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Layouts/slideLayout12.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heme/theme2.xml" ContentType="application/vnd.openxmlformats-officedocument.theme+xml"/>
  <Override PartName="/ppt/notesMasters/notesMaster1.xml" ContentType="application/vnd.openxmlformats-officedocument.presentationml.notesMaster+xml"/>
  <Override PartName="/ppt/theme/theme1.xml" ContentType="application/vnd.openxmlformats-officedocument.theme+xml"/>
  <Override PartName="/ppt/authors.xml" ContentType="application/vnd.ms-powerpoint.authors+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Override PartName="/docProps/core.xml" ContentType="application/vnd.openxmlformats-package.core-properties+xml"/>
  <Override PartName="/docProps/app.xml" ContentType="application/vnd.openxmlformats-officedocument.extended-properties+xml"/>
  <Override PartName="/customXml/itemProps4.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4"/>
  </p:sldMasterIdLst>
  <p:notesMasterIdLst>
    <p:notesMasterId r:id="rId20"/>
  </p:notesMasterIdLst>
  <p:sldIdLst>
    <p:sldId id="263" r:id="rId5"/>
    <p:sldId id="264" r:id="rId6"/>
    <p:sldId id="300" r:id="rId7"/>
    <p:sldId id="362" r:id="rId8"/>
    <p:sldId id="314" r:id="rId9"/>
    <p:sldId id="352" r:id="rId10"/>
    <p:sldId id="350" r:id="rId11"/>
    <p:sldId id="354" r:id="rId12"/>
    <p:sldId id="349" r:id="rId13"/>
    <p:sldId id="363" r:id="rId14"/>
    <p:sldId id="357" r:id="rId15"/>
    <p:sldId id="364" r:id="rId16"/>
    <p:sldId id="361" r:id="rId17"/>
    <p:sldId id="268" r:id="rId18"/>
    <p:sldId id="366" r:id="rId19"/>
  </p:sldIdLst>
  <p:sldSz cx="12192000" cy="6858000"/>
  <p:notesSz cx="6858000" cy="9144000"/>
  <p:embeddedFontLst>
    <p:embeddedFont>
      <p:font typeface="Montserrat" panose="00000500000000000000" pitchFamily="2" charset="0"/>
      <p:regular r:id="rId21"/>
      <p:bold r:id="rId22"/>
      <p:italic r:id="rId23"/>
      <p:boldItalic r:id="rId24"/>
    </p:embeddedFont>
    <p:embeddedFont>
      <p:font typeface="Montserrat ExtraBold" panose="00000900000000000000" pitchFamily="2" charset="0"/>
      <p:bold r:id="rId25"/>
      <p:italic r:id="rId26"/>
      <p:boldItalic r:id="rId27"/>
    </p:embeddedFont>
    <p:embeddedFont>
      <p:font typeface="Montserrat Medium" panose="00000600000000000000" pitchFamily="2" charset="0"/>
      <p:regular r:id="rId28"/>
      <p:italic r:id="rId2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61DE20-968F-0E46-404F-940468F7CD7C}" name="Billie Dunne" initials="BD" userId="S::bdunne@electoralcommission.org.uk::3844182d-c2e7-419d-8d32-c40b23cdb852" providerId="AD"/>
  <p188:author id="{C8BF9928-B998-A525-507A-C83B6153F6B6}" name="Sarah Barker" initials="SB" userId="S::sbarker@electoralcommission.org.uk::0f2330d9-141e-4cf7-a7a2-784b278b1dec" providerId="AD"/>
  <p188:author id="{586EFB59-75EC-86B1-B6CB-CBBC0A9D9893}" name="Elan Carter" initials="EC" userId="S::ecarter@electoralcommission.org.uk::68ca3449-9d12-4178-aaaf-2843b26a6b83" providerId="AD"/>
  <p188:author id="{6D13D0B8-FECF-8E51-FD93-752E9FFA8549}" name="Lauren Valentine" initials="LV" userId="S::LValentine@electoralcommission.org.uk::beef5a57-e985-43f7-be51-e6e522a875b7" providerId="AD"/>
  <p188:author id="{54EBD7D3-77C1-7D58-4529-EC1769D20C8E}" name="Elan Carter" initials="EC" userId="S::ECarter@electoralcommission.org.uk::68ca3449-9d12-4178-aaaf-2843b26a6b83" providerId="AD"/>
  <p188:author id="{6DC000E1-9B4F-86C5-2F1D-20A75BFD24CC}" name="Ella Griffiths-Downing" initials="ED" userId="S::EGriffiths-Downing@electoralcommission.org.uk::33ffaaba-aa99-4d0a-8d15-81ef0440cc8f"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8BFF"/>
    <a:srgbClr val="00E7BD"/>
    <a:srgbClr val="3C3C3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426"/>
    <p:restoredTop sz="82491" autoAdjust="0"/>
  </p:normalViewPr>
  <p:slideViewPr>
    <p:cSldViewPr snapToGrid="0" snapToObjects="1" showGuides="1">
      <p:cViewPr varScale="1">
        <p:scale>
          <a:sx n="61" d="100"/>
          <a:sy n="61" d="100"/>
        </p:scale>
        <p:origin x="1080" y="42"/>
      </p:cViewPr>
      <p:guideLst>
        <p:guide orient="horz" pos="2160"/>
        <p:guide pos="3840"/>
      </p:guideLst>
    </p:cSldViewPr>
  </p:slideViewPr>
  <p:notesTextViewPr>
    <p:cViewPr>
      <p:scale>
        <a:sx n="1" d="1"/>
        <a:sy n="1" d="1"/>
      </p:scale>
      <p:origin x="0" y="-354"/>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6.fntdata"/><Relationship Id="rId3" Type="http://schemas.openxmlformats.org/officeDocument/2006/relationships/customXml" Target="../customXml/item3.xml"/><Relationship Id="rId21" Type="http://schemas.openxmlformats.org/officeDocument/2006/relationships/font" Target="fonts/font1.fntdata"/><Relationship Id="rId34" Type="http://schemas.microsoft.com/office/2018/10/relationships/authors" Targe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5.fntdata"/><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29" Type="http://schemas.openxmlformats.org/officeDocument/2006/relationships/font" Target="fonts/font9.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4.fntdata"/><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3.fntdata"/><Relationship Id="rId28" Type="http://schemas.openxmlformats.org/officeDocument/2006/relationships/font" Target="fonts/font8.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presProps" Target="presProps.xml"/><Relationship Id="rId35" Type="http://schemas.openxmlformats.org/officeDocument/2006/relationships/customXml" Target="../customXml/item4.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E43F8F5-BCB1-D346-B0B8-60F9494CBE77}" type="datetimeFigureOut">
              <a:rPr lang="en-US" smtClean="0"/>
              <a:t>10/6/2025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F9D6723-1A60-0442-910D-F7FD63281914}" type="slidenum">
              <a:rPr lang="en-US" smtClean="0"/>
              <a:t>‹#›</a:t>
            </a:fld>
            <a:endParaRPr lang="en-US"/>
          </a:p>
        </p:txBody>
      </p:sp>
    </p:spTree>
    <p:extLst>
      <p:ext uri="{BB962C8B-B14F-4D97-AF65-F5344CB8AC3E}">
        <p14:creationId xmlns:p14="http://schemas.microsoft.com/office/powerpoint/2010/main" val="32196690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electoralcommission.org.uk/voting-and-elections/register-vote"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mailto:educationengagement@electoralcommission.org.uk"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youtu.be/JXAdOgIPl9o?si=wh4tzgncROlGic5-"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cy-GB" sz="1200" kern="1200" dirty="0">
                <a:solidFill>
                  <a:schemeClr val="tx1"/>
                </a:solidFill>
                <a:effectLst/>
                <a:latin typeface="+mn-lt"/>
                <a:ea typeface="+mn-ea"/>
                <a:cs typeface="+mn-cs"/>
              </a:rPr>
              <a:t>Cyflwyno Amcanion dysgu.</a:t>
            </a:r>
            <a:endParaRPr lang="cy-gb" dirty="0">
              <a:ea typeface="Calibri"/>
              <a:cs typeface="Calibri"/>
            </a:endParaRPr>
          </a:p>
        </p:txBody>
      </p:sp>
      <p:sp>
        <p:nvSpPr>
          <p:cNvPr id="4" name="Slide Number Placeholder 3"/>
          <p:cNvSpPr>
            <a:spLocks noGrp="1"/>
          </p:cNvSpPr>
          <p:nvPr>
            <p:ph type="sldNum" sz="quarter" idx="5"/>
          </p:nvPr>
        </p:nvSpPr>
        <p:spPr/>
        <p:txBody>
          <a:bodyPr rtlCol="0"/>
          <a:lstStyle/>
          <a:p>
            <a:pPr rtl="0"/>
            <a:fld id="{8F9D6723-1A60-0442-910D-F7FD63281914}" type="slidenum">
              <a:rPr lang="en-US" smtClean="0"/>
              <a:t>2</a:t>
            </a:fld>
            <a:endParaRPr lang="en-US"/>
          </a:p>
        </p:txBody>
      </p:sp>
    </p:spTree>
    <p:extLst>
      <p:ext uri="{BB962C8B-B14F-4D97-AF65-F5344CB8AC3E}">
        <p14:creationId xmlns:p14="http://schemas.microsoft.com/office/powerpoint/2010/main" val="21037346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r>
              <a:rPr lang="cy-GB" sz="1200" kern="1200" dirty="0">
                <a:solidFill>
                  <a:schemeClr val="tx1"/>
                </a:solidFill>
                <a:effectLst/>
                <a:latin typeface="+mn-lt"/>
                <a:ea typeface="+mn-ea"/>
                <a:cs typeface="+mn-cs"/>
              </a:rPr>
              <a:t>Rhannwch wybodaeth allweddol am gofrestru i bleidleisio ac atebwch unrhyw gwestiynau.</a:t>
            </a:r>
            <a:endParaRPr lang="en-GB" sz="1200" kern="1200" dirty="0">
              <a:solidFill>
                <a:schemeClr val="tx1"/>
              </a:solidFill>
              <a:effectLst/>
              <a:latin typeface="+mn-lt"/>
              <a:ea typeface="+mn-ea"/>
              <a:cs typeface="+mn-cs"/>
            </a:endParaRPr>
          </a:p>
          <a:p>
            <a:endParaRPr lang="cy-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Nid oes angen i chi gofrestru cyn pob etholiad - dim ond os:</a:t>
            </a:r>
            <a:endParaRPr lang="en-GB"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cy-GB" sz="1200" kern="1200" dirty="0">
                <a:solidFill>
                  <a:schemeClr val="tx1"/>
                </a:solidFill>
                <a:effectLst/>
                <a:latin typeface="+mn-lt"/>
                <a:ea typeface="+mn-ea"/>
                <a:cs typeface="+mn-cs"/>
              </a:rPr>
              <a:t>nad ydych erioed wedi cofrestru i bleidleisio o’r blaen </a:t>
            </a:r>
            <a:endParaRPr lang="en-GB"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cy-GB" sz="1200" kern="1200" dirty="0">
                <a:solidFill>
                  <a:schemeClr val="tx1"/>
                </a:solidFill>
                <a:effectLst/>
                <a:latin typeface="+mn-lt"/>
                <a:ea typeface="+mn-ea"/>
                <a:cs typeface="+mn-cs"/>
              </a:rPr>
              <a:t>rydych chi wedi symud tŷ yn ddiweddar </a:t>
            </a:r>
            <a:endParaRPr lang="en-GB"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cy-GB" sz="1200" kern="1200" dirty="0">
                <a:solidFill>
                  <a:schemeClr val="tx1"/>
                </a:solidFill>
                <a:effectLst/>
                <a:latin typeface="+mn-lt"/>
                <a:ea typeface="+mn-ea"/>
                <a:cs typeface="+mn-cs"/>
              </a:rPr>
              <a:t>rydych chi wedi newid eich enw </a:t>
            </a:r>
            <a:endParaRPr lang="en-GB"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cy-GB" sz="1200" kern="1200" dirty="0">
                <a:solidFill>
                  <a:schemeClr val="tx1"/>
                </a:solidFill>
                <a:effectLst/>
                <a:latin typeface="+mn-lt"/>
                <a:ea typeface="+mn-ea"/>
                <a:cs typeface="+mn-cs"/>
              </a:rPr>
              <a:t>Siaradwch â'ch tîm etholiadau lleol yn eich cyngor os oes angen help arnoch</a:t>
            </a:r>
            <a:endParaRPr lang="en-GB" sz="1200" kern="1200" dirty="0">
              <a:solidFill>
                <a:schemeClr val="tx1"/>
              </a:solidFill>
              <a:effectLst/>
              <a:latin typeface="+mn-lt"/>
              <a:ea typeface="+mn-ea"/>
              <a:cs typeface="+mn-cs"/>
            </a:endParaRPr>
          </a:p>
          <a:p>
            <a:pPr marL="171450" indent="-171450">
              <a:buFont typeface="Arial" panose="020B0604020202020204" pitchFamily="34" charset="0"/>
              <a:buChar char="•"/>
            </a:pPr>
            <a:r>
              <a:rPr lang="cy-GB" sz="1200" kern="1200" dirty="0">
                <a:solidFill>
                  <a:schemeClr val="tx1"/>
                </a:solidFill>
                <a:effectLst/>
                <a:latin typeface="+mn-lt"/>
                <a:ea typeface="+mn-ea"/>
                <a:cs typeface="+mn-cs"/>
              </a:rPr>
              <a:t>Mae rhagor o wybodaeth am gofrestru i bleidleisio ar gael ar wefan y Comisiwn Etholiadol - </a:t>
            </a:r>
            <a:r>
              <a:rPr lang="cy-GB" sz="1200" u="sng" kern="1200" dirty="0">
                <a:solidFill>
                  <a:schemeClr val="tx1"/>
                </a:solidFill>
                <a:effectLst/>
                <a:latin typeface="+mn-lt"/>
                <a:ea typeface="+mn-ea"/>
                <a:cs typeface="+mn-cs"/>
                <a:hlinkClick r:id="rId3"/>
              </a:rPr>
              <a:t>Cofrestru i bleidleisio | </a:t>
            </a:r>
            <a:r>
              <a:rPr lang="cy-GB" sz="1200" u="sng" kern="1200">
                <a:solidFill>
                  <a:schemeClr val="tx1"/>
                </a:solidFill>
                <a:effectLst/>
                <a:latin typeface="+mn-lt"/>
                <a:ea typeface="+mn-ea"/>
                <a:cs typeface="+mn-cs"/>
                <a:hlinkClick r:id="rId3"/>
              </a:rPr>
              <a:t>Comisiwn Etholiadol</a:t>
            </a:r>
            <a:endParaRPr lang="en-GB" dirty="0">
              <a:ea typeface="Calibri" panose="020F0502020204030204"/>
              <a:cs typeface="Calibri" panose="020F0502020204030204"/>
            </a:endParaRPr>
          </a:p>
        </p:txBody>
      </p:sp>
      <p:sp>
        <p:nvSpPr>
          <p:cNvPr id="4" name="Slide Number Placeholder 3"/>
          <p:cNvSpPr>
            <a:spLocks noGrp="1"/>
          </p:cNvSpPr>
          <p:nvPr>
            <p:ph type="sldNum" sz="quarter" idx="10"/>
          </p:nvPr>
        </p:nvSpPr>
        <p:spPr/>
        <p:txBody>
          <a:bodyPr rtlCol="0"/>
          <a:lstStyle/>
          <a:p>
            <a:pPr rtl="0"/>
            <a:fld id="{8F9D6723-1A60-0442-910D-F7FD63281914}" type="slidenum">
              <a:rPr lang="en-US" smtClean="0"/>
              <a:t>11</a:t>
            </a:fld>
            <a:endParaRPr lang="en-US"/>
          </a:p>
        </p:txBody>
      </p:sp>
    </p:spTree>
    <p:extLst>
      <p:ext uri="{BB962C8B-B14F-4D97-AF65-F5344CB8AC3E}">
        <p14:creationId xmlns:p14="http://schemas.microsoft.com/office/powerpoint/2010/main" val="20406229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r>
              <a:rPr lang="cy-GB" sz="1200" kern="1200" dirty="0">
                <a:solidFill>
                  <a:schemeClr val="tx1"/>
                </a:solidFill>
                <a:effectLst/>
                <a:latin typeface="+mn-lt"/>
                <a:ea typeface="+mn-ea"/>
                <a:cs typeface="+mn-cs"/>
              </a:rPr>
              <a:t>Wrth gynllunio eu hymgyrchoedd, gallai myfyrwyr ystyried…</a:t>
            </a:r>
            <a:endParaRPr lang="en-GB"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cy-GB" sz="1200" kern="1200" dirty="0">
                <a:solidFill>
                  <a:schemeClr val="tx1"/>
                </a:solidFill>
                <a:effectLst/>
                <a:latin typeface="+mn-lt"/>
                <a:ea typeface="+mn-ea"/>
                <a:cs typeface="+mn-cs"/>
              </a:rPr>
              <a:t>Os ydyn nhw ddigon hen - Ydyn nhw wedi cofrestru i bleidleisio? Pam / pam ddim? </a:t>
            </a:r>
            <a:endParaRPr lang="en-GB"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cy-GB" sz="1200" kern="1200" dirty="0">
                <a:solidFill>
                  <a:schemeClr val="tx1"/>
                </a:solidFill>
                <a:effectLst/>
                <a:latin typeface="+mn-lt"/>
                <a:ea typeface="+mn-ea"/>
                <a:cs typeface="+mn-cs"/>
              </a:rPr>
              <a:t>Neu - Ydyn nhw’n bwriadu cofrestru i bleidleisio cyn yr etholiad nesaf a’i beidio? Pam / pam ddim? </a:t>
            </a:r>
            <a:endParaRPr lang="en-GB"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cy-GB" sz="1200" kern="1200" dirty="0">
                <a:solidFill>
                  <a:schemeClr val="tx1"/>
                </a:solidFill>
                <a:effectLst/>
                <a:latin typeface="+mn-lt"/>
                <a:ea typeface="+mn-ea"/>
                <a:cs typeface="+mn-cs"/>
              </a:rPr>
              <a:t>Beth allai eu hatal nhw neu eu ffrindiau rhag cofrestru i bleidleisio? </a:t>
            </a:r>
            <a:endParaRPr lang="en-GB" sz="1200" kern="1200" dirty="0">
              <a:solidFill>
                <a:schemeClr val="tx1"/>
              </a:solidFill>
              <a:effectLst/>
              <a:latin typeface="+mn-lt"/>
              <a:ea typeface="+mn-ea"/>
              <a:cs typeface="+mn-cs"/>
            </a:endParaRPr>
          </a:p>
          <a:p>
            <a:endParaRPr lang="cy-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Gellir defnyddio'r sleidiau canlynol i gefnogi myfyrwyr i rannu eu hymgyrchoedd, pleidleisio dros eu hoff syniad, a gweithio ar yr ymgyrchoedd fel prosiect.</a:t>
            </a:r>
            <a:endParaRPr lang="en-GB" sz="1200" kern="1200" dirty="0">
              <a:solidFill>
                <a:schemeClr val="tx1"/>
              </a:solidFill>
              <a:effectLst/>
              <a:latin typeface="+mn-lt"/>
              <a:ea typeface="+mn-ea"/>
              <a:cs typeface="+mn-cs"/>
            </a:endParaRPr>
          </a:p>
          <a:p>
            <a:pPr rtl="0"/>
            <a:endParaRPr lang="cy-gb" dirty="0">
              <a:ea typeface="Calibri" panose="020F0502020204030204"/>
              <a:cs typeface="Calibri" panose="020F0502020204030204"/>
            </a:endParaRPr>
          </a:p>
        </p:txBody>
      </p:sp>
      <p:sp>
        <p:nvSpPr>
          <p:cNvPr id="4" name="Slide Number Placeholder 3"/>
          <p:cNvSpPr>
            <a:spLocks noGrp="1"/>
          </p:cNvSpPr>
          <p:nvPr>
            <p:ph type="sldNum" sz="quarter" idx="10"/>
          </p:nvPr>
        </p:nvSpPr>
        <p:spPr/>
        <p:txBody>
          <a:bodyPr rtlCol="0"/>
          <a:lstStyle/>
          <a:p>
            <a:pPr rtl="0"/>
            <a:fld id="{8F9D6723-1A60-0442-910D-F7FD63281914}" type="slidenum">
              <a:rPr lang="en-US" smtClean="0"/>
              <a:t>12</a:t>
            </a:fld>
            <a:endParaRPr lang="en-US"/>
          </a:p>
        </p:txBody>
      </p:sp>
    </p:spTree>
    <p:extLst>
      <p:ext uri="{BB962C8B-B14F-4D97-AF65-F5344CB8AC3E}">
        <p14:creationId xmlns:p14="http://schemas.microsoft.com/office/powerpoint/2010/main" val="36691480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r>
              <a:rPr lang="cy-GB" sz="1200" b="1" kern="1200" dirty="0">
                <a:solidFill>
                  <a:schemeClr val="tx1"/>
                </a:solidFill>
                <a:effectLst/>
                <a:latin typeface="+mn-lt"/>
                <a:ea typeface="+mn-ea"/>
                <a:cs typeface="+mn-cs"/>
              </a:rPr>
              <a:t>Estyniad dewisol</a:t>
            </a:r>
            <a:endParaRPr lang="en-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Os oes gennych chi ragor o amser ar gael, neu os hoffech chi i fyfyrwyr weithio ar eu hymgyrch fel prosiect, efallai yr hoffech chi ofyn iddyn nhw ddewis rôl benodol fel rhan o'u tîm ymgyrchu. </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rtlCol="0"/>
          <a:lstStyle/>
          <a:p>
            <a:pPr rtl="0"/>
            <a:fld id="{8F9D6723-1A60-0442-910D-F7FD63281914}" type="slidenum">
              <a:rPr lang="en-US" smtClean="0"/>
              <a:t>13</a:t>
            </a:fld>
            <a:endParaRPr lang="en-US"/>
          </a:p>
        </p:txBody>
      </p:sp>
    </p:spTree>
    <p:extLst>
      <p:ext uri="{BB962C8B-B14F-4D97-AF65-F5344CB8AC3E}">
        <p14:creationId xmlns:p14="http://schemas.microsoft.com/office/powerpoint/2010/main" val="36394826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r>
              <a:rPr lang="cy-GB" sz="1200" kern="1200" dirty="0">
                <a:solidFill>
                  <a:schemeClr val="tx1"/>
                </a:solidFill>
                <a:effectLst/>
                <a:latin typeface="+mn-lt"/>
                <a:ea typeface="+mn-ea"/>
                <a:cs typeface="+mn-cs"/>
              </a:rPr>
              <a:t>Gofynnwch i bob grŵp rannu eu syniadau mewn 60 eiliad.</a:t>
            </a:r>
            <a:endParaRPr lang="en-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Gallwch addasu'r sleid hon yn dibynnu ar sut rydych chi eisiau i fyfyrwyr gyflwyno eu syniadau.</a:t>
            </a:r>
            <a:endParaRPr lang="en-GB" sz="1200" kern="1200" dirty="0">
              <a:solidFill>
                <a:schemeClr val="tx1"/>
              </a:solidFill>
              <a:effectLst/>
              <a:latin typeface="+mn-lt"/>
              <a:ea typeface="+mn-ea"/>
              <a:cs typeface="+mn-cs"/>
            </a:endParaRPr>
          </a:p>
          <a:p>
            <a:endParaRPr lang="cy-GB" sz="1200" b="1" kern="1200" dirty="0">
              <a:solidFill>
                <a:schemeClr val="tx1"/>
              </a:solidFill>
              <a:effectLst/>
              <a:latin typeface="+mn-lt"/>
              <a:ea typeface="+mn-ea"/>
              <a:cs typeface="+mn-cs"/>
            </a:endParaRPr>
          </a:p>
          <a:p>
            <a:r>
              <a:rPr lang="cy-GB" sz="1200" b="1" kern="1200" dirty="0">
                <a:solidFill>
                  <a:schemeClr val="tx1"/>
                </a:solidFill>
                <a:effectLst/>
                <a:latin typeface="+mn-lt"/>
                <a:ea typeface="+mn-ea"/>
                <a:cs typeface="+mn-cs"/>
              </a:rPr>
              <a:t>Estyniad dewisol</a:t>
            </a:r>
            <a:endParaRPr lang="en-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Caniatewch amser i fyfyrwyr bleidleisio dros eu hoff syniad ymgyrchu/ neu y syniad maen nhw eisiau datblygu Cofiwch: maen nhw'n pleidleisio dros yr un sydd fwyaf tebygol o wneud iddyn nhw gofrestru i bleidleisio! Os oes gennych chi amser, gallent roi adborth ar ymgyrch pob grŵp. </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rtlCol="0"/>
          <a:lstStyle/>
          <a:p>
            <a:pPr rtl="0"/>
            <a:fld id="{8F9D6723-1A60-0442-910D-F7FD63281914}" type="slidenum">
              <a:rPr lang="en-US" smtClean="0"/>
              <a:t>14</a:t>
            </a:fld>
            <a:endParaRPr lang="en-US"/>
          </a:p>
        </p:txBody>
      </p:sp>
    </p:spTree>
    <p:extLst>
      <p:ext uri="{BB962C8B-B14F-4D97-AF65-F5344CB8AC3E}">
        <p14:creationId xmlns:p14="http://schemas.microsoft.com/office/powerpoint/2010/main" val="9416380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r>
              <a:rPr lang="cy-GB" sz="1200" b="1" kern="1200" dirty="0">
                <a:solidFill>
                  <a:schemeClr val="tx1"/>
                </a:solidFill>
                <a:effectLst/>
                <a:latin typeface="+mn-lt"/>
                <a:ea typeface="+mn-ea"/>
                <a:cs typeface="+mn-cs"/>
              </a:rPr>
              <a:t>Rhannu ymgyrchoedd myfyrwyr</a:t>
            </a:r>
            <a:endParaRPr lang="en-GB" sz="1200" kern="1200" dirty="0">
              <a:solidFill>
                <a:schemeClr val="tx1"/>
              </a:solidFill>
              <a:effectLst/>
              <a:latin typeface="+mn-lt"/>
              <a:ea typeface="+mn-ea"/>
              <a:cs typeface="+mn-cs"/>
            </a:endParaRPr>
          </a:p>
          <a:p>
            <a:endParaRPr lang="cy-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Byddem wrth ein bodd yn gweld syniadau eich myfyrwyr! Os yn bosib, anfonwch luniau neu ffeiliau digidol at </a:t>
            </a:r>
            <a:r>
              <a:rPr lang="cy-GB" sz="1200" u="sng" kern="1200" dirty="0">
                <a:solidFill>
                  <a:schemeClr val="tx1"/>
                </a:solidFill>
                <a:effectLst/>
                <a:latin typeface="+mn-lt"/>
                <a:ea typeface="+mn-ea"/>
                <a:cs typeface="+mn-cs"/>
                <a:hlinkClick r:id="rId3"/>
              </a:rPr>
              <a:t>educationengagement@electoralcommission.org.uk</a:t>
            </a:r>
            <a:r>
              <a:rPr lang="cy-GB" sz="1200"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Byddwn yn gofyn am ganiatâd cyn rhannu’r rhain ar ein gwefan neu sianeli cyfryngau cymdeithasol. </a:t>
            </a:r>
            <a:endParaRPr lang="en-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rtlCol="0"/>
          <a:lstStyle/>
          <a:p>
            <a:pPr rtl="0"/>
            <a:fld id="{8F9D6723-1A60-0442-910D-F7FD63281914}" type="slidenum">
              <a:rPr lang="en-US" smtClean="0"/>
              <a:t>15</a:t>
            </a:fld>
            <a:endParaRPr lang="en-US"/>
          </a:p>
        </p:txBody>
      </p:sp>
    </p:spTree>
    <p:extLst>
      <p:ext uri="{BB962C8B-B14F-4D97-AF65-F5344CB8AC3E}">
        <p14:creationId xmlns:p14="http://schemas.microsoft.com/office/powerpoint/2010/main" val="39702259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r>
              <a:rPr lang="cy-GB" sz="1200" kern="1200" dirty="0">
                <a:solidFill>
                  <a:schemeClr val="tx1"/>
                </a:solidFill>
                <a:effectLst/>
                <a:latin typeface="+mn-lt"/>
                <a:ea typeface="+mn-ea"/>
                <a:cs typeface="+mn-cs"/>
              </a:rPr>
              <a:t>Anogwch y myfyrwyr i rannu unrhyw beth maen nhw eisoes yn ei wybod am etholiad y Senedd yn 2026.</a:t>
            </a:r>
            <a:endParaRPr lang="en-GB" sz="1200" kern="1200" dirty="0">
              <a:solidFill>
                <a:schemeClr val="tx1"/>
              </a:solidFill>
              <a:effectLst/>
              <a:latin typeface="+mn-lt"/>
              <a:ea typeface="+mn-ea"/>
              <a:cs typeface="+mn-cs"/>
            </a:endParaRPr>
          </a:p>
          <a:p>
            <a:endParaRPr lang="cy-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Yna rhannwch wybodaeth allweddol am yr etholiad ar y sleid nesaf.</a:t>
            </a:r>
            <a:endParaRPr lang="en-GB" sz="1200" kern="1200" dirty="0">
              <a:solidFill>
                <a:schemeClr val="tx1"/>
              </a:solidFill>
              <a:effectLst/>
              <a:latin typeface="+mn-lt"/>
              <a:ea typeface="+mn-ea"/>
              <a:cs typeface="+mn-cs"/>
            </a:endParaRPr>
          </a:p>
          <a:p>
            <a:pPr marL="171450" indent="-171450" rtl="0">
              <a:buFont typeface="Calibri"/>
              <a:buChar char="-"/>
            </a:pPr>
            <a:endParaRPr lang="en-US" dirty="0">
              <a:ea typeface="Calibri"/>
              <a:cs typeface="Calibri"/>
            </a:endParaRPr>
          </a:p>
        </p:txBody>
      </p:sp>
      <p:sp>
        <p:nvSpPr>
          <p:cNvPr id="4" name="Slide Number Placeholder 3"/>
          <p:cNvSpPr>
            <a:spLocks noGrp="1"/>
          </p:cNvSpPr>
          <p:nvPr>
            <p:ph type="sldNum" sz="quarter" idx="5"/>
          </p:nvPr>
        </p:nvSpPr>
        <p:spPr/>
        <p:txBody>
          <a:bodyPr rtlCol="0"/>
          <a:lstStyle/>
          <a:p>
            <a:pPr rtl="0"/>
            <a:fld id="{8F9D6723-1A60-0442-910D-F7FD63281914}" type="slidenum">
              <a:rPr lang="en-US" smtClean="0"/>
              <a:t>3</a:t>
            </a:fld>
            <a:endParaRPr lang="en-US"/>
          </a:p>
        </p:txBody>
      </p:sp>
    </p:spTree>
    <p:extLst>
      <p:ext uri="{BB962C8B-B14F-4D97-AF65-F5344CB8AC3E}">
        <p14:creationId xmlns:p14="http://schemas.microsoft.com/office/powerpoint/2010/main" val="12756049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r>
              <a:rPr lang="cy-GB" sz="1200" kern="1200" dirty="0">
                <a:solidFill>
                  <a:schemeClr val="tx1"/>
                </a:solidFill>
                <a:effectLst/>
                <a:latin typeface="+mn-lt"/>
                <a:ea typeface="+mn-ea"/>
                <a:cs typeface="+mn-cs"/>
              </a:rPr>
              <a:t>Etholiad Senedd Cymru:</a:t>
            </a:r>
            <a:endParaRPr lang="en-GB" sz="1200" kern="1200" dirty="0">
              <a:solidFill>
                <a:schemeClr val="tx1"/>
              </a:solidFill>
              <a:effectLst/>
              <a:latin typeface="+mn-lt"/>
              <a:ea typeface="+mn-ea"/>
              <a:cs typeface="+mn-cs"/>
            </a:endParaRPr>
          </a:p>
          <a:p>
            <a:pPr lvl="0"/>
            <a:r>
              <a:rPr lang="cy-GB" sz="1200" kern="1200" dirty="0">
                <a:solidFill>
                  <a:schemeClr val="tx1"/>
                </a:solidFill>
                <a:effectLst/>
                <a:latin typeface="+mn-lt"/>
                <a:ea typeface="+mn-ea"/>
                <a:cs typeface="+mn-cs"/>
              </a:rPr>
              <a:t>- Cynhelir yr etholiad ar 7 Mai 2026</a:t>
            </a:r>
            <a:endParaRPr lang="en-GB" sz="1200" kern="1200" dirty="0">
              <a:solidFill>
                <a:schemeClr val="tx1"/>
              </a:solidFill>
              <a:effectLst/>
              <a:latin typeface="+mn-lt"/>
              <a:ea typeface="+mn-ea"/>
              <a:cs typeface="+mn-cs"/>
            </a:endParaRPr>
          </a:p>
          <a:p>
            <a:pPr lvl="0"/>
            <a:r>
              <a:rPr lang="cy-GB" sz="1200" kern="1200" dirty="0">
                <a:solidFill>
                  <a:schemeClr val="tx1"/>
                </a:solidFill>
                <a:effectLst/>
                <a:latin typeface="+mn-lt"/>
                <a:ea typeface="+mn-ea"/>
                <a:cs typeface="+mn-cs"/>
              </a:rPr>
              <a:t>- Mae’n rhaid i chi fod yn 16 oed, yn byw yng Nghymru ac wedi cofrestru i bleidleisio er mwyn pleidleisio yn yr etholiad hwn. </a:t>
            </a:r>
            <a:endParaRPr lang="en-GB" sz="1200" kern="1200" dirty="0">
              <a:solidFill>
                <a:schemeClr val="tx1"/>
              </a:solidFill>
              <a:effectLst/>
              <a:latin typeface="+mn-lt"/>
              <a:ea typeface="+mn-ea"/>
              <a:cs typeface="+mn-cs"/>
            </a:endParaRPr>
          </a:p>
          <a:p>
            <a:pPr lvl="0"/>
            <a:r>
              <a:rPr lang="cy-GB" sz="1200" kern="1200" dirty="0">
                <a:solidFill>
                  <a:schemeClr val="tx1"/>
                </a:solidFill>
                <a:effectLst/>
                <a:latin typeface="+mn-lt"/>
                <a:ea typeface="+mn-ea"/>
                <a:cs typeface="+mn-cs"/>
              </a:rPr>
              <a:t>- Gallwch bleidleisio yn bersonol, drwy'r post neu drwy ddirprwy (pan fydd rhywun yn pleidleisio ar eich rhan)</a:t>
            </a:r>
            <a:endParaRPr lang="en-GB" sz="1200" kern="1200" dirty="0">
              <a:solidFill>
                <a:schemeClr val="tx1"/>
              </a:solidFill>
              <a:effectLst/>
              <a:latin typeface="+mn-lt"/>
              <a:ea typeface="+mn-ea"/>
              <a:cs typeface="+mn-cs"/>
            </a:endParaRPr>
          </a:p>
          <a:p>
            <a:pPr lvl="0"/>
            <a:r>
              <a:rPr lang="cy-GB" sz="1200" kern="1200" dirty="0">
                <a:solidFill>
                  <a:schemeClr val="tx1"/>
                </a:solidFill>
                <a:effectLst/>
                <a:latin typeface="+mn-lt"/>
                <a:ea typeface="+mn-ea"/>
                <a:cs typeface="+mn-cs"/>
              </a:rPr>
              <a:t>- Rydych chi'n cael un bleidlais, a byddwch chi'n cael un papur pleidleisio</a:t>
            </a:r>
            <a:endParaRPr lang="en-GB" sz="1200" kern="1200" dirty="0">
              <a:solidFill>
                <a:schemeClr val="tx1"/>
              </a:solidFill>
              <a:effectLst/>
              <a:latin typeface="+mn-lt"/>
              <a:ea typeface="+mn-ea"/>
              <a:cs typeface="+mn-cs"/>
            </a:endParaRPr>
          </a:p>
          <a:p>
            <a:pPr lvl="0"/>
            <a:r>
              <a:rPr lang="cy-GB" sz="1200" kern="1200" dirty="0">
                <a:solidFill>
                  <a:schemeClr val="tx1"/>
                </a:solidFill>
                <a:effectLst/>
                <a:latin typeface="+mn-lt"/>
                <a:ea typeface="+mn-ea"/>
                <a:cs typeface="+mn-cs"/>
              </a:rPr>
              <a:t>- Byddwch yn pleidleisio dros y blaid wleidyddol neu'r ymgeisydd annibynnol rydych chi eisiau iddo eich cynrychioli chi yn y Senedd.</a:t>
            </a:r>
            <a:endParaRPr lang="en-GB" sz="1200" kern="1200" dirty="0">
              <a:solidFill>
                <a:schemeClr val="tx1"/>
              </a:solidFill>
              <a:effectLst/>
              <a:latin typeface="+mn-lt"/>
              <a:ea typeface="+mn-ea"/>
              <a:cs typeface="+mn-cs"/>
            </a:endParaRPr>
          </a:p>
          <a:p>
            <a:pPr lvl="0"/>
            <a:r>
              <a:rPr lang="cy-GB" sz="1200" kern="1200" dirty="0">
                <a:solidFill>
                  <a:schemeClr val="tx1"/>
                </a:solidFill>
                <a:effectLst/>
                <a:latin typeface="+mn-lt"/>
                <a:ea typeface="+mn-ea"/>
                <a:cs typeface="+mn-cs"/>
              </a:rPr>
              <a:t>- Ar gyfer pob ardal leol, a elwir yn etholaeth, bydd 6 Aelod o'r Senedd yn cael eu hethol. </a:t>
            </a:r>
            <a:endParaRPr lang="en-GB" sz="1200" kern="1200" dirty="0">
              <a:solidFill>
                <a:schemeClr val="tx1"/>
              </a:solidFill>
              <a:effectLst/>
              <a:latin typeface="+mn-lt"/>
              <a:ea typeface="+mn-ea"/>
              <a:cs typeface="+mn-cs"/>
            </a:endParaRPr>
          </a:p>
          <a:p>
            <a:endParaRPr lang="cy-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Pam bod hyn yn bwysig:</a:t>
            </a:r>
            <a:endParaRPr lang="en-GB" sz="1200" kern="1200" dirty="0">
              <a:solidFill>
                <a:schemeClr val="tx1"/>
              </a:solidFill>
              <a:effectLst/>
              <a:latin typeface="+mn-lt"/>
              <a:ea typeface="+mn-ea"/>
              <a:cs typeface="+mn-cs"/>
            </a:endParaRPr>
          </a:p>
          <a:p>
            <a:pPr lvl="0"/>
            <a:r>
              <a:rPr lang="cy-GB" sz="1200" kern="1200" dirty="0">
                <a:solidFill>
                  <a:schemeClr val="tx1"/>
                </a:solidFill>
                <a:effectLst/>
                <a:latin typeface="+mn-lt"/>
                <a:ea typeface="+mn-ea"/>
                <a:cs typeface="+mn-cs"/>
              </a:rPr>
              <a:t>- Mae'r Senedd yn gwneud penderfyniadau am eich addysg, iechyd, trafnidiaeth, tai a'r amgylchedd.</a:t>
            </a:r>
            <a:endParaRPr lang="en-GB" sz="1200" kern="1200" dirty="0">
              <a:solidFill>
                <a:schemeClr val="tx1"/>
              </a:solidFill>
              <a:effectLst/>
              <a:latin typeface="+mn-lt"/>
              <a:ea typeface="+mn-ea"/>
              <a:cs typeface="+mn-cs"/>
            </a:endParaRPr>
          </a:p>
          <a:p>
            <a:pPr lvl="0"/>
            <a:r>
              <a:rPr lang="cy-GB" sz="1200" kern="1200" dirty="0">
                <a:solidFill>
                  <a:schemeClr val="tx1"/>
                </a:solidFill>
                <a:effectLst/>
                <a:latin typeface="+mn-lt"/>
                <a:ea typeface="+mn-ea"/>
                <a:cs typeface="+mn-cs"/>
              </a:rPr>
              <a:t>- Mae Eich Llais yn Bwysig Yr etholiad hwn yw eich cyfle chi i gael dweud eich dweud wrth lunio dyfodol Cymru, dangos bod pleidleisiau pobl ifanc yn cyfrif, dylanwadu ar benderfyniadau sy'n effeithio arnoch chi a'ch cymuned bob dydd.</a:t>
            </a:r>
            <a:endParaRPr lang="en-GB" sz="1200" kern="1200" dirty="0">
              <a:solidFill>
                <a:schemeClr val="tx1"/>
              </a:solidFill>
              <a:effectLst/>
              <a:latin typeface="+mn-lt"/>
              <a:ea typeface="+mn-ea"/>
              <a:cs typeface="+mn-cs"/>
            </a:endParaRPr>
          </a:p>
          <a:p>
            <a:pPr lvl="0"/>
            <a:r>
              <a:rPr lang="cy-GB" sz="1200" kern="1200" dirty="0">
                <a:solidFill>
                  <a:schemeClr val="tx1"/>
                </a:solidFill>
                <a:effectLst/>
                <a:latin typeface="+mn-lt"/>
                <a:ea typeface="+mn-ea"/>
                <a:cs typeface="+mn-cs"/>
              </a:rPr>
              <a:t>- Os na fydd pobl ifanc yn pleidleisio, bydd penderfyniadau'n dal i gael eu gwneud - ond heb eich llais chi.</a:t>
            </a:r>
            <a:endParaRPr lang="en-GB" sz="1200" kern="1200" dirty="0">
              <a:solidFill>
                <a:schemeClr val="tx1"/>
              </a:solidFill>
              <a:effectLst/>
              <a:latin typeface="+mn-lt"/>
              <a:ea typeface="+mn-ea"/>
              <a:cs typeface="+mn-cs"/>
            </a:endParaRPr>
          </a:p>
          <a:p>
            <a:pPr rtl="0"/>
            <a:endParaRPr lang="en-GB" dirty="0">
              <a:ea typeface="Calibri" panose="020F0502020204030204"/>
              <a:cs typeface="Calibri" panose="020F0502020204030204"/>
            </a:endParaRPr>
          </a:p>
        </p:txBody>
      </p:sp>
      <p:sp>
        <p:nvSpPr>
          <p:cNvPr id="4" name="Slide Number Placeholder 3"/>
          <p:cNvSpPr>
            <a:spLocks noGrp="1"/>
          </p:cNvSpPr>
          <p:nvPr>
            <p:ph type="sldNum" sz="quarter" idx="5"/>
          </p:nvPr>
        </p:nvSpPr>
        <p:spPr/>
        <p:txBody>
          <a:bodyPr rtlCol="0"/>
          <a:lstStyle/>
          <a:p>
            <a:pPr rtl="0"/>
            <a:fld id="{8F9D6723-1A60-0442-910D-F7FD63281914}" type="slidenum">
              <a:rPr lang="en-US" smtClean="0"/>
              <a:t>4</a:t>
            </a:fld>
            <a:endParaRPr lang="en-US"/>
          </a:p>
        </p:txBody>
      </p:sp>
    </p:spTree>
    <p:extLst>
      <p:ext uri="{BB962C8B-B14F-4D97-AF65-F5344CB8AC3E}">
        <p14:creationId xmlns:p14="http://schemas.microsoft.com/office/powerpoint/2010/main" val="26175667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r>
              <a:rPr lang="cy-GB" sz="1200" kern="1200" dirty="0">
                <a:solidFill>
                  <a:schemeClr val="tx1"/>
                </a:solidFill>
                <a:effectLst/>
                <a:latin typeface="+mn-lt"/>
                <a:ea typeface="+mn-ea"/>
                <a:cs typeface="+mn-cs"/>
              </a:rPr>
              <a:t>Gofynnwch i’r dosbarth os allai unrhyw un egluro beth yw ymgyrchu. Cliciwch i weld y diffiniad. </a:t>
            </a:r>
            <a:endParaRPr lang="cy-gb" dirty="0"/>
          </a:p>
        </p:txBody>
      </p:sp>
      <p:sp>
        <p:nvSpPr>
          <p:cNvPr id="4" name="Slide Number Placeholder 3"/>
          <p:cNvSpPr>
            <a:spLocks noGrp="1"/>
          </p:cNvSpPr>
          <p:nvPr>
            <p:ph type="sldNum" sz="quarter" idx="10"/>
          </p:nvPr>
        </p:nvSpPr>
        <p:spPr/>
        <p:txBody>
          <a:bodyPr rtlCol="0"/>
          <a:lstStyle/>
          <a:p>
            <a:pPr rtl="0"/>
            <a:fld id="{8F9D6723-1A60-0442-910D-F7FD63281914}" type="slidenum">
              <a:rPr lang="en-US" smtClean="0"/>
              <a:t>5</a:t>
            </a:fld>
            <a:endParaRPr lang="en-US"/>
          </a:p>
        </p:txBody>
      </p:sp>
    </p:spTree>
    <p:extLst>
      <p:ext uri="{BB962C8B-B14F-4D97-AF65-F5344CB8AC3E}">
        <p14:creationId xmlns:p14="http://schemas.microsoft.com/office/powerpoint/2010/main" val="40622775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9ADA96-308B-E46A-00E2-DA51E95970A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544C60A-E233-986C-D853-952673AD228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224F24D-5CAC-2DCA-6DCE-C935BAC51A71}"/>
              </a:ext>
            </a:extLst>
          </p:cNvPr>
          <p:cNvSpPr>
            <a:spLocks noGrp="1"/>
          </p:cNvSpPr>
          <p:nvPr>
            <p:ph type="body" idx="1"/>
          </p:nvPr>
        </p:nvSpPr>
        <p:spPr/>
        <p:txBody>
          <a:bodyPr rtlCol="0"/>
          <a:lstStyle/>
          <a:p>
            <a:pPr rtl="0"/>
            <a:r>
              <a:rPr lang="cy-GB" sz="1200" kern="1200" dirty="0">
                <a:solidFill>
                  <a:schemeClr val="tx1"/>
                </a:solidFill>
                <a:effectLst/>
                <a:latin typeface="+mn-lt"/>
                <a:ea typeface="+mn-ea"/>
                <a:cs typeface="+mn-cs"/>
              </a:rPr>
              <a:t>Dangoswch y fideo: </a:t>
            </a:r>
          </a:p>
          <a:p>
            <a:pPr rtl="0"/>
            <a:r>
              <a:rPr lang="cy-gb" dirty="0">
                <a:hlinkClick r:id="rId3"/>
              </a:rPr>
              <a:t>https://youtu.be/JXAdOgIPl9o?si=wh4tzgncROlGic5-</a:t>
            </a:r>
            <a:r>
              <a:rPr lang="cy-gb" dirty="0"/>
              <a:t> </a:t>
            </a:r>
            <a:endParaRPr lang="en-GB" dirty="0">
              <a:ea typeface="Calibri" panose="020F0502020204030204"/>
              <a:cs typeface="Calibri" panose="020F0502020204030204"/>
            </a:endParaRPr>
          </a:p>
        </p:txBody>
      </p:sp>
      <p:sp>
        <p:nvSpPr>
          <p:cNvPr id="4" name="Slide Number Placeholder 3">
            <a:extLst>
              <a:ext uri="{FF2B5EF4-FFF2-40B4-BE49-F238E27FC236}">
                <a16:creationId xmlns:a16="http://schemas.microsoft.com/office/drawing/2014/main" id="{4893E7EE-0131-33D4-6479-0D1E3B77FCBD}"/>
              </a:ext>
            </a:extLst>
          </p:cNvPr>
          <p:cNvSpPr>
            <a:spLocks noGrp="1"/>
          </p:cNvSpPr>
          <p:nvPr>
            <p:ph type="sldNum" sz="quarter" idx="10"/>
          </p:nvPr>
        </p:nvSpPr>
        <p:spPr/>
        <p:txBody>
          <a:bodyPr rtlCol="0"/>
          <a:lstStyle/>
          <a:p>
            <a:pPr rtl="0"/>
            <a:fld id="{8F9D6723-1A60-0442-910D-F7FD63281914}" type="slidenum">
              <a:rPr lang="en-US" smtClean="0"/>
              <a:t>6</a:t>
            </a:fld>
            <a:endParaRPr lang="en-US"/>
          </a:p>
        </p:txBody>
      </p:sp>
    </p:spTree>
    <p:extLst>
      <p:ext uri="{BB962C8B-B14F-4D97-AF65-F5344CB8AC3E}">
        <p14:creationId xmlns:p14="http://schemas.microsoft.com/office/powerpoint/2010/main" val="31955017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069064-26F7-4F0B-F452-64A6450EAA8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6FDBB22-BCF1-00DF-9CA7-CB5E9F15413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6E43349-36F6-20E5-A662-CB4473FC840D}"/>
              </a:ext>
            </a:extLst>
          </p:cNvPr>
          <p:cNvSpPr>
            <a:spLocks noGrp="1"/>
          </p:cNvSpPr>
          <p:nvPr>
            <p:ph type="body" idx="1"/>
          </p:nvPr>
        </p:nvSpPr>
        <p:spPr/>
        <p:txBody>
          <a:bodyPr rtlCol="0"/>
          <a:lstStyle/>
          <a:p>
            <a:pPr rtl="0"/>
            <a:r>
              <a:rPr lang="cy-GB" sz="1200" kern="1200" dirty="0">
                <a:solidFill>
                  <a:schemeClr val="tx1"/>
                </a:solidFill>
                <a:effectLst/>
                <a:latin typeface="+mn-lt"/>
                <a:ea typeface="+mn-ea"/>
                <a:cs typeface="+mn-cs"/>
              </a:rPr>
              <a:t>Cefnogwch y myfyrwyr i drafod a rhoi adborth ar y cwestiynau hyn.</a:t>
            </a:r>
            <a:endParaRPr lang="en-GB" dirty="0"/>
          </a:p>
        </p:txBody>
      </p:sp>
      <p:sp>
        <p:nvSpPr>
          <p:cNvPr id="4" name="Slide Number Placeholder 3">
            <a:extLst>
              <a:ext uri="{FF2B5EF4-FFF2-40B4-BE49-F238E27FC236}">
                <a16:creationId xmlns:a16="http://schemas.microsoft.com/office/drawing/2014/main" id="{0A570C59-9531-DD71-DCB1-BFB41A2A92F7}"/>
              </a:ext>
            </a:extLst>
          </p:cNvPr>
          <p:cNvSpPr>
            <a:spLocks noGrp="1"/>
          </p:cNvSpPr>
          <p:nvPr>
            <p:ph type="sldNum" sz="quarter" idx="10"/>
          </p:nvPr>
        </p:nvSpPr>
        <p:spPr/>
        <p:txBody>
          <a:bodyPr rtlCol="0"/>
          <a:lstStyle/>
          <a:p>
            <a:pPr rtl="0"/>
            <a:fld id="{8F9D6723-1A60-0442-910D-F7FD63281914}" type="slidenum">
              <a:rPr lang="en-US" smtClean="0"/>
              <a:t>7</a:t>
            </a:fld>
            <a:endParaRPr lang="en-US"/>
          </a:p>
        </p:txBody>
      </p:sp>
    </p:spTree>
    <p:extLst>
      <p:ext uri="{BB962C8B-B14F-4D97-AF65-F5344CB8AC3E}">
        <p14:creationId xmlns:p14="http://schemas.microsoft.com/office/powerpoint/2010/main" val="20453102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CD3FE5-AC47-CB2F-9321-2C4B3CAEE2B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F7A2D3E-347C-2F4B-6C7E-BD1ED1EEE9F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8D6A9DB-7C0B-5A88-5420-EF0609F90C66}"/>
              </a:ext>
            </a:extLst>
          </p:cNvPr>
          <p:cNvSpPr>
            <a:spLocks noGrp="1"/>
          </p:cNvSpPr>
          <p:nvPr>
            <p:ph type="body" idx="1"/>
          </p:nvPr>
        </p:nvSpPr>
        <p:spPr/>
        <p:txBody>
          <a:bodyPr rtlCol="0"/>
          <a:lstStyle/>
          <a:p>
            <a:r>
              <a:rPr lang="cy-GB" sz="1200" kern="1200" dirty="0">
                <a:solidFill>
                  <a:schemeClr val="tx1"/>
                </a:solidFill>
                <a:effectLst/>
                <a:latin typeface="+mn-lt"/>
                <a:ea typeface="+mn-ea"/>
                <a:cs typeface="+mn-cs"/>
              </a:rPr>
              <a:t>Mae'r Comisiwn Etholiadol yn aml yn cynnal ymgyrchoedd ledled y DU i gael pobl i gofrestru i bleidleisio. Gwyliwch y fideo hwn o ymgyrch 2024 a meddyliwch am… </a:t>
            </a:r>
            <a:endParaRPr lang="en-GB" sz="1200" kern="1200" dirty="0">
              <a:solidFill>
                <a:schemeClr val="tx1"/>
              </a:solidFill>
              <a:effectLst/>
              <a:latin typeface="+mn-lt"/>
              <a:ea typeface="+mn-ea"/>
              <a:cs typeface="+mn-cs"/>
            </a:endParaRPr>
          </a:p>
          <a:p>
            <a:endParaRPr lang="cy-GB" sz="1200" b="1" kern="1200" dirty="0">
              <a:solidFill>
                <a:schemeClr val="tx1"/>
              </a:solidFill>
              <a:effectLst/>
              <a:latin typeface="+mn-lt"/>
              <a:ea typeface="+mn-ea"/>
              <a:cs typeface="+mn-cs"/>
            </a:endParaRPr>
          </a:p>
          <a:p>
            <a:r>
              <a:rPr lang="cy-GB" sz="1200" b="1" kern="1200" dirty="0">
                <a:solidFill>
                  <a:schemeClr val="tx1"/>
                </a:solidFill>
                <a:effectLst/>
                <a:latin typeface="+mn-lt"/>
                <a:ea typeface="+mn-ea"/>
                <a:cs typeface="+mn-cs"/>
              </a:rPr>
              <a:t>Beth ydych chi’n hoffi am y fideo?</a:t>
            </a:r>
            <a:endParaRPr lang="en-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Anogwch y myfyrwyr i feddwl am bethau fel lliw, cerddoriaeth, pobl, sloganau, neu arddull gyffredinol.</a:t>
            </a:r>
            <a:endParaRPr lang="en-GB" sz="1200" kern="1200" dirty="0">
              <a:solidFill>
                <a:schemeClr val="tx1"/>
              </a:solidFill>
              <a:effectLst/>
              <a:latin typeface="+mn-lt"/>
              <a:ea typeface="+mn-ea"/>
              <a:cs typeface="+mn-cs"/>
            </a:endParaRPr>
          </a:p>
          <a:p>
            <a:endParaRPr lang="cy-GB" sz="1200" kern="1200" dirty="0">
              <a:solidFill>
                <a:schemeClr val="tx1"/>
              </a:solidFill>
              <a:effectLst/>
              <a:latin typeface="+mn-lt"/>
              <a:ea typeface="+mn-ea"/>
              <a:cs typeface="+mn-cs"/>
            </a:endParaRPr>
          </a:p>
          <a:p>
            <a:endParaRPr lang="cy-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A wnaeth unrhyw beth hoelio eich sylw yn syth? Oedd yna ran a wnaeth i chi deimlo'n rhan o'r broses neu oedd wedi’ch ysbrydoli?</a:t>
            </a:r>
            <a:endParaRPr lang="en-GB" sz="1200" kern="1200" dirty="0">
              <a:solidFill>
                <a:schemeClr val="tx1"/>
              </a:solidFill>
              <a:effectLst/>
              <a:latin typeface="+mn-lt"/>
              <a:ea typeface="+mn-ea"/>
              <a:cs typeface="+mn-cs"/>
            </a:endParaRPr>
          </a:p>
          <a:p>
            <a:endParaRPr lang="cy-GB" sz="1200" b="1" kern="1200" dirty="0">
              <a:solidFill>
                <a:schemeClr val="tx1"/>
              </a:solidFill>
              <a:effectLst/>
              <a:latin typeface="+mn-lt"/>
              <a:ea typeface="+mn-ea"/>
              <a:cs typeface="+mn-cs"/>
            </a:endParaRPr>
          </a:p>
          <a:p>
            <a:r>
              <a:rPr lang="cy-GB" sz="1200" b="1" kern="1200" dirty="0">
                <a:solidFill>
                  <a:schemeClr val="tx1"/>
                </a:solidFill>
                <a:effectLst/>
                <a:latin typeface="+mn-lt"/>
                <a:ea typeface="+mn-ea"/>
                <a:cs typeface="+mn-cs"/>
              </a:rPr>
              <a:t>Oes unrhyw beth nad ydych chi'n ei hoffi?</a:t>
            </a:r>
            <a:endParaRPr lang="en-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Anogwch feirniadaeth adeiladol — efallai na fydd gwahanol bobl yn hoffi gwahanol bethau.</a:t>
            </a:r>
            <a:endParaRPr lang="en-GB" sz="1200" kern="1200" dirty="0">
              <a:solidFill>
                <a:schemeClr val="tx1"/>
              </a:solidFill>
              <a:effectLst/>
              <a:latin typeface="+mn-lt"/>
              <a:ea typeface="+mn-ea"/>
              <a:cs typeface="+mn-cs"/>
            </a:endParaRPr>
          </a:p>
          <a:p>
            <a:endParaRPr lang="cy-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A oedd unrhyw beth yn teimlo'n ddryslyd, yn rhy hir/yn rhy gyflym, ddim yn ddilys?</a:t>
            </a:r>
            <a:endParaRPr lang="en-GB" sz="1200" kern="1200" dirty="0">
              <a:solidFill>
                <a:schemeClr val="tx1"/>
              </a:solidFill>
              <a:effectLst/>
              <a:latin typeface="+mn-lt"/>
              <a:ea typeface="+mn-ea"/>
              <a:cs typeface="+mn-cs"/>
            </a:endParaRPr>
          </a:p>
          <a:p>
            <a:endParaRPr lang="cy-GB" sz="1200" b="1" kern="1200" dirty="0">
              <a:solidFill>
                <a:schemeClr val="tx1"/>
              </a:solidFill>
              <a:effectLst/>
              <a:latin typeface="+mn-lt"/>
              <a:ea typeface="+mn-ea"/>
              <a:cs typeface="+mn-cs"/>
            </a:endParaRPr>
          </a:p>
          <a:p>
            <a:r>
              <a:rPr lang="cy-GB" sz="1200" b="1" kern="1200" dirty="0">
                <a:solidFill>
                  <a:schemeClr val="tx1"/>
                </a:solidFill>
                <a:effectLst/>
                <a:latin typeface="+mn-lt"/>
                <a:ea typeface="+mn-ea"/>
                <a:cs typeface="+mn-cs"/>
              </a:rPr>
              <a:t>Beth yw'r brif neges yn eich barn chi?</a:t>
            </a:r>
            <a:endParaRPr lang="en-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Arwain y myfyrwyr i grynhoi'r pwynt allweddol yn eu geiriau eu hunain.</a:t>
            </a:r>
            <a:endParaRPr lang="en-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Petaech chi'n gorfod esbonio'r fideo mewn un frawddeg, beth fyddai hi? Beth maen nhw eisiau i chi ei wneud ar ôl gwylio?</a:t>
            </a:r>
            <a:endParaRPr lang="en-GB" sz="1200" kern="1200" dirty="0">
              <a:solidFill>
                <a:schemeClr val="tx1"/>
              </a:solidFill>
              <a:effectLst/>
              <a:latin typeface="+mn-lt"/>
              <a:ea typeface="+mn-ea"/>
              <a:cs typeface="+mn-cs"/>
            </a:endParaRPr>
          </a:p>
          <a:p>
            <a:endParaRPr lang="cy-GB" sz="1200" b="1" kern="1200" dirty="0">
              <a:solidFill>
                <a:schemeClr val="tx1"/>
              </a:solidFill>
              <a:effectLst/>
              <a:latin typeface="+mn-lt"/>
              <a:ea typeface="+mn-ea"/>
              <a:cs typeface="+mn-cs"/>
            </a:endParaRPr>
          </a:p>
          <a:p>
            <a:r>
              <a:rPr lang="cy-GB" sz="1200" b="1" kern="1200" dirty="0">
                <a:solidFill>
                  <a:schemeClr val="tx1"/>
                </a:solidFill>
                <a:effectLst/>
                <a:latin typeface="+mn-lt"/>
                <a:ea typeface="+mn-ea"/>
                <a:cs typeface="+mn-cs"/>
              </a:rPr>
              <a:t>Pwy ydych chi'n meddwl bod y fideo hwn yn targedu?</a:t>
            </a:r>
            <a:endParaRPr lang="en-GB" sz="1200" kern="1200" dirty="0">
              <a:solidFill>
                <a:schemeClr val="tx1"/>
              </a:solidFill>
              <a:effectLst/>
              <a:latin typeface="+mn-lt"/>
              <a:ea typeface="+mn-ea"/>
              <a:cs typeface="+mn-cs"/>
            </a:endParaRPr>
          </a:p>
          <a:p>
            <a:endParaRPr lang="cy-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Anogwch fyfyrwyr i feddwl am dargedu cynulleidfaoedd (oedran, cefndir, diddordebau).</a:t>
            </a:r>
            <a:endParaRPr lang="en-GB" sz="1200" kern="1200" dirty="0">
              <a:solidFill>
                <a:schemeClr val="tx1"/>
              </a:solidFill>
              <a:effectLst/>
              <a:latin typeface="+mn-lt"/>
              <a:ea typeface="+mn-ea"/>
              <a:cs typeface="+mn-cs"/>
            </a:endParaRPr>
          </a:p>
          <a:p>
            <a:endParaRPr lang="cy-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Ydych chi'n meddwl ei fod wedi'i anelu at bobl ifanc, pobl hŷn, neu bawb? Sut allwch chi ddweud (dillad, iaith, delweddau, cerddoriaeth, arddull)?</a:t>
            </a:r>
            <a:endParaRPr lang="en-GB" sz="1200" kern="1200" dirty="0">
              <a:solidFill>
                <a:schemeClr val="tx1"/>
              </a:solidFill>
              <a:effectLst/>
              <a:latin typeface="+mn-lt"/>
              <a:ea typeface="+mn-ea"/>
              <a:cs typeface="+mn-cs"/>
            </a:endParaRPr>
          </a:p>
          <a:p>
            <a:endParaRPr lang="cy-GB" sz="1200" b="1" kern="1200" dirty="0">
              <a:solidFill>
                <a:schemeClr val="tx1"/>
              </a:solidFill>
              <a:effectLst/>
              <a:latin typeface="+mn-lt"/>
              <a:ea typeface="+mn-ea"/>
              <a:cs typeface="+mn-cs"/>
            </a:endParaRPr>
          </a:p>
          <a:p>
            <a:r>
              <a:rPr lang="cy-GB" sz="1200" b="1" kern="1200" dirty="0">
                <a:solidFill>
                  <a:schemeClr val="tx1"/>
                </a:solidFill>
                <a:effectLst/>
                <a:latin typeface="+mn-lt"/>
                <a:ea typeface="+mn-ea"/>
                <a:cs typeface="+mn-cs"/>
              </a:rPr>
              <a:t>Pe gallech chi newid un peth i'w wneud yn fwy perswadiol, beth fyddai hynny?</a:t>
            </a:r>
            <a:endParaRPr lang="en-GB" sz="1200" kern="1200" dirty="0">
              <a:solidFill>
                <a:schemeClr val="tx1"/>
              </a:solidFill>
              <a:effectLst/>
              <a:latin typeface="+mn-lt"/>
              <a:ea typeface="+mn-ea"/>
              <a:cs typeface="+mn-cs"/>
            </a:endParaRPr>
          </a:p>
          <a:p>
            <a:endParaRPr lang="cy-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Anogwch awgrymiadau creadigol - cysylltwch â thechnegau perswadiol (sloganau, cerddoriaeth, apêl emosiynol, pobl y </a:t>
            </a:r>
            <a:r>
              <a:rPr lang="cy-GB" sz="1200" kern="1200" dirty="0" err="1">
                <a:solidFill>
                  <a:schemeClr val="tx1"/>
                </a:solidFill>
                <a:effectLst/>
                <a:latin typeface="+mn-lt"/>
                <a:ea typeface="+mn-ea"/>
                <a:cs typeface="+mn-cs"/>
              </a:rPr>
              <a:t>gallant</a:t>
            </a:r>
            <a:r>
              <a:rPr lang="cy-GB" sz="1200" kern="1200" dirty="0">
                <a:solidFill>
                  <a:schemeClr val="tx1"/>
                </a:solidFill>
                <a:effectLst/>
                <a:latin typeface="+mn-lt"/>
                <a:ea typeface="+mn-ea"/>
                <a:cs typeface="+mn-cs"/>
              </a:rPr>
              <a:t> uniaethu â nhw).</a:t>
            </a:r>
            <a:endParaRPr lang="en-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Yn bersonol, beth fyddai’n gwneud i chi dalu mwy o sylw? Beth fyddai’n perswadio eich ffrindiau i weithredu?</a:t>
            </a:r>
            <a:endParaRPr lang="en-GB" sz="1200" kern="1200" dirty="0">
              <a:solidFill>
                <a:schemeClr val="tx1"/>
              </a:solidFill>
              <a:effectLst/>
              <a:latin typeface="+mn-lt"/>
              <a:ea typeface="+mn-ea"/>
              <a:cs typeface="+mn-cs"/>
            </a:endParaRPr>
          </a:p>
          <a:p>
            <a:pPr marL="0" indent="0" rtl="0">
              <a:buNone/>
            </a:pPr>
            <a:endParaRPr lang="en-US" sz="1200" b="0" dirty="0"/>
          </a:p>
        </p:txBody>
      </p:sp>
      <p:sp>
        <p:nvSpPr>
          <p:cNvPr id="4" name="Slide Number Placeholder 3">
            <a:extLst>
              <a:ext uri="{FF2B5EF4-FFF2-40B4-BE49-F238E27FC236}">
                <a16:creationId xmlns:a16="http://schemas.microsoft.com/office/drawing/2014/main" id="{DE43F116-8E5B-E19A-D2BB-47EBB3F3CDE9}"/>
              </a:ext>
            </a:extLst>
          </p:cNvPr>
          <p:cNvSpPr>
            <a:spLocks noGrp="1"/>
          </p:cNvSpPr>
          <p:nvPr>
            <p:ph type="sldNum" sz="quarter" idx="10"/>
          </p:nvPr>
        </p:nvSpPr>
        <p:spPr/>
        <p:txBody>
          <a:bodyPr rtlCol="0"/>
          <a:lstStyle/>
          <a:p>
            <a:pPr rtl="0"/>
            <a:fld id="{8F9D6723-1A60-0442-910D-F7FD63281914}" type="slidenum">
              <a:rPr lang="en-US" smtClean="0"/>
              <a:t>8</a:t>
            </a:fld>
            <a:endParaRPr lang="en-US"/>
          </a:p>
        </p:txBody>
      </p:sp>
    </p:spTree>
    <p:extLst>
      <p:ext uri="{BB962C8B-B14F-4D97-AF65-F5344CB8AC3E}">
        <p14:creationId xmlns:p14="http://schemas.microsoft.com/office/powerpoint/2010/main" val="21269202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marL="0" marR="0" lvl="0" indent="0" algn="l" defTabSz="914400" rtl="0" eaLnBrk="1" fontAlgn="auto" latinLnBrk="0" hangingPunct="1">
              <a:lnSpc>
                <a:spcPct val="100000"/>
              </a:lnSpc>
              <a:spcBef>
                <a:spcPts val="0"/>
              </a:spcBef>
              <a:spcAft>
                <a:spcPts val="0"/>
              </a:spcAft>
              <a:buClrTx/>
              <a:buSzTx/>
              <a:buFontTx/>
              <a:buNone/>
              <a:tabLst/>
              <a:defRPr/>
            </a:pPr>
            <a:r>
              <a:rPr lang="cy-GB" sz="1200" kern="1200" dirty="0">
                <a:solidFill>
                  <a:schemeClr val="tx1"/>
                </a:solidFill>
                <a:effectLst/>
                <a:latin typeface="+mn-lt"/>
                <a:ea typeface="+mn-ea"/>
                <a:cs typeface="+mn-cs"/>
              </a:rPr>
              <a:t>Rydyn ni'n mynd i ddatblygu ein hymgyrchoedd ein hunain i gael pobl ifanc i gofrestru i bleidleisio.</a:t>
            </a:r>
            <a:endParaRPr lang="en-GB" dirty="0"/>
          </a:p>
        </p:txBody>
      </p:sp>
      <p:sp>
        <p:nvSpPr>
          <p:cNvPr id="4" name="Slide Number Placeholder 3"/>
          <p:cNvSpPr>
            <a:spLocks noGrp="1"/>
          </p:cNvSpPr>
          <p:nvPr>
            <p:ph type="sldNum" sz="quarter" idx="5"/>
          </p:nvPr>
        </p:nvSpPr>
        <p:spPr/>
        <p:txBody>
          <a:bodyPr rtlCol="0"/>
          <a:lstStyle/>
          <a:p>
            <a:pPr rtl="0"/>
            <a:fld id="{8F9D6723-1A60-0442-910D-F7FD63281914}" type="slidenum">
              <a:rPr lang="en-US" smtClean="0"/>
              <a:t>9</a:t>
            </a:fld>
            <a:endParaRPr lang="en-US"/>
          </a:p>
        </p:txBody>
      </p:sp>
    </p:spTree>
    <p:extLst>
      <p:ext uri="{BB962C8B-B14F-4D97-AF65-F5344CB8AC3E}">
        <p14:creationId xmlns:p14="http://schemas.microsoft.com/office/powerpoint/2010/main" val="28866704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r>
              <a:rPr lang="cy-GB" sz="1200" kern="1200" dirty="0">
                <a:solidFill>
                  <a:schemeClr val="tx1"/>
                </a:solidFill>
                <a:effectLst/>
                <a:latin typeface="+mn-lt"/>
                <a:ea typeface="+mn-ea"/>
                <a:cs typeface="+mn-cs"/>
              </a:rPr>
              <a:t>Rhannwch yr ystadegyn sy'n dangos bod llai o bobl ifanc wedi cofrestru i bleidleisio a thrafodwch beth mae hyn yn ei olygu </a:t>
            </a:r>
            <a:endParaRPr lang="en-GB" sz="1200" kern="1200" dirty="0">
              <a:solidFill>
                <a:schemeClr val="tx1"/>
              </a:solidFill>
              <a:effectLst/>
              <a:latin typeface="+mn-lt"/>
              <a:ea typeface="+mn-ea"/>
              <a:cs typeface="+mn-cs"/>
            </a:endParaRPr>
          </a:p>
          <a:p>
            <a:endParaRPr lang="cy-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Awgrym: gallai gwleidyddion greu eu maniffestos i apelio at y rhai maen nhw'n credu bydd yn pleidleisio drostyn nhw!</a:t>
            </a:r>
            <a:endParaRPr lang="en-GB" sz="1200" kern="1200" dirty="0">
              <a:solidFill>
                <a:schemeClr val="tx1"/>
              </a:solidFill>
              <a:effectLst/>
              <a:latin typeface="+mn-lt"/>
              <a:ea typeface="+mn-ea"/>
              <a:cs typeface="+mn-cs"/>
            </a:endParaRPr>
          </a:p>
          <a:p>
            <a:endParaRPr lang="cy-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Gofynnwch am unrhyw syniadau pellach o ran pam ei bod hi'n bwysig bod pobl ifanc yn cofrestru i bleidleisio. </a:t>
            </a:r>
            <a:endParaRPr lang="en-GB" sz="1200" kern="1200" dirty="0">
              <a:solidFill>
                <a:schemeClr val="tx1"/>
              </a:solidFill>
              <a:effectLst/>
              <a:latin typeface="+mn-lt"/>
              <a:ea typeface="+mn-ea"/>
              <a:cs typeface="+mn-cs"/>
            </a:endParaRPr>
          </a:p>
          <a:p>
            <a:endParaRPr lang="cy-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-Er mwyn sicrhau eu bod yn gallu dweud eu dweud </a:t>
            </a:r>
            <a:endParaRPr lang="en-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-Er mwyn dylanwadu ar benderfyniadau a fydd yn effeithio arnyn nhw </a:t>
            </a:r>
            <a:endParaRPr lang="en-GB" sz="1200" kern="1200" dirty="0">
              <a:solidFill>
                <a:schemeClr val="tx1"/>
              </a:solidFill>
              <a:effectLst/>
              <a:latin typeface="+mn-lt"/>
              <a:ea typeface="+mn-ea"/>
              <a:cs typeface="+mn-cs"/>
            </a:endParaRPr>
          </a:p>
          <a:p>
            <a:r>
              <a:rPr lang="cy-GB" sz="1200" kern="1200" dirty="0">
                <a:solidFill>
                  <a:schemeClr val="tx1"/>
                </a:solidFill>
                <a:effectLst/>
                <a:latin typeface="+mn-lt"/>
                <a:ea typeface="+mn-ea"/>
                <a:cs typeface="+mn-cs"/>
              </a:rPr>
              <a:t>https://www.electoralcommission.org.uk/who-is-registered</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rtlCol="0"/>
          <a:lstStyle/>
          <a:p>
            <a:pPr rtl="0"/>
            <a:fld id="{8F9D6723-1A60-0442-910D-F7FD63281914}" type="slidenum">
              <a:rPr lang="en-US" smtClean="0"/>
              <a:t>10</a:t>
            </a:fld>
            <a:endParaRPr lang="en-US"/>
          </a:p>
        </p:txBody>
      </p:sp>
    </p:spTree>
    <p:extLst>
      <p:ext uri="{BB962C8B-B14F-4D97-AF65-F5344CB8AC3E}">
        <p14:creationId xmlns:p14="http://schemas.microsoft.com/office/powerpoint/2010/main" val="35934849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13.png"/><Relationship Id="rId5" Type="http://schemas.openxmlformats.org/officeDocument/2006/relationships/hyperlink" Target="http://comisiwnetholiadol.org.uk/dysgu" TargetMode="External"/><Relationship Id="rId4" Type="http://schemas.openxmlformats.org/officeDocument/2006/relationships/image" Target="../media/image15.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hyperlink" Target="http://comisiwnetholiadol.org.uk/dysgu" TargetMode="Externa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13.png"/><Relationship Id="rId5" Type="http://schemas.openxmlformats.org/officeDocument/2006/relationships/hyperlink" Target="http://comisiwnetholiadol.org.uk/dysgu" TargetMode="External"/><Relationship Id="rId4" Type="http://schemas.openxmlformats.org/officeDocument/2006/relationships/image" Target="../media/image15.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hyperlink" Target="http://comisiwnetholiadol.org.uk/dysgu" TargetMode="Externa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hyperlink" Target="http://comisiwnetholiadol.org.uk/dysgu" TargetMode="Externa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6.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hyperlink" Target="http://comisiwnetholiadol.org.uk/dysgu" TargetMode="Externa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comisiwnetholiadol.org.uk/dysgu" TargetMode="External"/><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comisiwnetholiadol.org.uk/dysgu" TargetMode="External"/><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5.png"/><Relationship Id="rId5" Type="http://schemas.openxmlformats.org/officeDocument/2006/relationships/hyperlink" Target="http://comisiwnetholiadol.org.uk/dysgu" TargetMode="External"/><Relationship Id="rId4" Type="http://schemas.openxmlformats.org/officeDocument/2006/relationships/image" Target="../media/image1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5.png"/><Relationship Id="rId5" Type="http://schemas.openxmlformats.org/officeDocument/2006/relationships/hyperlink" Target="http://comisiwnetholiadol.org.uk/dysgu" TargetMode="External"/><Relationship Id="rId4" Type="http://schemas.openxmlformats.org/officeDocument/2006/relationships/image" Target="../media/image13.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13.png"/><Relationship Id="rId4" Type="http://schemas.microsoft.com/office/2007/relationships/hdphoto" Target="../media/hdphoto1.wdp"/></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13.png"/><Relationship Id="rId4" Type="http://schemas.microsoft.com/office/2007/relationships/hdphoto" Target="../media/hdphoto2.wdp"/></Relationships>
</file>

<file path=ppt/slideLayouts/_rels/slideLayout22.xml.rels><?xml version="1.0" encoding="UTF-8" standalone="yes"?>
<Relationships xmlns="http://schemas.openxmlformats.org/package/2006/relationships"><Relationship Id="rId3" Type="http://schemas.openxmlformats.org/officeDocument/2006/relationships/hyperlink" Target="http://comisiwnetholiadol.org.uk/dysgu" TargetMode="External"/><Relationship Id="rId2" Type="http://schemas.openxmlformats.org/officeDocument/2006/relationships/image" Target="../media/image13.png"/><Relationship Id="rId1" Type="http://schemas.openxmlformats.org/officeDocument/2006/relationships/slideMaster" Target="../slideMasters/slideMaster1.xml"/><Relationship Id="rId4" Type="http://schemas.openxmlformats.org/officeDocument/2006/relationships/image" Target="../media/image15.png"/></Relationships>
</file>

<file path=ppt/slideLayouts/_rels/slideLayout23.xml.rels><?xml version="1.0" encoding="UTF-8" standalone="yes"?>
<Relationships xmlns="http://schemas.openxmlformats.org/package/2006/relationships"><Relationship Id="rId3" Type="http://schemas.openxmlformats.org/officeDocument/2006/relationships/hyperlink" Target="http://comisiwnetholiadol.org.uk/dysgu" TargetMode="External"/><Relationship Id="rId2" Type="http://schemas.openxmlformats.org/officeDocument/2006/relationships/image" Target="../media/image13.png"/><Relationship Id="rId1" Type="http://schemas.openxmlformats.org/officeDocument/2006/relationships/slideMaster" Target="../slideMasters/slideMaster1.xml"/><Relationship Id="rId4" Type="http://schemas.openxmlformats.org/officeDocument/2006/relationships/image" Target="../media/image15.png"/></Relationships>
</file>

<file path=ppt/slideLayouts/_rels/slideLayout24.xml.rels><?xml version="1.0" encoding="UTF-8" standalone="yes"?>
<Relationships xmlns="http://schemas.openxmlformats.org/package/2006/relationships"><Relationship Id="rId3" Type="http://schemas.openxmlformats.org/officeDocument/2006/relationships/hyperlink" Target="http://comisiwnetholiadol.org.uk/dysgu" TargetMode="External"/><Relationship Id="rId2" Type="http://schemas.openxmlformats.org/officeDocument/2006/relationships/image" Target="../media/image13.png"/><Relationship Id="rId1" Type="http://schemas.openxmlformats.org/officeDocument/2006/relationships/slideMaster" Target="../slideMasters/slideMaster1.xml"/><Relationship Id="rId4" Type="http://schemas.openxmlformats.org/officeDocument/2006/relationships/image" Target="../media/image15.png"/></Relationships>
</file>

<file path=ppt/slideLayouts/_rels/slideLayout25.xml.rels><?xml version="1.0" encoding="UTF-8" standalone="yes"?>
<Relationships xmlns="http://schemas.openxmlformats.org/package/2006/relationships"><Relationship Id="rId3" Type="http://schemas.openxmlformats.org/officeDocument/2006/relationships/hyperlink" Target="http://comisiwnetholiadol.org.uk/dysgu" TargetMode="External"/><Relationship Id="rId2" Type="http://schemas.openxmlformats.org/officeDocument/2006/relationships/image" Target="../media/image13.png"/><Relationship Id="rId1" Type="http://schemas.openxmlformats.org/officeDocument/2006/relationships/slideMaster" Target="../slideMasters/slideMaster1.xml"/><Relationship Id="rId4" Type="http://schemas.openxmlformats.org/officeDocument/2006/relationships/image" Target="../media/image15.png"/></Relationships>
</file>

<file path=ppt/slideLayouts/_rels/slideLayout26.xml.rels><?xml version="1.0" encoding="UTF-8" standalone="yes"?>
<Relationships xmlns="http://schemas.openxmlformats.org/package/2006/relationships"><Relationship Id="rId3" Type="http://schemas.openxmlformats.org/officeDocument/2006/relationships/hyperlink" Target="http://comisiwnetholiadol.org.uk/dysgu" TargetMode="External"/><Relationship Id="rId2" Type="http://schemas.openxmlformats.org/officeDocument/2006/relationships/image" Target="../media/image13.png"/><Relationship Id="rId1" Type="http://schemas.openxmlformats.org/officeDocument/2006/relationships/slideMaster" Target="../slideMasters/slideMaster1.xml"/><Relationship Id="rId4" Type="http://schemas.openxmlformats.org/officeDocument/2006/relationships/image" Target="../media/image15.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png"/><Relationship Id="rId1" Type="http://schemas.openxmlformats.org/officeDocument/2006/relationships/slideMaster" Target="../slideMasters/slideMaster1.xml"/><Relationship Id="rId6" Type="http://schemas.microsoft.com/office/2007/relationships/hdphoto" Target="../media/hdphoto3.wdp"/><Relationship Id="rId5" Type="http://schemas.openxmlformats.org/officeDocument/2006/relationships/image" Target="../media/image18.png"/><Relationship Id="rId4" Type="http://schemas.openxmlformats.org/officeDocument/2006/relationships/hyperlink" Target="http://comisiwnetholiadol.org.uk/dysgu" TargetMode="Externa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png"/><Relationship Id="rId1" Type="http://schemas.openxmlformats.org/officeDocument/2006/relationships/slideMaster" Target="../slideMasters/slideMaster1.xml"/><Relationship Id="rId6" Type="http://schemas.microsoft.com/office/2007/relationships/hdphoto" Target="../media/hdphoto4.wdp"/><Relationship Id="rId5" Type="http://schemas.openxmlformats.org/officeDocument/2006/relationships/image" Target="../media/image18.png"/><Relationship Id="rId4" Type="http://schemas.openxmlformats.org/officeDocument/2006/relationships/hyperlink" Target="http://comisiwnetholiadol.org.uk/dysgu" TargetMode="Externa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png"/><Relationship Id="rId1" Type="http://schemas.openxmlformats.org/officeDocument/2006/relationships/slideMaster" Target="../slideMasters/slideMaster1.xml"/><Relationship Id="rId6" Type="http://schemas.microsoft.com/office/2007/relationships/hdphoto" Target="../media/hdphoto5.wdp"/><Relationship Id="rId5" Type="http://schemas.openxmlformats.org/officeDocument/2006/relationships/image" Target="../media/image18.png"/><Relationship Id="rId4" Type="http://schemas.openxmlformats.org/officeDocument/2006/relationships/hyperlink" Target="http://comisiwnetholiadol.org.uk/dysgu" TargetMode="External"/></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3.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1.png"/><Relationship Id="rId10" Type="http://schemas.openxmlformats.org/officeDocument/2006/relationships/image" Target="../media/image9.png"/><Relationship Id="rId4" Type="http://schemas.openxmlformats.org/officeDocument/2006/relationships/image" Target="../media/image4.png"/><Relationship Id="rId9" Type="http://schemas.openxmlformats.org/officeDocument/2006/relationships/image" Target="../media/image8.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15.png"/><Relationship Id="rId5" Type="http://schemas.openxmlformats.org/officeDocument/2006/relationships/hyperlink" Target="http://comisiwnetholiadol.org.uk/dysgu" TargetMode="External"/><Relationship Id="rId4" Type="http://schemas.openxmlformats.org/officeDocument/2006/relationships/image" Target="../media/image13.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7.png"/><Relationship Id="rId1" Type="http://schemas.openxmlformats.org/officeDocument/2006/relationships/slideMaster" Target="../slideMasters/slideMaster1.xml"/><Relationship Id="rId5" Type="http://schemas.openxmlformats.org/officeDocument/2006/relationships/image" Target="../media/image15.png"/><Relationship Id="rId4" Type="http://schemas.openxmlformats.org/officeDocument/2006/relationships/hyperlink" Target="http://comisiwnetholiadol.org.uk/dysgu" TargetMode="Externa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15.png"/><Relationship Id="rId5" Type="http://schemas.openxmlformats.org/officeDocument/2006/relationships/hyperlink" Target="http://comisiwnetholiadol.org.uk/dysgu" TargetMode="External"/><Relationship Id="rId4" Type="http://schemas.openxmlformats.org/officeDocument/2006/relationships/image" Target="../media/image13.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7.png"/><Relationship Id="rId1" Type="http://schemas.openxmlformats.org/officeDocument/2006/relationships/slideMaster" Target="../slideMasters/slideMaster1.xml"/><Relationship Id="rId5" Type="http://schemas.openxmlformats.org/officeDocument/2006/relationships/image" Target="../media/image15.png"/><Relationship Id="rId4" Type="http://schemas.openxmlformats.org/officeDocument/2006/relationships/hyperlink" Target="http://comisiwnetholiadol.org.uk/dysgu" TargetMode="Externa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15.png"/><Relationship Id="rId5" Type="http://schemas.openxmlformats.org/officeDocument/2006/relationships/hyperlink" Target="http://comisiwnetholiadol.org.uk/dysgu" TargetMode="External"/><Relationship Id="rId4" Type="http://schemas.openxmlformats.org/officeDocument/2006/relationships/image" Target="../media/image13.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7.png"/><Relationship Id="rId1" Type="http://schemas.openxmlformats.org/officeDocument/2006/relationships/slideMaster" Target="../slideMasters/slideMaster1.xml"/><Relationship Id="rId5" Type="http://schemas.openxmlformats.org/officeDocument/2006/relationships/image" Target="../media/image15.png"/><Relationship Id="rId4" Type="http://schemas.openxmlformats.org/officeDocument/2006/relationships/hyperlink" Target="http://comisiwnetholiadol.org.uk/dysgu" TargetMode="Externa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15.png"/><Relationship Id="rId5" Type="http://schemas.openxmlformats.org/officeDocument/2006/relationships/hyperlink" Target="http://comisiwnetholiadol.org.uk/dysgu" TargetMode="External"/><Relationship Id="rId4" Type="http://schemas.openxmlformats.org/officeDocument/2006/relationships/image" Target="../media/image13.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7.png"/><Relationship Id="rId1" Type="http://schemas.openxmlformats.org/officeDocument/2006/relationships/slideMaster" Target="../slideMasters/slideMaster1.xml"/><Relationship Id="rId5" Type="http://schemas.openxmlformats.org/officeDocument/2006/relationships/image" Target="../media/image15.png"/><Relationship Id="rId4" Type="http://schemas.openxmlformats.org/officeDocument/2006/relationships/hyperlink" Target="http://comisiwnetholiadol.org.uk/dysgu" TargetMode="Externa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2.png"/></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hyperlink" Target="http://comisiwnetholiadol.org.uk/dysgu" TargetMode="External"/><Relationship Id="rId7" Type="http://schemas.openxmlformats.org/officeDocument/2006/relationships/image" Target="../media/image12.png"/><Relationship Id="rId2" Type="http://schemas.openxmlformats.org/officeDocument/2006/relationships/image" Target="../media/image14.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hyperlink" Target="http://comisiwnetholiadol.org.uk/dysgu" TargetMode="External"/></Relationships>
</file>

<file path=ppt/slideLayouts/_rels/slideLayout7.xml.rels><?xml version="1.0" encoding="UTF-8" standalone="yes"?>
<Relationships xmlns="http://schemas.openxmlformats.org/package/2006/relationships"><Relationship Id="rId3" Type="http://schemas.openxmlformats.org/officeDocument/2006/relationships/hyperlink" Target="http://comisiwnetholiadol.org.uk/dysgu" TargetMode="External"/><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13.png"/><Relationship Id="rId5" Type="http://schemas.openxmlformats.org/officeDocument/2006/relationships/hyperlink" Target="http://comisiwnetholiadol.org.uk/dysgu" TargetMode="External"/><Relationship Id="rId4" Type="http://schemas.openxmlformats.org/officeDocument/2006/relationships/image" Target="../media/image15.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hyperlink" Target="http://comisiwnetholiadol.org.uk/dysgu" TargetMode="Externa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Assets">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930721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4" name="Page Title">
            <a:extLst>
              <a:ext uri="{FF2B5EF4-FFF2-40B4-BE49-F238E27FC236}">
                <a16:creationId xmlns:a16="http://schemas.microsoft.com/office/drawing/2014/main" id="{835CA9BB-A6B4-CA47-B677-9D20AA2EE172}"/>
              </a:ext>
            </a:extLst>
          </p:cNvPr>
          <p:cNvSpPr>
            <a:spLocks noGrp="1"/>
          </p:cNvSpPr>
          <p:nvPr>
            <p:ph type="title" hasCustomPrompt="1"/>
          </p:nvPr>
        </p:nvSpPr>
        <p:spPr>
          <a:xfrm>
            <a:off x="290455" y="467140"/>
            <a:ext cx="7689574" cy="1093304"/>
          </a:xfrm>
        </p:spPr>
        <p:txBody>
          <a:bodyPr anchor="t"/>
          <a:lstStyle>
            <a:lvl1pPr>
              <a:defRPr lang="en-GB" sz="4200" b="1" i="0" kern="1200" dirty="0">
                <a:solidFill>
                  <a:schemeClr val="tx1">
                    <a:lumMod val="95000"/>
                    <a:lumOff val="5000"/>
                  </a:schemeClr>
                </a:solidFill>
                <a:latin typeface="Montserrat ExtraBold" pitchFamily="2" charset="77"/>
                <a:ea typeface="+mj-ea"/>
                <a:cs typeface="+mj-cs"/>
              </a:defRPr>
            </a:lvl1pPr>
          </a:lstStyle>
          <a:p>
            <a:r>
              <a:rPr lang="en-GB" dirty="0"/>
              <a:t>TITLE TO GO HERE</a:t>
            </a:r>
            <a:endParaRPr lang="en-US" dirty="0"/>
          </a:p>
        </p:txBody>
      </p:sp>
      <p:sp>
        <p:nvSpPr>
          <p:cNvPr id="26" name="Time">
            <a:extLst>
              <a:ext uri="{FF2B5EF4-FFF2-40B4-BE49-F238E27FC236}">
                <a16:creationId xmlns:a16="http://schemas.microsoft.com/office/drawing/2014/main" id="{480B6F42-61AE-044F-9B06-7D28CE83418D}"/>
              </a:ext>
            </a:extLst>
          </p:cNvPr>
          <p:cNvSpPr>
            <a:spLocks noGrp="1"/>
          </p:cNvSpPr>
          <p:nvPr>
            <p:ph type="body" sz="quarter" idx="12" hasCustomPrompt="1"/>
          </p:nvPr>
        </p:nvSpPr>
        <p:spPr>
          <a:xfrm>
            <a:off x="846501" y="1792816"/>
            <a:ext cx="6728746" cy="319417"/>
          </a:xfrm>
        </p:spPr>
        <p:txBody>
          <a:bodyPr>
            <a:normAutofit/>
          </a:bodyPr>
          <a:lstStyle>
            <a:lvl1pPr marL="0" indent="0">
              <a:buNone/>
              <a:defRPr sz="1800"/>
            </a:lvl1pPr>
          </a:lstStyle>
          <a:p>
            <a:pPr lvl="0"/>
            <a:r>
              <a:rPr lang="en-GB" dirty="0"/>
              <a:t>XX to XX minutes</a:t>
            </a:r>
            <a:endParaRPr lang="en-US" dirty="0"/>
          </a:p>
        </p:txBody>
      </p:sp>
      <p:pic>
        <p:nvPicPr>
          <p:cNvPr id="25" name="Clock Icon">
            <a:extLst>
              <a:ext uri="{FF2B5EF4-FFF2-40B4-BE49-F238E27FC236}">
                <a16:creationId xmlns:a16="http://schemas.microsoft.com/office/drawing/2014/main" id="{3B6F75D2-1137-CA45-AFB2-267C4F6EBDD0}"/>
              </a:ext>
            </a:extLst>
          </p:cNvPr>
          <p:cNvPicPr>
            <a:picLocks noChangeAspect="1"/>
          </p:cNvPicPr>
          <p:nvPr userDrawn="1"/>
        </p:nvPicPr>
        <p:blipFill>
          <a:blip r:embed="rId2"/>
          <a:srcRect/>
          <a:stretch/>
        </p:blipFill>
        <p:spPr>
          <a:xfrm>
            <a:off x="371475" y="1733852"/>
            <a:ext cx="411086" cy="411086"/>
          </a:xfrm>
          <a:prstGeom prst="rect">
            <a:avLst/>
          </a:prstGeom>
        </p:spPr>
      </p:pic>
      <p:sp>
        <p:nvSpPr>
          <p:cNvPr id="29" name="Body Copy">
            <a:extLst>
              <a:ext uri="{FF2B5EF4-FFF2-40B4-BE49-F238E27FC236}">
                <a16:creationId xmlns:a16="http://schemas.microsoft.com/office/drawing/2014/main" id="{6F329B5F-842D-9B45-BE3D-FF08822D72F3}"/>
              </a:ext>
            </a:extLst>
          </p:cNvPr>
          <p:cNvSpPr>
            <a:spLocks noGrp="1"/>
          </p:cNvSpPr>
          <p:nvPr>
            <p:ph type="body" sz="quarter" idx="11"/>
          </p:nvPr>
        </p:nvSpPr>
        <p:spPr>
          <a:xfrm>
            <a:off x="390939" y="2395538"/>
            <a:ext cx="7235760" cy="2792412"/>
          </a:xfrm>
          <a:solidFill>
            <a:srgbClr val="FF8BFF">
              <a:alpha val="9000"/>
            </a:srgbClr>
          </a:solidFill>
          <a:ln>
            <a:noFill/>
          </a:ln>
        </p:spPr>
        <p:txBody>
          <a:bodyPr lIns="180000" tIns="180000" rIns="180000" bIns="180000"/>
          <a:lstStyle>
            <a:lvl1pPr>
              <a:buClr>
                <a:srgbClr val="FF8BFF"/>
              </a:buClr>
              <a:defRPr/>
            </a:lvl1pPr>
            <a:lvl2pPr>
              <a:buClr>
                <a:srgbClr val="FF8BFF"/>
              </a:buClr>
              <a:defRPr/>
            </a:lvl2pPr>
            <a:lvl3pPr>
              <a:buClr>
                <a:srgbClr val="FF8BFF"/>
              </a:buClr>
              <a:defRPr/>
            </a:lvl3pPr>
            <a:lvl4pPr>
              <a:buClr>
                <a:srgbClr val="FF8BFF"/>
              </a:buClr>
              <a:defRPr/>
            </a:lvl4pPr>
            <a:lvl5pPr>
              <a:buClr>
                <a:srgbClr val="FF8BFF"/>
              </a:buClr>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2" name="Rectangle 11">
            <a:extLst>
              <a:ext uri="{FF2B5EF4-FFF2-40B4-BE49-F238E27FC236}">
                <a16:creationId xmlns:a16="http://schemas.microsoft.com/office/drawing/2014/main" id="{7F014093-AF3A-5B44-9D6D-8CAD7FCBB4E6}"/>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92C7A236-B87E-2045-B97C-C797C85BA9E4}"/>
              </a:ext>
            </a:extLst>
          </p:cNvPr>
          <p:cNvPicPr>
            <a:picLocks noChangeAspect="1"/>
          </p:cNvPicPr>
          <p:nvPr userDrawn="1"/>
        </p:nvPicPr>
        <p:blipFill rotWithShape="1">
          <a:blip r:embed="rId3"/>
          <a:srcRect l="3461" r="6942" b="3737"/>
          <a:stretch/>
        </p:blipFill>
        <p:spPr>
          <a:xfrm>
            <a:off x="6240463" y="790543"/>
            <a:ext cx="5951537" cy="6076621"/>
          </a:xfrm>
          <a:prstGeom prst="rect">
            <a:avLst/>
          </a:prstGeom>
        </p:spPr>
      </p:pic>
      <p:sp>
        <p:nvSpPr>
          <p:cNvPr id="16" name="Footer Placeholder 7">
            <a:extLst>
              <a:ext uri="{FF2B5EF4-FFF2-40B4-BE49-F238E27FC236}">
                <a16:creationId xmlns:a16="http://schemas.microsoft.com/office/drawing/2014/main" id="{92D35E03-6A57-D849-93BD-33782AD5DF41}"/>
              </a:ext>
            </a:extLst>
          </p:cNvPr>
          <p:cNvSpPr>
            <a:spLocks noGrp="1"/>
          </p:cNvSpPr>
          <p:nvPr>
            <p:ph type="ftr" sz="quarter" idx="14"/>
          </p:nvPr>
        </p:nvSpPr>
        <p:spPr>
          <a:xfrm>
            <a:off x="280516" y="6023044"/>
            <a:ext cx="6994044" cy="365125"/>
          </a:xfrm>
        </p:spPr>
        <p:txBody>
          <a:bodyPr/>
          <a:lstStyle/>
          <a:p>
            <a:r>
              <a:rPr lang="en-US"/>
              <a:t>PRESENTATION TITLE HERE (AMEND VIEW &gt; HEADER AND FOOTER &gt; APPLY ALL)</a:t>
            </a:r>
            <a:endParaRPr lang="en-US" dirty="0"/>
          </a:p>
        </p:txBody>
      </p:sp>
      <p:pic>
        <p:nvPicPr>
          <p:cNvPr id="15" name="Picture 14" descr="A picture containing logo&#10;&#10;Description automatically generated">
            <a:extLst>
              <a:ext uri="{FF2B5EF4-FFF2-40B4-BE49-F238E27FC236}">
                <a16:creationId xmlns:a16="http://schemas.microsoft.com/office/drawing/2014/main" id="{0CAF7B56-3DE6-9A4E-A387-03278A669023}"/>
              </a:ext>
            </a:extLst>
          </p:cNvPr>
          <p:cNvPicPr>
            <a:picLocks noChangeAspect="1"/>
          </p:cNvPicPr>
          <p:nvPr userDrawn="1"/>
        </p:nvPicPr>
        <p:blipFill>
          <a:blip r:embed="rId4"/>
          <a:stretch>
            <a:fillRect/>
          </a:stretch>
        </p:blipFill>
        <p:spPr>
          <a:xfrm>
            <a:off x="10742706" y="493632"/>
            <a:ext cx="1030561" cy="650971"/>
          </a:xfrm>
          <a:prstGeom prst="rect">
            <a:avLst/>
          </a:prstGeom>
        </p:spPr>
      </p:pic>
      <p:sp>
        <p:nvSpPr>
          <p:cNvPr id="18" name="Footer Placeholder 40">
            <a:hlinkClick r:id="rId5"/>
            <a:extLst>
              <a:ext uri="{FF2B5EF4-FFF2-40B4-BE49-F238E27FC236}">
                <a16:creationId xmlns:a16="http://schemas.microsoft.com/office/drawing/2014/main" id="{004DC51A-28EF-954D-BC78-1E408C8FF766}"/>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dirty="0" err="1">
                <a:solidFill>
                  <a:schemeClr val="tx1"/>
                </a:solidFill>
              </a:rPr>
              <a:t>comisiwnetholiadol.org.uk</a:t>
            </a:r>
            <a:r>
              <a:rPr lang="en-US" sz="900" b="0" u="none" dirty="0">
                <a:solidFill>
                  <a:schemeClr val="tx1"/>
                </a:solidFill>
              </a:rPr>
              <a:t>/</a:t>
            </a:r>
            <a:r>
              <a:rPr lang="en-US" sz="900" b="0" u="none" dirty="0" err="1">
                <a:solidFill>
                  <a:schemeClr val="tx1"/>
                </a:solidFill>
              </a:rPr>
              <a:t>dysgu</a:t>
            </a:r>
            <a:endParaRPr lang="en-US" sz="900" b="0" u="none" dirty="0">
              <a:solidFill>
                <a:schemeClr val="tx1"/>
              </a:solidFill>
            </a:endParaRPr>
          </a:p>
        </p:txBody>
      </p:sp>
      <p:pic>
        <p:nvPicPr>
          <p:cNvPr id="19" name="Picture 18" descr="MAE DY BLEIDLAIS YN CYFRI PAID COLLI DY GYFLE Logo">
            <a:extLst>
              <a:ext uri="{FF2B5EF4-FFF2-40B4-BE49-F238E27FC236}">
                <a16:creationId xmlns:a16="http://schemas.microsoft.com/office/drawing/2014/main" id="{9E55D2DE-A4CB-844E-AD12-23E6D5522917}"/>
              </a:ext>
            </a:extLst>
          </p:cNvPr>
          <p:cNvPicPr>
            <a:picLocks noChangeAspect="1"/>
          </p:cNvPicPr>
          <p:nvPr userDrawn="1"/>
        </p:nvPicPr>
        <p:blipFill>
          <a:blip r:embed="rId6"/>
          <a:stretch>
            <a:fillRect/>
          </a:stretch>
        </p:blipFill>
        <p:spPr>
          <a:xfrm>
            <a:off x="9526608" y="6062337"/>
            <a:ext cx="2246659" cy="468054"/>
          </a:xfrm>
          <a:prstGeom prst="rect">
            <a:avLst/>
          </a:prstGeom>
        </p:spPr>
      </p:pic>
    </p:spTree>
    <p:extLst>
      <p:ext uri="{BB962C8B-B14F-4D97-AF65-F5344CB8AC3E}">
        <p14:creationId xmlns:p14="http://schemas.microsoft.com/office/powerpoint/2010/main" val="6824328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24" name="Page Title">
            <a:extLst>
              <a:ext uri="{FF2B5EF4-FFF2-40B4-BE49-F238E27FC236}">
                <a16:creationId xmlns:a16="http://schemas.microsoft.com/office/drawing/2014/main" id="{835CA9BB-A6B4-CA47-B677-9D20AA2EE172}"/>
              </a:ext>
            </a:extLst>
          </p:cNvPr>
          <p:cNvSpPr>
            <a:spLocks noGrp="1"/>
          </p:cNvSpPr>
          <p:nvPr>
            <p:ph type="title" hasCustomPrompt="1"/>
          </p:nvPr>
        </p:nvSpPr>
        <p:spPr>
          <a:xfrm>
            <a:off x="290455" y="467140"/>
            <a:ext cx="7689574" cy="1093304"/>
          </a:xfrm>
        </p:spPr>
        <p:txBody>
          <a:bodyPr anchor="t"/>
          <a:lstStyle>
            <a:lvl1pPr>
              <a:defRPr lang="en-GB" sz="4200" b="1" i="0" kern="1200" dirty="0">
                <a:solidFill>
                  <a:schemeClr val="tx1">
                    <a:lumMod val="95000"/>
                    <a:lumOff val="5000"/>
                  </a:schemeClr>
                </a:solidFill>
                <a:latin typeface="Montserrat ExtraBold" pitchFamily="2" charset="77"/>
                <a:ea typeface="+mj-ea"/>
                <a:cs typeface="+mj-cs"/>
              </a:defRPr>
            </a:lvl1pPr>
          </a:lstStyle>
          <a:p>
            <a:r>
              <a:rPr lang="en-GB" dirty="0"/>
              <a:t>TITLE TO GO HERE</a:t>
            </a:r>
            <a:endParaRPr lang="en-US" dirty="0"/>
          </a:p>
        </p:txBody>
      </p:sp>
      <p:sp>
        <p:nvSpPr>
          <p:cNvPr id="26" name="Time">
            <a:extLst>
              <a:ext uri="{FF2B5EF4-FFF2-40B4-BE49-F238E27FC236}">
                <a16:creationId xmlns:a16="http://schemas.microsoft.com/office/drawing/2014/main" id="{480B6F42-61AE-044F-9B06-7D28CE83418D}"/>
              </a:ext>
            </a:extLst>
          </p:cNvPr>
          <p:cNvSpPr>
            <a:spLocks noGrp="1"/>
          </p:cNvSpPr>
          <p:nvPr>
            <p:ph type="body" sz="quarter" idx="12" hasCustomPrompt="1"/>
          </p:nvPr>
        </p:nvSpPr>
        <p:spPr>
          <a:xfrm>
            <a:off x="290455" y="1792816"/>
            <a:ext cx="7284792" cy="319417"/>
          </a:xfrm>
        </p:spPr>
        <p:txBody>
          <a:bodyPr>
            <a:normAutofit/>
          </a:bodyPr>
          <a:lstStyle>
            <a:lvl1pPr marL="0" indent="0">
              <a:buNone/>
              <a:defRPr sz="1800"/>
            </a:lvl1pPr>
          </a:lstStyle>
          <a:p>
            <a:pPr lvl="0"/>
            <a:r>
              <a:rPr lang="en-GB" dirty="0"/>
              <a:t>XX to XX minutes</a:t>
            </a:r>
            <a:endParaRPr lang="en-US" dirty="0"/>
          </a:p>
        </p:txBody>
      </p:sp>
      <p:sp>
        <p:nvSpPr>
          <p:cNvPr id="29" name="Body Copy">
            <a:extLst>
              <a:ext uri="{FF2B5EF4-FFF2-40B4-BE49-F238E27FC236}">
                <a16:creationId xmlns:a16="http://schemas.microsoft.com/office/drawing/2014/main" id="{6F329B5F-842D-9B45-BE3D-FF08822D72F3}"/>
              </a:ext>
            </a:extLst>
          </p:cNvPr>
          <p:cNvSpPr>
            <a:spLocks noGrp="1"/>
          </p:cNvSpPr>
          <p:nvPr>
            <p:ph type="body" sz="quarter" idx="11"/>
          </p:nvPr>
        </p:nvSpPr>
        <p:spPr>
          <a:xfrm>
            <a:off x="390939" y="2395538"/>
            <a:ext cx="7235760" cy="2792412"/>
          </a:xfrm>
          <a:solidFill>
            <a:srgbClr val="FF8BFF">
              <a:alpha val="9000"/>
            </a:srgbClr>
          </a:solidFill>
          <a:ln>
            <a:noFill/>
          </a:ln>
        </p:spPr>
        <p:txBody>
          <a:bodyPr lIns="180000" tIns="180000" rIns="180000" bIns="180000"/>
          <a:lstStyle>
            <a:lvl1pPr>
              <a:buClr>
                <a:srgbClr val="FF8BFF"/>
              </a:buClr>
              <a:defRPr/>
            </a:lvl1pPr>
            <a:lvl2pPr>
              <a:buClr>
                <a:srgbClr val="FF8BFF"/>
              </a:buClr>
              <a:defRPr/>
            </a:lvl2pPr>
            <a:lvl3pPr>
              <a:buClr>
                <a:srgbClr val="FF8BFF"/>
              </a:buClr>
              <a:defRPr/>
            </a:lvl3pPr>
            <a:lvl4pPr>
              <a:buClr>
                <a:srgbClr val="FF8BFF"/>
              </a:buClr>
              <a:defRPr/>
            </a:lvl4pPr>
            <a:lvl5pPr>
              <a:buClr>
                <a:srgbClr val="FF8BFF"/>
              </a:buClr>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2" name="Rectangle 11">
            <a:extLst>
              <a:ext uri="{FF2B5EF4-FFF2-40B4-BE49-F238E27FC236}">
                <a16:creationId xmlns:a16="http://schemas.microsoft.com/office/drawing/2014/main" id="{7F014093-AF3A-5B44-9D6D-8CAD7FCBB4E6}"/>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92C7A236-B87E-2045-B97C-C797C85BA9E4}"/>
              </a:ext>
            </a:extLst>
          </p:cNvPr>
          <p:cNvPicPr>
            <a:picLocks noChangeAspect="1"/>
          </p:cNvPicPr>
          <p:nvPr userDrawn="1"/>
        </p:nvPicPr>
        <p:blipFill rotWithShape="1">
          <a:blip r:embed="rId2"/>
          <a:srcRect l="3461" r="6942" b="3737"/>
          <a:stretch/>
        </p:blipFill>
        <p:spPr>
          <a:xfrm>
            <a:off x="6240463" y="790543"/>
            <a:ext cx="5951537" cy="6076621"/>
          </a:xfrm>
          <a:prstGeom prst="rect">
            <a:avLst/>
          </a:prstGeom>
        </p:spPr>
      </p:pic>
      <p:sp>
        <p:nvSpPr>
          <p:cNvPr id="16" name="Footer Placeholder 7">
            <a:extLst>
              <a:ext uri="{FF2B5EF4-FFF2-40B4-BE49-F238E27FC236}">
                <a16:creationId xmlns:a16="http://schemas.microsoft.com/office/drawing/2014/main" id="{92D35E03-6A57-D849-93BD-33782AD5DF41}"/>
              </a:ext>
            </a:extLst>
          </p:cNvPr>
          <p:cNvSpPr>
            <a:spLocks noGrp="1"/>
          </p:cNvSpPr>
          <p:nvPr>
            <p:ph type="ftr" sz="quarter" idx="14"/>
          </p:nvPr>
        </p:nvSpPr>
        <p:spPr>
          <a:xfrm>
            <a:off x="280516" y="6023044"/>
            <a:ext cx="6994044" cy="365125"/>
          </a:xfrm>
        </p:spPr>
        <p:txBody>
          <a:bodyPr/>
          <a:lstStyle/>
          <a:p>
            <a:r>
              <a:rPr lang="en-US"/>
              <a:t>PRESENTATION TITLE HERE (AMEND VIEW &gt; HEADER AND FOOTER &gt; APPLY ALL)</a:t>
            </a:r>
            <a:endParaRPr lang="en-US" dirty="0"/>
          </a:p>
        </p:txBody>
      </p:sp>
      <p:pic>
        <p:nvPicPr>
          <p:cNvPr id="15" name="Picture 14" descr="A picture containing logo&#10;&#10;Description automatically generated">
            <a:extLst>
              <a:ext uri="{FF2B5EF4-FFF2-40B4-BE49-F238E27FC236}">
                <a16:creationId xmlns:a16="http://schemas.microsoft.com/office/drawing/2014/main" id="{0CAF7B56-3DE6-9A4E-A387-03278A669023}"/>
              </a:ext>
            </a:extLst>
          </p:cNvPr>
          <p:cNvPicPr>
            <a:picLocks noChangeAspect="1"/>
          </p:cNvPicPr>
          <p:nvPr userDrawn="1"/>
        </p:nvPicPr>
        <p:blipFill>
          <a:blip r:embed="rId3"/>
          <a:stretch>
            <a:fillRect/>
          </a:stretch>
        </p:blipFill>
        <p:spPr>
          <a:xfrm>
            <a:off x="10742706" y="493632"/>
            <a:ext cx="1030561" cy="650971"/>
          </a:xfrm>
          <a:prstGeom prst="rect">
            <a:avLst/>
          </a:prstGeom>
        </p:spPr>
      </p:pic>
      <p:sp>
        <p:nvSpPr>
          <p:cNvPr id="18" name="Footer Placeholder 40">
            <a:hlinkClick r:id="rId4"/>
            <a:extLst>
              <a:ext uri="{FF2B5EF4-FFF2-40B4-BE49-F238E27FC236}">
                <a16:creationId xmlns:a16="http://schemas.microsoft.com/office/drawing/2014/main" id="{004DC51A-28EF-954D-BC78-1E408C8FF766}"/>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dirty="0" err="1">
                <a:solidFill>
                  <a:schemeClr val="tx1"/>
                </a:solidFill>
              </a:rPr>
              <a:t>comisiwnetholiadol.org.uk</a:t>
            </a:r>
            <a:r>
              <a:rPr lang="en-US" sz="900" b="0" u="none" dirty="0">
                <a:solidFill>
                  <a:schemeClr val="tx1"/>
                </a:solidFill>
              </a:rPr>
              <a:t>/</a:t>
            </a:r>
            <a:r>
              <a:rPr lang="en-US" sz="900" b="0" u="none" dirty="0" err="1">
                <a:solidFill>
                  <a:schemeClr val="tx1"/>
                </a:solidFill>
              </a:rPr>
              <a:t>dysgu</a:t>
            </a:r>
            <a:endParaRPr lang="en-US" sz="900" b="0" u="none" dirty="0">
              <a:solidFill>
                <a:schemeClr val="tx1"/>
              </a:solidFill>
            </a:endParaRPr>
          </a:p>
        </p:txBody>
      </p:sp>
      <p:pic>
        <p:nvPicPr>
          <p:cNvPr id="19" name="Picture 18" descr="MAE DY BLEIDLAIS YN CYFRI PAID COLLI DY GYFLE Logo">
            <a:extLst>
              <a:ext uri="{FF2B5EF4-FFF2-40B4-BE49-F238E27FC236}">
                <a16:creationId xmlns:a16="http://schemas.microsoft.com/office/drawing/2014/main" id="{9E55D2DE-A4CB-844E-AD12-23E6D5522917}"/>
              </a:ext>
            </a:extLst>
          </p:cNvPr>
          <p:cNvPicPr>
            <a:picLocks noChangeAspect="1"/>
          </p:cNvPicPr>
          <p:nvPr userDrawn="1"/>
        </p:nvPicPr>
        <p:blipFill>
          <a:blip r:embed="rId5"/>
          <a:stretch>
            <a:fillRect/>
          </a:stretch>
        </p:blipFill>
        <p:spPr>
          <a:xfrm>
            <a:off x="9526608" y="6062337"/>
            <a:ext cx="2246659" cy="468054"/>
          </a:xfrm>
          <a:prstGeom prst="rect">
            <a:avLst/>
          </a:prstGeom>
        </p:spPr>
      </p:pic>
    </p:spTree>
    <p:extLst>
      <p:ext uri="{BB962C8B-B14F-4D97-AF65-F5344CB8AC3E}">
        <p14:creationId xmlns:p14="http://schemas.microsoft.com/office/powerpoint/2010/main" val="26091034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Title and Content 2co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CF9790-708C-EB4F-8830-3055E1059395}"/>
              </a:ext>
            </a:extLst>
          </p:cNvPr>
          <p:cNvSpPr>
            <a:spLocks noGrp="1"/>
          </p:cNvSpPr>
          <p:nvPr>
            <p:ph type="title" hasCustomPrompt="1"/>
          </p:nvPr>
        </p:nvSpPr>
        <p:spPr>
          <a:xfrm>
            <a:off x="290455" y="467140"/>
            <a:ext cx="7689574" cy="1093304"/>
          </a:xfrm>
        </p:spPr>
        <p:txBody>
          <a:bodyPr anchor="t">
            <a:normAutofit/>
          </a:bodyPr>
          <a:lstStyle>
            <a:lvl1pPr>
              <a:defRPr lang="en-US" sz="4200" b="1" i="0" kern="1200" dirty="0">
                <a:solidFill>
                  <a:schemeClr val="tx1">
                    <a:lumMod val="95000"/>
                    <a:lumOff val="5000"/>
                  </a:schemeClr>
                </a:solidFill>
                <a:latin typeface="Montserrat ExtraBold" pitchFamily="2" charset="77"/>
                <a:ea typeface="+mj-ea"/>
                <a:cs typeface="+mj-cs"/>
              </a:defRPr>
            </a:lvl1pPr>
          </a:lstStyle>
          <a:p>
            <a:r>
              <a:rPr lang="en-GB" dirty="0"/>
              <a:t>TITLE TO GO HERE</a:t>
            </a:r>
            <a:endParaRPr lang="en-US" dirty="0"/>
          </a:p>
        </p:txBody>
      </p:sp>
      <p:sp>
        <p:nvSpPr>
          <p:cNvPr id="21" name="Body Copy ">
            <a:extLst>
              <a:ext uri="{FF2B5EF4-FFF2-40B4-BE49-F238E27FC236}">
                <a16:creationId xmlns:a16="http://schemas.microsoft.com/office/drawing/2014/main" id="{F1E1B86D-D639-3D48-8C65-36BE690BBAEC}"/>
              </a:ext>
            </a:extLst>
          </p:cNvPr>
          <p:cNvSpPr>
            <a:spLocks noGrp="1"/>
          </p:cNvSpPr>
          <p:nvPr>
            <p:ph type="body" sz="quarter" idx="11"/>
          </p:nvPr>
        </p:nvSpPr>
        <p:spPr>
          <a:xfrm>
            <a:off x="390939" y="2395538"/>
            <a:ext cx="5560599" cy="2792412"/>
          </a:xfrm>
          <a:solidFill>
            <a:srgbClr val="FF8BFF">
              <a:alpha val="9000"/>
            </a:srgbClr>
          </a:solidFill>
          <a:ln>
            <a:noFill/>
          </a:ln>
        </p:spPr>
        <p:txBody>
          <a:bodyPr lIns="180000" tIns="180000" rIns="180000" bIns="180000"/>
          <a:lstStyle>
            <a:lvl1pPr>
              <a:buClr>
                <a:srgbClr val="FF8BFF"/>
              </a:buClr>
              <a:defRPr/>
            </a:lvl1pPr>
            <a:lvl2pPr>
              <a:buClr>
                <a:srgbClr val="FF8BFF"/>
              </a:buClr>
              <a:defRPr/>
            </a:lvl2pPr>
            <a:lvl3pPr>
              <a:buClr>
                <a:srgbClr val="FF8BFF"/>
              </a:buClr>
              <a:defRPr/>
            </a:lvl3pPr>
            <a:lvl4pPr>
              <a:buClr>
                <a:srgbClr val="FF8BFF"/>
              </a:buClr>
              <a:defRPr/>
            </a:lvl4pPr>
            <a:lvl5pPr>
              <a:buClr>
                <a:srgbClr val="FF8BFF"/>
              </a:buClr>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1" name="Body Copy">
            <a:extLst>
              <a:ext uri="{FF2B5EF4-FFF2-40B4-BE49-F238E27FC236}">
                <a16:creationId xmlns:a16="http://schemas.microsoft.com/office/drawing/2014/main" id="{7AF2799C-5C3F-8247-A8FA-723257F8C49C}"/>
              </a:ext>
            </a:extLst>
          </p:cNvPr>
          <p:cNvSpPr>
            <a:spLocks noGrp="1"/>
          </p:cNvSpPr>
          <p:nvPr>
            <p:ph type="body" sz="quarter" idx="13"/>
          </p:nvPr>
        </p:nvSpPr>
        <p:spPr>
          <a:xfrm>
            <a:off x="6240463" y="2395538"/>
            <a:ext cx="5543549" cy="2792412"/>
          </a:xfrm>
          <a:solidFill>
            <a:srgbClr val="FF8BFF">
              <a:alpha val="9000"/>
            </a:srgbClr>
          </a:solidFill>
          <a:ln>
            <a:noFill/>
          </a:ln>
        </p:spPr>
        <p:txBody>
          <a:bodyPr lIns="180000" tIns="180000" rIns="180000" bIns="180000"/>
          <a:lstStyle>
            <a:lvl1pPr>
              <a:buClr>
                <a:srgbClr val="FF8BFF"/>
              </a:buClr>
              <a:defRPr/>
            </a:lvl1pPr>
            <a:lvl2pPr>
              <a:buClr>
                <a:srgbClr val="FF8BFF"/>
              </a:buClr>
              <a:defRPr/>
            </a:lvl2pPr>
            <a:lvl3pPr>
              <a:buClr>
                <a:srgbClr val="FF8BFF"/>
              </a:buClr>
              <a:defRPr/>
            </a:lvl3pPr>
            <a:lvl4pPr>
              <a:buClr>
                <a:srgbClr val="FF8BFF"/>
              </a:buClr>
              <a:defRPr/>
            </a:lvl4pPr>
            <a:lvl5pPr>
              <a:buClr>
                <a:srgbClr val="FF8BFF"/>
              </a:buClr>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23" name="Time">
            <a:extLst>
              <a:ext uri="{FF2B5EF4-FFF2-40B4-BE49-F238E27FC236}">
                <a16:creationId xmlns:a16="http://schemas.microsoft.com/office/drawing/2014/main" id="{C8A68D86-85C2-4E4E-AB52-DBFBC5CB3B5A}"/>
              </a:ext>
            </a:extLst>
          </p:cNvPr>
          <p:cNvSpPr>
            <a:spLocks noGrp="1"/>
          </p:cNvSpPr>
          <p:nvPr>
            <p:ph type="body" sz="quarter" idx="12" hasCustomPrompt="1"/>
          </p:nvPr>
        </p:nvSpPr>
        <p:spPr>
          <a:xfrm>
            <a:off x="846500" y="1792816"/>
            <a:ext cx="5105037" cy="319417"/>
          </a:xfrm>
        </p:spPr>
        <p:txBody>
          <a:bodyPr>
            <a:normAutofit/>
          </a:bodyPr>
          <a:lstStyle>
            <a:lvl1pPr marL="0" indent="0">
              <a:buNone/>
              <a:defRPr sz="1800"/>
            </a:lvl1pPr>
          </a:lstStyle>
          <a:p>
            <a:pPr lvl="0"/>
            <a:r>
              <a:rPr lang="en-GB" dirty="0"/>
              <a:t>XX to XX minutes</a:t>
            </a:r>
            <a:endParaRPr lang="en-US" dirty="0"/>
          </a:p>
        </p:txBody>
      </p:sp>
      <p:sp>
        <p:nvSpPr>
          <p:cNvPr id="16" name="Clock Icon">
            <a:extLst>
              <a:ext uri="{FF2B5EF4-FFF2-40B4-BE49-F238E27FC236}">
                <a16:creationId xmlns:a16="http://schemas.microsoft.com/office/drawing/2014/main" id="{2D94F9EC-5C35-1F48-BE90-8309054484DB}"/>
              </a:ext>
            </a:extLst>
          </p:cNvPr>
          <p:cNvSpPr/>
          <p:nvPr userDrawn="1"/>
        </p:nvSpPr>
        <p:spPr>
          <a:xfrm>
            <a:off x="0" y="5714804"/>
            <a:ext cx="12192000" cy="1143196"/>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17">
            <a:extLst>
              <a:ext uri="{FF2B5EF4-FFF2-40B4-BE49-F238E27FC236}">
                <a16:creationId xmlns:a16="http://schemas.microsoft.com/office/drawing/2014/main" id="{5CE98481-9685-6643-B405-447CEACFBED1}"/>
              </a:ext>
            </a:extLst>
          </p:cNvPr>
          <p:cNvPicPr>
            <a:picLocks noChangeAspect="1"/>
          </p:cNvPicPr>
          <p:nvPr userDrawn="1"/>
        </p:nvPicPr>
        <p:blipFill>
          <a:blip r:embed="rId2"/>
          <a:srcRect/>
          <a:stretch/>
        </p:blipFill>
        <p:spPr>
          <a:xfrm>
            <a:off x="371475" y="1733852"/>
            <a:ext cx="411086" cy="411086"/>
          </a:xfrm>
          <a:prstGeom prst="rect">
            <a:avLst/>
          </a:prstGeom>
        </p:spPr>
      </p:pic>
      <p:pic>
        <p:nvPicPr>
          <p:cNvPr id="6" name="Picture 5" descr="A picture containing person&#10;&#10;Description automatically generated">
            <a:extLst>
              <a:ext uri="{FF2B5EF4-FFF2-40B4-BE49-F238E27FC236}">
                <a16:creationId xmlns:a16="http://schemas.microsoft.com/office/drawing/2014/main" id="{B9ECF356-AFB7-3540-A8B2-4CAC853A884F}"/>
              </a:ext>
            </a:extLst>
          </p:cNvPr>
          <p:cNvPicPr>
            <a:picLocks noChangeAspect="1"/>
          </p:cNvPicPr>
          <p:nvPr userDrawn="1"/>
        </p:nvPicPr>
        <p:blipFill rotWithShape="1">
          <a:blip r:embed="rId3"/>
          <a:srcRect r="18535"/>
          <a:stretch/>
        </p:blipFill>
        <p:spPr>
          <a:xfrm>
            <a:off x="10275010" y="4075636"/>
            <a:ext cx="1916990" cy="2792412"/>
          </a:xfrm>
          <a:prstGeom prst="rect">
            <a:avLst/>
          </a:prstGeom>
        </p:spPr>
      </p:pic>
      <p:sp>
        <p:nvSpPr>
          <p:cNvPr id="8" name="Footer Placeholder 7">
            <a:extLst>
              <a:ext uri="{FF2B5EF4-FFF2-40B4-BE49-F238E27FC236}">
                <a16:creationId xmlns:a16="http://schemas.microsoft.com/office/drawing/2014/main" id="{E11476ED-36DF-E34F-9EB7-E219B1103E23}"/>
              </a:ext>
            </a:extLst>
          </p:cNvPr>
          <p:cNvSpPr>
            <a:spLocks noGrp="1"/>
          </p:cNvSpPr>
          <p:nvPr>
            <p:ph type="ftr" sz="quarter" idx="14"/>
          </p:nvPr>
        </p:nvSpPr>
        <p:spPr>
          <a:xfrm>
            <a:off x="280516" y="6023044"/>
            <a:ext cx="6994044" cy="365125"/>
          </a:xfrm>
        </p:spPr>
        <p:txBody>
          <a:bodyPr/>
          <a:lstStyle/>
          <a:p>
            <a:r>
              <a:rPr lang="en-US"/>
              <a:t>PRESENTATION TITLE HERE (AMEND VIEW &gt; HEADER AND FOOTER &gt; APPLY ALL)</a:t>
            </a:r>
            <a:endParaRPr lang="en-US" dirty="0"/>
          </a:p>
        </p:txBody>
      </p:sp>
      <p:pic>
        <p:nvPicPr>
          <p:cNvPr id="14" name="Picture 13" descr="A picture containing logo&#10;&#10;Description automatically generated">
            <a:extLst>
              <a:ext uri="{FF2B5EF4-FFF2-40B4-BE49-F238E27FC236}">
                <a16:creationId xmlns:a16="http://schemas.microsoft.com/office/drawing/2014/main" id="{D99C0E1D-BC84-D448-B5F0-6354652D2774}"/>
              </a:ext>
            </a:extLst>
          </p:cNvPr>
          <p:cNvPicPr>
            <a:picLocks noChangeAspect="1"/>
          </p:cNvPicPr>
          <p:nvPr userDrawn="1"/>
        </p:nvPicPr>
        <p:blipFill>
          <a:blip r:embed="rId4"/>
          <a:stretch>
            <a:fillRect/>
          </a:stretch>
        </p:blipFill>
        <p:spPr>
          <a:xfrm>
            <a:off x="10742706" y="493632"/>
            <a:ext cx="1030561" cy="650971"/>
          </a:xfrm>
          <a:prstGeom prst="rect">
            <a:avLst/>
          </a:prstGeom>
        </p:spPr>
      </p:pic>
      <p:sp>
        <p:nvSpPr>
          <p:cNvPr id="15" name="Footer Placeholder 40">
            <a:hlinkClick r:id="rId5"/>
            <a:extLst>
              <a:ext uri="{FF2B5EF4-FFF2-40B4-BE49-F238E27FC236}">
                <a16:creationId xmlns:a16="http://schemas.microsoft.com/office/drawing/2014/main" id="{6B9BD42C-453C-2444-B2C1-42F202B2392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dirty="0" err="1">
                <a:solidFill>
                  <a:schemeClr val="tx1"/>
                </a:solidFill>
              </a:rPr>
              <a:t>comisiwnetholiadol.org.uk</a:t>
            </a:r>
            <a:r>
              <a:rPr lang="en-US" sz="900" b="0" u="none" dirty="0">
                <a:solidFill>
                  <a:schemeClr val="tx1"/>
                </a:solidFill>
              </a:rPr>
              <a:t>/</a:t>
            </a:r>
            <a:r>
              <a:rPr lang="en-US" sz="900" b="0" u="none" dirty="0" err="1">
                <a:solidFill>
                  <a:schemeClr val="tx1"/>
                </a:solidFill>
              </a:rPr>
              <a:t>dysgu</a:t>
            </a:r>
            <a:endParaRPr lang="en-US" sz="900" b="0" u="none" dirty="0">
              <a:solidFill>
                <a:schemeClr val="tx1"/>
              </a:solidFill>
            </a:endParaRPr>
          </a:p>
        </p:txBody>
      </p:sp>
      <p:pic>
        <p:nvPicPr>
          <p:cNvPr id="22" name="Picture 21" descr="MAE DY BLEIDLAIS YN CYFRI PAID COLLI DY GYFLE Logo">
            <a:extLst>
              <a:ext uri="{FF2B5EF4-FFF2-40B4-BE49-F238E27FC236}">
                <a16:creationId xmlns:a16="http://schemas.microsoft.com/office/drawing/2014/main" id="{A861A104-DF02-C045-A75D-DCCD11FE0511}"/>
              </a:ext>
            </a:extLst>
          </p:cNvPr>
          <p:cNvPicPr>
            <a:picLocks noChangeAspect="1"/>
          </p:cNvPicPr>
          <p:nvPr userDrawn="1"/>
        </p:nvPicPr>
        <p:blipFill>
          <a:blip r:embed="rId6"/>
          <a:stretch>
            <a:fillRect/>
          </a:stretch>
        </p:blipFill>
        <p:spPr>
          <a:xfrm>
            <a:off x="9526608" y="6062337"/>
            <a:ext cx="2246659" cy="468054"/>
          </a:xfrm>
          <a:prstGeom prst="rect">
            <a:avLst/>
          </a:prstGeom>
        </p:spPr>
      </p:pic>
    </p:spTree>
    <p:extLst>
      <p:ext uri="{BB962C8B-B14F-4D97-AF65-F5344CB8AC3E}">
        <p14:creationId xmlns:p14="http://schemas.microsoft.com/office/powerpoint/2010/main" val="241602208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_Title and Content 2co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CF9790-708C-EB4F-8830-3055E1059395}"/>
              </a:ext>
            </a:extLst>
          </p:cNvPr>
          <p:cNvSpPr>
            <a:spLocks noGrp="1"/>
          </p:cNvSpPr>
          <p:nvPr>
            <p:ph type="title" hasCustomPrompt="1"/>
          </p:nvPr>
        </p:nvSpPr>
        <p:spPr>
          <a:xfrm>
            <a:off x="290455" y="467140"/>
            <a:ext cx="7689574" cy="1093304"/>
          </a:xfrm>
        </p:spPr>
        <p:txBody>
          <a:bodyPr anchor="t">
            <a:normAutofit/>
          </a:bodyPr>
          <a:lstStyle>
            <a:lvl1pPr>
              <a:defRPr lang="en-US" sz="4200" b="1" i="0" kern="1200" dirty="0">
                <a:solidFill>
                  <a:schemeClr val="tx1">
                    <a:lumMod val="95000"/>
                    <a:lumOff val="5000"/>
                  </a:schemeClr>
                </a:solidFill>
                <a:latin typeface="Montserrat ExtraBold" pitchFamily="2" charset="77"/>
                <a:ea typeface="+mj-ea"/>
                <a:cs typeface="+mj-cs"/>
              </a:defRPr>
            </a:lvl1pPr>
          </a:lstStyle>
          <a:p>
            <a:r>
              <a:rPr lang="en-GB" dirty="0"/>
              <a:t>TITLE TO GO HERE</a:t>
            </a:r>
            <a:endParaRPr lang="en-US" dirty="0"/>
          </a:p>
        </p:txBody>
      </p:sp>
      <p:sp>
        <p:nvSpPr>
          <p:cNvPr id="21" name="Body Copy ">
            <a:extLst>
              <a:ext uri="{FF2B5EF4-FFF2-40B4-BE49-F238E27FC236}">
                <a16:creationId xmlns:a16="http://schemas.microsoft.com/office/drawing/2014/main" id="{F1E1B86D-D639-3D48-8C65-36BE690BBAEC}"/>
              </a:ext>
            </a:extLst>
          </p:cNvPr>
          <p:cNvSpPr>
            <a:spLocks noGrp="1"/>
          </p:cNvSpPr>
          <p:nvPr>
            <p:ph type="body" sz="quarter" idx="11"/>
          </p:nvPr>
        </p:nvSpPr>
        <p:spPr>
          <a:xfrm>
            <a:off x="390939" y="2395538"/>
            <a:ext cx="5560599" cy="2792412"/>
          </a:xfrm>
          <a:solidFill>
            <a:srgbClr val="FF8BFF">
              <a:alpha val="9000"/>
            </a:srgbClr>
          </a:solidFill>
          <a:ln>
            <a:noFill/>
          </a:ln>
        </p:spPr>
        <p:txBody>
          <a:bodyPr lIns="180000" tIns="180000" rIns="180000" bIns="180000"/>
          <a:lstStyle>
            <a:lvl1pPr>
              <a:buClr>
                <a:srgbClr val="FF8BFF"/>
              </a:buClr>
              <a:defRPr/>
            </a:lvl1pPr>
            <a:lvl2pPr>
              <a:buClr>
                <a:srgbClr val="FF8BFF"/>
              </a:buClr>
              <a:defRPr/>
            </a:lvl2pPr>
            <a:lvl3pPr>
              <a:buClr>
                <a:srgbClr val="FF8BFF"/>
              </a:buClr>
              <a:defRPr/>
            </a:lvl3pPr>
            <a:lvl4pPr>
              <a:buClr>
                <a:srgbClr val="FF8BFF"/>
              </a:buClr>
              <a:defRPr/>
            </a:lvl4pPr>
            <a:lvl5pPr>
              <a:buClr>
                <a:srgbClr val="FF8BFF"/>
              </a:buClr>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1" name="Body Copy">
            <a:extLst>
              <a:ext uri="{FF2B5EF4-FFF2-40B4-BE49-F238E27FC236}">
                <a16:creationId xmlns:a16="http://schemas.microsoft.com/office/drawing/2014/main" id="{7AF2799C-5C3F-8247-A8FA-723257F8C49C}"/>
              </a:ext>
            </a:extLst>
          </p:cNvPr>
          <p:cNvSpPr>
            <a:spLocks noGrp="1"/>
          </p:cNvSpPr>
          <p:nvPr>
            <p:ph type="body" sz="quarter" idx="13"/>
          </p:nvPr>
        </p:nvSpPr>
        <p:spPr>
          <a:xfrm>
            <a:off x="6240463" y="2395538"/>
            <a:ext cx="5543549" cy="2792412"/>
          </a:xfrm>
          <a:solidFill>
            <a:srgbClr val="FF8BFF">
              <a:alpha val="9000"/>
            </a:srgbClr>
          </a:solidFill>
          <a:ln>
            <a:noFill/>
          </a:ln>
        </p:spPr>
        <p:txBody>
          <a:bodyPr lIns="180000" tIns="180000" rIns="180000" bIns="180000"/>
          <a:lstStyle>
            <a:lvl1pPr>
              <a:buClr>
                <a:srgbClr val="FF8BFF"/>
              </a:buClr>
              <a:defRPr/>
            </a:lvl1pPr>
            <a:lvl2pPr>
              <a:buClr>
                <a:srgbClr val="FF8BFF"/>
              </a:buClr>
              <a:defRPr/>
            </a:lvl2pPr>
            <a:lvl3pPr>
              <a:buClr>
                <a:srgbClr val="FF8BFF"/>
              </a:buClr>
              <a:defRPr/>
            </a:lvl3pPr>
            <a:lvl4pPr>
              <a:buClr>
                <a:srgbClr val="FF8BFF"/>
              </a:buClr>
              <a:defRPr/>
            </a:lvl4pPr>
            <a:lvl5pPr>
              <a:buClr>
                <a:srgbClr val="FF8BFF"/>
              </a:buClr>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23" name="Time">
            <a:extLst>
              <a:ext uri="{FF2B5EF4-FFF2-40B4-BE49-F238E27FC236}">
                <a16:creationId xmlns:a16="http://schemas.microsoft.com/office/drawing/2014/main" id="{C8A68D86-85C2-4E4E-AB52-DBFBC5CB3B5A}"/>
              </a:ext>
            </a:extLst>
          </p:cNvPr>
          <p:cNvSpPr>
            <a:spLocks noGrp="1"/>
          </p:cNvSpPr>
          <p:nvPr>
            <p:ph type="body" sz="quarter" idx="12" hasCustomPrompt="1"/>
          </p:nvPr>
        </p:nvSpPr>
        <p:spPr>
          <a:xfrm>
            <a:off x="290456" y="1792816"/>
            <a:ext cx="5661082" cy="319417"/>
          </a:xfrm>
        </p:spPr>
        <p:txBody>
          <a:bodyPr>
            <a:normAutofit/>
          </a:bodyPr>
          <a:lstStyle>
            <a:lvl1pPr marL="0" indent="0">
              <a:buNone/>
              <a:defRPr sz="1800"/>
            </a:lvl1pPr>
          </a:lstStyle>
          <a:p>
            <a:pPr lvl="0"/>
            <a:r>
              <a:rPr lang="en-GB" dirty="0"/>
              <a:t>XX to XX minutes</a:t>
            </a:r>
            <a:endParaRPr lang="en-US" dirty="0"/>
          </a:p>
        </p:txBody>
      </p:sp>
      <p:sp>
        <p:nvSpPr>
          <p:cNvPr id="16" name="Clock Icon">
            <a:extLst>
              <a:ext uri="{FF2B5EF4-FFF2-40B4-BE49-F238E27FC236}">
                <a16:creationId xmlns:a16="http://schemas.microsoft.com/office/drawing/2014/main" id="{2D94F9EC-5C35-1F48-BE90-8309054484DB}"/>
              </a:ext>
            </a:extLst>
          </p:cNvPr>
          <p:cNvSpPr/>
          <p:nvPr userDrawn="1"/>
        </p:nvSpPr>
        <p:spPr>
          <a:xfrm>
            <a:off x="0" y="5714804"/>
            <a:ext cx="12192000" cy="1143196"/>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picture containing person&#10;&#10;Description automatically generated">
            <a:extLst>
              <a:ext uri="{FF2B5EF4-FFF2-40B4-BE49-F238E27FC236}">
                <a16:creationId xmlns:a16="http://schemas.microsoft.com/office/drawing/2014/main" id="{B9ECF356-AFB7-3540-A8B2-4CAC853A884F}"/>
              </a:ext>
            </a:extLst>
          </p:cNvPr>
          <p:cNvPicPr>
            <a:picLocks noChangeAspect="1"/>
          </p:cNvPicPr>
          <p:nvPr userDrawn="1"/>
        </p:nvPicPr>
        <p:blipFill rotWithShape="1">
          <a:blip r:embed="rId2"/>
          <a:srcRect r="18535"/>
          <a:stretch/>
        </p:blipFill>
        <p:spPr>
          <a:xfrm>
            <a:off x="10275010" y="4075636"/>
            <a:ext cx="1916990" cy="2792412"/>
          </a:xfrm>
          <a:prstGeom prst="rect">
            <a:avLst/>
          </a:prstGeom>
        </p:spPr>
      </p:pic>
      <p:sp>
        <p:nvSpPr>
          <p:cNvPr id="8" name="Footer Placeholder 7">
            <a:extLst>
              <a:ext uri="{FF2B5EF4-FFF2-40B4-BE49-F238E27FC236}">
                <a16:creationId xmlns:a16="http://schemas.microsoft.com/office/drawing/2014/main" id="{E11476ED-36DF-E34F-9EB7-E219B1103E23}"/>
              </a:ext>
            </a:extLst>
          </p:cNvPr>
          <p:cNvSpPr>
            <a:spLocks noGrp="1"/>
          </p:cNvSpPr>
          <p:nvPr>
            <p:ph type="ftr" sz="quarter" idx="14"/>
          </p:nvPr>
        </p:nvSpPr>
        <p:spPr>
          <a:xfrm>
            <a:off x="280516" y="6023044"/>
            <a:ext cx="6994044" cy="365125"/>
          </a:xfrm>
        </p:spPr>
        <p:txBody>
          <a:bodyPr/>
          <a:lstStyle/>
          <a:p>
            <a:r>
              <a:rPr lang="en-US"/>
              <a:t>PRESENTATION TITLE HERE (AMEND VIEW &gt; HEADER AND FOOTER &gt; APPLY ALL)</a:t>
            </a:r>
            <a:endParaRPr lang="en-US" dirty="0"/>
          </a:p>
        </p:txBody>
      </p:sp>
      <p:pic>
        <p:nvPicPr>
          <p:cNvPr id="14" name="Picture 13" descr="A picture containing logo&#10;&#10;Description automatically generated">
            <a:extLst>
              <a:ext uri="{FF2B5EF4-FFF2-40B4-BE49-F238E27FC236}">
                <a16:creationId xmlns:a16="http://schemas.microsoft.com/office/drawing/2014/main" id="{D99C0E1D-BC84-D448-B5F0-6354652D2774}"/>
              </a:ext>
            </a:extLst>
          </p:cNvPr>
          <p:cNvPicPr>
            <a:picLocks noChangeAspect="1"/>
          </p:cNvPicPr>
          <p:nvPr userDrawn="1"/>
        </p:nvPicPr>
        <p:blipFill>
          <a:blip r:embed="rId3"/>
          <a:stretch>
            <a:fillRect/>
          </a:stretch>
        </p:blipFill>
        <p:spPr>
          <a:xfrm>
            <a:off x="10742706" y="493632"/>
            <a:ext cx="1030561" cy="650971"/>
          </a:xfrm>
          <a:prstGeom prst="rect">
            <a:avLst/>
          </a:prstGeom>
        </p:spPr>
      </p:pic>
      <p:sp>
        <p:nvSpPr>
          <p:cNvPr id="15" name="Footer Placeholder 40">
            <a:hlinkClick r:id="rId4"/>
            <a:extLst>
              <a:ext uri="{FF2B5EF4-FFF2-40B4-BE49-F238E27FC236}">
                <a16:creationId xmlns:a16="http://schemas.microsoft.com/office/drawing/2014/main" id="{6B9BD42C-453C-2444-B2C1-42F202B2392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dirty="0" err="1">
                <a:solidFill>
                  <a:schemeClr val="tx1"/>
                </a:solidFill>
              </a:rPr>
              <a:t>comisiwnetholiadol.org.uk</a:t>
            </a:r>
            <a:r>
              <a:rPr lang="en-US" sz="900" b="0" u="none" dirty="0">
                <a:solidFill>
                  <a:schemeClr val="tx1"/>
                </a:solidFill>
              </a:rPr>
              <a:t>/</a:t>
            </a:r>
            <a:r>
              <a:rPr lang="en-US" sz="900" b="0" u="none" dirty="0" err="1">
                <a:solidFill>
                  <a:schemeClr val="tx1"/>
                </a:solidFill>
              </a:rPr>
              <a:t>dysgu</a:t>
            </a:r>
            <a:endParaRPr lang="en-US" sz="900" b="0" u="none" dirty="0">
              <a:solidFill>
                <a:schemeClr val="tx1"/>
              </a:solidFill>
            </a:endParaRPr>
          </a:p>
        </p:txBody>
      </p:sp>
      <p:pic>
        <p:nvPicPr>
          <p:cNvPr id="22" name="Picture 21" descr="MAE DY BLEIDLAIS YN CYFRI PAID COLLI DY GYFLE Logo">
            <a:extLst>
              <a:ext uri="{FF2B5EF4-FFF2-40B4-BE49-F238E27FC236}">
                <a16:creationId xmlns:a16="http://schemas.microsoft.com/office/drawing/2014/main" id="{A861A104-DF02-C045-A75D-DCCD11FE0511}"/>
              </a:ext>
            </a:extLst>
          </p:cNvPr>
          <p:cNvPicPr>
            <a:picLocks noChangeAspect="1"/>
          </p:cNvPicPr>
          <p:nvPr userDrawn="1"/>
        </p:nvPicPr>
        <p:blipFill>
          <a:blip r:embed="rId5"/>
          <a:stretch>
            <a:fillRect/>
          </a:stretch>
        </p:blipFill>
        <p:spPr>
          <a:xfrm>
            <a:off x="9526608" y="6062337"/>
            <a:ext cx="2246659" cy="468054"/>
          </a:xfrm>
          <a:prstGeom prst="rect">
            <a:avLst/>
          </a:prstGeom>
        </p:spPr>
      </p:pic>
    </p:spTree>
    <p:extLst>
      <p:ext uri="{BB962C8B-B14F-4D97-AF65-F5344CB8AC3E}">
        <p14:creationId xmlns:p14="http://schemas.microsoft.com/office/powerpoint/2010/main" val="23190413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reaker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A0DC8F9-5F33-524B-BB1E-1EE5561FBD95}"/>
              </a:ext>
              <a:ext uri="{C183D7F6-B498-43B3-948B-1728B52AA6E4}">
                <adec:decorative xmlns:adec="http://schemas.microsoft.com/office/drawing/2017/decorative" val="1"/>
              </a:ext>
            </a:extLst>
          </p:cNvPr>
          <p:cNvSpPr/>
          <p:nvPr userDrawn="1"/>
        </p:nvSpPr>
        <p:spPr>
          <a:xfrm flipV="1">
            <a:off x="0" y="0"/>
            <a:ext cx="12192000" cy="5714804"/>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ivider Slide Title">
            <a:extLst>
              <a:ext uri="{FF2B5EF4-FFF2-40B4-BE49-F238E27FC236}">
                <a16:creationId xmlns:a16="http://schemas.microsoft.com/office/drawing/2014/main" id="{B38C91CF-F009-594C-9925-E560F49311E0}"/>
              </a:ext>
            </a:extLst>
          </p:cNvPr>
          <p:cNvSpPr>
            <a:spLocks noGrp="1"/>
          </p:cNvSpPr>
          <p:nvPr>
            <p:ph type="title" hasCustomPrompt="1"/>
          </p:nvPr>
        </p:nvSpPr>
        <p:spPr>
          <a:xfrm>
            <a:off x="280516" y="1754021"/>
            <a:ext cx="6332625" cy="2852737"/>
          </a:xfrm>
        </p:spPr>
        <p:txBody>
          <a:bodyPr anchor="b"/>
          <a:lstStyle>
            <a:lvl1pPr>
              <a:defRPr sz="6000">
                <a:solidFill>
                  <a:schemeClr val="tx1"/>
                </a:solidFill>
              </a:defRPr>
            </a:lvl1pPr>
          </a:lstStyle>
          <a:p>
            <a:r>
              <a:rPr lang="en-US" dirty="0"/>
              <a:t>DIVIDER SLIDE</a:t>
            </a:r>
          </a:p>
        </p:txBody>
      </p:sp>
      <p:pic>
        <p:nvPicPr>
          <p:cNvPr id="12" name="Picture 11">
            <a:extLst>
              <a:ext uri="{FF2B5EF4-FFF2-40B4-BE49-F238E27FC236}">
                <a16:creationId xmlns:a16="http://schemas.microsoft.com/office/drawing/2014/main" id="{CF74366A-B832-8849-B002-8810EF926D6D}"/>
              </a:ext>
              <a:ext uri="{C183D7F6-B498-43B3-948B-1728B52AA6E4}">
                <adec:decorative xmlns:adec="http://schemas.microsoft.com/office/drawing/2017/decorative" val="1"/>
              </a:ext>
            </a:extLst>
          </p:cNvPr>
          <p:cNvPicPr>
            <a:picLocks noChangeAspect="1"/>
          </p:cNvPicPr>
          <p:nvPr userDrawn="1"/>
        </p:nvPicPr>
        <p:blipFill rotWithShape="1">
          <a:blip r:embed="rId2"/>
          <a:srcRect b="57732"/>
          <a:stretch/>
        </p:blipFill>
        <p:spPr>
          <a:xfrm>
            <a:off x="7626903" y="-454687"/>
            <a:ext cx="4793693" cy="6212394"/>
          </a:xfrm>
          <a:prstGeom prst="rect">
            <a:avLst/>
          </a:prstGeom>
        </p:spPr>
      </p:pic>
      <p:pic>
        <p:nvPicPr>
          <p:cNvPr id="14" name="Picture 13">
            <a:extLst>
              <a:ext uri="{FF2B5EF4-FFF2-40B4-BE49-F238E27FC236}">
                <a16:creationId xmlns:a16="http://schemas.microsoft.com/office/drawing/2014/main" id="{001F01D4-EDE1-5A42-80EB-AC3EB61B5DC1}"/>
              </a:ext>
              <a:ext uri="{C183D7F6-B498-43B3-948B-1728B52AA6E4}">
                <adec:decorative xmlns:adec="http://schemas.microsoft.com/office/drawing/2017/decorative" val="1"/>
              </a:ext>
            </a:extLst>
          </p:cNvPr>
          <p:cNvPicPr>
            <a:picLocks noChangeAspect="1"/>
          </p:cNvPicPr>
          <p:nvPr userDrawn="1"/>
        </p:nvPicPr>
        <p:blipFill rotWithShape="1">
          <a:blip r:embed="rId3"/>
          <a:srcRect l="25552" b="7720"/>
          <a:stretch/>
        </p:blipFill>
        <p:spPr>
          <a:xfrm flipH="1">
            <a:off x="5329584" y="-108515"/>
            <a:ext cx="6862416" cy="6966515"/>
          </a:xfrm>
          <a:prstGeom prst="rect">
            <a:avLst/>
          </a:prstGeom>
        </p:spPr>
      </p:pic>
      <p:sp>
        <p:nvSpPr>
          <p:cNvPr id="15" name="Footer Placeholder 7">
            <a:extLst>
              <a:ext uri="{FF2B5EF4-FFF2-40B4-BE49-F238E27FC236}">
                <a16:creationId xmlns:a16="http://schemas.microsoft.com/office/drawing/2014/main" id="{A530EBA1-26F8-B74E-9E2D-891C18D2E7C2}"/>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dirty="0"/>
              <a:t>PRESENTATION TITLE HERE (AMEND VIEW &gt; HEADER AND FOOTER &gt; APPLY ALL)</a:t>
            </a:r>
          </a:p>
        </p:txBody>
      </p:sp>
      <p:sp>
        <p:nvSpPr>
          <p:cNvPr id="13" name="Footer Placeholder 40">
            <a:hlinkClick r:id="rId4"/>
            <a:extLst>
              <a:ext uri="{FF2B5EF4-FFF2-40B4-BE49-F238E27FC236}">
                <a16:creationId xmlns:a16="http://schemas.microsoft.com/office/drawing/2014/main" id="{EEC28A0D-F14C-184B-9005-F767648E4D20}"/>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dirty="0" err="1">
                <a:solidFill>
                  <a:schemeClr val="tx1"/>
                </a:solidFill>
              </a:rPr>
              <a:t>comisiwnetholiadol.org.uk</a:t>
            </a:r>
            <a:r>
              <a:rPr lang="en-US" sz="900" b="0" u="none" dirty="0">
                <a:solidFill>
                  <a:schemeClr val="tx1"/>
                </a:solidFill>
              </a:rPr>
              <a:t>/</a:t>
            </a:r>
            <a:r>
              <a:rPr lang="en-US" sz="900" b="0" u="none" dirty="0" err="1">
                <a:solidFill>
                  <a:schemeClr val="tx1"/>
                </a:solidFill>
              </a:rPr>
              <a:t>dysgu</a:t>
            </a:r>
            <a:endParaRPr lang="en-US" sz="900" b="0" u="none" dirty="0">
              <a:solidFill>
                <a:schemeClr val="tx1"/>
              </a:solidFill>
            </a:endParaRPr>
          </a:p>
        </p:txBody>
      </p:sp>
      <p:pic>
        <p:nvPicPr>
          <p:cNvPr id="18" name="Picture 17" descr="MAE DY BLEIDLAIS YN CYFRI PAID COLLI DY GYFLE Logo">
            <a:extLst>
              <a:ext uri="{FF2B5EF4-FFF2-40B4-BE49-F238E27FC236}">
                <a16:creationId xmlns:a16="http://schemas.microsoft.com/office/drawing/2014/main" id="{27331521-DB6F-2B46-9FC3-6F1D780396BE}"/>
              </a:ext>
            </a:extLst>
          </p:cNvPr>
          <p:cNvPicPr>
            <a:picLocks noChangeAspect="1"/>
          </p:cNvPicPr>
          <p:nvPr userDrawn="1"/>
        </p:nvPicPr>
        <p:blipFill>
          <a:blip r:embed="rId5"/>
          <a:stretch>
            <a:fillRect/>
          </a:stretch>
        </p:blipFill>
        <p:spPr>
          <a:xfrm>
            <a:off x="9526608" y="6062337"/>
            <a:ext cx="2246659" cy="468054"/>
          </a:xfrm>
          <a:prstGeom prst="rect">
            <a:avLst/>
          </a:prstGeom>
        </p:spPr>
      </p:pic>
    </p:spTree>
    <p:extLst>
      <p:ext uri="{BB962C8B-B14F-4D97-AF65-F5344CB8AC3E}">
        <p14:creationId xmlns:p14="http://schemas.microsoft.com/office/powerpoint/2010/main" val="15597940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reaker Slide B">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A0DC8F9-5F33-524B-BB1E-1EE5561FBD95}"/>
              </a:ext>
            </a:extLst>
          </p:cNvPr>
          <p:cNvSpPr/>
          <p:nvPr userDrawn="1"/>
        </p:nvSpPr>
        <p:spPr>
          <a:xfrm flipV="1">
            <a:off x="0" y="0"/>
            <a:ext cx="12192000" cy="5714804"/>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ivider Slide Title">
            <a:extLst>
              <a:ext uri="{FF2B5EF4-FFF2-40B4-BE49-F238E27FC236}">
                <a16:creationId xmlns:a16="http://schemas.microsoft.com/office/drawing/2014/main" id="{B38C91CF-F009-594C-9925-E560F49311E0}"/>
              </a:ext>
            </a:extLst>
          </p:cNvPr>
          <p:cNvSpPr>
            <a:spLocks noGrp="1"/>
          </p:cNvSpPr>
          <p:nvPr>
            <p:ph type="title" hasCustomPrompt="1"/>
          </p:nvPr>
        </p:nvSpPr>
        <p:spPr>
          <a:xfrm>
            <a:off x="280516" y="1754021"/>
            <a:ext cx="6332625" cy="2852737"/>
          </a:xfrm>
        </p:spPr>
        <p:txBody>
          <a:bodyPr anchor="b"/>
          <a:lstStyle>
            <a:lvl1pPr>
              <a:defRPr sz="6000">
                <a:solidFill>
                  <a:schemeClr val="tx1"/>
                </a:solidFill>
              </a:defRPr>
            </a:lvl1pPr>
          </a:lstStyle>
          <a:p>
            <a:r>
              <a:rPr lang="en-US" dirty="0"/>
              <a:t>DIVIDER SLIDE</a:t>
            </a:r>
          </a:p>
        </p:txBody>
      </p:sp>
      <p:pic>
        <p:nvPicPr>
          <p:cNvPr id="12" name="Picture 11">
            <a:extLst>
              <a:ext uri="{FF2B5EF4-FFF2-40B4-BE49-F238E27FC236}">
                <a16:creationId xmlns:a16="http://schemas.microsoft.com/office/drawing/2014/main" id="{CF74366A-B832-8849-B002-8810EF926D6D}"/>
              </a:ext>
              <a:ext uri="{C183D7F6-B498-43B3-948B-1728B52AA6E4}">
                <adec:decorative xmlns:adec="http://schemas.microsoft.com/office/drawing/2017/decorative" val="1"/>
              </a:ext>
            </a:extLst>
          </p:cNvPr>
          <p:cNvPicPr>
            <a:picLocks noChangeAspect="1"/>
          </p:cNvPicPr>
          <p:nvPr userDrawn="1"/>
        </p:nvPicPr>
        <p:blipFill rotWithShape="1">
          <a:blip r:embed="rId2"/>
          <a:srcRect b="57732"/>
          <a:stretch/>
        </p:blipFill>
        <p:spPr>
          <a:xfrm>
            <a:off x="7626903" y="-454687"/>
            <a:ext cx="4793693" cy="6212394"/>
          </a:xfrm>
          <a:prstGeom prst="rect">
            <a:avLst/>
          </a:prstGeom>
        </p:spPr>
      </p:pic>
      <p:pic>
        <p:nvPicPr>
          <p:cNvPr id="11" name="Picture 10">
            <a:extLst>
              <a:ext uri="{FF2B5EF4-FFF2-40B4-BE49-F238E27FC236}">
                <a16:creationId xmlns:a16="http://schemas.microsoft.com/office/drawing/2014/main" id="{A1CC0C7C-BCDF-5145-8102-C3AF0EF3A3B2}"/>
              </a:ext>
              <a:ext uri="{C183D7F6-B498-43B3-948B-1728B52AA6E4}">
                <adec:decorative xmlns:adec="http://schemas.microsoft.com/office/drawing/2017/decorative" val="1"/>
              </a:ext>
            </a:extLst>
          </p:cNvPr>
          <p:cNvPicPr>
            <a:picLocks noChangeAspect="1"/>
          </p:cNvPicPr>
          <p:nvPr userDrawn="1"/>
        </p:nvPicPr>
        <p:blipFill rotWithShape="1">
          <a:blip r:embed="rId3"/>
          <a:srcRect l="3461" r="6942" b="3737"/>
          <a:stretch/>
        </p:blipFill>
        <p:spPr>
          <a:xfrm>
            <a:off x="5409078" y="-58315"/>
            <a:ext cx="6782923" cy="6925480"/>
          </a:xfrm>
          <a:prstGeom prst="rect">
            <a:avLst/>
          </a:prstGeom>
        </p:spPr>
      </p:pic>
      <p:sp>
        <p:nvSpPr>
          <p:cNvPr id="15" name="Footer Placeholder 7">
            <a:extLst>
              <a:ext uri="{FF2B5EF4-FFF2-40B4-BE49-F238E27FC236}">
                <a16:creationId xmlns:a16="http://schemas.microsoft.com/office/drawing/2014/main" id="{EE5DE9C6-D72F-2E4D-9B9E-EDC4EA190387}"/>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a:t>PRESENTATION TITLE HERE (AMEND VIEW &gt; HEADER AND FOOTER &gt; APPLY ALL)</a:t>
            </a:r>
            <a:endParaRPr lang="en-US" dirty="0"/>
          </a:p>
        </p:txBody>
      </p:sp>
      <p:sp>
        <p:nvSpPr>
          <p:cNvPr id="14" name="Footer Placeholder 40">
            <a:hlinkClick r:id="rId4"/>
            <a:extLst>
              <a:ext uri="{FF2B5EF4-FFF2-40B4-BE49-F238E27FC236}">
                <a16:creationId xmlns:a16="http://schemas.microsoft.com/office/drawing/2014/main" id="{3B62D15E-6980-3E41-BDD9-AE24FF741384}"/>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dirty="0" err="1">
                <a:solidFill>
                  <a:schemeClr val="tx1"/>
                </a:solidFill>
              </a:rPr>
              <a:t>comisiwnetholiadol.org.uk</a:t>
            </a:r>
            <a:r>
              <a:rPr lang="en-US" sz="900" b="0" u="none" dirty="0">
                <a:solidFill>
                  <a:schemeClr val="tx1"/>
                </a:solidFill>
              </a:rPr>
              <a:t>/</a:t>
            </a:r>
            <a:r>
              <a:rPr lang="en-US" sz="900" b="0" u="none" dirty="0" err="1">
                <a:solidFill>
                  <a:schemeClr val="tx1"/>
                </a:solidFill>
              </a:rPr>
              <a:t>dysgu</a:t>
            </a:r>
            <a:endParaRPr lang="en-US" sz="900" b="0" u="none" dirty="0">
              <a:solidFill>
                <a:schemeClr val="tx1"/>
              </a:solidFill>
            </a:endParaRPr>
          </a:p>
        </p:txBody>
      </p:sp>
      <p:pic>
        <p:nvPicPr>
          <p:cNvPr id="17" name="Picture 16" descr="MAE DY BLEIDLAIS YN CYFRI PAID COLLI DY GYFLE Logo">
            <a:extLst>
              <a:ext uri="{FF2B5EF4-FFF2-40B4-BE49-F238E27FC236}">
                <a16:creationId xmlns:a16="http://schemas.microsoft.com/office/drawing/2014/main" id="{189D1E86-8324-6140-9A7B-38E7AC96B805}"/>
              </a:ext>
            </a:extLst>
          </p:cNvPr>
          <p:cNvPicPr>
            <a:picLocks noChangeAspect="1"/>
          </p:cNvPicPr>
          <p:nvPr userDrawn="1"/>
        </p:nvPicPr>
        <p:blipFill>
          <a:blip r:embed="rId5"/>
          <a:stretch>
            <a:fillRect/>
          </a:stretch>
        </p:blipFill>
        <p:spPr>
          <a:xfrm>
            <a:off x="9526608" y="6062337"/>
            <a:ext cx="2246659" cy="468054"/>
          </a:xfrm>
          <a:prstGeom prst="rect">
            <a:avLst/>
          </a:prstGeom>
        </p:spPr>
      </p:pic>
    </p:spTree>
    <p:extLst>
      <p:ext uri="{BB962C8B-B14F-4D97-AF65-F5344CB8AC3E}">
        <p14:creationId xmlns:p14="http://schemas.microsoft.com/office/powerpoint/2010/main" val="5840104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mage + Caption">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A0DC8F9-5F33-524B-BB1E-1EE5561FBD95}"/>
              </a:ext>
              <a:ext uri="{C183D7F6-B498-43B3-948B-1728B52AA6E4}">
                <adec:decorative xmlns:adec="http://schemas.microsoft.com/office/drawing/2017/decorative" val="1"/>
              </a:ext>
            </a:extLst>
          </p:cNvPr>
          <p:cNvSpPr/>
          <p:nvPr userDrawn="1"/>
        </p:nvSpPr>
        <p:spPr>
          <a:xfrm flipV="1">
            <a:off x="0" y="0"/>
            <a:ext cx="12192000" cy="5714804"/>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Left hand side image">
            <a:extLst>
              <a:ext uri="{FF2B5EF4-FFF2-40B4-BE49-F238E27FC236}">
                <a16:creationId xmlns:a16="http://schemas.microsoft.com/office/drawing/2014/main" id="{0C45F228-C33E-1C44-815D-8D864A0C7EF7}"/>
              </a:ext>
            </a:extLst>
          </p:cNvPr>
          <p:cNvSpPr>
            <a:spLocks noGrp="1"/>
          </p:cNvSpPr>
          <p:nvPr>
            <p:ph type="pic" sz="quarter" idx="11" hasCustomPrompt="1"/>
          </p:nvPr>
        </p:nvSpPr>
        <p:spPr>
          <a:xfrm>
            <a:off x="371475" y="476250"/>
            <a:ext cx="5543550" cy="4799013"/>
          </a:xfrm>
        </p:spPr>
        <p:txBody>
          <a:bodyPr anchor="ctr"/>
          <a:lstStyle>
            <a:lvl1pPr marL="0" indent="0" algn="ctr">
              <a:buNone/>
              <a:defRPr>
                <a:solidFill>
                  <a:schemeClr val="tx1"/>
                </a:solidFill>
              </a:defRPr>
            </a:lvl1pPr>
          </a:lstStyle>
          <a:p>
            <a:r>
              <a:rPr lang="en-US" dirty="0"/>
              <a:t>CLICK THE ICON</a:t>
            </a:r>
            <a:br>
              <a:rPr lang="en-US" dirty="0"/>
            </a:br>
            <a:r>
              <a:rPr lang="en-US" dirty="0"/>
              <a:t>TO ADD AN IMAGE</a:t>
            </a:r>
          </a:p>
        </p:txBody>
      </p:sp>
      <p:sp>
        <p:nvSpPr>
          <p:cNvPr id="2" name="Title 1" descr="Large Caption&#10;">
            <a:extLst>
              <a:ext uri="{FF2B5EF4-FFF2-40B4-BE49-F238E27FC236}">
                <a16:creationId xmlns:a16="http://schemas.microsoft.com/office/drawing/2014/main" id="{B38C91CF-F009-594C-9925-E560F49311E0}"/>
              </a:ext>
            </a:extLst>
          </p:cNvPr>
          <p:cNvSpPr>
            <a:spLocks noGrp="1"/>
          </p:cNvSpPr>
          <p:nvPr>
            <p:ph type="title" hasCustomPrompt="1"/>
          </p:nvPr>
        </p:nvSpPr>
        <p:spPr>
          <a:xfrm>
            <a:off x="6276977" y="2069838"/>
            <a:ext cx="5507036" cy="3205425"/>
          </a:xfrm>
        </p:spPr>
        <p:txBody>
          <a:bodyPr anchor="t"/>
          <a:lstStyle>
            <a:lvl1pPr>
              <a:defRPr sz="6000">
                <a:solidFill>
                  <a:schemeClr val="tx1"/>
                </a:solidFill>
              </a:defRPr>
            </a:lvl1pPr>
          </a:lstStyle>
          <a:p>
            <a:r>
              <a:rPr lang="en-US" dirty="0"/>
              <a:t>CAPTION TO AN IMAGE PERHAPS</a:t>
            </a:r>
          </a:p>
        </p:txBody>
      </p:sp>
      <p:sp>
        <p:nvSpPr>
          <p:cNvPr id="16" name="Footer Placeholder 7">
            <a:extLst>
              <a:ext uri="{FF2B5EF4-FFF2-40B4-BE49-F238E27FC236}">
                <a16:creationId xmlns:a16="http://schemas.microsoft.com/office/drawing/2014/main" id="{5A9F8D64-5966-3049-8413-6A1571A6DEB2}"/>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a:t>PRESENTATION TITLE HERE (AMEND VIEW &gt; HEADER AND FOOTER &gt; APPLY ALL)</a:t>
            </a:r>
            <a:endParaRPr lang="en-US" dirty="0"/>
          </a:p>
        </p:txBody>
      </p:sp>
      <p:sp>
        <p:nvSpPr>
          <p:cNvPr id="13" name="Footer Placeholder 40">
            <a:hlinkClick r:id="rId2"/>
            <a:extLst>
              <a:ext uri="{FF2B5EF4-FFF2-40B4-BE49-F238E27FC236}">
                <a16:creationId xmlns:a16="http://schemas.microsoft.com/office/drawing/2014/main" id="{C88BCE86-D6E1-BA4F-92ED-C8E6D47CC87E}"/>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dirty="0" err="1">
                <a:solidFill>
                  <a:schemeClr val="tx1"/>
                </a:solidFill>
              </a:rPr>
              <a:t>comisiwnetholiadol.org.uk</a:t>
            </a:r>
            <a:r>
              <a:rPr lang="en-US" sz="900" b="0" u="none" dirty="0">
                <a:solidFill>
                  <a:schemeClr val="tx1"/>
                </a:solidFill>
              </a:rPr>
              <a:t>/</a:t>
            </a:r>
            <a:r>
              <a:rPr lang="en-US" sz="900" b="0" u="none" dirty="0" err="1">
                <a:solidFill>
                  <a:schemeClr val="tx1"/>
                </a:solidFill>
              </a:rPr>
              <a:t>dysgu</a:t>
            </a:r>
            <a:endParaRPr lang="en-US" sz="900" b="0" u="none" dirty="0">
              <a:solidFill>
                <a:schemeClr val="tx1"/>
              </a:solidFill>
            </a:endParaRPr>
          </a:p>
        </p:txBody>
      </p:sp>
      <p:pic>
        <p:nvPicPr>
          <p:cNvPr id="18" name="Picture 17" descr="Logo&#10;&#10;Description automatically generated with low confidence">
            <a:extLst>
              <a:ext uri="{FF2B5EF4-FFF2-40B4-BE49-F238E27FC236}">
                <a16:creationId xmlns:a16="http://schemas.microsoft.com/office/drawing/2014/main" id="{814702EA-FB17-A94F-9AC5-BF024D28FB05}"/>
              </a:ext>
            </a:extLst>
          </p:cNvPr>
          <p:cNvPicPr>
            <a:picLocks noChangeAspect="1"/>
          </p:cNvPicPr>
          <p:nvPr userDrawn="1"/>
        </p:nvPicPr>
        <p:blipFill>
          <a:blip r:embed="rId3"/>
          <a:stretch>
            <a:fillRect/>
          </a:stretch>
        </p:blipFill>
        <p:spPr>
          <a:xfrm>
            <a:off x="10725863" y="486082"/>
            <a:ext cx="1058080" cy="668354"/>
          </a:xfrm>
          <a:prstGeom prst="rect">
            <a:avLst/>
          </a:prstGeom>
        </p:spPr>
      </p:pic>
      <p:pic>
        <p:nvPicPr>
          <p:cNvPr id="19" name="Picture 18" descr="MAE DY BLEIDLAIS YN CYFRI PAID COLLI DY GYFLE Logo">
            <a:extLst>
              <a:ext uri="{FF2B5EF4-FFF2-40B4-BE49-F238E27FC236}">
                <a16:creationId xmlns:a16="http://schemas.microsoft.com/office/drawing/2014/main" id="{AD5D6012-8517-0849-A9BA-501A8C72B72C}"/>
              </a:ext>
            </a:extLst>
          </p:cNvPr>
          <p:cNvPicPr>
            <a:picLocks noChangeAspect="1"/>
          </p:cNvPicPr>
          <p:nvPr userDrawn="1"/>
        </p:nvPicPr>
        <p:blipFill>
          <a:blip r:embed="rId4"/>
          <a:stretch>
            <a:fillRect/>
          </a:stretch>
        </p:blipFill>
        <p:spPr>
          <a:xfrm>
            <a:off x="9526608" y="6062337"/>
            <a:ext cx="2246659" cy="468054"/>
          </a:xfrm>
          <a:prstGeom prst="rect">
            <a:avLst/>
          </a:prstGeom>
        </p:spPr>
      </p:pic>
    </p:spTree>
    <p:extLst>
      <p:ext uri="{BB962C8B-B14F-4D97-AF65-F5344CB8AC3E}">
        <p14:creationId xmlns:p14="http://schemas.microsoft.com/office/powerpoint/2010/main" val="249312032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mage + Caption B">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A0DC8F9-5F33-524B-BB1E-1EE5561FBD95}"/>
              </a:ext>
              <a:ext uri="{C183D7F6-B498-43B3-948B-1728B52AA6E4}">
                <adec:decorative xmlns:adec="http://schemas.microsoft.com/office/drawing/2017/decorative" val="1"/>
              </a:ext>
            </a:extLst>
          </p:cNvPr>
          <p:cNvSpPr/>
          <p:nvPr userDrawn="1"/>
        </p:nvSpPr>
        <p:spPr>
          <a:xfrm flipV="1">
            <a:off x="0" y="0"/>
            <a:ext cx="12192000" cy="5714804"/>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Left hand side image" descr="Left hand Side Image&#10;">
            <a:extLst>
              <a:ext uri="{FF2B5EF4-FFF2-40B4-BE49-F238E27FC236}">
                <a16:creationId xmlns:a16="http://schemas.microsoft.com/office/drawing/2014/main" id="{0C45F228-C33E-1C44-815D-8D864A0C7EF7}"/>
              </a:ext>
            </a:extLst>
          </p:cNvPr>
          <p:cNvSpPr>
            <a:spLocks noGrp="1"/>
          </p:cNvSpPr>
          <p:nvPr>
            <p:ph type="pic" sz="quarter" idx="11" hasCustomPrompt="1"/>
          </p:nvPr>
        </p:nvSpPr>
        <p:spPr>
          <a:xfrm>
            <a:off x="371475" y="476250"/>
            <a:ext cx="5543550" cy="4799013"/>
          </a:xfrm>
        </p:spPr>
        <p:txBody>
          <a:bodyPr anchor="ctr"/>
          <a:lstStyle>
            <a:lvl1pPr marL="0" indent="0" algn="ctr">
              <a:buNone/>
              <a:defRPr>
                <a:solidFill>
                  <a:schemeClr val="tx1"/>
                </a:solidFill>
              </a:defRPr>
            </a:lvl1pPr>
          </a:lstStyle>
          <a:p>
            <a:r>
              <a:rPr lang="en-US" dirty="0"/>
              <a:t>CLICK THE ICON</a:t>
            </a:r>
            <a:br>
              <a:rPr lang="en-US" dirty="0"/>
            </a:br>
            <a:r>
              <a:rPr lang="en-US" dirty="0"/>
              <a:t>TO ADD AN IMAGE</a:t>
            </a:r>
          </a:p>
        </p:txBody>
      </p:sp>
      <p:sp>
        <p:nvSpPr>
          <p:cNvPr id="2" name="Half page caption">
            <a:extLst>
              <a:ext uri="{FF2B5EF4-FFF2-40B4-BE49-F238E27FC236}">
                <a16:creationId xmlns:a16="http://schemas.microsoft.com/office/drawing/2014/main" id="{B38C91CF-F009-594C-9925-E560F49311E0}"/>
              </a:ext>
            </a:extLst>
          </p:cNvPr>
          <p:cNvSpPr>
            <a:spLocks noGrp="1"/>
          </p:cNvSpPr>
          <p:nvPr>
            <p:ph type="title" hasCustomPrompt="1"/>
          </p:nvPr>
        </p:nvSpPr>
        <p:spPr>
          <a:xfrm>
            <a:off x="6276977" y="2069838"/>
            <a:ext cx="5507036" cy="3205425"/>
          </a:xfrm>
        </p:spPr>
        <p:txBody>
          <a:bodyPr anchor="t"/>
          <a:lstStyle>
            <a:lvl1pPr>
              <a:defRPr sz="6000">
                <a:solidFill>
                  <a:schemeClr val="tx1"/>
                </a:solidFill>
              </a:defRPr>
            </a:lvl1pPr>
          </a:lstStyle>
          <a:p>
            <a:r>
              <a:rPr lang="en-US" dirty="0"/>
              <a:t>CAPTION TO AN IMAGE PERHAPS</a:t>
            </a:r>
          </a:p>
        </p:txBody>
      </p:sp>
      <p:sp>
        <p:nvSpPr>
          <p:cNvPr id="12" name="Footer Placeholder 7">
            <a:extLst>
              <a:ext uri="{FF2B5EF4-FFF2-40B4-BE49-F238E27FC236}">
                <a16:creationId xmlns:a16="http://schemas.microsoft.com/office/drawing/2014/main" id="{BD2479B8-70EE-5D43-8EAB-8E67C0A8661C}"/>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a:t>PRESENTATION TITLE HERE (AMEND VIEW &gt; HEADER AND FOOTER &gt; APPLY ALL)</a:t>
            </a:r>
            <a:endParaRPr lang="en-US" dirty="0"/>
          </a:p>
        </p:txBody>
      </p:sp>
      <p:sp>
        <p:nvSpPr>
          <p:cNvPr id="15" name="Footer Placeholder 40">
            <a:hlinkClick r:id="rId2"/>
            <a:extLst>
              <a:ext uri="{FF2B5EF4-FFF2-40B4-BE49-F238E27FC236}">
                <a16:creationId xmlns:a16="http://schemas.microsoft.com/office/drawing/2014/main" id="{99B81052-EA3A-6041-A634-D8794D9DAA5F}"/>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dirty="0" err="1">
                <a:solidFill>
                  <a:schemeClr val="tx1"/>
                </a:solidFill>
              </a:rPr>
              <a:t>comisiwnetholiadol.org.uk</a:t>
            </a:r>
            <a:r>
              <a:rPr lang="en-US" sz="900" b="0" u="none" dirty="0">
                <a:solidFill>
                  <a:schemeClr val="tx1"/>
                </a:solidFill>
              </a:rPr>
              <a:t>/</a:t>
            </a:r>
            <a:r>
              <a:rPr lang="en-US" sz="900" b="0" u="none" dirty="0" err="1">
                <a:solidFill>
                  <a:schemeClr val="tx1"/>
                </a:solidFill>
              </a:rPr>
              <a:t>dysgu</a:t>
            </a:r>
            <a:endParaRPr lang="en-US" sz="900" b="0" u="none" dirty="0">
              <a:solidFill>
                <a:schemeClr val="tx1"/>
              </a:solidFill>
            </a:endParaRPr>
          </a:p>
        </p:txBody>
      </p:sp>
      <p:pic>
        <p:nvPicPr>
          <p:cNvPr id="16" name="Picture 15" descr="Logo&#10;&#10;Description automatically generated with low confidence">
            <a:extLst>
              <a:ext uri="{FF2B5EF4-FFF2-40B4-BE49-F238E27FC236}">
                <a16:creationId xmlns:a16="http://schemas.microsoft.com/office/drawing/2014/main" id="{4989A576-8B93-8143-A9BB-3D8286844600}"/>
              </a:ext>
            </a:extLst>
          </p:cNvPr>
          <p:cNvPicPr>
            <a:picLocks noChangeAspect="1"/>
          </p:cNvPicPr>
          <p:nvPr userDrawn="1"/>
        </p:nvPicPr>
        <p:blipFill>
          <a:blip r:embed="rId3"/>
          <a:stretch>
            <a:fillRect/>
          </a:stretch>
        </p:blipFill>
        <p:spPr>
          <a:xfrm>
            <a:off x="10725863" y="486082"/>
            <a:ext cx="1058080" cy="668354"/>
          </a:xfrm>
          <a:prstGeom prst="rect">
            <a:avLst/>
          </a:prstGeom>
        </p:spPr>
      </p:pic>
      <p:pic>
        <p:nvPicPr>
          <p:cNvPr id="17" name="Picture 16" descr="MAE DY BLEIDLAIS YN CYFRI PAID COLLI DY GYFLE Logo">
            <a:extLst>
              <a:ext uri="{FF2B5EF4-FFF2-40B4-BE49-F238E27FC236}">
                <a16:creationId xmlns:a16="http://schemas.microsoft.com/office/drawing/2014/main" id="{F8DD6647-0CBB-6443-9951-025AB7E89B21}"/>
              </a:ext>
            </a:extLst>
          </p:cNvPr>
          <p:cNvPicPr>
            <a:picLocks noChangeAspect="1"/>
          </p:cNvPicPr>
          <p:nvPr userDrawn="1"/>
        </p:nvPicPr>
        <p:blipFill>
          <a:blip r:embed="rId4"/>
          <a:stretch>
            <a:fillRect/>
          </a:stretch>
        </p:blipFill>
        <p:spPr>
          <a:xfrm>
            <a:off x="9526608" y="6062337"/>
            <a:ext cx="2246659" cy="468054"/>
          </a:xfrm>
          <a:prstGeom prst="rect">
            <a:avLst/>
          </a:prstGeom>
        </p:spPr>
      </p:pic>
    </p:spTree>
    <p:extLst>
      <p:ext uri="{BB962C8B-B14F-4D97-AF65-F5344CB8AC3E}">
        <p14:creationId xmlns:p14="http://schemas.microsoft.com/office/powerpoint/2010/main" val="233595220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Image + Caption + White A">
    <p:spTree>
      <p:nvGrpSpPr>
        <p:cNvPr id="1" name=""/>
        <p:cNvGrpSpPr/>
        <p:nvPr/>
      </p:nvGrpSpPr>
      <p:grpSpPr>
        <a:xfrm>
          <a:off x="0" y="0"/>
          <a:ext cx="0" cy="0"/>
          <a:chOff x="0" y="0"/>
          <a:chExt cx="0" cy="0"/>
        </a:xfrm>
      </p:grpSpPr>
      <p:sp>
        <p:nvSpPr>
          <p:cNvPr id="4" name="Left hand side image">
            <a:extLst>
              <a:ext uri="{FF2B5EF4-FFF2-40B4-BE49-F238E27FC236}">
                <a16:creationId xmlns:a16="http://schemas.microsoft.com/office/drawing/2014/main" id="{0C45F228-C33E-1C44-815D-8D864A0C7EF7}"/>
              </a:ext>
            </a:extLst>
          </p:cNvPr>
          <p:cNvSpPr>
            <a:spLocks noGrp="1"/>
          </p:cNvSpPr>
          <p:nvPr>
            <p:ph type="pic" sz="quarter" idx="11" hasCustomPrompt="1"/>
          </p:nvPr>
        </p:nvSpPr>
        <p:spPr>
          <a:xfrm>
            <a:off x="371474" y="476250"/>
            <a:ext cx="5580064" cy="4799013"/>
          </a:xfrm>
        </p:spPr>
        <p:txBody>
          <a:bodyPr anchor="ctr"/>
          <a:lstStyle>
            <a:lvl1pPr marL="0" indent="0" algn="ctr">
              <a:buNone/>
              <a:defRPr>
                <a:solidFill>
                  <a:schemeClr val="tx1"/>
                </a:solidFill>
              </a:defRPr>
            </a:lvl1pPr>
          </a:lstStyle>
          <a:p>
            <a:r>
              <a:rPr lang="en-US" dirty="0"/>
              <a:t>CLICK THE ICON</a:t>
            </a:r>
            <a:br>
              <a:rPr lang="en-US" dirty="0"/>
            </a:br>
            <a:r>
              <a:rPr lang="en-US" dirty="0"/>
              <a:t>TO ADD AN IMAGE</a:t>
            </a:r>
          </a:p>
        </p:txBody>
      </p:sp>
      <p:sp>
        <p:nvSpPr>
          <p:cNvPr id="2" name="Main Caption" descr="Caption&#10;">
            <a:extLst>
              <a:ext uri="{FF2B5EF4-FFF2-40B4-BE49-F238E27FC236}">
                <a16:creationId xmlns:a16="http://schemas.microsoft.com/office/drawing/2014/main" id="{B38C91CF-F009-594C-9925-E560F49311E0}"/>
              </a:ext>
            </a:extLst>
          </p:cNvPr>
          <p:cNvSpPr>
            <a:spLocks noGrp="1"/>
          </p:cNvSpPr>
          <p:nvPr>
            <p:ph type="title" hasCustomPrompt="1"/>
          </p:nvPr>
        </p:nvSpPr>
        <p:spPr>
          <a:xfrm>
            <a:off x="6276977" y="2069838"/>
            <a:ext cx="5507036" cy="3205425"/>
          </a:xfrm>
        </p:spPr>
        <p:txBody>
          <a:bodyPr anchor="t"/>
          <a:lstStyle>
            <a:lvl1pPr>
              <a:defRPr sz="6000">
                <a:solidFill>
                  <a:schemeClr val="tx1"/>
                </a:solidFill>
              </a:defRPr>
            </a:lvl1pPr>
          </a:lstStyle>
          <a:p>
            <a:r>
              <a:rPr lang="en-US" dirty="0"/>
              <a:t>CAPTION TO AN IMAGE PERHAPS</a:t>
            </a:r>
          </a:p>
        </p:txBody>
      </p:sp>
      <p:sp>
        <p:nvSpPr>
          <p:cNvPr id="12" name="Rectangle 11">
            <a:extLst>
              <a:ext uri="{FF2B5EF4-FFF2-40B4-BE49-F238E27FC236}">
                <a16:creationId xmlns:a16="http://schemas.microsoft.com/office/drawing/2014/main" id="{B7EB4D20-04A1-9247-8D72-AA1E69094D5D}"/>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43A1ECA7-33A9-F544-8B2E-0DE459F8126A}"/>
              </a:ext>
              <a:ext uri="{C183D7F6-B498-43B3-948B-1728B52AA6E4}">
                <adec:decorative xmlns:adec="http://schemas.microsoft.com/office/drawing/2017/decorative" val="1"/>
              </a:ext>
            </a:extLst>
          </p:cNvPr>
          <p:cNvPicPr>
            <a:picLocks noChangeAspect="1"/>
          </p:cNvPicPr>
          <p:nvPr userDrawn="1"/>
        </p:nvPicPr>
        <p:blipFill rotWithShape="1">
          <a:blip r:embed="rId2"/>
          <a:srcRect l="3461" r="6942" b="3737"/>
          <a:stretch/>
        </p:blipFill>
        <p:spPr>
          <a:xfrm>
            <a:off x="9481529" y="4099727"/>
            <a:ext cx="2710471" cy="2767437"/>
          </a:xfrm>
          <a:prstGeom prst="rect">
            <a:avLst/>
          </a:prstGeom>
        </p:spPr>
      </p:pic>
      <p:pic>
        <p:nvPicPr>
          <p:cNvPr id="14" name="Picture 13" descr="Outline of a hand pointing at an image&#10;">
            <a:extLst>
              <a:ext uri="{FF2B5EF4-FFF2-40B4-BE49-F238E27FC236}">
                <a16:creationId xmlns:a16="http://schemas.microsoft.com/office/drawing/2014/main" id="{4D7DC8F0-7092-AB4D-9A67-29A0B5240436}"/>
              </a:ext>
            </a:extLst>
          </p:cNvPr>
          <p:cNvPicPr>
            <a:picLocks noChangeAspect="1"/>
          </p:cNvPicPr>
          <p:nvPr userDrawn="1"/>
        </p:nvPicPr>
        <p:blipFill rotWithShape="1">
          <a:blip r:embed="rId3"/>
          <a:srcRect l="52080"/>
          <a:stretch/>
        </p:blipFill>
        <p:spPr>
          <a:xfrm flipH="1">
            <a:off x="6025664" y="914400"/>
            <a:ext cx="1308810" cy="1572819"/>
          </a:xfrm>
          <a:prstGeom prst="rect">
            <a:avLst/>
          </a:prstGeom>
        </p:spPr>
      </p:pic>
      <p:sp>
        <p:nvSpPr>
          <p:cNvPr id="15" name="Footer Placeholder 7">
            <a:extLst>
              <a:ext uri="{FF2B5EF4-FFF2-40B4-BE49-F238E27FC236}">
                <a16:creationId xmlns:a16="http://schemas.microsoft.com/office/drawing/2014/main" id="{36E55B73-65A7-5E48-A39D-179CE61C5B24}"/>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dirty="0"/>
              <a:t>PRESENTATION TITLE HERE (AMEND VIEW &gt; HEADER AND FOOTER &gt; APPLY ALL)</a:t>
            </a:r>
          </a:p>
        </p:txBody>
      </p:sp>
      <p:pic>
        <p:nvPicPr>
          <p:cNvPr id="22" name="Picture 21" descr="MAE DY BLEIDLAIS YN CYFRI PAID COLLI DY GYFLE Logo">
            <a:extLst>
              <a:ext uri="{FF2B5EF4-FFF2-40B4-BE49-F238E27FC236}">
                <a16:creationId xmlns:a16="http://schemas.microsoft.com/office/drawing/2014/main" id="{15346121-0E4C-724D-ABE9-5D850B76ACD3}"/>
              </a:ext>
            </a:extLst>
          </p:cNvPr>
          <p:cNvPicPr>
            <a:picLocks noChangeAspect="1"/>
          </p:cNvPicPr>
          <p:nvPr userDrawn="1"/>
        </p:nvPicPr>
        <p:blipFill>
          <a:blip r:embed="rId4"/>
          <a:stretch>
            <a:fillRect/>
          </a:stretch>
        </p:blipFill>
        <p:spPr>
          <a:xfrm>
            <a:off x="9526608" y="6062337"/>
            <a:ext cx="2246659" cy="468054"/>
          </a:xfrm>
          <a:prstGeom prst="rect">
            <a:avLst/>
          </a:prstGeom>
        </p:spPr>
      </p:pic>
      <p:sp>
        <p:nvSpPr>
          <p:cNvPr id="23" name="Footer Placeholder 40">
            <a:hlinkClick r:id="rId5"/>
            <a:extLst>
              <a:ext uri="{FF2B5EF4-FFF2-40B4-BE49-F238E27FC236}">
                <a16:creationId xmlns:a16="http://schemas.microsoft.com/office/drawing/2014/main" id="{11D3176B-5D29-7B41-A895-E484C99E4865}"/>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dirty="0" err="1">
                <a:solidFill>
                  <a:schemeClr val="tx1"/>
                </a:solidFill>
              </a:rPr>
              <a:t>comisiwnetholiadol.org.uk</a:t>
            </a:r>
            <a:r>
              <a:rPr lang="en-US" sz="900" b="0" u="none" dirty="0">
                <a:solidFill>
                  <a:schemeClr val="tx1"/>
                </a:solidFill>
              </a:rPr>
              <a:t>/</a:t>
            </a:r>
            <a:r>
              <a:rPr lang="en-US" sz="900" b="0" u="none" dirty="0" err="1">
                <a:solidFill>
                  <a:schemeClr val="tx1"/>
                </a:solidFill>
              </a:rPr>
              <a:t>dysgu</a:t>
            </a:r>
            <a:endParaRPr lang="en-US" sz="900" b="0" u="none" dirty="0">
              <a:solidFill>
                <a:schemeClr val="tx1"/>
              </a:solidFill>
            </a:endParaRPr>
          </a:p>
        </p:txBody>
      </p:sp>
      <p:pic>
        <p:nvPicPr>
          <p:cNvPr id="24" name="Picture 23" descr="A picture containing logo&#10;&#10;Description automatically generated">
            <a:extLst>
              <a:ext uri="{FF2B5EF4-FFF2-40B4-BE49-F238E27FC236}">
                <a16:creationId xmlns:a16="http://schemas.microsoft.com/office/drawing/2014/main" id="{A20CC900-FB39-A544-9F97-461A700518CC}"/>
              </a:ext>
            </a:extLst>
          </p:cNvPr>
          <p:cNvPicPr>
            <a:picLocks noChangeAspect="1"/>
          </p:cNvPicPr>
          <p:nvPr userDrawn="1"/>
        </p:nvPicPr>
        <p:blipFill>
          <a:blip r:embed="rId6"/>
          <a:stretch>
            <a:fillRect/>
          </a:stretch>
        </p:blipFill>
        <p:spPr>
          <a:xfrm>
            <a:off x="10742706" y="493632"/>
            <a:ext cx="1030561" cy="650971"/>
          </a:xfrm>
          <a:prstGeom prst="rect">
            <a:avLst/>
          </a:prstGeom>
        </p:spPr>
      </p:pic>
    </p:spTree>
    <p:extLst>
      <p:ext uri="{BB962C8B-B14F-4D97-AF65-F5344CB8AC3E}">
        <p14:creationId xmlns:p14="http://schemas.microsoft.com/office/powerpoint/2010/main" val="202591577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mage + Caption + White B">
    <p:spTree>
      <p:nvGrpSpPr>
        <p:cNvPr id="1" name=""/>
        <p:cNvGrpSpPr/>
        <p:nvPr/>
      </p:nvGrpSpPr>
      <p:grpSpPr>
        <a:xfrm>
          <a:off x="0" y="0"/>
          <a:ext cx="0" cy="0"/>
          <a:chOff x="0" y="0"/>
          <a:chExt cx="0" cy="0"/>
        </a:xfrm>
      </p:grpSpPr>
      <p:sp>
        <p:nvSpPr>
          <p:cNvPr id="12" name="Left hand side image">
            <a:extLst>
              <a:ext uri="{FF2B5EF4-FFF2-40B4-BE49-F238E27FC236}">
                <a16:creationId xmlns:a16="http://schemas.microsoft.com/office/drawing/2014/main" id="{61E192B6-5A5F-E947-96A6-7A501DB8B696}"/>
              </a:ext>
            </a:extLst>
          </p:cNvPr>
          <p:cNvSpPr>
            <a:spLocks noGrp="1"/>
          </p:cNvSpPr>
          <p:nvPr>
            <p:ph type="pic" sz="quarter" idx="11" hasCustomPrompt="1"/>
          </p:nvPr>
        </p:nvSpPr>
        <p:spPr>
          <a:xfrm>
            <a:off x="371474" y="476250"/>
            <a:ext cx="5580064" cy="4799013"/>
          </a:xfrm>
        </p:spPr>
        <p:txBody>
          <a:bodyPr anchor="ctr"/>
          <a:lstStyle>
            <a:lvl1pPr marL="0" indent="0" algn="ctr">
              <a:buNone/>
              <a:defRPr>
                <a:solidFill>
                  <a:schemeClr val="tx1"/>
                </a:solidFill>
              </a:defRPr>
            </a:lvl1pPr>
          </a:lstStyle>
          <a:p>
            <a:r>
              <a:rPr lang="en-US" dirty="0"/>
              <a:t>CLICK THE ICON</a:t>
            </a:r>
            <a:br>
              <a:rPr lang="en-US" dirty="0"/>
            </a:br>
            <a:r>
              <a:rPr lang="en-US" dirty="0"/>
              <a:t>TO ADD AN IMAGE</a:t>
            </a:r>
          </a:p>
        </p:txBody>
      </p:sp>
      <p:sp>
        <p:nvSpPr>
          <p:cNvPr id="17" name="Main Caption" descr="Caption&#10;">
            <a:extLst>
              <a:ext uri="{FF2B5EF4-FFF2-40B4-BE49-F238E27FC236}">
                <a16:creationId xmlns:a16="http://schemas.microsoft.com/office/drawing/2014/main" id="{C409EEA0-299C-E441-B859-6B8AC6EB2320}"/>
              </a:ext>
            </a:extLst>
          </p:cNvPr>
          <p:cNvSpPr>
            <a:spLocks noGrp="1"/>
          </p:cNvSpPr>
          <p:nvPr>
            <p:ph type="title" hasCustomPrompt="1"/>
          </p:nvPr>
        </p:nvSpPr>
        <p:spPr>
          <a:xfrm>
            <a:off x="6276977" y="2069838"/>
            <a:ext cx="5507036" cy="3205425"/>
          </a:xfrm>
        </p:spPr>
        <p:txBody>
          <a:bodyPr anchor="t"/>
          <a:lstStyle>
            <a:lvl1pPr>
              <a:defRPr sz="6000">
                <a:solidFill>
                  <a:schemeClr val="tx1"/>
                </a:solidFill>
              </a:defRPr>
            </a:lvl1pPr>
          </a:lstStyle>
          <a:p>
            <a:r>
              <a:rPr lang="en-US" dirty="0"/>
              <a:t>CAPTION TO AN IMAGE PERHAPS</a:t>
            </a:r>
          </a:p>
        </p:txBody>
      </p:sp>
      <p:pic>
        <p:nvPicPr>
          <p:cNvPr id="19" name="Picture 18" descr="Outline of a hand pointing at an image&#10;">
            <a:extLst>
              <a:ext uri="{FF2B5EF4-FFF2-40B4-BE49-F238E27FC236}">
                <a16:creationId xmlns:a16="http://schemas.microsoft.com/office/drawing/2014/main" id="{142EF67F-F08A-9546-AB11-A538543EC91E}"/>
              </a:ext>
            </a:extLst>
          </p:cNvPr>
          <p:cNvPicPr>
            <a:picLocks noChangeAspect="1"/>
          </p:cNvPicPr>
          <p:nvPr userDrawn="1"/>
        </p:nvPicPr>
        <p:blipFill rotWithShape="1">
          <a:blip r:embed="rId2"/>
          <a:srcRect l="52080"/>
          <a:stretch/>
        </p:blipFill>
        <p:spPr>
          <a:xfrm flipH="1">
            <a:off x="6025664" y="914400"/>
            <a:ext cx="1308810" cy="1572819"/>
          </a:xfrm>
          <a:prstGeom prst="rect">
            <a:avLst/>
          </a:prstGeom>
        </p:spPr>
      </p:pic>
      <p:sp>
        <p:nvSpPr>
          <p:cNvPr id="13" name="Rectangle 12">
            <a:extLst>
              <a:ext uri="{FF2B5EF4-FFF2-40B4-BE49-F238E27FC236}">
                <a16:creationId xmlns:a16="http://schemas.microsoft.com/office/drawing/2014/main" id="{1C2E96A1-FF6E-F340-8DC9-35E8B97A1DEA}"/>
              </a:ext>
            </a:extLst>
          </p:cNvPr>
          <p:cNvSpPr/>
          <p:nvPr userDrawn="1"/>
        </p:nvSpPr>
        <p:spPr>
          <a:xfrm>
            <a:off x="0" y="5714804"/>
            <a:ext cx="12192000" cy="1143196"/>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9624074F-E391-1F4C-B38D-A820D17E0537}"/>
              </a:ext>
            </a:extLst>
          </p:cNvPr>
          <p:cNvPicPr>
            <a:picLocks noChangeAspect="1"/>
          </p:cNvPicPr>
          <p:nvPr userDrawn="1"/>
        </p:nvPicPr>
        <p:blipFill rotWithShape="1">
          <a:blip r:embed="rId3"/>
          <a:srcRect l="3461" r="6942" b="3737"/>
          <a:stretch/>
        </p:blipFill>
        <p:spPr>
          <a:xfrm>
            <a:off x="9481529" y="4099727"/>
            <a:ext cx="2710471" cy="2767437"/>
          </a:xfrm>
          <a:prstGeom prst="rect">
            <a:avLst/>
          </a:prstGeom>
        </p:spPr>
      </p:pic>
      <p:sp>
        <p:nvSpPr>
          <p:cNvPr id="15" name="Footer Placeholder 7">
            <a:extLst>
              <a:ext uri="{FF2B5EF4-FFF2-40B4-BE49-F238E27FC236}">
                <a16:creationId xmlns:a16="http://schemas.microsoft.com/office/drawing/2014/main" id="{3C94EC99-B9F0-F14D-93AC-E9756C1680D5}"/>
              </a:ext>
            </a:extLst>
          </p:cNvPr>
          <p:cNvSpPr>
            <a:spLocks noGrp="1"/>
          </p:cNvSpPr>
          <p:nvPr>
            <p:ph type="ftr" sz="quarter" idx="14"/>
          </p:nvPr>
        </p:nvSpPr>
        <p:spPr>
          <a:xfrm>
            <a:off x="280516" y="6023044"/>
            <a:ext cx="6994044" cy="365125"/>
          </a:xfrm>
        </p:spPr>
        <p:txBody>
          <a:bodyPr/>
          <a:lstStyle/>
          <a:p>
            <a:r>
              <a:rPr lang="en-US"/>
              <a:t>PRESENTATION TITLE HERE (AMEND VIEW &gt; HEADER AND FOOTER &gt; APPLY ALL)</a:t>
            </a:r>
            <a:endParaRPr lang="en-US" dirty="0"/>
          </a:p>
        </p:txBody>
      </p:sp>
      <p:pic>
        <p:nvPicPr>
          <p:cNvPr id="24" name="Picture 23" descr="MAE DY BLEIDLAIS YN CYFRI PAID COLLI DY GYFLE Logo">
            <a:extLst>
              <a:ext uri="{FF2B5EF4-FFF2-40B4-BE49-F238E27FC236}">
                <a16:creationId xmlns:a16="http://schemas.microsoft.com/office/drawing/2014/main" id="{A09F939A-F457-DD44-AC4A-C8573185E52F}"/>
              </a:ext>
            </a:extLst>
          </p:cNvPr>
          <p:cNvPicPr>
            <a:picLocks noChangeAspect="1"/>
          </p:cNvPicPr>
          <p:nvPr userDrawn="1"/>
        </p:nvPicPr>
        <p:blipFill>
          <a:blip r:embed="rId4"/>
          <a:stretch>
            <a:fillRect/>
          </a:stretch>
        </p:blipFill>
        <p:spPr>
          <a:xfrm>
            <a:off x="9526608" y="6062337"/>
            <a:ext cx="2246659" cy="468054"/>
          </a:xfrm>
          <a:prstGeom prst="rect">
            <a:avLst/>
          </a:prstGeom>
        </p:spPr>
      </p:pic>
      <p:sp>
        <p:nvSpPr>
          <p:cNvPr id="25" name="Footer Placeholder 40">
            <a:hlinkClick r:id="rId5"/>
            <a:extLst>
              <a:ext uri="{FF2B5EF4-FFF2-40B4-BE49-F238E27FC236}">
                <a16:creationId xmlns:a16="http://schemas.microsoft.com/office/drawing/2014/main" id="{F0BB0C8D-D3BA-E940-8062-1BE063F0E61E}"/>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dirty="0" err="1">
                <a:solidFill>
                  <a:schemeClr val="tx1"/>
                </a:solidFill>
              </a:rPr>
              <a:t>comisiwnetholiadol.org.uk</a:t>
            </a:r>
            <a:r>
              <a:rPr lang="en-US" sz="900" b="0" u="none" dirty="0">
                <a:solidFill>
                  <a:schemeClr val="tx1"/>
                </a:solidFill>
              </a:rPr>
              <a:t>/</a:t>
            </a:r>
            <a:r>
              <a:rPr lang="en-US" sz="900" b="0" u="none" dirty="0" err="1">
                <a:solidFill>
                  <a:schemeClr val="tx1"/>
                </a:solidFill>
              </a:rPr>
              <a:t>dysgu</a:t>
            </a:r>
            <a:endParaRPr lang="en-US" sz="900" b="0" u="none" dirty="0">
              <a:solidFill>
                <a:schemeClr val="tx1"/>
              </a:solidFill>
            </a:endParaRPr>
          </a:p>
        </p:txBody>
      </p:sp>
      <p:pic>
        <p:nvPicPr>
          <p:cNvPr id="26" name="Picture 25" descr="A picture containing logo&#10;&#10;Description automatically generated">
            <a:extLst>
              <a:ext uri="{FF2B5EF4-FFF2-40B4-BE49-F238E27FC236}">
                <a16:creationId xmlns:a16="http://schemas.microsoft.com/office/drawing/2014/main" id="{E16C3DB5-DBEF-6049-BA11-462E246A22F2}"/>
              </a:ext>
            </a:extLst>
          </p:cNvPr>
          <p:cNvPicPr>
            <a:picLocks noChangeAspect="1"/>
          </p:cNvPicPr>
          <p:nvPr userDrawn="1"/>
        </p:nvPicPr>
        <p:blipFill>
          <a:blip r:embed="rId6"/>
          <a:stretch>
            <a:fillRect/>
          </a:stretch>
        </p:blipFill>
        <p:spPr>
          <a:xfrm>
            <a:off x="10742706" y="493632"/>
            <a:ext cx="1030561" cy="650971"/>
          </a:xfrm>
          <a:prstGeom prst="rect">
            <a:avLst/>
          </a:prstGeom>
        </p:spPr>
      </p:pic>
    </p:spTree>
    <p:extLst>
      <p:ext uri="{BB962C8B-B14F-4D97-AF65-F5344CB8AC3E}">
        <p14:creationId xmlns:p14="http://schemas.microsoft.com/office/powerpoint/2010/main" val="18769634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Assets">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7BE9C0F-39F5-D046-9E92-4457040FB183}"/>
              </a:ext>
            </a:extLst>
          </p:cNvPr>
          <p:cNvSpPr txBox="1"/>
          <p:nvPr userDrawn="1"/>
        </p:nvSpPr>
        <p:spPr>
          <a:xfrm>
            <a:off x="371474" y="791895"/>
            <a:ext cx="7675245" cy="1938992"/>
          </a:xfrm>
          <a:prstGeom prst="rect">
            <a:avLst/>
          </a:prstGeom>
          <a:noFill/>
        </p:spPr>
        <p:txBody>
          <a:bodyPr wrap="square" rtlCol="0">
            <a:spAutoFit/>
          </a:bodyPr>
          <a:lstStyle/>
          <a:p>
            <a:r>
              <a:rPr lang="en-US" sz="6000" b="1" dirty="0">
                <a:latin typeface="Montserrat ExtraBold" pitchFamily="2" charset="77"/>
              </a:rPr>
              <a:t>How to use this presentation pack</a:t>
            </a:r>
          </a:p>
        </p:txBody>
      </p:sp>
      <p:sp>
        <p:nvSpPr>
          <p:cNvPr id="3" name="TextBox 2">
            <a:extLst>
              <a:ext uri="{FF2B5EF4-FFF2-40B4-BE49-F238E27FC236}">
                <a16:creationId xmlns:a16="http://schemas.microsoft.com/office/drawing/2014/main" id="{20D7F9D3-2839-1940-9A22-CC3A07232D54}"/>
              </a:ext>
            </a:extLst>
          </p:cNvPr>
          <p:cNvSpPr txBox="1"/>
          <p:nvPr userDrawn="1"/>
        </p:nvSpPr>
        <p:spPr>
          <a:xfrm>
            <a:off x="371473" y="3211338"/>
            <a:ext cx="5919537" cy="3416320"/>
          </a:xfrm>
          <a:prstGeom prst="rect">
            <a:avLst/>
          </a:prstGeom>
          <a:noFill/>
        </p:spPr>
        <p:txBody>
          <a:bodyPr wrap="square" rtlCol="0">
            <a:spAutoFit/>
          </a:bodyPr>
          <a:lstStyle/>
          <a:p>
            <a:pPr marL="285750" indent="-285750">
              <a:spcAft>
                <a:spcPts val="1200"/>
              </a:spcAft>
              <a:buFont typeface="Arial" panose="020B0604020202020204" pitchFamily="34" charset="0"/>
              <a:buChar char="•"/>
            </a:pPr>
            <a:r>
              <a:rPr lang="en-US" sz="1200" dirty="0">
                <a:latin typeface="Montserrat Medium" pitchFamily="2" charset="77"/>
              </a:rPr>
              <a:t>This presentation consists of many ‘master templates’ for you to use.</a:t>
            </a:r>
          </a:p>
          <a:p>
            <a:pPr marL="285750" indent="-285750">
              <a:spcAft>
                <a:spcPts val="1200"/>
              </a:spcAft>
              <a:buFont typeface="Arial" panose="020B0604020202020204" pitchFamily="34" charset="0"/>
              <a:buChar char="•"/>
            </a:pPr>
            <a:r>
              <a:rPr lang="en-US" sz="1200" dirty="0">
                <a:latin typeface="Montserrat Medium" pitchFamily="2" charset="77"/>
              </a:rPr>
              <a:t>It is recommended that you duplicate this presentation and rename to your desired folder destination before beginning.</a:t>
            </a:r>
          </a:p>
          <a:p>
            <a:pPr marL="285750" indent="-285750">
              <a:spcAft>
                <a:spcPts val="1200"/>
              </a:spcAft>
              <a:buFont typeface="Arial" panose="020B0604020202020204" pitchFamily="34" charset="0"/>
              <a:buChar char="•"/>
            </a:pPr>
            <a:r>
              <a:rPr lang="en-US" sz="1200" dirty="0">
                <a:latin typeface="Montserrat Medium" pitchFamily="2" charset="77"/>
              </a:rPr>
              <a:t>All available slides have been placed into the presentation itself to be amended or deleted as you please. </a:t>
            </a:r>
          </a:p>
          <a:p>
            <a:pPr marL="285750" indent="-285750">
              <a:spcAft>
                <a:spcPts val="1200"/>
              </a:spcAft>
              <a:buFont typeface="Arial" panose="020B0604020202020204" pitchFamily="34" charset="0"/>
              <a:buChar char="•"/>
            </a:pPr>
            <a:r>
              <a:rPr lang="en-US" sz="1200" dirty="0">
                <a:latin typeface="Montserrat Medium" pitchFamily="2" charset="77"/>
              </a:rPr>
              <a:t>Page 2 is an asset pack for you to copy and paste from. You may wish to keep this page available whilst you build your presentation and remove on completion. If for any reason you lose this page, you can find the assets in the master pages:</a:t>
            </a:r>
          </a:p>
          <a:p>
            <a:pPr marL="742950" lvl="1" indent="-285750">
              <a:spcAft>
                <a:spcPts val="800"/>
              </a:spcAft>
              <a:buFont typeface="Arial" panose="020B0604020202020204" pitchFamily="34" charset="0"/>
              <a:buChar char="•"/>
            </a:pPr>
            <a:r>
              <a:rPr lang="en-US" sz="1200" dirty="0">
                <a:latin typeface="Montserrat Medium" pitchFamily="2" charset="77"/>
              </a:rPr>
              <a:t>View &gt; Master &gt; Slide Master</a:t>
            </a:r>
          </a:p>
          <a:p>
            <a:pPr marL="742950" lvl="1" indent="-285750">
              <a:spcAft>
                <a:spcPts val="800"/>
              </a:spcAft>
              <a:buFont typeface="Arial" panose="020B0604020202020204" pitchFamily="34" charset="0"/>
              <a:buChar char="•"/>
            </a:pPr>
            <a:r>
              <a:rPr lang="en-US" sz="1200" dirty="0">
                <a:latin typeface="Montserrat Medium" pitchFamily="2" charset="77"/>
              </a:rPr>
              <a:t>Select your asset &gt; copy (</a:t>
            </a:r>
            <a:r>
              <a:rPr lang="en-US" sz="1200" dirty="0" err="1">
                <a:latin typeface="Montserrat Medium" pitchFamily="2" charset="77"/>
              </a:rPr>
              <a:t>ctrl+c</a:t>
            </a:r>
            <a:r>
              <a:rPr lang="en-US" sz="1200" dirty="0">
                <a:latin typeface="Montserrat Medium" pitchFamily="2" charset="77"/>
              </a:rPr>
              <a:t> or </a:t>
            </a:r>
            <a:r>
              <a:rPr lang="en-US" sz="1200" dirty="0" err="1">
                <a:latin typeface="Montserrat Medium" pitchFamily="2" charset="77"/>
              </a:rPr>
              <a:t>cmd+c</a:t>
            </a:r>
            <a:r>
              <a:rPr lang="en-US" sz="1200" dirty="0">
                <a:latin typeface="Montserrat Medium" pitchFamily="2" charset="77"/>
              </a:rPr>
              <a:t>)</a:t>
            </a:r>
          </a:p>
          <a:p>
            <a:pPr marL="742950" lvl="1" indent="-285750">
              <a:spcAft>
                <a:spcPts val="800"/>
              </a:spcAft>
              <a:buFont typeface="Arial" panose="020B0604020202020204" pitchFamily="34" charset="0"/>
              <a:buChar char="•"/>
            </a:pPr>
            <a:r>
              <a:rPr lang="en-US" sz="1200" dirty="0">
                <a:latin typeface="Montserrat Medium" pitchFamily="2" charset="77"/>
              </a:rPr>
              <a:t>Return to your presentation and paste (</a:t>
            </a:r>
            <a:r>
              <a:rPr lang="en-US" sz="1200" dirty="0" err="1">
                <a:latin typeface="Montserrat Medium" pitchFamily="2" charset="77"/>
              </a:rPr>
              <a:t>ctrl+v</a:t>
            </a:r>
            <a:r>
              <a:rPr lang="en-US" sz="1200" dirty="0">
                <a:latin typeface="Montserrat Medium" pitchFamily="2" charset="77"/>
              </a:rPr>
              <a:t> or </a:t>
            </a:r>
            <a:r>
              <a:rPr lang="en-US" sz="1200" dirty="0" err="1">
                <a:latin typeface="Montserrat Medium" pitchFamily="2" charset="77"/>
              </a:rPr>
              <a:t>cmd+v</a:t>
            </a:r>
            <a:r>
              <a:rPr lang="en-US" sz="1200" dirty="0">
                <a:latin typeface="Montserrat Medium" pitchFamily="2" charset="77"/>
              </a:rPr>
              <a:t>). </a:t>
            </a:r>
          </a:p>
          <a:p>
            <a:pPr marL="285750" indent="-285750">
              <a:spcAft>
                <a:spcPts val="1200"/>
              </a:spcAft>
              <a:buFont typeface="Arial" panose="020B0604020202020204" pitchFamily="34" charset="0"/>
              <a:buChar char="•"/>
            </a:pPr>
            <a:endParaRPr lang="en-US" sz="1200" dirty="0">
              <a:latin typeface="Montserrat Medium" pitchFamily="2" charset="77"/>
            </a:endParaRPr>
          </a:p>
        </p:txBody>
      </p:sp>
      <p:pic>
        <p:nvPicPr>
          <p:cNvPr id="4" name="Picture 3" descr="A picture containing person&#10;&#10;Description automatically generated">
            <a:extLst>
              <a:ext uri="{FF2B5EF4-FFF2-40B4-BE49-F238E27FC236}">
                <a16:creationId xmlns:a16="http://schemas.microsoft.com/office/drawing/2014/main" id="{CC590042-FDA3-634A-9D76-8F3B2D6F1891}"/>
              </a:ext>
            </a:extLst>
          </p:cNvPr>
          <p:cNvPicPr>
            <a:picLocks noChangeAspect="1"/>
          </p:cNvPicPr>
          <p:nvPr userDrawn="1"/>
        </p:nvPicPr>
        <p:blipFill rotWithShape="1">
          <a:blip r:embed="rId2"/>
          <a:srcRect l="1" r="-696"/>
          <a:stretch/>
        </p:blipFill>
        <p:spPr>
          <a:xfrm>
            <a:off x="7104131" y="1642769"/>
            <a:ext cx="4433934" cy="5225280"/>
          </a:xfrm>
          <a:prstGeom prst="rect">
            <a:avLst/>
          </a:prstGeom>
        </p:spPr>
      </p:pic>
    </p:spTree>
    <p:extLst>
      <p:ext uri="{BB962C8B-B14F-4D97-AF65-F5344CB8AC3E}">
        <p14:creationId xmlns:p14="http://schemas.microsoft.com/office/powerpoint/2010/main" val="78488972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Quote A">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A0DC8F9-5F33-524B-BB1E-1EE5561FBD95}"/>
              </a:ext>
              <a:ext uri="{C183D7F6-B498-43B3-948B-1728B52AA6E4}">
                <adec:decorative xmlns:adec="http://schemas.microsoft.com/office/drawing/2017/decorative" val="1"/>
              </a:ext>
            </a:extLst>
          </p:cNvPr>
          <p:cNvSpPr/>
          <p:nvPr userDrawn="1"/>
        </p:nvSpPr>
        <p:spPr>
          <a:xfrm flipV="1">
            <a:off x="0" y="0"/>
            <a:ext cx="12192000" cy="5714804"/>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Image" descr="Image of teenage girl pondering with finger on chin">
            <a:extLst>
              <a:ext uri="{FF2B5EF4-FFF2-40B4-BE49-F238E27FC236}">
                <a16:creationId xmlns:a16="http://schemas.microsoft.com/office/drawing/2014/main" id="{89ACCAE7-F79D-1244-9E82-D871927DBA46}"/>
              </a:ext>
            </a:extLst>
          </p:cNvPr>
          <p:cNvPicPr>
            <a:picLocks noChangeAspect="1"/>
          </p:cNvPicPr>
          <p:nvPr userDrawn="1"/>
        </p:nvPicPr>
        <p:blipFill rotWithShape="1">
          <a:blip r:embed="rId2"/>
          <a:srcRect l="-363" r="6016"/>
          <a:stretch/>
        </p:blipFill>
        <p:spPr>
          <a:xfrm rot="1043764" flipH="1">
            <a:off x="-727137" y="1341028"/>
            <a:ext cx="5225143" cy="6572049"/>
          </a:xfrm>
          <a:prstGeom prst="rect">
            <a:avLst/>
          </a:prstGeom>
        </p:spPr>
      </p:pic>
      <p:sp>
        <p:nvSpPr>
          <p:cNvPr id="16" name="Title 1">
            <a:extLst>
              <a:ext uri="{FF2B5EF4-FFF2-40B4-BE49-F238E27FC236}">
                <a16:creationId xmlns:a16="http://schemas.microsoft.com/office/drawing/2014/main" id="{FEBDE36F-3F1F-8545-B061-931E3103E160}"/>
              </a:ext>
              <a:ext uri="{C183D7F6-B498-43B3-948B-1728B52AA6E4}">
                <adec:decorative xmlns:adec="http://schemas.microsoft.com/office/drawing/2017/decorative" val="1"/>
              </a:ext>
            </a:extLst>
          </p:cNvPr>
          <p:cNvSpPr txBox="1">
            <a:spLocks/>
          </p:cNvSpPr>
          <p:nvPr userDrawn="1"/>
        </p:nvSpPr>
        <p:spPr>
          <a:xfrm>
            <a:off x="11254154" y="3426488"/>
            <a:ext cx="723481" cy="2009669"/>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6000" b="1" i="0" kern="1200">
                <a:solidFill>
                  <a:schemeClr val="bg1"/>
                </a:solidFill>
                <a:latin typeface="Montserrat Black" pitchFamily="2" charset="77"/>
                <a:ea typeface="+mj-ea"/>
                <a:cs typeface="+mj-cs"/>
              </a:defRPr>
            </a:lvl1pPr>
          </a:lstStyle>
          <a:p>
            <a:r>
              <a:rPr lang="en-US" dirty="0">
                <a:solidFill>
                  <a:schemeClr val="tx1"/>
                </a:solidFill>
              </a:rPr>
              <a:t>”</a:t>
            </a:r>
          </a:p>
        </p:txBody>
      </p:sp>
      <p:sp>
        <p:nvSpPr>
          <p:cNvPr id="8" name="Title 1" descr="Main Quote&#10;">
            <a:extLst>
              <a:ext uri="{FF2B5EF4-FFF2-40B4-BE49-F238E27FC236}">
                <a16:creationId xmlns:a16="http://schemas.microsoft.com/office/drawing/2014/main" id="{CEFA90B8-DDDF-0749-AD7D-37B2C322D44A}"/>
              </a:ext>
            </a:extLst>
          </p:cNvPr>
          <p:cNvSpPr>
            <a:spLocks noGrp="1"/>
          </p:cNvSpPr>
          <p:nvPr>
            <p:ph type="title" hasCustomPrompt="1"/>
          </p:nvPr>
        </p:nvSpPr>
        <p:spPr>
          <a:xfrm>
            <a:off x="3704843" y="1756599"/>
            <a:ext cx="8170635" cy="3581826"/>
          </a:xfrm>
        </p:spPr>
        <p:txBody>
          <a:bodyPr anchor="t"/>
          <a:lstStyle>
            <a:lvl1pPr>
              <a:defRPr sz="6000">
                <a:solidFill>
                  <a:schemeClr val="tx1"/>
                </a:solidFill>
              </a:defRPr>
            </a:lvl1pPr>
          </a:lstStyle>
          <a:p>
            <a:r>
              <a:rPr lang="en-US" dirty="0"/>
              <a:t>MAYBE YOU WANT AN INSPIRATIONAL QUOTE</a:t>
            </a:r>
          </a:p>
        </p:txBody>
      </p:sp>
      <p:sp>
        <p:nvSpPr>
          <p:cNvPr id="9" name="Title 1">
            <a:extLst>
              <a:ext uri="{FF2B5EF4-FFF2-40B4-BE49-F238E27FC236}">
                <a16:creationId xmlns:a16="http://schemas.microsoft.com/office/drawing/2014/main" id="{8AE57269-2D63-2547-8D46-F20246CF01DD}"/>
              </a:ext>
              <a:ext uri="{C183D7F6-B498-43B3-948B-1728B52AA6E4}">
                <adec:decorative xmlns:adec="http://schemas.microsoft.com/office/drawing/2017/decorative" val="1"/>
              </a:ext>
            </a:extLst>
          </p:cNvPr>
          <p:cNvSpPr txBox="1">
            <a:spLocks/>
          </p:cNvSpPr>
          <p:nvPr userDrawn="1"/>
        </p:nvSpPr>
        <p:spPr>
          <a:xfrm>
            <a:off x="3704843" y="0"/>
            <a:ext cx="723481" cy="2009669"/>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6000" b="1" i="0" kern="1200">
                <a:solidFill>
                  <a:schemeClr val="bg1"/>
                </a:solidFill>
                <a:latin typeface="Montserrat Black" pitchFamily="2" charset="77"/>
                <a:ea typeface="+mj-ea"/>
                <a:cs typeface="+mj-cs"/>
              </a:defRPr>
            </a:lvl1pPr>
          </a:lstStyle>
          <a:p>
            <a:r>
              <a:rPr lang="en-US" dirty="0">
                <a:solidFill>
                  <a:schemeClr val="tx1"/>
                </a:solidFill>
              </a:rPr>
              <a:t>“</a:t>
            </a:r>
          </a:p>
        </p:txBody>
      </p:sp>
      <p:pic>
        <p:nvPicPr>
          <p:cNvPr id="13" name="Picture 12" descr="A picture containing logo&#10;&#10;Description automatically generated">
            <a:extLst>
              <a:ext uri="{FF2B5EF4-FFF2-40B4-BE49-F238E27FC236}">
                <a16:creationId xmlns:a16="http://schemas.microsoft.com/office/drawing/2014/main" id="{B71CF5EF-2EE5-2C4C-ADC0-8F4BEC36D76B}"/>
              </a:ext>
            </a:extLst>
          </p:cNvPr>
          <p:cNvPicPr>
            <a:picLocks noChangeAspect="1"/>
          </p:cNvPicPr>
          <p:nvPr userDrawn="1"/>
        </p:nvPicPr>
        <p:blipFill>
          <a:blip r:embed="rId3">
            <a:extLst>
              <a:ext uri="{BEBA8EAE-BF5A-486C-A8C5-ECC9F3942E4B}">
                <a14:imgProps xmlns:a14="http://schemas.microsoft.com/office/drawing/2010/main">
                  <a14:imgLayer r:embed="rId4">
                    <a14:imgEffect>
                      <a14:brightnessContrast bright="100000"/>
                    </a14:imgEffect>
                  </a14:imgLayer>
                </a14:imgProps>
              </a:ext>
            </a:extLst>
          </a:blip>
          <a:stretch>
            <a:fillRect/>
          </a:stretch>
        </p:blipFill>
        <p:spPr>
          <a:xfrm>
            <a:off x="10742706" y="493632"/>
            <a:ext cx="1030561" cy="650971"/>
          </a:xfrm>
          <a:prstGeom prst="rect">
            <a:avLst/>
          </a:prstGeom>
        </p:spPr>
      </p:pic>
      <p:pic>
        <p:nvPicPr>
          <p:cNvPr id="14" name="Picture 13" descr="MAE DY BLEIDLAIS YN CYFRI PAID COLLI DY GYFLE Logo">
            <a:extLst>
              <a:ext uri="{FF2B5EF4-FFF2-40B4-BE49-F238E27FC236}">
                <a16:creationId xmlns:a16="http://schemas.microsoft.com/office/drawing/2014/main" id="{FF2D3DB2-00CD-FE48-9417-41CB032450E9}"/>
              </a:ext>
            </a:extLst>
          </p:cNvPr>
          <p:cNvPicPr>
            <a:picLocks noChangeAspect="1"/>
          </p:cNvPicPr>
          <p:nvPr userDrawn="1"/>
        </p:nvPicPr>
        <p:blipFill>
          <a:blip r:embed="rId5"/>
          <a:stretch>
            <a:fillRect/>
          </a:stretch>
        </p:blipFill>
        <p:spPr>
          <a:xfrm>
            <a:off x="9526608" y="6062337"/>
            <a:ext cx="2246659" cy="468054"/>
          </a:xfrm>
          <a:prstGeom prst="rect">
            <a:avLst/>
          </a:prstGeom>
        </p:spPr>
      </p:pic>
    </p:spTree>
    <p:extLst>
      <p:ext uri="{BB962C8B-B14F-4D97-AF65-F5344CB8AC3E}">
        <p14:creationId xmlns:p14="http://schemas.microsoft.com/office/powerpoint/2010/main" val="158444366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B">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A0DC8F9-5F33-524B-BB1E-1EE5561FBD95}"/>
              </a:ext>
            </a:extLst>
          </p:cNvPr>
          <p:cNvSpPr/>
          <p:nvPr userDrawn="1"/>
        </p:nvSpPr>
        <p:spPr>
          <a:xfrm flipV="1">
            <a:off x="0" y="0"/>
            <a:ext cx="12192000" cy="5714804"/>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Image" descr="Image of teenage girl pondering with finger on chin">
            <a:extLst>
              <a:ext uri="{FF2B5EF4-FFF2-40B4-BE49-F238E27FC236}">
                <a16:creationId xmlns:a16="http://schemas.microsoft.com/office/drawing/2014/main" id="{AF6F1F5F-250A-FE4A-ACD7-2D05B5CF7E26}"/>
              </a:ext>
            </a:extLst>
          </p:cNvPr>
          <p:cNvPicPr>
            <a:picLocks noChangeAspect="1"/>
          </p:cNvPicPr>
          <p:nvPr userDrawn="1"/>
        </p:nvPicPr>
        <p:blipFill rotWithShape="1">
          <a:blip r:embed="rId2"/>
          <a:srcRect l="-363" r="6016"/>
          <a:stretch/>
        </p:blipFill>
        <p:spPr>
          <a:xfrm rot="1043764" flipH="1">
            <a:off x="-727137" y="1341028"/>
            <a:ext cx="5225143" cy="6572049"/>
          </a:xfrm>
          <a:prstGeom prst="rect">
            <a:avLst/>
          </a:prstGeom>
        </p:spPr>
      </p:pic>
      <p:sp>
        <p:nvSpPr>
          <p:cNvPr id="16" name="Title 1">
            <a:extLst>
              <a:ext uri="{FF2B5EF4-FFF2-40B4-BE49-F238E27FC236}">
                <a16:creationId xmlns:a16="http://schemas.microsoft.com/office/drawing/2014/main" id="{DB0BFB95-A8CC-5A4C-9753-98855CE1886F}"/>
              </a:ext>
              <a:ext uri="{C183D7F6-B498-43B3-948B-1728B52AA6E4}">
                <adec:decorative xmlns:adec="http://schemas.microsoft.com/office/drawing/2017/decorative" val="1"/>
              </a:ext>
            </a:extLst>
          </p:cNvPr>
          <p:cNvSpPr txBox="1">
            <a:spLocks/>
          </p:cNvSpPr>
          <p:nvPr userDrawn="1"/>
        </p:nvSpPr>
        <p:spPr>
          <a:xfrm>
            <a:off x="11254154" y="3426488"/>
            <a:ext cx="723481" cy="2009669"/>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6000" b="1" i="0" kern="1200">
                <a:solidFill>
                  <a:schemeClr val="bg1"/>
                </a:solidFill>
                <a:latin typeface="Montserrat Black" pitchFamily="2" charset="77"/>
                <a:ea typeface="+mj-ea"/>
                <a:cs typeface="+mj-cs"/>
              </a:defRPr>
            </a:lvl1pPr>
          </a:lstStyle>
          <a:p>
            <a:r>
              <a:rPr lang="en-US" dirty="0">
                <a:solidFill>
                  <a:schemeClr val="tx1"/>
                </a:solidFill>
              </a:rPr>
              <a:t>”</a:t>
            </a:r>
          </a:p>
        </p:txBody>
      </p:sp>
      <p:sp>
        <p:nvSpPr>
          <p:cNvPr id="17" name="Title 1" descr="Main Quote&#10;">
            <a:extLst>
              <a:ext uri="{FF2B5EF4-FFF2-40B4-BE49-F238E27FC236}">
                <a16:creationId xmlns:a16="http://schemas.microsoft.com/office/drawing/2014/main" id="{03559090-BADF-C94D-8E1B-1DB60FDEFC6A}"/>
              </a:ext>
            </a:extLst>
          </p:cNvPr>
          <p:cNvSpPr>
            <a:spLocks noGrp="1"/>
          </p:cNvSpPr>
          <p:nvPr>
            <p:ph type="title" hasCustomPrompt="1"/>
          </p:nvPr>
        </p:nvSpPr>
        <p:spPr>
          <a:xfrm>
            <a:off x="3704843" y="1756599"/>
            <a:ext cx="8170635" cy="3581826"/>
          </a:xfrm>
        </p:spPr>
        <p:txBody>
          <a:bodyPr anchor="t"/>
          <a:lstStyle>
            <a:lvl1pPr>
              <a:defRPr sz="6000">
                <a:solidFill>
                  <a:schemeClr val="tx1"/>
                </a:solidFill>
              </a:defRPr>
            </a:lvl1pPr>
          </a:lstStyle>
          <a:p>
            <a:r>
              <a:rPr lang="en-US" dirty="0"/>
              <a:t>MAYBE YOU WANT AN INSPIRATIONAL QUOTE</a:t>
            </a:r>
          </a:p>
        </p:txBody>
      </p:sp>
      <p:sp>
        <p:nvSpPr>
          <p:cNvPr id="18" name="Title 1">
            <a:extLst>
              <a:ext uri="{FF2B5EF4-FFF2-40B4-BE49-F238E27FC236}">
                <a16:creationId xmlns:a16="http://schemas.microsoft.com/office/drawing/2014/main" id="{D6763833-69F3-6B41-85E8-FFA2E28E5CF5}"/>
              </a:ext>
              <a:ext uri="{C183D7F6-B498-43B3-948B-1728B52AA6E4}">
                <adec:decorative xmlns:adec="http://schemas.microsoft.com/office/drawing/2017/decorative" val="1"/>
              </a:ext>
            </a:extLst>
          </p:cNvPr>
          <p:cNvSpPr txBox="1">
            <a:spLocks/>
          </p:cNvSpPr>
          <p:nvPr userDrawn="1"/>
        </p:nvSpPr>
        <p:spPr>
          <a:xfrm>
            <a:off x="3704843" y="0"/>
            <a:ext cx="723481" cy="2009669"/>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6000" b="1" i="0" kern="1200">
                <a:solidFill>
                  <a:schemeClr val="bg1"/>
                </a:solidFill>
                <a:latin typeface="Montserrat Black" pitchFamily="2" charset="77"/>
                <a:ea typeface="+mj-ea"/>
                <a:cs typeface="+mj-cs"/>
              </a:defRPr>
            </a:lvl1pPr>
          </a:lstStyle>
          <a:p>
            <a:r>
              <a:rPr lang="en-US" dirty="0">
                <a:solidFill>
                  <a:schemeClr val="tx1"/>
                </a:solidFill>
              </a:rPr>
              <a:t>“</a:t>
            </a:r>
          </a:p>
        </p:txBody>
      </p:sp>
      <p:pic>
        <p:nvPicPr>
          <p:cNvPr id="9" name="Picture 8" descr="A picture containing logo&#10;&#10;Description automatically generated">
            <a:extLst>
              <a:ext uri="{FF2B5EF4-FFF2-40B4-BE49-F238E27FC236}">
                <a16:creationId xmlns:a16="http://schemas.microsoft.com/office/drawing/2014/main" id="{CEA10697-2991-3348-A04E-762251C73165}"/>
              </a:ext>
            </a:extLst>
          </p:cNvPr>
          <p:cNvPicPr>
            <a:picLocks noChangeAspect="1"/>
          </p:cNvPicPr>
          <p:nvPr userDrawn="1"/>
        </p:nvPicPr>
        <p:blipFill>
          <a:blip r:embed="rId3">
            <a:extLst>
              <a:ext uri="{BEBA8EAE-BF5A-486C-A8C5-ECC9F3942E4B}">
                <a14:imgProps xmlns:a14="http://schemas.microsoft.com/office/drawing/2010/main">
                  <a14:imgLayer r:embed="rId4">
                    <a14:imgEffect>
                      <a14:brightnessContrast bright="100000"/>
                    </a14:imgEffect>
                  </a14:imgLayer>
                </a14:imgProps>
              </a:ext>
            </a:extLst>
          </a:blip>
          <a:stretch>
            <a:fillRect/>
          </a:stretch>
        </p:blipFill>
        <p:spPr>
          <a:xfrm>
            <a:off x="10742706" y="493632"/>
            <a:ext cx="1030561" cy="650971"/>
          </a:xfrm>
          <a:prstGeom prst="rect">
            <a:avLst/>
          </a:prstGeom>
        </p:spPr>
      </p:pic>
      <p:pic>
        <p:nvPicPr>
          <p:cNvPr id="10" name="Picture 9" descr="MAE DY BLEIDLAIS YN CYFRI PAID COLLI DY GYFLE Logo">
            <a:extLst>
              <a:ext uri="{FF2B5EF4-FFF2-40B4-BE49-F238E27FC236}">
                <a16:creationId xmlns:a16="http://schemas.microsoft.com/office/drawing/2014/main" id="{0815E5BB-0D07-2946-91E3-E011D8124D45}"/>
              </a:ext>
            </a:extLst>
          </p:cNvPr>
          <p:cNvPicPr>
            <a:picLocks noChangeAspect="1"/>
          </p:cNvPicPr>
          <p:nvPr userDrawn="1"/>
        </p:nvPicPr>
        <p:blipFill>
          <a:blip r:embed="rId5"/>
          <a:stretch>
            <a:fillRect/>
          </a:stretch>
        </p:blipFill>
        <p:spPr>
          <a:xfrm>
            <a:off x="9526608" y="6062337"/>
            <a:ext cx="2246659" cy="468054"/>
          </a:xfrm>
          <a:prstGeom prst="rect">
            <a:avLst/>
          </a:prstGeom>
        </p:spPr>
      </p:pic>
    </p:spTree>
    <p:extLst>
      <p:ext uri="{BB962C8B-B14F-4D97-AF65-F5344CB8AC3E}">
        <p14:creationId xmlns:p14="http://schemas.microsoft.com/office/powerpoint/2010/main" val="385654556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Grid A">
    <p:spTree>
      <p:nvGrpSpPr>
        <p:cNvPr id="1" name=""/>
        <p:cNvGrpSpPr/>
        <p:nvPr/>
      </p:nvGrpSpPr>
      <p:grpSpPr>
        <a:xfrm>
          <a:off x="0" y="0"/>
          <a:ext cx="0" cy="0"/>
          <a:chOff x="0" y="0"/>
          <a:chExt cx="0" cy="0"/>
        </a:xfrm>
      </p:grpSpPr>
      <p:sp>
        <p:nvSpPr>
          <p:cNvPr id="8" name="Main title">
            <a:extLst>
              <a:ext uri="{FF2B5EF4-FFF2-40B4-BE49-F238E27FC236}">
                <a16:creationId xmlns:a16="http://schemas.microsoft.com/office/drawing/2014/main" id="{81E73C35-F00D-244E-B829-BA7F4E67551B}"/>
              </a:ext>
            </a:extLst>
          </p:cNvPr>
          <p:cNvSpPr>
            <a:spLocks noGrp="1"/>
          </p:cNvSpPr>
          <p:nvPr>
            <p:ph type="title" hasCustomPrompt="1"/>
          </p:nvPr>
        </p:nvSpPr>
        <p:spPr>
          <a:xfrm>
            <a:off x="290455" y="467140"/>
            <a:ext cx="7689574" cy="688420"/>
          </a:xfrm>
        </p:spPr>
        <p:txBody>
          <a:bodyPr anchor="t"/>
          <a:lstStyle>
            <a:lvl1pPr>
              <a:defRPr lang="en-GB" sz="4200" b="1" i="0" kern="1200" dirty="0">
                <a:solidFill>
                  <a:schemeClr val="tx1">
                    <a:lumMod val="95000"/>
                    <a:lumOff val="5000"/>
                  </a:schemeClr>
                </a:solidFill>
                <a:latin typeface="Montserrat ExtraBold" pitchFamily="2" charset="77"/>
                <a:ea typeface="+mj-ea"/>
                <a:cs typeface="+mj-cs"/>
              </a:defRPr>
            </a:lvl1pPr>
          </a:lstStyle>
          <a:p>
            <a:r>
              <a:rPr lang="en-GB" dirty="0"/>
              <a:t>TITLE TO GO HERE</a:t>
            </a:r>
            <a:endParaRPr lang="en-US" dirty="0"/>
          </a:p>
        </p:txBody>
      </p:sp>
      <p:sp>
        <p:nvSpPr>
          <p:cNvPr id="11" name="Footer Placeholder 7">
            <a:extLst>
              <a:ext uri="{FF2B5EF4-FFF2-40B4-BE49-F238E27FC236}">
                <a16:creationId xmlns:a16="http://schemas.microsoft.com/office/drawing/2014/main" id="{381DA2B3-749F-2649-A416-7D1CD8D42ADC}"/>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a:t>PRESENTATION TITLE HERE (AMEND VIEW &gt; HEADER AND FOOTER &gt; APPLY ALL)</a:t>
            </a:r>
            <a:endParaRPr lang="en-US" dirty="0"/>
          </a:p>
        </p:txBody>
      </p:sp>
      <p:pic>
        <p:nvPicPr>
          <p:cNvPr id="14" name="Picture 13" descr="MAE DY BLEIDLAIS YN CYFRI PAID COLLI DY GYFLE Logo">
            <a:extLst>
              <a:ext uri="{FF2B5EF4-FFF2-40B4-BE49-F238E27FC236}">
                <a16:creationId xmlns:a16="http://schemas.microsoft.com/office/drawing/2014/main" id="{84CD3B0B-1808-1744-B009-1963A1202628}"/>
              </a:ext>
            </a:extLst>
          </p:cNvPr>
          <p:cNvPicPr>
            <a:picLocks noChangeAspect="1"/>
          </p:cNvPicPr>
          <p:nvPr userDrawn="1"/>
        </p:nvPicPr>
        <p:blipFill>
          <a:blip r:embed="rId2"/>
          <a:stretch>
            <a:fillRect/>
          </a:stretch>
        </p:blipFill>
        <p:spPr>
          <a:xfrm>
            <a:off x="9526608" y="6062337"/>
            <a:ext cx="2246659" cy="468054"/>
          </a:xfrm>
          <a:prstGeom prst="rect">
            <a:avLst/>
          </a:prstGeom>
        </p:spPr>
      </p:pic>
      <p:sp>
        <p:nvSpPr>
          <p:cNvPr id="15" name="Footer Placeholder 40">
            <a:hlinkClick r:id="rId3"/>
            <a:extLst>
              <a:ext uri="{FF2B5EF4-FFF2-40B4-BE49-F238E27FC236}">
                <a16:creationId xmlns:a16="http://schemas.microsoft.com/office/drawing/2014/main" id="{1FB2331C-532E-DF46-B5FF-46570B01CBDA}"/>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dirty="0" err="1">
                <a:solidFill>
                  <a:schemeClr val="tx1"/>
                </a:solidFill>
              </a:rPr>
              <a:t>comisiwnetholiadol.org.uk</a:t>
            </a:r>
            <a:r>
              <a:rPr lang="en-US" sz="900" b="0" u="none" dirty="0">
                <a:solidFill>
                  <a:schemeClr val="tx1"/>
                </a:solidFill>
              </a:rPr>
              <a:t>/</a:t>
            </a:r>
            <a:r>
              <a:rPr lang="en-US" sz="900" b="0" u="none" dirty="0" err="1">
                <a:solidFill>
                  <a:schemeClr val="tx1"/>
                </a:solidFill>
              </a:rPr>
              <a:t>dysgu</a:t>
            </a:r>
            <a:endParaRPr lang="en-US" sz="900" b="0" u="none" dirty="0">
              <a:solidFill>
                <a:schemeClr val="tx1"/>
              </a:solidFill>
            </a:endParaRPr>
          </a:p>
        </p:txBody>
      </p:sp>
      <p:pic>
        <p:nvPicPr>
          <p:cNvPr id="16" name="Picture 15" descr="A picture containing logo&#10;&#10;Description automatically generated">
            <a:extLst>
              <a:ext uri="{FF2B5EF4-FFF2-40B4-BE49-F238E27FC236}">
                <a16:creationId xmlns:a16="http://schemas.microsoft.com/office/drawing/2014/main" id="{9B5F797E-F2A0-E64F-B333-860B43F263DC}"/>
              </a:ext>
            </a:extLst>
          </p:cNvPr>
          <p:cNvPicPr>
            <a:picLocks noChangeAspect="1"/>
          </p:cNvPicPr>
          <p:nvPr userDrawn="1"/>
        </p:nvPicPr>
        <p:blipFill>
          <a:blip r:embed="rId4"/>
          <a:stretch>
            <a:fillRect/>
          </a:stretch>
        </p:blipFill>
        <p:spPr>
          <a:xfrm>
            <a:off x="10742706" y="493632"/>
            <a:ext cx="1030561" cy="650971"/>
          </a:xfrm>
          <a:prstGeom prst="rect">
            <a:avLst/>
          </a:prstGeom>
        </p:spPr>
      </p:pic>
    </p:spTree>
    <p:extLst>
      <p:ext uri="{BB962C8B-B14F-4D97-AF65-F5344CB8AC3E}">
        <p14:creationId xmlns:p14="http://schemas.microsoft.com/office/powerpoint/2010/main" val="299462413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Grid A">
    <p:spTree>
      <p:nvGrpSpPr>
        <p:cNvPr id="1" name=""/>
        <p:cNvGrpSpPr/>
        <p:nvPr/>
      </p:nvGrpSpPr>
      <p:grpSpPr>
        <a:xfrm>
          <a:off x="0" y="0"/>
          <a:ext cx="0" cy="0"/>
          <a:chOff x="0" y="0"/>
          <a:chExt cx="0" cy="0"/>
        </a:xfrm>
      </p:grpSpPr>
      <p:sp>
        <p:nvSpPr>
          <p:cNvPr id="8" name="Main Title">
            <a:extLst>
              <a:ext uri="{FF2B5EF4-FFF2-40B4-BE49-F238E27FC236}">
                <a16:creationId xmlns:a16="http://schemas.microsoft.com/office/drawing/2014/main" id="{81E73C35-F00D-244E-B829-BA7F4E67551B}"/>
              </a:ext>
            </a:extLst>
          </p:cNvPr>
          <p:cNvSpPr>
            <a:spLocks noGrp="1"/>
          </p:cNvSpPr>
          <p:nvPr>
            <p:ph type="title" hasCustomPrompt="1"/>
          </p:nvPr>
        </p:nvSpPr>
        <p:spPr>
          <a:xfrm>
            <a:off x="290455" y="467140"/>
            <a:ext cx="7689574" cy="688420"/>
          </a:xfrm>
        </p:spPr>
        <p:txBody>
          <a:bodyPr anchor="t"/>
          <a:lstStyle>
            <a:lvl1pPr>
              <a:defRPr lang="en-GB" sz="4200" b="1" i="0" kern="1200" dirty="0">
                <a:solidFill>
                  <a:schemeClr val="tx1">
                    <a:lumMod val="95000"/>
                    <a:lumOff val="5000"/>
                  </a:schemeClr>
                </a:solidFill>
                <a:latin typeface="Montserrat ExtraBold" pitchFamily="2" charset="77"/>
                <a:ea typeface="+mj-ea"/>
                <a:cs typeface="+mj-cs"/>
              </a:defRPr>
            </a:lvl1pPr>
          </a:lstStyle>
          <a:p>
            <a:r>
              <a:rPr lang="en-GB" dirty="0"/>
              <a:t>TITLE TO GO HERE</a:t>
            </a:r>
            <a:endParaRPr lang="en-US" dirty="0"/>
          </a:p>
        </p:txBody>
      </p:sp>
      <p:graphicFrame>
        <p:nvGraphicFramePr>
          <p:cNvPr id="18" name="Table 18" descr="Table&#10;">
            <a:extLst>
              <a:ext uri="{FF2B5EF4-FFF2-40B4-BE49-F238E27FC236}">
                <a16:creationId xmlns:a16="http://schemas.microsoft.com/office/drawing/2014/main" id="{9A364887-69AB-A540-BF97-AA2BE3E3EB7D}"/>
              </a:ext>
            </a:extLst>
          </p:cNvPr>
          <p:cNvGraphicFramePr>
            <a:graphicFrameLocks noGrp="1"/>
          </p:cNvGraphicFramePr>
          <p:nvPr userDrawn="1">
            <p:extLst>
              <p:ext uri="{D42A27DB-BD31-4B8C-83A1-F6EECF244321}">
                <p14:modId xmlns:p14="http://schemas.microsoft.com/office/powerpoint/2010/main" val="931472893"/>
              </p:ext>
            </p:extLst>
          </p:nvPr>
        </p:nvGraphicFramePr>
        <p:xfrm>
          <a:off x="371475" y="1587638"/>
          <a:ext cx="11412538" cy="4127168"/>
        </p:xfrm>
        <a:graphic>
          <a:graphicData uri="http://schemas.openxmlformats.org/drawingml/2006/table">
            <a:tbl>
              <a:tblPr bandRow="1">
                <a:tableStyleId>{5C22544A-7EE6-4342-B048-85BDC9FD1C3A}</a:tableStyleId>
              </a:tblPr>
              <a:tblGrid>
                <a:gridCol w="5706269">
                  <a:extLst>
                    <a:ext uri="{9D8B030D-6E8A-4147-A177-3AD203B41FA5}">
                      <a16:colId xmlns:a16="http://schemas.microsoft.com/office/drawing/2014/main" val="3872099780"/>
                    </a:ext>
                  </a:extLst>
                </a:gridCol>
                <a:gridCol w="5706269">
                  <a:extLst>
                    <a:ext uri="{9D8B030D-6E8A-4147-A177-3AD203B41FA5}">
                      <a16:colId xmlns:a16="http://schemas.microsoft.com/office/drawing/2014/main" val="55130738"/>
                    </a:ext>
                  </a:extLst>
                </a:gridCol>
              </a:tblGrid>
              <a:tr h="103179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Montserrat" pitchFamily="2" charset="77"/>
                        <a:ea typeface="+mn-ea"/>
                        <a:cs typeface="+mn-cs"/>
                      </a:endParaRPr>
                    </a:p>
                  </a:txBody>
                  <a:tcPr marL="144000" marR="144000" marT="144000" marB="144000">
                    <a:lnL w="12700" cmpd="sng">
                      <a:noFill/>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Montserrat" pitchFamily="2" charset="77"/>
                        <a:ea typeface="+mn-ea"/>
                        <a:cs typeface="+mn-cs"/>
                      </a:endParaRPr>
                    </a:p>
                  </a:txBody>
                  <a:tcPr marL="144000" marR="144000" marT="144000" marB="144000">
                    <a:lnL w="12700" cap="flat" cmpd="sng" algn="ctr">
                      <a:solidFill>
                        <a:schemeClr val="bg1"/>
                      </a:solidFill>
                      <a:prstDash val="solid"/>
                      <a:round/>
                      <a:headEnd type="none" w="med" len="med"/>
                      <a:tailEnd type="none" w="med" len="med"/>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extLst>
                  <a:ext uri="{0D108BD9-81ED-4DB2-BD59-A6C34878D82A}">
                    <a16:rowId xmlns:a16="http://schemas.microsoft.com/office/drawing/2014/main" val="1620830883"/>
                  </a:ext>
                </a:extLst>
              </a:tr>
              <a:tr h="103179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Montserrat" pitchFamily="2" charset="77"/>
                        <a:ea typeface="+mn-ea"/>
                        <a:cs typeface="+mn-cs"/>
                      </a:endParaRPr>
                    </a:p>
                  </a:txBody>
                  <a:tcPr marL="144000" marR="144000" marT="144000" marB="144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Montserrat" pitchFamily="2" charset="77"/>
                        <a:ea typeface="+mn-ea"/>
                        <a:cs typeface="+mn-cs"/>
                      </a:endParaRPr>
                    </a:p>
                  </a:txBody>
                  <a:tcPr marL="144000" marR="144000" marT="144000" marB="144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extLst>
                  <a:ext uri="{0D108BD9-81ED-4DB2-BD59-A6C34878D82A}">
                    <a16:rowId xmlns:a16="http://schemas.microsoft.com/office/drawing/2014/main" val="3702979732"/>
                  </a:ext>
                </a:extLst>
              </a:tr>
              <a:tr h="103179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Montserrat" pitchFamily="2" charset="77"/>
                        <a:ea typeface="+mn-ea"/>
                        <a:cs typeface="+mn-cs"/>
                      </a:endParaRPr>
                    </a:p>
                  </a:txBody>
                  <a:tcPr marL="144000" marR="144000" marT="144000" marB="144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Montserrat" pitchFamily="2" charset="77"/>
                        <a:ea typeface="+mn-ea"/>
                        <a:cs typeface="+mn-cs"/>
                      </a:endParaRPr>
                    </a:p>
                  </a:txBody>
                  <a:tcPr marL="144000" marR="144000" marT="144000" marB="144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extLst>
                  <a:ext uri="{0D108BD9-81ED-4DB2-BD59-A6C34878D82A}">
                    <a16:rowId xmlns:a16="http://schemas.microsoft.com/office/drawing/2014/main" val="4106981677"/>
                  </a:ext>
                </a:extLst>
              </a:tr>
              <a:tr h="103179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Montserrat" pitchFamily="2" charset="77"/>
                        <a:ea typeface="+mn-ea"/>
                        <a:cs typeface="+mn-cs"/>
                      </a:endParaRPr>
                    </a:p>
                  </a:txBody>
                  <a:tcPr marL="144000" marR="144000" marT="144000" marB="144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Montserrat" pitchFamily="2" charset="77"/>
                        <a:ea typeface="+mn-ea"/>
                        <a:cs typeface="+mn-cs"/>
                      </a:endParaRPr>
                    </a:p>
                  </a:txBody>
                  <a:tcPr marL="144000" marR="144000" marT="144000" marB="144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00E7BD">
                        <a:alpha val="23000"/>
                      </a:srgbClr>
                    </a:solidFill>
                  </a:tcPr>
                </a:tc>
                <a:extLst>
                  <a:ext uri="{0D108BD9-81ED-4DB2-BD59-A6C34878D82A}">
                    <a16:rowId xmlns:a16="http://schemas.microsoft.com/office/drawing/2014/main" val="1873143658"/>
                  </a:ext>
                </a:extLst>
              </a:tr>
            </a:tbl>
          </a:graphicData>
        </a:graphic>
      </p:graphicFrame>
      <p:sp>
        <p:nvSpPr>
          <p:cNvPr id="11" name="Footer Placeholder 7">
            <a:extLst>
              <a:ext uri="{FF2B5EF4-FFF2-40B4-BE49-F238E27FC236}">
                <a16:creationId xmlns:a16="http://schemas.microsoft.com/office/drawing/2014/main" id="{381DA2B3-749F-2649-A416-7D1CD8D42ADC}"/>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a:t>PRESENTATION TITLE HERE (AMEND VIEW &gt; HEADER AND FOOTER &gt; APPLY ALL)</a:t>
            </a:r>
            <a:endParaRPr lang="en-US" dirty="0"/>
          </a:p>
        </p:txBody>
      </p:sp>
      <p:pic>
        <p:nvPicPr>
          <p:cNvPr id="14" name="Picture 13" descr="MAE DY BLEIDLAIS YN CYFRI PAID COLLI DY GYFLE Logo">
            <a:extLst>
              <a:ext uri="{FF2B5EF4-FFF2-40B4-BE49-F238E27FC236}">
                <a16:creationId xmlns:a16="http://schemas.microsoft.com/office/drawing/2014/main" id="{09B1E151-631F-DC47-84CF-31D75BF32DC1}"/>
              </a:ext>
            </a:extLst>
          </p:cNvPr>
          <p:cNvPicPr>
            <a:picLocks noChangeAspect="1"/>
          </p:cNvPicPr>
          <p:nvPr userDrawn="1"/>
        </p:nvPicPr>
        <p:blipFill>
          <a:blip r:embed="rId2"/>
          <a:stretch>
            <a:fillRect/>
          </a:stretch>
        </p:blipFill>
        <p:spPr>
          <a:xfrm>
            <a:off x="9526608" y="6062337"/>
            <a:ext cx="2246659" cy="468054"/>
          </a:xfrm>
          <a:prstGeom prst="rect">
            <a:avLst/>
          </a:prstGeom>
        </p:spPr>
      </p:pic>
      <p:sp>
        <p:nvSpPr>
          <p:cNvPr id="15" name="Footer Placeholder 40">
            <a:hlinkClick r:id="rId3"/>
            <a:extLst>
              <a:ext uri="{FF2B5EF4-FFF2-40B4-BE49-F238E27FC236}">
                <a16:creationId xmlns:a16="http://schemas.microsoft.com/office/drawing/2014/main" id="{55B9F74C-BEC6-D040-BDED-DF18E9253070}"/>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dirty="0" err="1">
                <a:solidFill>
                  <a:schemeClr val="tx1"/>
                </a:solidFill>
              </a:rPr>
              <a:t>comisiwnetholiadol.org.uk</a:t>
            </a:r>
            <a:r>
              <a:rPr lang="en-US" sz="900" b="0" u="none" dirty="0">
                <a:solidFill>
                  <a:schemeClr val="tx1"/>
                </a:solidFill>
              </a:rPr>
              <a:t>/</a:t>
            </a:r>
            <a:r>
              <a:rPr lang="en-US" sz="900" b="0" u="none" dirty="0" err="1">
                <a:solidFill>
                  <a:schemeClr val="tx1"/>
                </a:solidFill>
              </a:rPr>
              <a:t>dysgu</a:t>
            </a:r>
            <a:endParaRPr lang="en-US" sz="900" b="0" u="none" dirty="0">
              <a:solidFill>
                <a:schemeClr val="tx1"/>
              </a:solidFill>
            </a:endParaRPr>
          </a:p>
        </p:txBody>
      </p:sp>
      <p:pic>
        <p:nvPicPr>
          <p:cNvPr id="16" name="Picture 15" descr="A picture containing logo&#10;&#10;Description automatically generated">
            <a:extLst>
              <a:ext uri="{FF2B5EF4-FFF2-40B4-BE49-F238E27FC236}">
                <a16:creationId xmlns:a16="http://schemas.microsoft.com/office/drawing/2014/main" id="{D1183D4F-9167-5740-9797-36A5BA056929}"/>
              </a:ext>
            </a:extLst>
          </p:cNvPr>
          <p:cNvPicPr>
            <a:picLocks noChangeAspect="1"/>
          </p:cNvPicPr>
          <p:nvPr userDrawn="1"/>
        </p:nvPicPr>
        <p:blipFill>
          <a:blip r:embed="rId4"/>
          <a:stretch>
            <a:fillRect/>
          </a:stretch>
        </p:blipFill>
        <p:spPr>
          <a:xfrm>
            <a:off x="10742706" y="493632"/>
            <a:ext cx="1030561" cy="650971"/>
          </a:xfrm>
          <a:prstGeom prst="rect">
            <a:avLst/>
          </a:prstGeom>
        </p:spPr>
      </p:pic>
    </p:spTree>
    <p:extLst>
      <p:ext uri="{BB962C8B-B14F-4D97-AF65-F5344CB8AC3E}">
        <p14:creationId xmlns:p14="http://schemas.microsoft.com/office/powerpoint/2010/main" val="240059914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Grid B">
    <p:spTree>
      <p:nvGrpSpPr>
        <p:cNvPr id="1" name=""/>
        <p:cNvGrpSpPr/>
        <p:nvPr/>
      </p:nvGrpSpPr>
      <p:grpSpPr>
        <a:xfrm>
          <a:off x="0" y="0"/>
          <a:ext cx="0" cy="0"/>
          <a:chOff x="0" y="0"/>
          <a:chExt cx="0" cy="0"/>
        </a:xfrm>
      </p:grpSpPr>
      <p:sp>
        <p:nvSpPr>
          <p:cNvPr id="8" name="Main Title">
            <a:extLst>
              <a:ext uri="{FF2B5EF4-FFF2-40B4-BE49-F238E27FC236}">
                <a16:creationId xmlns:a16="http://schemas.microsoft.com/office/drawing/2014/main" id="{81E73C35-F00D-244E-B829-BA7F4E67551B}"/>
              </a:ext>
            </a:extLst>
          </p:cNvPr>
          <p:cNvSpPr>
            <a:spLocks noGrp="1"/>
          </p:cNvSpPr>
          <p:nvPr>
            <p:ph type="title" hasCustomPrompt="1"/>
          </p:nvPr>
        </p:nvSpPr>
        <p:spPr>
          <a:xfrm>
            <a:off x="290455" y="467140"/>
            <a:ext cx="7689574" cy="688420"/>
          </a:xfrm>
        </p:spPr>
        <p:txBody>
          <a:bodyPr anchor="t"/>
          <a:lstStyle>
            <a:lvl1pPr>
              <a:defRPr lang="en-GB" sz="4200" b="1" i="0" kern="1200" dirty="0">
                <a:solidFill>
                  <a:schemeClr val="tx1">
                    <a:lumMod val="95000"/>
                    <a:lumOff val="5000"/>
                  </a:schemeClr>
                </a:solidFill>
                <a:latin typeface="Montserrat ExtraBold" pitchFamily="2" charset="77"/>
                <a:ea typeface="+mj-ea"/>
                <a:cs typeface="+mj-cs"/>
              </a:defRPr>
            </a:lvl1pPr>
          </a:lstStyle>
          <a:p>
            <a:r>
              <a:rPr lang="en-GB" dirty="0"/>
              <a:t>TITLE TO GO HERE</a:t>
            </a:r>
            <a:endParaRPr lang="en-US" dirty="0"/>
          </a:p>
        </p:txBody>
      </p:sp>
      <p:graphicFrame>
        <p:nvGraphicFramePr>
          <p:cNvPr id="18" name="Table 18" descr="Table">
            <a:extLst>
              <a:ext uri="{FF2B5EF4-FFF2-40B4-BE49-F238E27FC236}">
                <a16:creationId xmlns:a16="http://schemas.microsoft.com/office/drawing/2014/main" id="{9A364887-69AB-A540-BF97-AA2BE3E3EB7D}"/>
              </a:ext>
            </a:extLst>
          </p:cNvPr>
          <p:cNvGraphicFramePr>
            <a:graphicFrameLocks noGrp="1"/>
          </p:cNvGraphicFramePr>
          <p:nvPr userDrawn="1">
            <p:extLst>
              <p:ext uri="{D42A27DB-BD31-4B8C-83A1-F6EECF244321}">
                <p14:modId xmlns:p14="http://schemas.microsoft.com/office/powerpoint/2010/main" val="472709803"/>
              </p:ext>
            </p:extLst>
          </p:nvPr>
        </p:nvGraphicFramePr>
        <p:xfrm>
          <a:off x="371475" y="1587638"/>
          <a:ext cx="11412538" cy="4127168"/>
        </p:xfrm>
        <a:graphic>
          <a:graphicData uri="http://schemas.openxmlformats.org/drawingml/2006/table">
            <a:tbl>
              <a:tblPr bandRow="1">
                <a:tableStyleId>{5C22544A-7EE6-4342-B048-85BDC9FD1C3A}</a:tableStyleId>
              </a:tblPr>
              <a:tblGrid>
                <a:gridCol w="5706269">
                  <a:extLst>
                    <a:ext uri="{9D8B030D-6E8A-4147-A177-3AD203B41FA5}">
                      <a16:colId xmlns:a16="http://schemas.microsoft.com/office/drawing/2014/main" val="3872099780"/>
                    </a:ext>
                  </a:extLst>
                </a:gridCol>
                <a:gridCol w="5706269">
                  <a:extLst>
                    <a:ext uri="{9D8B030D-6E8A-4147-A177-3AD203B41FA5}">
                      <a16:colId xmlns:a16="http://schemas.microsoft.com/office/drawing/2014/main" val="55130738"/>
                    </a:ext>
                  </a:extLst>
                </a:gridCol>
              </a:tblGrid>
              <a:tr h="103179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Montserrat" pitchFamily="2" charset="77"/>
                          <a:ea typeface="+mn-ea"/>
                          <a:cs typeface="+mn-cs"/>
                        </a:rPr>
                        <a:t>This is where you will type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Montserrat" pitchFamily="2" charset="77"/>
                          <a:ea typeface="+mn-ea"/>
                          <a:cs typeface="+mn-cs"/>
                        </a:rPr>
                        <a:t>Body copy</a:t>
                      </a:r>
                    </a:p>
                  </a:txBody>
                  <a:tcPr marL="144000" marR="144000" marT="144000" marB="144000">
                    <a:lnL w="12700" cmpd="sng">
                      <a:noFill/>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Montserrat" pitchFamily="2" charset="77"/>
                          <a:ea typeface="+mn-ea"/>
                          <a:cs typeface="+mn-cs"/>
                        </a:rPr>
                        <a:t>This is where you will type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Montserrat" pitchFamily="2" charset="77"/>
                          <a:ea typeface="+mn-ea"/>
                          <a:cs typeface="+mn-cs"/>
                        </a:rPr>
                        <a:t>Body copy</a:t>
                      </a:r>
                    </a:p>
                  </a:txBody>
                  <a:tcPr marL="144000" marR="144000" marT="144000" marB="144000">
                    <a:lnL w="12700" cap="flat" cmpd="sng" algn="ctr">
                      <a:solidFill>
                        <a:schemeClr val="bg1"/>
                      </a:solidFill>
                      <a:prstDash val="solid"/>
                      <a:round/>
                      <a:headEnd type="none" w="med" len="med"/>
                      <a:tailEnd type="none" w="med" len="med"/>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extLst>
                  <a:ext uri="{0D108BD9-81ED-4DB2-BD59-A6C34878D82A}">
                    <a16:rowId xmlns:a16="http://schemas.microsoft.com/office/drawing/2014/main" val="1620830883"/>
                  </a:ext>
                </a:extLst>
              </a:tr>
              <a:tr h="103179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Montserrat" pitchFamily="2" charset="77"/>
                          <a:ea typeface="+mn-ea"/>
                          <a:cs typeface="+mn-cs"/>
                        </a:rPr>
                        <a:t>This is where you will type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Montserrat" pitchFamily="2" charset="77"/>
                          <a:ea typeface="+mn-ea"/>
                          <a:cs typeface="+mn-cs"/>
                        </a:rPr>
                        <a:t>Body copy</a:t>
                      </a:r>
                    </a:p>
                  </a:txBody>
                  <a:tcPr marL="144000" marR="144000" marT="144000" marB="144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Montserrat" pitchFamily="2" charset="77"/>
                          <a:ea typeface="+mn-ea"/>
                          <a:cs typeface="+mn-cs"/>
                        </a:rPr>
                        <a:t>This is where you will type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Montserrat" pitchFamily="2" charset="77"/>
                          <a:ea typeface="+mn-ea"/>
                          <a:cs typeface="+mn-cs"/>
                        </a:rPr>
                        <a:t>Body copy</a:t>
                      </a:r>
                    </a:p>
                  </a:txBody>
                  <a:tcPr marL="144000" marR="144000" marT="144000" marB="144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extLst>
                  <a:ext uri="{0D108BD9-81ED-4DB2-BD59-A6C34878D82A}">
                    <a16:rowId xmlns:a16="http://schemas.microsoft.com/office/drawing/2014/main" val="3702979732"/>
                  </a:ext>
                </a:extLst>
              </a:tr>
              <a:tr h="103179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Montserrat" pitchFamily="2" charset="77"/>
                          <a:ea typeface="+mn-ea"/>
                          <a:cs typeface="+mn-cs"/>
                        </a:rPr>
                        <a:t>This is where you will type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Montserrat" pitchFamily="2" charset="77"/>
                          <a:ea typeface="+mn-ea"/>
                          <a:cs typeface="+mn-cs"/>
                        </a:rPr>
                        <a:t>Body copy</a:t>
                      </a:r>
                      <a:endParaRPr kumimoji="0" lang="en-US" sz="1400" b="0" i="0" u="none" strike="noStrike" kern="1200" cap="none" spc="0" normalizeH="0" baseline="0" noProof="0" dirty="0">
                        <a:ln>
                          <a:noFill/>
                        </a:ln>
                        <a:solidFill>
                          <a:prstClr val="black"/>
                        </a:solidFill>
                        <a:effectLst/>
                        <a:uLnTx/>
                        <a:uFillTx/>
                        <a:latin typeface="Montserrat" pitchFamily="2" charset="77"/>
                        <a:ea typeface="+mn-ea"/>
                        <a:cs typeface="+mn-cs"/>
                      </a:endParaRPr>
                    </a:p>
                  </a:txBody>
                  <a:tcPr marL="144000" marR="144000" marT="144000" marB="144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Montserrat" pitchFamily="2" charset="77"/>
                          <a:ea typeface="+mn-ea"/>
                          <a:cs typeface="+mn-cs"/>
                        </a:rPr>
                        <a:t>This is where you will type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Montserrat" pitchFamily="2" charset="77"/>
                          <a:ea typeface="+mn-ea"/>
                          <a:cs typeface="+mn-cs"/>
                        </a:rPr>
                        <a:t>Body copy</a:t>
                      </a:r>
                      <a:endParaRPr kumimoji="0" lang="en-US" sz="1400" b="0" i="0" u="none" strike="noStrike" kern="1200" cap="none" spc="0" normalizeH="0" baseline="0" noProof="0" dirty="0">
                        <a:ln>
                          <a:noFill/>
                        </a:ln>
                        <a:solidFill>
                          <a:prstClr val="black"/>
                        </a:solidFill>
                        <a:effectLst/>
                        <a:uLnTx/>
                        <a:uFillTx/>
                        <a:latin typeface="Montserrat" pitchFamily="2" charset="77"/>
                        <a:ea typeface="+mn-ea"/>
                        <a:cs typeface="+mn-cs"/>
                      </a:endParaRPr>
                    </a:p>
                  </a:txBody>
                  <a:tcPr marL="144000" marR="144000" marT="144000" marB="144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extLst>
                  <a:ext uri="{0D108BD9-81ED-4DB2-BD59-A6C34878D82A}">
                    <a16:rowId xmlns:a16="http://schemas.microsoft.com/office/drawing/2014/main" val="4106981677"/>
                  </a:ext>
                </a:extLst>
              </a:tr>
              <a:tr h="103179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Montserrat" pitchFamily="2" charset="77"/>
                          <a:ea typeface="+mn-ea"/>
                          <a:cs typeface="+mn-cs"/>
                        </a:rPr>
                        <a:t>This is where you will type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black"/>
                          </a:solidFill>
                          <a:effectLst/>
                          <a:uLnTx/>
                          <a:uFillTx/>
                          <a:latin typeface="Montserrat" pitchFamily="2" charset="77"/>
                          <a:ea typeface="+mn-ea"/>
                          <a:cs typeface="+mn-cs"/>
                        </a:rPr>
                        <a:t>Body copy</a:t>
                      </a:r>
                      <a:endParaRPr kumimoji="0" lang="en-US" sz="1400" b="0" i="0" u="none" strike="noStrike" kern="1200" cap="none" spc="0" normalizeH="0" baseline="0" noProof="0" dirty="0">
                        <a:ln>
                          <a:noFill/>
                        </a:ln>
                        <a:solidFill>
                          <a:prstClr val="black"/>
                        </a:solidFill>
                        <a:effectLst/>
                        <a:uLnTx/>
                        <a:uFillTx/>
                        <a:latin typeface="Montserrat" pitchFamily="2" charset="77"/>
                        <a:ea typeface="+mn-ea"/>
                        <a:cs typeface="+mn-cs"/>
                      </a:endParaRPr>
                    </a:p>
                  </a:txBody>
                  <a:tcPr marL="144000" marR="144000" marT="144000" marB="144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black"/>
                          </a:solidFill>
                          <a:effectLst/>
                          <a:uLnTx/>
                          <a:uFillTx/>
                          <a:latin typeface="Montserrat" pitchFamily="2" charset="77"/>
                          <a:ea typeface="+mn-ea"/>
                          <a:cs typeface="+mn-cs"/>
                        </a:rPr>
                        <a:t>This is where you will type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Montserrat" pitchFamily="2" charset="77"/>
                          <a:ea typeface="+mn-ea"/>
                          <a:cs typeface="+mn-cs"/>
                        </a:rPr>
                        <a:t>Body copy</a:t>
                      </a:r>
                    </a:p>
                  </a:txBody>
                  <a:tcPr marL="144000" marR="144000" marT="144000" marB="144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8BFF">
                        <a:alpha val="23000"/>
                      </a:srgbClr>
                    </a:solidFill>
                  </a:tcPr>
                </a:tc>
                <a:extLst>
                  <a:ext uri="{0D108BD9-81ED-4DB2-BD59-A6C34878D82A}">
                    <a16:rowId xmlns:a16="http://schemas.microsoft.com/office/drawing/2014/main" val="1873143658"/>
                  </a:ext>
                </a:extLst>
              </a:tr>
            </a:tbl>
          </a:graphicData>
        </a:graphic>
      </p:graphicFrame>
      <p:sp>
        <p:nvSpPr>
          <p:cNvPr id="11" name="Footer Placeholder 7">
            <a:extLst>
              <a:ext uri="{FF2B5EF4-FFF2-40B4-BE49-F238E27FC236}">
                <a16:creationId xmlns:a16="http://schemas.microsoft.com/office/drawing/2014/main" id="{7FF1B7C6-6E20-CB4D-80E7-BFB6C3DA29C5}"/>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a:t>PRESENTATION TITLE HERE (AMEND VIEW &gt; HEADER AND FOOTER &gt; APPLY ALL)</a:t>
            </a:r>
            <a:endParaRPr lang="en-US" dirty="0"/>
          </a:p>
        </p:txBody>
      </p:sp>
      <p:pic>
        <p:nvPicPr>
          <p:cNvPr id="14" name="Picture 13" descr="MAE DY BLEIDLAIS YN CYFRI PAID COLLI DY GYFLE Logo">
            <a:extLst>
              <a:ext uri="{FF2B5EF4-FFF2-40B4-BE49-F238E27FC236}">
                <a16:creationId xmlns:a16="http://schemas.microsoft.com/office/drawing/2014/main" id="{A0113DAC-4AFD-A942-8B94-4C66C490637E}"/>
              </a:ext>
            </a:extLst>
          </p:cNvPr>
          <p:cNvPicPr>
            <a:picLocks noChangeAspect="1"/>
          </p:cNvPicPr>
          <p:nvPr userDrawn="1"/>
        </p:nvPicPr>
        <p:blipFill>
          <a:blip r:embed="rId2"/>
          <a:stretch>
            <a:fillRect/>
          </a:stretch>
        </p:blipFill>
        <p:spPr>
          <a:xfrm>
            <a:off x="9526608" y="6062337"/>
            <a:ext cx="2246659" cy="468054"/>
          </a:xfrm>
          <a:prstGeom prst="rect">
            <a:avLst/>
          </a:prstGeom>
        </p:spPr>
      </p:pic>
      <p:sp>
        <p:nvSpPr>
          <p:cNvPr id="15" name="Footer Placeholder 40">
            <a:hlinkClick r:id="rId3"/>
            <a:extLst>
              <a:ext uri="{FF2B5EF4-FFF2-40B4-BE49-F238E27FC236}">
                <a16:creationId xmlns:a16="http://schemas.microsoft.com/office/drawing/2014/main" id="{EFBE18A3-B52C-EC4A-9484-52747960A913}"/>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dirty="0" err="1">
                <a:solidFill>
                  <a:schemeClr val="tx1"/>
                </a:solidFill>
              </a:rPr>
              <a:t>comisiwnetholiadol.org.uk</a:t>
            </a:r>
            <a:r>
              <a:rPr lang="en-US" sz="900" b="0" u="none" dirty="0">
                <a:solidFill>
                  <a:schemeClr val="tx1"/>
                </a:solidFill>
              </a:rPr>
              <a:t>/</a:t>
            </a:r>
            <a:r>
              <a:rPr lang="en-US" sz="900" b="0" u="none" dirty="0" err="1">
                <a:solidFill>
                  <a:schemeClr val="tx1"/>
                </a:solidFill>
              </a:rPr>
              <a:t>dysgu</a:t>
            </a:r>
            <a:endParaRPr lang="en-US" sz="900" b="0" u="none" dirty="0">
              <a:solidFill>
                <a:schemeClr val="tx1"/>
              </a:solidFill>
            </a:endParaRPr>
          </a:p>
        </p:txBody>
      </p:sp>
      <p:pic>
        <p:nvPicPr>
          <p:cNvPr id="16" name="Picture 15" descr="A picture containing logo&#10;&#10;Description automatically generated">
            <a:extLst>
              <a:ext uri="{FF2B5EF4-FFF2-40B4-BE49-F238E27FC236}">
                <a16:creationId xmlns:a16="http://schemas.microsoft.com/office/drawing/2014/main" id="{29F13A0E-CA09-674B-BD67-6479BC4E9B2C}"/>
              </a:ext>
            </a:extLst>
          </p:cNvPr>
          <p:cNvPicPr>
            <a:picLocks noChangeAspect="1"/>
          </p:cNvPicPr>
          <p:nvPr userDrawn="1"/>
        </p:nvPicPr>
        <p:blipFill>
          <a:blip r:embed="rId4"/>
          <a:stretch>
            <a:fillRect/>
          </a:stretch>
        </p:blipFill>
        <p:spPr>
          <a:xfrm>
            <a:off x="10742706" y="493632"/>
            <a:ext cx="1030561" cy="650971"/>
          </a:xfrm>
          <a:prstGeom prst="rect">
            <a:avLst/>
          </a:prstGeom>
        </p:spPr>
      </p:pic>
    </p:spTree>
    <p:extLst>
      <p:ext uri="{BB962C8B-B14F-4D97-AF65-F5344CB8AC3E}">
        <p14:creationId xmlns:p14="http://schemas.microsoft.com/office/powerpoint/2010/main" val="351355257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Header Grid A">
    <p:spTree>
      <p:nvGrpSpPr>
        <p:cNvPr id="1" name=""/>
        <p:cNvGrpSpPr/>
        <p:nvPr/>
      </p:nvGrpSpPr>
      <p:grpSpPr>
        <a:xfrm>
          <a:off x="0" y="0"/>
          <a:ext cx="0" cy="0"/>
          <a:chOff x="0" y="0"/>
          <a:chExt cx="0" cy="0"/>
        </a:xfrm>
      </p:grpSpPr>
      <p:sp>
        <p:nvSpPr>
          <p:cNvPr id="8" name="Main Tile">
            <a:extLst>
              <a:ext uri="{FF2B5EF4-FFF2-40B4-BE49-F238E27FC236}">
                <a16:creationId xmlns:a16="http://schemas.microsoft.com/office/drawing/2014/main" id="{81E73C35-F00D-244E-B829-BA7F4E67551B}"/>
              </a:ext>
            </a:extLst>
          </p:cNvPr>
          <p:cNvSpPr>
            <a:spLocks noGrp="1"/>
          </p:cNvSpPr>
          <p:nvPr>
            <p:ph type="title" hasCustomPrompt="1"/>
          </p:nvPr>
        </p:nvSpPr>
        <p:spPr>
          <a:xfrm>
            <a:off x="290455" y="467140"/>
            <a:ext cx="7689574" cy="688420"/>
          </a:xfrm>
        </p:spPr>
        <p:txBody>
          <a:bodyPr anchor="t"/>
          <a:lstStyle>
            <a:lvl1pPr>
              <a:defRPr lang="en-GB" sz="4200" b="1" i="0" kern="1200" dirty="0">
                <a:solidFill>
                  <a:schemeClr val="tx1">
                    <a:lumMod val="95000"/>
                    <a:lumOff val="5000"/>
                  </a:schemeClr>
                </a:solidFill>
                <a:latin typeface="Montserrat ExtraBold" pitchFamily="2" charset="77"/>
                <a:ea typeface="+mj-ea"/>
                <a:cs typeface="+mj-cs"/>
              </a:defRPr>
            </a:lvl1pPr>
          </a:lstStyle>
          <a:p>
            <a:r>
              <a:rPr lang="en-GB" dirty="0"/>
              <a:t>TITLE TO GO HERE</a:t>
            </a:r>
            <a:endParaRPr lang="en-US" dirty="0"/>
          </a:p>
        </p:txBody>
      </p:sp>
      <p:graphicFrame>
        <p:nvGraphicFramePr>
          <p:cNvPr id="18" name="Table 18" descr="True or False Table&#10;">
            <a:extLst>
              <a:ext uri="{FF2B5EF4-FFF2-40B4-BE49-F238E27FC236}">
                <a16:creationId xmlns:a16="http://schemas.microsoft.com/office/drawing/2014/main" id="{9A364887-69AB-A540-BF97-AA2BE3E3EB7D}"/>
              </a:ext>
            </a:extLst>
          </p:cNvPr>
          <p:cNvGraphicFramePr>
            <a:graphicFrameLocks noGrp="1"/>
          </p:cNvGraphicFramePr>
          <p:nvPr userDrawn="1">
            <p:extLst>
              <p:ext uri="{D42A27DB-BD31-4B8C-83A1-F6EECF244321}">
                <p14:modId xmlns:p14="http://schemas.microsoft.com/office/powerpoint/2010/main" val="3147656918"/>
              </p:ext>
            </p:extLst>
          </p:nvPr>
        </p:nvGraphicFramePr>
        <p:xfrm>
          <a:off x="371475" y="1587639"/>
          <a:ext cx="11412536" cy="4098496"/>
        </p:xfrm>
        <a:graphic>
          <a:graphicData uri="http://schemas.openxmlformats.org/drawingml/2006/table">
            <a:tbl>
              <a:tblPr firstRow="1" bandRow="1">
                <a:tableStyleId>{5C22544A-7EE6-4342-B048-85BDC9FD1C3A}</a:tableStyleId>
              </a:tblPr>
              <a:tblGrid>
                <a:gridCol w="7044209">
                  <a:extLst>
                    <a:ext uri="{9D8B030D-6E8A-4147-A177-3AD203B41FA5}">
                      <a16:colId xmlns:a16="http://schemas.microsoft.com/office/drawing/2014/main" val="3872099780"/>
                    </a:ext>
                  </a:extLst>
                </a:gridCol>
                <a:gridCol w="1396720">
                  <a:extLst>
                    <a:ext uri="{9D8B030D-6E8A-4147-A177-3AD203B41FA5}">
                      <a16:colId xmlns:a16="http://schemas.microsoft.com/office/drawing/2014/main" val="55130738"/>
                    </a:ext>
                  </a:extLst>
                </a:gridCol>
                <a:gridCol w="1386673">
                  <a:extLst>
                    <a:ext uri="{9D8B030D-6E8A-4147-A177-3AD203B41FA5}">
                      <a16:colId xmlns:a16="http://schemas.microsoft.com/office/drawing/2014/main" val="1454737185"/>
                    </a:ext>
                  </a:extLst>
                </a:gridCol>
                <a:gridCol w="1584934">
                  <a:extLst>
                    <a:ext uri="{9D8B030D-6E8A-4147-A177-3AD203B41FA5}">
                      <a16:colId xmlns:a16="http://schemas.microsoft.com/office/drawing/2014/main" val="1397307120"/>
                    </a:ext>
                  </a:extLst>
                </a:gridCol>
              </a:tblGrid>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rPr>
                        <a:t>Question</a:t>
                      </a:r>
                    </a:p>
                  </a:txBody>
                  <a:tcPr marL="144000" marR="144000" marT="144000" marB="144000">
                    <a:lnL w="12700" cmpd="sng">
                      <a:noFill/>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rPr>
                        <a:t>True</a:t>
                      </a:r>
                    </a:p>
                  </a:txBody>
                  <a:tcPr marL="144000" marR="144000" marT="144000" marB="144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rPr>
                        <a:t>False</a:t>
                      </a:r>
                    </a:p>
                  </a:txBody>
                  <a:tcPr marL="144000" marR="144000" marT="144000" marB="144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rPr>
                        <a:t>Don’t know</a:t>
                      </a:r>
                    </a:p>
                  </a:txBody>
                  <a:tcPr marL="144000" marR="144000" marT="144000" marB="144000">
                    <a:lnL w="12700" cap="flat" cmpd="sng" algn="ctr">
                      <a:solidFill>
                        <a:schemeClr val="bg1"/>
                      </a:solidFill>
                      <a:prstDash val="solid"/>
                      <a:round/>
                      <a:headEnd type="none" w="med" len="med"/>
                      <a:tailEnd type="none" w="med" len="med"/>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solidFill>
                  </a:tcPr>
                </a:tc>
                <a:extLst>
                  <a:ext uri="{0D108BD9-81ED-4DB2-BD59-A6C34878D82A}">
                    <a16:rowId xmlns:a16="http://schemas.microsoft.com/office/drawing/2014/main" val="1350412085"/>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extLst>
                  <a:ext uri="{0D108BD9-81ED-4DB2-BD59-A6C34878D82A}">
                    <a16:rowId xmlns:a16="http://schemas.microsoft.com/office/drawing/2014/main" val="1620830883"/>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extLst>
                  <a:ext uri="{0D108BD9-81ED-4DB2-BD59-A6C34878D82A}">
                    <a16:rowId xmlns:a16="http://schemas.microsoft.com/office/drawing/2014/main" val="3702979732"/>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extLst>
                  <a:ext uri="{0D108BD9-81ED-4DB2-BD59-A6C34878D82A}">
                    <a16:rowId xmlns:a16="http://schemas.microsoft.com/office/drawing/2014/main" val="4106981677"/>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extLst>
                  <a:ext uri="{0D108BD9-81ED-4DB2-BD59-A6C34878D82A}">
                    <a16:rowId xmlns:a16="http://schemas.microsoft.com/office/drawing/2014/main" val="1873143658"/>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extLst>
                  <a:ext uri="{0D108BD9-81ED-4DB2-BD59-A6C34878D82A}">
                    <a16:rowId xmlns:a16="http://schemas.microsoft.com/office/drawing/2014/main" val="1099833308"/>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23000"/>
                      </a:srgbClr>
                    </a:solidFill>
                  </a:tcPr>
                </a:tc>
                <a:extLst>
                  <a:ext uri="{0D108BD9-81ED-4DB2-BD59-A6C34878D82A}">
                    <a16:rowId xmlns:a16="http://schemas.microsoft.com/office/drawing/2014/main" val="2938874036"/>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00E7BD">
                        <a:alpha val="15000"/>
                      </a:srgbClr>
                    </a:solidFill>
                  </a:tcPr>
                </a:tc>
                <a:extLst>
                  <a:ext uri="{0D108BD9-81ED-4DB2-BD59-A6C34878D82A}">
                    <a16:rowId xmlns:a16="http://schemas.microsoft.com/office/drawing/2014/main" val="4106808100"/>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00E7BD">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00E7BD">
                        <a:alpha val="23000"/>
                      </a:srgbClr>
                    </a:solidFill>
                  </a:tcPr>
                </a:tc>
                <a:extLst>
                  <a:ext uri="{0D108BD9-81ED-4DB2-BD59-A6C34878D82A}">
                    <a16:rowId xmlns:a16="http://schemas.microsoft.com/office/drawing/2014/main" val="1340014825"/>
                  </a:ext>
                </a:extLst>
              </a:tr>
            </a:tbl>
          </a:graphicData>
        </a:graphic>
      </p:graphicFrame>
      <p:sp>
        <p:nvSpPr>
          <p:cNvPr id="11" name="Footer Placeholder 7">
            <a:extLst>
              <a:ext uri="{FF2B5EF4-FFF2-40B4-BE49-F238E27FC236}">
                <a16:creationId xmlns:a16="http://schemas.microsoft.com/office/drawing/2014/main" id="{A4C3B688-999A-5447-9DBA-652646CA3A68}"/>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a:t>PRESENTATION TITLE HERE (AMEND VIEW &gt; HEADER AND FOOTER &gt; APPLY ALL)</a:t>
            </a:r>
            <a:endParaRPr lang="en-US" dirty="0"/>
          </a:p>
        </p:txBody>
      </p:sp>
      <p:pic>
        <p:nvPicPr>
          <p:cNvPr id="14" name="Picture 13" descr="MAE DY BLEIDLAIS YN CYFRI PAID COLLI DY GYFLE Logo">
            <a:extLst>
              <a:ext uri="{FF2B5EF4-FFF2-40B4-BE49-F238E27FC236}">
                <a16:creationId xmlns:a16="http://schemas.microsoft.com/office/drawing/2014/main" id="{B8D8E8E4-42FE-C14C-862B-FC02DD027B60}"/>
              </a:ext>
            </a:extLst>
          </p:cNvPr>
          <p:cNvPicPr>
            <a:picLocks noChangeAspect="1"/>
          </p:cNvPicPr>
          <p:nvPr userDrawn="1"/>
        </p:nvPicPr>
        <p:blipFill>
          <a:blip r:embed="rId2"/>
          <a:stretch>
            <a:fillRect/>
          </a:stretch>
        </p:blipFill>
        <p:spPr>
          <a:xfrm>
            <a:off x="9526608" y="6062337"/>
            <a:ext cx="2246659" cy="468054"/>
          </a:xfrm>
          <a:prstGeom prst="rect">
            <a:avLst/>
          </a:prstGeom>
        </p:spPr>
      </p:pic>
      <p:sp>
        <p:nvSpPr>
          <p:cNvPr id="15" name="Footer Placeholder 40">
            <a:hlinkClick r:id="rId3"/>
            <a:extLst>
              <a:ext uri="{FF2B5EF4-FFF2-40B4-BE49-F238E27FC236}">
                <a16:creationId xmlns:a16="http://schemas.microsoft.com/office/drawing/2014/main" id="{CD8815C5-7A4B-FF48-ADB8-C76E2B73A181}"/>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dirty="0" err="1">
                <a:solidFill>
                  <a:schemeClr val="tx1"/>
                </a:solidFill>
              </a:rPr>
              <a:t>comisiwnetholiadol.org.uk</a:t>
            </a:r>
            <a:r>
              <a:rPr lang="en-US" sz="900" b="0" u="none" dirty="0">
                <a:solidFill>
                  <a:schemeClr val="tx1"/>
                </a:solidFill>
              </a:rPr>
              <a:t>/</a:t>
            </a:r>
            <a:r>
              <a:rPr lang="en-US" sz="900" b="0" u="none" dirty="0" err="1">
                <a:solidFill>
                  <a:schemeClr val="tx1"/>
                </a:solidFill>
              </a:rPr>
              <a:t>dysgu</a:t>
            </a:r>
            <a:endParaRPr lang="en-US" sz="900" b="0" u="none" dirty="0">
              <a:solidFill>
                <a:schemeClr val="tx1"/>
              </a:solidFill>
            </a:endParaRPr>
          </a:p>
        </p:txBody>
      </p:sp>
      <p:pic>
        <p:nvPicPr>
          <p:cNvPr id="16" name="Picture 15" descr="A picture containing logo&#10;&#10;Description automatically generated">
            <a:extLst>
              <a:ext uri="{FF2B5EF4-FFF2-40B4-BE49-F238E27FC236}">
                <a16:creationId xmlns:a16="http://schemas.microsoft.com/office/drawing/2014/main" id="{8D6B2988-F1F6-F94A-836F-9236784BD7A7}"/>
              </a:ext>
            </a:extLst>
          </p:cNvPr>
          <p:cNvPicPr>
            <a:picLocks noChangeAspect="1"/>
          </p:cNvPicPr>
          <p:nvPr userDrawn="1"/>
        </p:nvPicPr>
        <p:blipFill>
          <a:blip r:embed="rId4"/>
          <a:stretch>
            <a:fillRect/>
          </a:stretch>
        </p:blipFill>
        <p:spPr>
          <a:xfrm>
            <a:off x="10742706" y="493632"/>
            <a:ext cx="1030561" cy="650971"/>
          </a:xfrm>
          <a:prstGeom prst="rect">
            <a:avLst/>
          </a:prstGeom>
        </p:spPr>
      </p:pic>
    </p:spTree>
    <p:extLst>
      <p:ext uri="{BB962C8B-B14F-4D97-AF65-F5344CB8AC3E}">
        <p14:creationId xmlns:p14="http://schemas.microsoft.com/office/powerpoint/2010/main" val="178665896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Header Grid B">
    <p:spTree>
      <p:nvGrpSpPr>
        <p:cNvPr id="1" name=""/>
        <p:cNvGrpSpPr/>
        <p:nvPr/>
      </p:nvGrpSpPr>
      <p:grpSpPr>
        <a:xfrm>
          <a:off x="0" y="0"/>
          <a:ext cx="0" cy="0"/>
          <a:chOff x="0" y="0"/>
          <a:chExt cx="0" cy="0"/>
        </a:xfrm>
      </p:grpSpPr>
      <p:sp>
        <p:nvSpPr>
          <p:cNvPr id="8" name="Main title">
            <a:extLst>
              <a:ext uri="{FF2B5EF4-FFF2-40B4-BE49-F238E27FC236}">
                <a16:creationId xmlns:a16="http://schemas.microsoft.com/office/drawing/2014/main" id="{81E73C35-F00D-244E-B829-BA7F4E67551B}"/>
              </a:ext>
            </a:extLst>
          </p:cNvPr>
          <p:cNvSpPr>
            <a:spLocks noGrp="1"/>
          </p:cNvSpPr>
          <p:nvPr>
            <p:ph type="title" hasCustomPrompt="1"/>
          </p:nvPr>
        </p:nvSpPr>
        <p:spPr>
          <a:xfrm>
            <a:off x="290455" y="467140"/>
            <a:ext cx="7689574" cy="688420"/>
          </a:xfrm>
        </p:spPr>
        <p:txBody>
          <a:bodyPr anchor="t">
            <a:normAutofit/>
          </a:bodyPr>
          <a:lstStyle>
            <a:lvl1pPr>
              <a:defRPr lang="en-US" sz="4200" b="1" i="0" kern="1200" dirty="0">
                <a:solidFill>
                  <a:schemeClr val="tx1">
                    <a:lumMod val="95000"/>
                    <a:lumOff val="5000"/>
                  </a:schemeClr>
                </a:solidFill>
                <a:latin typeface="Montserrat ExtraBold" pitchFamily="2" charset="77"/>
                <a:ea typeface="+mj-ea"/>
                <a:cs typeface="+mj-cs"/>
              </a:defRPr>
            </a:lvl1pPr>
          </a:lstStyle>
          <a:p>
            <a:r>
              <a:rPr lang="en-GB" dirty="0"/>
              <a:t>TITLE TO GO HERE</a:t>
            </a:r>
            <a:endParaRPr lang="en-US" dirty="0"/>
          </a:p>
        </p:txBody>
      </p:sp>
      <p:graphicFrame>
        <p:nvGraphicFramePr>
          <p:cNvPr id="18" name="Table" descr="True or False Table&#10;">
            <a:extLst>
              <a:ext uri="{FF2B5EF4-FFF2-40B4-BE49-F238E27FC236}">
                <a16:creationId xmlns:a16="http://schemas.microsoft.com/office/drawing/2014/main" id="{9A364887-69AB-A540-BF97-AA2BE3E3EB7D}"/>
              </a:ext>
            </a:extLst>
          </p:cNvPr>
          <p:cNvGraphicFramePr>
            <a:graphicFrameLocks noGrp="1"/>
          </p:cNvGraphicFramePr>
          <p:nvPr userDrawn="1">
            <p:extLst>
              <p:ext uri="{D42A27DB-BD31-4B8C-83A1-F6EECF244321}">
                <p14:modId xmlns:p14="http://schemas.microsoft.com/office/powerpoint/2010/main" val="2425110943"/>
              </p:ext>
            </p:extLst>
          </p:nvPr>
        </p:nvGraphicFramePr>
        <p:xfrm>
          <a:off x="371475" y="1587639"/>
          <a:ext cx="11412536" cy="4098496"/>
        </p:xfrm>
        <a:graphic>
          <a:graphicData uri="http://schemas.openxmlformats.org/drawingml/2006/table">
            <a:tbl>
              <a:tblPr firstRow="1" bandRow="1">
                <a:tableStyleId>{5C22544A-7EE6-4342-B048-85BDC9FD1C3A}</a:tableStyleId>
              </a:tblPr>
              <a:tblGrid>
                <a:gridCol w="7044209">
                  <a:extLst>
                    <a:ext uri="{9D8B030D-6E8A-4147-A177-3AD203B41FA5}">
                      <a16:colId xmlns:a16="http://schemas.microsoft.com/office/drawing/2014/main" val="3872099780"/>
                    </a:ext>
                  </a:extLst>
                </a:gridCol>
                <a:gridCol w="1396720">
                  <a:extLst>
                    <a:ext uri="{9D8B030D-6E8A-4147-A177-3AD203B41FA5}">
                      <a16:colId xmlns:a16="http://schemas.microsoft.com/office/drawing/2014/main" val="55130738"/>
                    </a:ext>
                  </a:extLst>
                </a:gridCol>
                <a:gridCol w="1386673">
                  <a:extLst>
                    <a:ext uri="{9D8B030D-6E8A-4147-A177-3AD203B41FA5}">
                      <a16:colId xmlns:a16="http://schemas.microsoft.com/office/drawing/2014/main" val="1454737185"/>
                    </a:ext>
                  </a:extLst>
                </a:gridCol>
                <a:gridCol w="1584934">
                  <a:extLst>
                    <a:ext uri="{9D8B030D-6E8A-4147-A177-3AD203B41FA5}">
                      <a16:colId xmlns:a16="http://schemas.microsoft.com/office/drawing/2014/main" val="1397307120"/>
                    </a:ext>
                  </a:extLst>
                </a:gridCol>
              </a:tblGrid>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rPr>
                        <a:t>Question</a:t>
                      </a:r>
                    </a:p>
                  </a:txBody>
                  <a:tcPr marL="144000" marR="144000" marT="144000" marB="144000">
                    <a:lnL w="12700" cmpd="sng">
                      <a:noFill/>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rPr>
                        <a:t>True</a:t>
                      </a:r>
                    </a:p>
                  </a:txBody>
                  <a:tcPr marL="144000" marR="144000" marT="144000" marB="144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rPr>
                        <a:t>False</a:t>
                      </a:r>
                    </a:p>
                  </a:txBody>
                  <a:tcPr marL="144000" marR="144000" marT="144000" marB="144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rPr>
                        <a:t>Don’t know</a:t>
                      </a:r>
                    </a:p>
                  </a:txBody>
                  <a:tcPr marL="144000" marR="144000" marT="144000" marB="144000">
                    <a:lnL w="12700" cap="flat" cmpd="sng" algn="ctr">
                      <a:solidFill>
                        <a:schemeClr val="bg1"/>
                      </a:solidFill>
                      <a:prstDash val="solid"/>
                      <a:round/>
                      <a:headEnd type="none" w="med" len="med"/>
                      <a:tailEnd type="none" w="med" len="med"/>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solidFill>
                  </a:tcPr>
                </a:tc>
                <a:extLst>
                  <a:ext uri="{0D108BD9-81ED-4DB2-BD59-A6C34878D82A}">
                    <a16:rowId xmlns:a16="http://schemas.microsoft.com/office/drawing/2014/main" val="1350412085"/>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extLst>
                  <a:ext uri="{0D108BD9-81ED-4DB2-BD59-A6C34878D82A}">
                    <a16:rowId xmlns:a16="http://schemas.microsoft.com/office/drawing/2014/main" val="1620830883"/>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extLst>
                  <a:ext uri="{0D108BD9-81ED-4DB2-BD59-A6C34878D82A}">
                    <a16:rowId xmlns:a16="http://schemas.microsoft.com/office/drawing/2014/main" val="3702979732"/>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extLst>
                  <a:ext uri="{0D108BD9-81ED-4DB2-BD59-A6C34878D82A}">
                    <a16:rowId xmlns:a16="http://schemas.microsoft.com/office/drawing/2014/main" val="4106981677"/>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extLst>
                  <a:ext uri="{0D108BD9-81ED-4DB2-BD59-A6C34878D82A}">
                    <a16:rowId xmlns:a16="http://schemas.microsoft.com/office/drawing/2014/main" val="1873143658"/>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extLst>
                  <a:ext uri="{0D108BD9-81ED-4DB2-BD59-A6C34878D82A}">
                    <a16:rowId xmlns:a16="http://schemas.microsoft.com/office/drawing/2014/main" val="1099833308"/>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23000"/>
                      </a:srgbClr>
                    </a:solidFill>
                  </a:tcPr>
                </a:tc>
                <a:extLst>
                  <a:ext uri="{0D108BD9-81ED-4DB2-BD59-A6C34878D82A}">
                    <a16:rowId xmlns:a16="http://schemas.microsoft.com/office/drawing/2014/main" val="2938874036"/>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8BFF">
                        <a:alpha val="15000"/>
                      </a:srgbClr>
                    </a:solidFill>
                  </a:tcPr>
                </a:tc>
                <a:extLst>
                  <a:ext uri="{0D108BD9-81ED-4DB2-BD59-A6C34878D82A}">
                    <a16:rowId xmlns:a16="http://schemas.microsoft.com/office/drawing/2014/main" val="4106808100"/>
                  </a:ext>
                </a:extLst>
              </a:tr>
              <a:tr h="4496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rPr>
                        <a:t>Question body here</a:t>
                      </a:r>
                    </a:p>
                  </a:txBody>
                  <a:tcPr marL="144000" marR="144000" marT="108000" marB="108000">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8BFF">
                        <a:alpha val="23000"/>
                      </a:srgb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tx1">
                            <a:lumMod val="95000"/>
                            <a:lumOff val="5000"/>
                          </a:schemeClr>
                        </a:solidFill>
                        <a:effectLst/>
                        <a:uLnTx/>
                        <a:uFillTx/>
                        <a:latin typeface="Montserrat" pitchFamily="2" charset="77"/>
                        <a:ea typeface="+mn-ea"/>
                        <a:cs typeface="+mn-cs"/>
                      </a:endParaRPr>
                    </a:p>
                  </a:txBody>
                  <a:tcPr marL="144000" marR="144000" marT="108000" marB="108000">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F8BFF">
                        <a:alpha val="23000"/>
                      </a:srgbClr>
                    </a:solidFill>
                  </a:tcPr>
                </a:tc>
                <a:extLst>
                  <a:ext uri="{0D108BD9-81ED-4DB2-BD59-A6C34878D82A}">
                    <a16:rowId xmlns:a16="http://schemas.microsoft.com/office/drawing/2014/main" val="1340014825"/>
                  </a:ext>
                </a:extLst>
              </a:tr>
            </a:tbl>
          </a:graphicData>
        </a:graphic>
      </p:graphicFrame>
      <p:sp>
        <p:nvSpPr>
          <p:cNvPr id="11" name="Footer Placeholder 7">
            <a:extLst>
              <a:ext uri="{FF2B5EF4-FFF2-40B4-BE49-F238E27FC236}">
                <a16:creationId xmlns:a16="http://schemas.microsoft.com/office/drawing/2014/main" id="{8845E985-17D4-6B47-9D46-CCDEF185606A}"/>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a:t>PRESENTATION TITLE HERE (AMEND VIEW &gt; HEADER AND FOOTER &gt; APPLY ALL)</a:t>
            </a:r>
            <a:endParaRPr lang="en-US" dirty="0"/>
          </a:p>
        </p:txBody>
      </p:sp>
      <p:pic>
        <p:nvPicPr>
          <p:cNvPr id="14" name="Picture 13" descr="MAE DY BLEIDLAIS YN CYFRI PAID COLLI DY GYFLE Logo">
            <a:extLst>
              <a:ext uri="{FF2B5EF4-FFF2-40B4-BE49-F238E27FC236}">
                <a16:creationId xmlns:a16="http://schemas.microsoft.com/office/drawing/2014/main" id="{D6D9D132-E120-2B4F-8521-C0A9DC214B79}"/>
              </a:ext>
            </a:extLst>
          </p:cNvPr>
          <p:cNvPicPr>
            <a:picLocks noChangeAspect="1"/>
          </p:cNvPicPr>
          <p:nvPr userDrawn="1"/>
        </p:nvPicPr>
        <p:blipFill>
          <a:blip r:embed="rId2"/>
          <a:stretch>
            <a:fillRect/>
          </a:stretch>
        </p:blipFill>
        <p:spPr>
          <a:xfrm>
            <a:off x="9526608" y="6062337"/>
            <a:ext cx="2246659" cy="468054"/>
          </a:xfrm>
          <a:prstGeom prst="rect">
            <a:avLst/>
          </a:prstGeom>
        </p:spPr>
      </p:pic>
      <p:sp>
        <p:nvSpPr>
          <p:cNvPr id="15" name="Footer Placeholder 40">
            <a:hlinkClick r:id="rId3"/>
            <a:extLst>
              <a:ext uri="{FF2B5EF4-FFF2-40B4-BE49-F238E27FC236}">
                <a16:creationId xmlns:a16="http://schemas.microsoft.com/office/drawing/2014/main" id="{1A6F9F24-0839-2843-901F-58DA94B5715A}"/>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dirty="0" err="1">
                <a:solidFill>
                  <a:schemeClr val="tx1"/>
                </a:solidFill>
              </a:rPr>
              <a:t>comisiwnetholiadol.org.uk</a:t>
            </a:r>
            <a:r>
              <a:rPr lang="en-US" sz="900" b="0" u="none" dirty="0">
                <a:solidFill>
                  <a:schemeClr val="tx1"/>
                </a:solidFill>
              </a:rPr>
              <a:t>/</a:t>
            </a:r>
            <a:r>
              <a:rPr lang="en-US" sz="900" b="0" u="none" dirty="0" err="1">
                <a:solidFill>
                  <a:schemeClr val="tx1"/>
                </a:solidFill>
              </a:rPr>
              <a:t>dysgu</a:t>
            </a:r>
            <a:endParaRPr lang="en-US" sz="900" b="0" u="none" dirty="0">
              <a:solidFill>
                <a:schemeClr val="tx1"/>
              </a:solidFill>
            </a:endParaRPr>
          </a:p>
        </p:txBody>
      </p:sp>
      <p:pic>
        <p:nvPicPr>
          <p:cNvPr id="16" name="Picture 15" descr="A picture containing logo&#10;&#10;Description automatically generated">
            <a:extLst>
              <a:ext uri="{FF2B5EF4-FFF2-40B4-BE49-F238E27FC236}">
                <a16:creationId xmlns:a16="http://schemas.microsoft.com/office/drawing/2014/main" id="{8491A033-4AA8-DA4C-9BA6-7CAC588F30CB}"/>
              </a:ext>
            </a:extLst>
          </p:cNvPr>
          <p:cNvPicPr>
            <a:picLocks noChangeAspect="1"/>
          </p:cNvPicPr>
          <p:nvPr userDrawn="1"/>
        </p:nvPicPr>
        <p:blipFill>
          <a:blip r:embed="rId4"/>
          <a:stretch>
            <a:fillRect/>
          </a:stretch>
        </p:blipFill>
        <p:spPr>
          <a:xfrm>
            <a:off x="10742706" y="493632"/>
            <a:ext cx="1030561" cy="650971"/>
          </a:xfrm>
          <a:prstGeom prst="rect">
            <a:avLst/>
          </a:prstGeom>
        </p:spPr>
      </p:pic>
    </p:spTree>
    <p:extLst>
      <p:ext uri="{BB962C8B-B14F-4D97-AF65-F5344CB8AC3E}">
        <p14:creationId xmlns:p14="http://schemas.microsoft.com/office/powerpoint/2010/main" val="143119605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mpliment A Exampl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A0DC8F9-5F33-524B-BB1E-1EE5561FBD95}"/>
              </a:ext>
              <a:ext uri="{C183D7F6-B498-43B3-948B-1728B52AA6E4}">
                <adec:decorative xmlns:adec="http://schemas.microsoft.com/office/drawing/2017/decorative" val="1"/>
              </a:ext>
            </a:extLst>
          </p:cNvPr>
          <p:cNvSpPr/>
          <p:nvPr userDrawn="1"/>
        </p:nvSpPr>
        <p:spPr>
          <a:xfrm flipV="1">
            <a:off x="0" y="0"/>
            <a:ext cx="12192000" cy="5714804"/>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Main title">
            <a:extLst>
              <a:ext uri="{FF2B5EF4-FFF2-40B4-BE49-F238E27FC236}">
                <a16:creationId xmlns:a16="http://schemas.microsoft.com/office/drawing/2014/main" id="{B58F0B3C-D295-FF44-AF15-E3683C23AE75}"/>
              </a:ext>
            </a:extLst>
          </p:cNvPr>
          <p:cNvSpPr txBox="1">
            <a:spLocks/>
          </p:cNvSpPr>
          <p:nvPr userDrawn="1"/>
        </p:nvSpPr>
        <p:spPr>
          <a:xfrm>
            <a:off x="6240462" y="2198274"/>
            <a:ext cx="5543551" cy="197134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9600" b="1" i="0" kern="1200">
                <a:solidFill>
                  <a:schemeClr val="tx1"/>
                </a:solidFill>
                <a:latin typeface="Montserrat Black" pitchFamily="2" charset="77"/>
                <a:ea typeface="+mj-ea"/>
                <a:cs typeface="+mj-cs"/>
              </a:defRPr>
            </a:lvl1pPr>
          </a:lstStyle>
          <a:p>
            <a:pPr algn="ctr"/>
            <a:r>
              <a:rPr lang="en-US" b="1" i="0" dirty="0">
                <a:ln w="15875">
                  <a:noFill/>
                </a:ln>
                <a:solidFill>
                  <a:schemeClr val="bg1"/>
                </a:solidFill>
                <a:latin typeface="Montserrat ExtraBold" pitchFamily="2" charset="77"/>
              </a:rPr>
              <a:t>BINGO!</a:t>
            </a:r>
          </a:p>
        </p:txBody>
      </p:sp>
      <p:pic>
        <p:nvPicPr>
          <p:cNvPr id="23" name="Main Image" descr="Large thumbs up image">
            <a:extLst>
              <a:ext uri="{FF2B5EF4-FFF2-40B4-BE49-F238E27FC236}">
                <a16:creationId xmlns:a16="http://schemas.microsoft.com/office/drawing/2014/main" id="{95E1D273-96DA-3E4C-A446-B8577EB02279}"/>
              </a:ext>
              <a:ext uri="{C183D7F6-B498-43B3-948B-1728B52AA6E4}">
                <adec:decorative xmlns:adec="http://schemas.microsoft.com/office/drawing/2017/decorative" val="0"/>
              </a:ext>
            </a:extLst>
          </p:cNvPr>
          <p:cNvPicPr>
            <a:picLocks noChangeAspect="1"/>
          </p:cNvPicPr>
          <p:nvPr userDrawn="1"/>
        </p:nvPicPr>
        <p:blipFill rotWithShape="1">
          <a:blip r:embed="rId2"/>
          <a:srcRect l="18641" r="-1601"/>
          <a:stretch/>
        </p:blipFill>
        <p:spPr>
          <a:xfrm>
            <a:off x="0" y="486064"/>
            <a:ext cx="6456504" cy="6137464"/>
          </a:xfrm>
          <a:prstGeom prst="rect">
            <a:avLst/>
          </a:prstGeom>
        </p:spPr>
      </p:pic>
      <p:sp>
        <p:nvSpPr>
          <p:cNvPr id="31" name="Title 1">
            <a:extLst>
              <a:ext uri="{FF2B5EF4-FFF2-40B4-BE49-F238E27FC236}">
                <a16:creationId xmlns:a16="http://schemas.microsoft.com/office/drawing/2014/main" id="{F32A8B07-4FFF-4F42-8E35-0C542557813D}"/>
              </a:ext>
              <a:ext uri="{C183D7F6-B498-43B3-948B-1728B52AA6E4}">
                <adec:decorative xmlns:adec="http://schemas.microsoft.com/office/drawing/2017/decorative" val="1"/>
              </a:ext>
            </a:extLst>
          </p:cNvPr>
          <p:cNvSpPr txBox="1">
            <a:spLocks/>
          </p:cNvSpPr>
          <p:nvPr userDrawn="1"/>
        </p:nvSpPr>
        <p:spPr>
          <a:xfrm>
            <a:off x="6240462" y="1123100"/>
            <a:ext cx="5543551" cy="197134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9600" b="1" i="0" kern="1200">
                <a:solidFill>
                  <a:schemeClr val="tx1"/>
                </a:solidFill>
                <a:latin typeface="Montserrat Black" pitchFamily="2" charset="77"/>
                <a:ea typeface="+mj-ea"/>
                <a:cs typeface="+mj-cs"/>
              </a:defRPr>
            </a:lvl1pPr>
          </a:lstStyle>
          <a:p>
            <a:pPr algn="ctr"/>
            <a:r>
              <a:rPr lang="en-US" b="1" i="0" dirty="0">
                <a:ln w="15875">
                  <a:solidFill>
                    <a:schemeClr val="bg1"/>
                  </a:solidFill>
                </a:ln>
                <a:noFill/>
                <a:latin typeface="Montserrat ExtraBold" pitchFamily="2" charset="77"/>
              </a:rPr>
              <a:t>BINGO!</a:t>
            </a:r>
          </a:p>
        </p:txBody>
      </p:sp>
      <p:sp>
        <p:nvSpPr>
          <p:cNvPr id="32" name="Title 1">
            <a:extLst>
              <a:ext uri="{FF2B5EF4-FFF2-40B4-BE49-F238E27FC236}">
                <a16:creationId xmlns:a16="http://schemas.microsoft.com/office/drawing/2014/main" id="{118692AA-6DA9-7247-9E3D-A3425B6CC6D8}"/>
              </a:ext>
              <a:ext uri="{C183D7F6-B498-43B3-948B-1728B52AA6E4}">
                <adec:decorative xmlns:adec="http://schemas.microsoft.com/office/drawing/2017/decorative" val="1"/>
              </a:ext>
            </a:extLst>
          </p:cNvPr>
          <p:cNvSpPr txBox="1">
            <a:spLocks/>
          </p:cNvSpPr>
          <p:nvPr userDrawn="1"/>
        </p:nvSpPr>
        <p:spPr>
          <a:xfrm>
            <a:off x="6240463" y="78071"/>
            <a:ext cx="5543550" cy="197134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9600" b="1" i="0" kern="1200">
                <a:solidFill>
                  <a:schemeClr val="tx1"/>
                </a:solidFill>
                <a:latin typeface="Montserrat Black" pitchFamily="2" charset="77"/>
                <a:ea typeface="+mj-ea"/>
                <a:cs typeface="+mj-cs"/>
              </a:defRPr>
            </a:lvl1pPr>
          </a:lstStyle>
          <a:p>
            <a:pPr algn="ctr"/>
            <a:r>
              <a:rPr lang="en-US" b="1" i="0" dirty="0">
                <a:ln w="15875">
                  <a:solidFill>
                    <a:schemeClr val="bg1"/>
                  </a:solidFill>
                </a:ln>
                <a:noFill/>
                <a:latin typeface="Montserrat ExtraBold" pitchFamily="2" charset="77"/>
              </a:rPr>
              <a:t>BINGO!</a:t>
            </a:r>
          </a:p>
        </p:txBody>
      </p:sp>
      <p:sp>
        <p:nvSpPr>
          <p:cNvPr id="33" name="Title 1">
            <a:extLst>
              <a:ext uri="{FF2B5EF4-FFF2-40B4-BE49-F238E27FC236}">
                <a16:creationId xmlns:a16="http://schemas.microsoft.com/office/drawing/2014/main" id="{DCA1753D-B243-014E-92F0-8E592D4D47AE}"/>
              </a:ext>
              <a:ext uri="{C183D7F6-B498-43B3-948B-1728B52AA6E4}">
                <adec:decorative xmlns:adec="http://schemas.microsoft.com/office/drawing/2017/decorative" val="1"/>
              </a:ext>
            </a:extLst>
          </p:cNvPr>
          <p:cNvSpPr txBox="1">
            <a:spLocks/>
          </p:cNvSpPr>
          <p:nvPr userDrawn="1"/>
        </p:nvSpPr>
        <p:spPr>
          <a:xfrm>
            <a:off x="6240462" y="4398863"/>
            <a:ext cx="5543551" cy="197134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9600" b="1" i="0" kern="1200">
                <a:solidFill>
                  <a:schemeClr val="tx1"/>
                </a:solidFill>
                <a:latin typeface="Montserrat Black" pitchFamily="2" charset="77"/>
                <a:ea typeface="+mj-ea"/>
                <a:cs typeface="+mj-cs"/>
              </a:defRPr>
            </a:lvl1pPr>
          </a:lstStyle>
          <a:p>
            <a:pPr algn="ctr"/>
            <a:r>
              <a:rPr lang="en-US" b="1" i="0" dirty="0">
                <a:ln w="15875">
                  <a:solidFill>
                    <a:schemeClr val="bg1"/>
                  </a:solidFill>
                </a:ln>
                <a:noFill/>
                <a:latin typeface="Montserrat ExtraBold" pitchFamily="2" charset="77"/>
              </a:rPr>
              <a:t>BINGO!</a:t>
            </a:r>
          </a:p>
        </p:txBody>
      </p:sp>
      <p:sp>
        <p:nvSpPr>
          <p:cNvPr id="34" name="Title 1">
            <a:extLst>
              <a:ext uri="{FF2B5EF4-FFF2-40B4-BE49-F238E27FC236}">
                <a16:creationId xmlns:a16="http://schemas.microsoft.com/office/drawing/2014/main" id="{19EC8F16-FC3B-AA40-BBB1-7E0659FA7AE3}"/>
              </a:ext>
              <a:ext uri="{C183D7F6-B498-43B3-948B-1728B52AA6E4}">
                <adec:decorative xmlns:adec="http://schemas.microsoft.com/office/drawing/2017/decorative" val="1"/>
              </a:ext>
            </a:extLst>
          </p:cNvPr>
          <p:cNvSpPr txBox="1">
            <a:spLocks/>
          </p:cNvSpPr>
          <p:nvPr userDrawn="1"/>
        </p:nvSpPr>
        <p:spPr>
          <a:xfrm>
            <a:off x="6240463" y="3313641"/>
            <a:ext cx="5543550" cy="1971340"/>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9600" b="1" i="0" kern="1200">
                <a:solidFill>
                  <a:schemeClr val="tx1"/>
                </a:solidFill>
                <a:latin typeface="Montserrat Black" pitchFamily="2" charset="77"/>
                <a:ea typeface="+mj-ea"/>
                <a:cs typeface="+mj-cs"/>
              </a:defRPr>
            </a:lvl1pPr>
          </a:lstStyle>
          <a:p>
            <a:pPr algn="ctr"/>
            <a:r>
              <a:rPr lang="en-US" b="1" i="0" dirty="0">
                <a:ln w="15875">
                  <a:solidFill>
                    <a:schemeClr val="bg1"/>
                  </a:solidFill>
                </a:ln>
                <a:noFill/>
                <a:latin typeface="Montserrat ExtraBold" pitchFamily="2" charset="77"/>
              </a:rPr>
              <a:t>BINGO!</a:t>
            </a:r>
          </a:p>
        </p:txBody>
      </p:sp>
      <p:sp>
        <p:nvSpPr>
          <p:cNvPr id="13" name="Footer Placeholder 7">
            <a:extLst>
              <a:ext uri="{FF2B5EF4-FFF2-40B4-BE49-F238E27FC236}">
                <a16:creationId xmlns:a16="http://schemas.microsoft.com/office/drawing/2014/main" id="{230BF9A5-9C01-4D4E-AD84-8223F52AC159}"/>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a:t>PRESENTATION TITLE HERE (AMEND VIEW &gt; HEADER AND FOOTER &gt; APPLY ALL)</a:t>
            </a:r>
            <a:endParaRPr lang="en-US" dirty="0"/>
          </a:p>
        </p:txBody>
      </p:sp>
      <p:pic>
        <p:nvPicPr>
          <p:cNvPr id="16" name="Picture 15" descr="MAE DY BLEIDLAIS YN CYFRI PAID COLLI DY GYFLE Logo">
            <a:extLst>
              <a:ext uri="{FF2B5EF4-FFF2-40B4-BE49-F238E27FC236}">
                <a16:creationId xmlns:a16="http://schemas.microsoft.com/office/drawing/2014/main" id="{60B3BFDC-5C6B-AB4D-A23A-C0B86E8071A3}"/>
              </a:ext>
            </a:extLst>
          </p:cNvPr>
          <p:cNvPicPr>
            <a:picLocks noChangeAspect="1"/>
          </p:cNvPicPr>
          <p:nvPr userDrawn="1"/>
        </p:nvPicPr>
        <p:blipFill>
          <a:blip r:embed="rId3"/>
          <a:stretch>
            <a:fillRect/>
          </a:stretch>
        </p:blipFill>
        <p:spPr>
          <a:xfrm>
            <a:off x="9526608" y="6062337"/>
            <a:ext cx="2246659" cy="468054"/>
          </a:xfrm>
          <a:prstGeom prst="rect">
            <a:avLst/>
          </a:prstGeom>
        </p:spPr>
      </p:pic>
      <p:sp>
        <p:nvSpPr>
          <p:cNvPr id="17" name="Footer Placeholder 40">
            <a:hlinkClick r:id="rId4"/>
            <a:extLst>
              <a:ext uri="{FF2B5EF4-FFF2-40B4-BE49-F238E27FC236}">
                <a16:creationId xmlns:a16="http://schemas.microsoft.com/office/drawing/2014/main" id="{011A41A9-1816-2D48-BFD6-92A5BCE9CADE}"/>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dirty="0" err="1">
                <a:solidFill>
                  <a:schemeClr val="tx1"/>
                </a:solidFill>
              </a:rPr>
              <a:t>comisiwnetholiadol.org.uk</a:t>
            </a:r>
            <a:r>
              <a:rPr lang="en-US" sz="900" b="0" u="none" dirty="0">
                <a:solidFill>
                  <a:schemeClr val="tx1"/>
                </a:solidFill>
              </a:rPr>
              <a:t>/</a:t>
            </a:r>
            <a:r>
              <a:rPr lang="en-US" sz="900" b="0" u="none" dirty="0" err="1">
                <a:solidFill>
                  <a:schemeClr val="tx1"/>
                </a:solidFill>
              </a:rPr>
              <a:t>dysgu</a:t>
            </a:r>
            <a:endParaRPr lang="en-US" sz="900" b="0" u="none" dirty="0">
              <a:solidFill>
                <a:schemeClr val="tx1"/>
              </a:solidFill>
            </a:endParaRPr>
          </a:p>
        </p:txBody>
      </p:sp>
      <p:pic>
        <p:nvPicPr>
          <p:cNvPr id="19" name="Picture 18" descr="A picture containing logo&#10;&#10;Description automatically generated">
            <a:extLst>
              <a:ext uri="{FF2B5EF4-FFF2-40B4-BE49-F238E27FC236}">
                <a16:creationId xmlns:a16="http://schemas.microsoft.com/office/drawing/2014/main" id="{A31CD0B5-9DFC-4F4B-86AC-468CBDBB3331}"/>
              </a:ext>
            </a:extLst>
          </p:cNvPr>
          <p:cNvPicPr>
            <a:picLocks noChangeAspect="1"/>
          </p:cNvPicPr>
          <p:nvPr userDrawn="1"/>
        </p:nvPicPr>
        <p:blipFill>
          <a:blip r:embed="rId5">
            <a:extLst>
              <a:ext uri="{BEBA8EAE-BF5A-486C-A8C5-ECC9F3942E4B}">
                <a14:imgProps xmlns:a14="http://schemas.microsoft.com/office/drawing/2010/main">
                  <a14:imgLayer r:embed="rId6">
                    <a14:imgEffect>
                      <a14:brightnessContrast bright="100000"/>
                    </a14:imgEffect>
                  </a14:imgLayer>
                </a14:imgProps>
              </a:ext>
            </a:extLst>
          </a:blip>
          <a:stretch>
            <a:fillRect/>
          </a:stretch>
        </p:blipFill>
        <p:spPr>
          <a:xfrm>
            <a:off x="361643" y="493632"/>
            <a:ext cx="1030561" cy="650971"/>
          </a:xfrm>
          <a:prstGeom prst="rect">
            <a:avLst/>
          </a:prstGeom>
        </p:spPr>
      </p:pic>
    </p:spTree>
    <p:extLst>
      <p:ext uri="{BB962C8B-B14F-4D97-AF65-F5344CB8AC3E}">
        <p14:creationId xmlns:p14="http://schemas.microsoft.com/office/powerpoint/2010/main" val="369905669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mpliment A">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A0DC8F9-5F33-524B-BB1E-1EE5561FBD95}"/>
              </a:ext>
              <a:ext uri="{C183D7F6-B498-43B3-948B-1728B52AA6E4}">
                <adec:decorative xmlns:adec="http://schemas.microsoft.com/office/drawing/2017/decorative" val="1"/>
              </a:ext>
            </a:extLst>
          </p:cNvPr>
          <p:cNvSpPr/>
          <p:nvPr userDrawn="1"/>
        </p:nvSpPr>
        <p:spPr>
          <a:xfrm flipV="1">
            <a:off x="0" y="0"/>
            <a:ext cx="12192000" cy="5714804"/>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 Placeholder 3">
            <a:extLst>
              <a:ext uri="{FF2B5EF4-FFF2-40B4-BE49-F238E27FC236}">
                <a16:creationId xmlns:a16="http://schemas.microsoft.com/office/drawing/2014/main" id="{5F61710B-A6E9-F24E-AB4A-EF9A39AAA3E4}"/>
              </a:ext>
            </a:extLst>
          </p:cNvPr>
          <p:cNvSpPr>
            <a:spLocks noGrp="1"/>
          </p:cNvSpPr>
          <p:nvPr>
            <p:ph type="body" sz="quarter" idx="15" hasCustomPrompt="1"/>
          </p:nvPr>
        </p:nvSpPr>
        <p:spPr>
          <a:xfrm>
            <a:off x="5693589" y="29253"/>
            <a:ext cx="6217199" cy="1413343"/>
          </a:xfrm>
          <a:noFill/>
        </p:spPr>
        <p:txBody>
          <a:bodyPr>
            <a:noAutofit/>
          </a:bodyPr>
          <a:lstStyle>
            <a:lvl1pPr marL="0" indent="0" algn="r">
              <a:buNone/>
              <a:defRPr sz="9600" b="1" i="0">
                <a:ln w="15875">
                  <a:solidFill>
                    <a:schemeClr val="bg1"/>
                  </a:solidFill>
                </a:ln>
                <a:noFill/>
                <a:latin typeface="Montserrat Black" pitchFamily="2" charset="77"/>
              </a:defRPr>
            </a:lvl1pPr>
          </a:lstStyle>
          <a:p>
            <a:pPr lvl="0"/>
            <a:r>
              <a:rPr lang="en-GB" dirty="0"/>
              <a:t>ENTER</a:t>
            </a:r>
            <a:endParaRPr lang="en-US" dirty="0"/>
          </a:p>
        </p:txBody>
      </p:sp>
      <p:sp>
        <p:nvSpPr>
          <p:cNvPr id="16" name="Text Placeholder 3">
            <a:extLst>
              <a:ext uri="{FF2B5EF4-FFF2-40B4-BE49-F238E27FC236}">
                <a16:creationId xmlns:a16="http://schemas.microsoft.com/office/drawing/2014/main" id="{3777E145-9901-A34C-900B-BEDD4B8786CD}"/>
              </a:ext>
            </a:extLst>
          </p:cNvPr>
          <p:cNvSpPr>
            <a:spLocks noGrp="1"/>
          </p:cNvSpPr>
          <p:nvPr>
            <p:ph type="body" sz="quarter" idx="16" hasCustomPrompt="1"/>
          </p:nvPr>
        </p:nvSpPr>
        <p:spPr>
          <a:xfrm>
            <a:off x="5693589" y="1108935"/>
            <a:ext cx="6217199" cy="1458722"/>
          </a:xfrm>
          <a:noFill/>
        </p:spPr>
        <p:txBody>
          <a:bodyPr>
            <a:normAutofit/>
          </a:bodyPr>
          <a:lstStyle>
            <a:lvl1pPr marL="0" indent="0" algn="r">
              <a:buNone/>
              <a:defRPr sz="9600" b="1" i="0">
                <a:ln w="15875">
                  <a:solidFill>
                    <a:schemeClr val="bg1"/>
                  </a:solidFill>
                </a:ln>
                <a:noFill/>
                <a:latin typeface="Montserrat Black" pitchFamily="2" charset="77"/>
              </a:defRPr>
            </a:lvl1pPr>
          </a:lstStyle>
          <a:p>
            <a:pPr lvl="0"/>
            <a:r>
              <a:rPr lang="en-GB" dirty="0"/>
              <a:t>YOUR</a:t>
            </a:r>
            <a:endParaRPr lang="en-US" dirty="0"/>
          </a:p>
        </p:txBody>
      </p:sp>
      <p:sp>
        <p:nvSpPr>
          <p:cNvPr id="17" name="Text Placeholder 3">
            <a:extLst>
              <a:ext uri="{FF2B5EF4-FFF2-40B4-BE49-F238E27FC236}">
                <a16:creationId xmlns:a16="http://schemas.microsoft.com/office/drawing/2014/main" id="{5B5E8E0F-8ABE-5141-8B58-45EFEDFAE4C7}"/>
              </a:ext>
            </a:extLst>
          </p:cNvPr>
          <p:cNvSpPr>
            <a:spLocks noGrp="1"/>
          </p:cNvSpPr>
          <p:nvPr>
            <p:ph type="body" sz="quarter" idx="17" hasCustomPrompt="1"/>
          </p:nvPr>
        </p:nvSpPr>
        <p:spPr>
          <a:xfrm>
            <a:off x="5693589" y="2165753"/>
            <a:ext cx="6217199" cy="1458723"/>
          </a:xfrm>
        </p:spPr>
        <p:txBody>
          <a:bodyPr>
            <a:normAutofit/>
          </a:bodyPr>
          <a:lstStyle>
            <a:lvl1pPr marL="0" indent="0" algn="r">
              <a:buNone/>
              <a:defRPr sz="9600" b="1" i="0">
                <a:solidFill>
                  <a:schemeClr val="bg1"/>
                </a:solidFill>
                <a:latin typeface="Montserrat Black" pitchFamily="2" charset="77"/>
              </a:defRPr>
            </a:lvl1pPr>
          </a:lstStyle>
          <a:p>
            <a:pPr lvl="0"/>
            <a:r>
              <a:rPr lang="en-GB" dirty="0"/>
              <a:t>WORD</a:t>
            </a:r>
            <a:endParaRPr lang="en-US" dirty="0"/>
          </a:p>
        </p:txBody>
      </p:sp>
      <p:sp>
        <p:nvSpPr>
          <p:cNvPr id="18" name="Text Placeholder 3">
            <a:extLst>
              <a:ext uri="{FF2B5EF4-FFF2-40B4-BE49-F238E27FC236}">
                <a16:creationId xmlns:a16="http://schemas.microsoft.com/office/drawing/2014/main" id="{C8539CC6-ABD0-8E47-8A80-B78BEA39744C}"/>
              </a:ext>
            </a:extLst>
          </p:cNvPr>
          <p:cNvSpPr>
            <a:spLocks noGrp="1"/>
          </p:cNvSpPr>
          <p:nvPr>
            <p:ph type="body" sz="quarter" idx="19" hasCustomPrompt="1"/>
          </p:nvPr>
        </p:nvSpPr>
        <p:spPr>
          <a:xfrm>
            <a:off x="5693589" y="3234029"/>
            <a:ext cx="6217199" cy="1458724"/>
          </a:xfrm>
          <a:noFill/>
        </p:spPr>
        <p:txBody>
          <a:bodyPr>
            <a:normAutofit/>
          </a:bodyPr>
          <a:lstStyle>
            <a:lvl1pPr marL="0" indent="0" algn="r">
              <a:buNone/>
              <a:defRPr sz="9600" b="1" i="0">
                <a:ln w="15875">
                  <a:solidFill>
                    <a:schemeClr val="bg1"/>
                  </a:solidFill>
                </a:ln>
                <a:noFill/>
                <a:latin typeface="Montserrat Black" pitchFamily="2" charset="77"/>
              </a:defRPr>
            </a:lvl1pPr>
          </a:lstStyle>
          <a:p>
            <a:pPr lvl="0"/>
            <a:r>
              <a:rPr lang="en-GB" dirty="0"/>
              <a:t>INSIDE</a:t>
            </a:r>
            <a:endParaRPr lang="en-US" dirty="0"/>
          </a:p>
        </p:txBody>
      </p:sp>
      <p:sp>
        <p:nvSpPr>
          <p:cNvPr id="19" name="Text Placeholder 3">
            <a:extLst>
              <a:ext uri="{FF2B5EF4-FFF2-40B4-BE49-F238E27FC236}">
                <a16:creationId xmlns:a16="http://schemas.microsoft.com/office/drawing/2014/main" id="{C67CEA9B-81F3-5946-8974-A19F69EE5D6C}"/>
              </a:ext>
            </a:extLst>
          </p:cNvPr>
          <p:cNvSpPr>
            <a:spLocks noGrp="1"/>
          </p:cNvSpPr>
          <p:nvPr>
            <p:ph type="body" sz="quarter" idx="20" hasCustomPrompt="1"/>
          </p:nvPr>
        </p:nvSpPr>
        <p:spPr>
          <a:xfrm>
            <a:off x="5693589" y="4289746"/>
            <a:ext cx="6217199" cy="1458724"/>
          </a:xfrm>
          <a:noFill/>
        </p:spPr>
        <p:txBody>
          <a:bodyPr>
            <a:normAutofit/>
          </a:bodyPr>
          <a:lstStyle>
            <a:lvl1pPr marL="0" indent="0" algn="r">
              <a:buNone/>
              <a:defRPr sz="9600" b="1" i="0">
                <a:ln w="15875">
                  <a:solidFill>
                    <a:schemeClr val="bg1"/>
                  </a:solidFill>
                </a:ln>
                <a:noFill/>
                <a:latin typeface="Montserrat Black" pitchFamily="2" charset="77"/>
              </a:defRPr>
            </a:lvl1pPr>
          </a:lstStyle>
          <a:p>
            <a:pPr lvl="0"/>
            <a:r>
              <a:rPr lang="en-GB" dirty="0"/>
              <a:t>HERE</a:t>
            </a:r>
            <a:endParaRPr lang="en-US" dirty="0"/>
          </a:p>
        </p:txBody>
      </p:sp>
      <p:pic>
        <p:nvPicPr>
          <p:cNvPr id="23" name="Picture 22" descr="Large thumbs up image">
            <a:extLst>
              <a:ext uri="{FF2B5EF4-FFF2-40B4-BE49-F238E27FC236}">
                <a16:creationId xmlns:a16="http://schemas.microsoft.com/office/drawing/2014/main" id="{95E1D273-96DA-3E4C-A446-B8577EB02279}"/>
              </a:ext>
            </a:extLst>
          </p:cNvPr>
          <p:cNvPicPr>
            <a:picLocks noChangeAspect="1"/>
          </p:cNvPicPr>
          <p:nvPr userDrawn="1"/>
        </p:nvPicPr>
        <p:blipFill rotWithShape="1">
          <a:blip r:embed="rId2"/>
          <a:srcRect l="18641" r="-1601"/>
          <a:stretch/>
        </p:blipFill>
        <p:spPr>
          <a:xfrm>
            <a:off x="0" y="486064"/>
            <a:ext cx="6456504" cy="6137464"/>
          </a:xfrm>
          <a:prstGeom prst="rect">
            <a:avLst/>
          </a:prstGeom>
        </p:spPr>
      </p:pic>
      <p:sp>
        <p:nvSpPr>
          <p:cNvPr id="13" name="Footer Placeholder 7">
            <a:extLst>
              <a:ext uri="{FF2B5EF4-FFF2-40B4-BE49-F238E27FC236}">
                <a16:creationId xmlns:a16="http://schemas.microsoft.com/office/drawing/2014/main" id="{FBE5A209-02AB-2E4A-A0D6-580E23658093}"/>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a:t>PRESENTATION TITLE HERE (AMEND VIEW &gt; HEADER AND FOOTER &gt; APPLY ALL)</a:t>
            </a:r>
            <a:endParaRPr lang="en-US" dirty="0"/>
          </a:p>
        </p:txBody>
      </p:sp>
      <p:pic>
        <p:nvPicPr>
          <p:cNvPr id="21" name="Picture 20" descr="MAE DY BLEIDLAIS YN CYFRI PAID COLLI DY GYFLE Logo">
            <a:extLst>
              <a:ext uri="{FF2B5EF4-FFF2-40B4-BE49-F238E27FC236}">
                <a16:creationId xmlns:a16="http://schemas.microsoft.com/office/drawing/2014/main" id="{6460411D-8ABD-6A47-A03F-ACED69383AA5}"/>
              </a:ext>
            </a:extLst>
          </p:cNvPr>
          <p:cNvPicPr>
            <a:picLocks noChangeAspect="1"/>
          </p:cNvPicPr>
          <p:nvPr userDrawn="1"/>
        </p:nvPicPr>
        <p:blipFill>
          <a:blip r:embed="rId3"/>
          <a:stretch>
            <a:fillRect/>
          </a:stretch>
        </p:blipFill>
        <p:spPr>
          <a:xfrm>
            <a:off x="9526608" y="6062337"/>
            <a:ext cx="2246659" cy="468054"/>
          </a:xfrm>
          <a:prstGeom prst="rect">
            <a:avLst/>
          </a:prstGeom>
        </p:spPr>
      </p:pic>
      <p:sp>
        <p:nvSpPr>
          <p:cNvPr id="22" name="Footer Placeholder 40">
            <a:hlinkClick r:id="rId4"/>
            <a:extLst>
              <a:ext uri="{FF2B5EF4-FFF2-40B4-BE49-F238E27FC236}">
                <a16:creationId xmlns:a16="http://schemas.microsoft.com/office/drawing/2014/main" id="{74AD10EF-C46D-7141-B76F-5873E109A7AD}"/>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dirty="0" err="1">
                <a:solidFill>
                  <a:schemeClr val="tx1"/>
                </a:solidFill>
              </a:rPr>
              <a:t>comisiwnetholiadol.org.uk</a:t>
            </a:r>
            <a:r>
              <a:rPr lang="en-US" sz="900" b="0" u="none" dirty="0">
                <a:solidFill>
                  <a:schemeClr val="tx1"/>
                </a:solidFill>
              </a:rPr>
              <a:t>/</a:t>
            </a:r>
            <a:r>
              <a:rPr lang="en-US" sz="900" b="0" u="none" dirty="0" err="1">
                <a:solidFill>
                  <a:schemeClr val="tx1"/>
                </a:solidFill>
              </a:rPr>
              <a:t>dysgu</a:t>
            </a:r>
            <a:endParaRPr lang="en-US" sz="900" b="0" u="none" dirty="0">
              <a:solidFill>
                <a:schemeClr val="tx1"/>
              </a:solidFill>
            </a:endParaRPr>
          </a:p>
        </p:txBody>
      </p:sp>
      <p:pic>
        <p:nvPicPr>
          <p:cNvPr id="25" name="Picture 24" descr="A picture containing logo&#10;&#10;Description automatically generated">
            <a:extLst>
              <a:ext uri="{FF2B5EF4-FFF2-40B4-BE49-F238E27FC236}">
                <a16:creationId xmlns:a16="http://schemas.microsoft.com/office/drawing/2014/main" id="{D641F070-72EF-6847-84BD-C73567E8705E}"/>
              </a:ext>
            </a:extLst>
          </p:cNvPr>
          <p:cNvPicPr>
            <a:picLocks noChangeAspect="1"/>
          </p:cNvPicPr>
          <p:nvPr userDrawn="1"/>
        </p:nvPicPr>
        <p:blipFill>
          <a:blip r:embed="rId5">
            <a:extLst>
              <a:ext uri="{BEBA8EAE-BF5A-486C-A8C5-ECC9F3942E4B}">
                <a14:imgProps xmlns:a14="http://schemas.microsoft.com/office/drawing/2010/main">
                  <a14:imgLayer r:embed="rId6">
                    <a14:imgEffect>
                      <a14:brightnessContrast bright="100000"/>
                    </a14:imgEffect>
                  </a14:imgLayer>
                </a14:imgProps>
              </a:ext>
            </a:extLst>
          </a:blip>
          <a:stretch>
            <a:fillRect/>
          </a:stretch>
        </p:blipFill>
        <p:spPr>
          <a:xfrm>
            <a:off x="371475" y="493632"/>
            <a:ext cx="1030561" cy="650971"/>
          </a:xfrm>
          <a:prstGeom prst="rect">
            <a:avLst/>
          </a:prstGeom>
        </p:spPr>
      </p:pic>
    </p:spTree>
    <p:extLst>
      <p:ext uri="{BB962C8B-B14F-4D97-AF65-F5344CB8AC3E}">
        <p14:creationId xmlns:p14="http://schemas.microsoft.com/office/powerpoint/2010/main" val="326321337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ompliment B">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A0DC8F9-5F33-524B-BB1E-1EE5561FBD95}"/>
              </a:ext>
              <a:ext uri="{C183D7F6-B498-43B3-948B-1728B52AA6E4}">
                <adec:decorative xmlns:adec="http://schemas.microsoft.com/office/drawing/2017/decorative" val="1"/>
              </a:ext>
            </a:extLst>
          </p:cNvPr>
          <p:cNvSpPr/>
          <p:nvPr userDrawn="1"/>
        </p:nvSpPr>
        <p:spPr>
          <a:xfrm flipV="1">
            <a:off x="0" y="0"/>
            <a:ext cx="12192000" cy="5714804"/>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 Placeholder 3">
            <a:extLst>
              <a:ext uri="{FF2B5EF4-FFF2-40B4-BE49-F238E27FC236}">
                <a16:creationId xmlns:a16="http://schemas.microsoft.com/office/drawing/2014/main" id="{D95977E2-1626-9F42-9995-149D90931135}"/>
              </a:ext>
            </a:extLst>
          </p:cNvPr>
          <p:cNvSpPr>
            <a:spLocks noGrp="1"/>
          </p:cNvSpPr>
          <p:nvPr>
            <p:ph type="body" sz="quarter" idx="15" hasCustomPrompt="1"/>
          </p:nvPr>
        </p:nvSpPr>
        <p:spPr>
          <a:xfrm>
            <a:off x="5693589" y="29253"/>
            <a:ext cx="6217199" cy="1413343"/>
          </a:xfrm>
          <a:noFill/>
        </p:spPr>
        <p:txBody>
          <a:bodyPr>
            <a:noAutofit/>
          </a:bodyPr>
          <a:lstStyle>
            <a:lvl1pPr marL="0" indent="0" algn="r">
              <a:buNone/>
              <a:defRPr sz="9600" b="1" i="0">
                <a:ln w="15875">
                  <a:solidFill>
                    <a:schemeClr val="bg1"/>
                  </a:solidFill>
                </a:ln>
                <a:noFill/>
                <a:latin typeface="Montserrat Black" pitchFamily="2" charset="77"/>
              </a:defRPr>
            </a:lvl1pPr>
          </a:lstStyle>
          <a:p>
            <a:pPr lvl="0"/>
            <a:r>
              <a:rPr lang="en-GB" dirty="0"/>
              <a:t>ENTER</a:t>
            </a:r>
            <a:endParaRPr lang="en-US" dirty="0"/>
          </a:p>
        </p:txBody>
      </p:sp>
      <p:sp>
        <p:nvSpPr>
          <p:cNvPr id="16" name="Text Placeholder 3">
            <a:extLst>
              <a:ext uri="{FF2B5EF4-FFF2-40B4-BE49-F238E27FC236}">
                <a16:creationId xmlns:a16="http://schemas.microsoft.com/office/drawing/2014/main" id="{F753EA5F-DE35-9946-A18F-18DDF276C6C1}"/>
              </a:ext>
            </a:extLst>
          </p:cNvPr>
          <p:cNvSpPr>
            <a:spLocks noGrp="1"/>
          </p:cNvSpPr>
          <p:nvPr>
            <p:ph type="body" sz="quarter" idx="16" hasCustomPrompt="1"/>
          </p:nvPr>
        </p:nvSpPr>
        <p:spPr>
          <a:xfrm>
            <a:off x="5693589" y="1108935"/>
            <a:ext cx="6217199" cy="1458722"/>
          </a:xfrm>
          <a:noFill/>
        </p:spPr>
        <p:txBody>
          <a:bodyPr>
            <a:normAutofit/>
          </a:bodyPr>
          <a:lstStyle>
            <a:lvl1pPr marL="0" indent="0" algn="r">
              <a:buNone/>
              <a:defRPr sz="9600" b="1" i="0">
                <a:ln w="15875">
                  <a:solidFill>
                    <a:schemeClr val="bg1"/>
                  </a:solidFill>
                </a:ln>
                <a:noFill/>
                <a:latin typeface="Montserrat Black" pitchFamily="2" charset="77"/>
              </a:defRPr>
            </a:lvl1pPr>
          </a:lstStyle>
          <a:p>
            <a:pPr lvl="0"/>
            <a:r>
              <a:rPr lang="en-GB" dirty="0"/>
              <a:t>YOUR</a:t>
            </a:r>
            <a:endParaRPr lang="en-US" dirty="0"/>
          </a:p>
        </p:txBody>
      </p:sp>
      <p:sp>
        <p:nvSpPr>
          <p:cNvPr id="17" name="Text Placeholder 3">
            <a:extLst>
              <a:ext uri="{FF2B5EF4-FFF2-40B4-BE49-F238E27FC236}">
                <a16:creationId xmlns:a16="http://schemas.microsoft.com/office/drawing/2014/main" id="{A65ACEB7-0798-1443-AF35-4981F842DC0A}"/>
              </a:ext>
            </a:extLst>
          </p:cNvPr>
          <p:cNvSpPr>
            <a:spLocks noGrp="1"/>
          </p:cNvSpPr>
          <p:nvPr>
            <p:ph type="body" sz="quarter" idx="17" hasCustomPrompt="1"/>
          </p:nvPr>
        </p:nvSpPr>
        <p:spPr>
          <a:xfrm>
            <a:off x="5693589" y="2165753"/>
            <a:ext cx="6217199" cy="1458723"/>
          </a:xfrm>
        </p:spPr>
        <p:txBody>
          <a:bodyPr>
            <a:normAutofit/>
          </a:bodyPr>
          <a:lstStyle>
            <a:lvl1pPr marL="0" indent="0" algn="r">
              <a:buNone/>
              <a:defRPr sz="9600" b="1" i="0">
                <a:solidFill>
                  <a:schemeClr val="bg1"/>
                </a:solidFill>
                <a:latin typeface="Montserrat Black" pitchFamily="2" charset="77"/>
              </a:defRPr>
            </a:lvl1pPr>
          </a:lstStyle>
          <a:p>
            <a:pPr lvl="0"/>
            <a:r>
              <a:rPr lang="en-GB" dirty="0"/>
              <a:t>WORD</a:t>
            </a:r>
            <a:endParaRPr lang="en-US" dirty="0"/>
          </a:p>
        </p:txBody>
      </p:sp>
      <p:sp>
        <p:nvSpPr>
          <p:cNvPr id="18" name="Text Placeholder 3">
            <a:extLst>
              <a:ext uri="{FF2B5EF4-FFF2-40B4-BE49-F238E27FC236}">
                <a16:creationId xmlns:a16="http://schemas.microsoft.com/office/drawing/2014/main" id="{D4B531B7-A03A-A14A-B851-21307400C576}"/>
              </a:ext>
            </a:extLst>
          </p:cNvPr>
          <p:cNvSpPr>
            <a:spLocks noGrp="1"/>
          </p:cNvSpPr>
          <p:nvPr>
            <p:ph type="body" sz="quarter" idx="19" hasCustomPrompt="1"/>
          </p:nvPr>
        </p:nvSpPr>
        <p:spPr>
          <a:xfrm>
            <a:off x="5693589" y="3234029"/>
            <a:ext cx="6217199" cy="1458724"/>
          </a:xfrm>
          <a:noFill/>
        </p:spPr>
        <p:txBody>
          <a:bodyPr>
            <a:normAutofit/>
          </a:bodyPr>
          <a:lstStyle>
            <a:lvl1pPr marL="0" indent="0" algn="r">
              <a:buNone/>
              <a:defRPr sz="9600" b="1" i="0">
                <a:ln w="15875">
                  <a:solidFill>
                    <a:schemeClr val="bg1"/>
                  </a:solidFill>
                </a:ln>
                <a:noFill/>
                <a:latin typeface="Montserrat Black" pitchFamily="2" charset="77"/>
              </a:defRPr>
            </a:lvl1pPr>
          </a:lstStyle>
          <a:p>
            <a:pPr lvl="0"/>
            <a:r>
              <a:rPr lang="en-GB" dirty="0"/>
              <a:t>INSIDE</a:t>
            </a:r>
            <a:endParaRPr lang="en-US" dirty="0"/>
          </a:p>
        </p:txBody>
      </p:sp>
      <p:sp>
        <p:nvSpPr>
          <p:cNvPr id="24" name="Text Placeholder 3">
            <a:extLst>
              <a:ext uri="{FF2B5EF4-FFF2-40B4-BE49-F238E27FC236}">
                <a16:creationId xmlns:a16="http://schemas.microsoft.com/office/drawing/2014/main" id="{2A0079FF-61F9-3B4C-B606-4644D67F6021}"/>
              </a:ext>
            </a:extLst>
          </p:cNvPr>
          <p:cNvSpPr>
            <a:spLocks noGrp="1"/>
          </p:cNvSpPr>
          <p:nvPr>
            <p:ph type="body" sz="quarter" idx="20" hasCustomPrompt="1"/>
          </p:nvPr>
        </p:nvSpPr>
        <p:spPr>
          <a:xfrm>
            <a:off x="5693589" y="4289746"/>
            <a:ext cx="6217199" cy="1458724"/>
          </a:xfrm>
          <a:noFill/>
        </p:spPr>
        <p:txBody>
          <a:bodyPr>
            <a:normAutofit/>
          </a:bodyPr>
          <a:lstStyle>
            <a:lvl1pPr marL="0" indent="0" algn="r">
              <a:buNone/>
              <a:defRPr sz="9600" b="1" i="0">
                <a:ln w="15875">
                  <a:solidFill>
                    <a:schemeClr val="bg1"/>
                  </a:solidFill>
                </a:ln>
                <a:noFill/>
                <a:latin typeface="Montserrat Black" pitchFamily="2" charset="77"/>
              </a:defRPr>
            </a:lvl1pPr>
          </a:lstStyle>
          <a:p>
            <a:pPr lvl="0"/>
            <a:r>
              <a:rPr lang="en-GB" dirty="0"/>
              <a:t>HERE</a:t>
            </a:r>
            <a:endParaRPr lang="en-US" dirty="0"/>
          </a:p>
        </p:txBody>
      </p:sp>
      <p:pic>
        <p:nvPicPr>
          <p:cNvPr id="27" name="Picture 26" descr="Large thumbs up image">
            <a:extLst>
              <a:ext uri="{FF2B5EF4-FFF2-40B4-BE49-F238E27FC236}">
                <a16:creationId xmlns:a16="http://schemas.microsoft.com/office/drawing/2014/main" id="{EC213E02-69B6-2143-A88E-06C4B948BDAE}"/>
              </a:ext>
              <a:ext uri="{C183D7F6-B498-43B3-948B-1728B52AA6E4}">
                <adec:decorative xmlns:adec="http://schemas.microsoft.com/office/drawing/2017/decorative" val="0"/>
              </a:ext>
            </a:extLst>
          </p:cNvPr>
          <p:cNvPicPr>
            <a:picLocks noChangeAspect="1"/>
          </p:cNvPicPr>
          <p:nvPr userDrawn="1"/>
        </p:nvPicPr>
        <p:blipFill rotWithShape="1">
          <a:blip r:embed="rId2"/>
          <a:srcRect l="18641" r="-1601"/>
          <a:stretch/>
        </p:blipFill>
        <p:spPr>
          <a:xfrm>
            <a:off x="0" y="486064"/>
            <a:ext cx="6456504" cy="6137464"/>
          </a:xfrm>
          <a:prstGeom prst="rect">
            <a:avLst/>
          </a:prstGeom>
        </p:spPr>
      </p:pic>
      <p:sp>
        <p:nvSpPr>
          <p:cNvPr id="13" name="Footer Placeholder 7">
            <a:extLst>
              <a:ext uri="{FF2B5EF4-FFF2-40B4-BE49-F238E27FC236}">
                <a16:creationId xmlns:a16="http://schemas.microsoft.com/office/drawing/2014/main" id="{DB5CE8D6-2C3F-9246-B7A4-66112B1C554F}"/>
              </a:ext>
              <a:ext uri="{C183D7F6-B498-43B3-948B-1728B52AA6E4}">
                <adec:decorative xmlns:adec="http://schemas.microsoft.com/office/drawing/2017/decorative" val="1"/>
              </a:ext>
            </a:extLst>
          </p:cNvPr>
          <p:cNvSpPr>
            <a:spLocks noGrp="1"/>
          </p:cNvSpPr>
          <p:nvPr>
            <p:ph type="ftr" sz="quarter" idx="14"/>
          </p:nvPr>
        </p:nvSpPr>
        <p:spPr>
          <a:xfrm>
            <a:off x="280516" y="6023044"/>
            <a:ext cx="6994044" cy="365125"/>
          </a:xfrm>
        </p:spPr>
        <p:txBody>
          <a:bodyPr/>
          <a:lstStyle/>
          <a:p>
            <a:r>
              <a:rPr lang="en-US"/>
              <a:t>PRESENTATION TITLE HERE (AMEND VIEW &gt; HEADER AND FOOTER &gt; APPLY ALL)</a:t>
            </a:r>
            <a:endParaRPr lang="en-US" dirty="0"/>
          </a:p>
        </p:txBody>
      </p:sp>
      <p:pic>
        <p:nvPicPr>
          <p:cNvPr id="20" name="Picture 19" descr="MAE DY BLEIDLAIS YN CYFRI PAID COLLI DY GYFLE Logo">
            <a:extLst>
              <a:ext uri="{FF2B5EF4-FFF2-40B4-BE49-F238E27FC236}">
                <a16:creationId xmlns:a16="http://schemas.microsoft.com/office/drawing/2014/main" id="{38B05C8D-8FDA-9148-AA7D-BEE9D3D75AFA}"/>
              </a:ext>
            </a:extLst>
          </p:cNvPr>
          <p:cNvPicPr>
            <a:picLocks noChangeAspect="1"/>
          </p:cNvPicPr>
          <p:nvPr userDrawn="1"/>
        </p:nvPicPr>
        <p:blipFill>
          <a:blip r:embed="rId3"/>
          <a:stretch>
            <a:fillRect/>
          </a:stretch>
        </p:blipFill>
        <p:spPr>
          <a:xfrm>
            <a:off x="9526608" y="6062337"/>
            <a:ext cx="2246659" cy="468054"/>
          </a:xfrm>
          <a:prstGeom prst="rect">
            <a:avLst/>
          </a:prstGeom>
        </p:spPr>
      </p:pic>
      <p:sp>
        <p:nvSpPr>
          <p:cNvPr id="21" name="Footer Placeholder 40">
            <a:hlinkClick r:id="rId4"/>
            <a:extLst>
              <a:ext uri="{FF2B5EF4-FFF2-40B4-BE49-F238E27FC236}">
                <a16:creationId xmlns:a16="http://schemas.microsoft.com/office/drawing/2014/main" id="{756121F4-1BD3-B64E-82C7-DD1C9B9D8936}"/>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dirty="0" err="1">
                <a:solidFill>
                  <a:schemeClr val="tx1"/>
                </a:solidFill>
              </a:rPr>
              <a:t>comisiwnetholiadol.org.uk</a:t>
            </a:r>
            <a:r>
              <a:rPr lang="en-US" sz="900" b="0" u="none" dirty="0">
                <a:solidFill>
                  <a:schemeClr val="tx1"/>
                </a:solidFill>
              </a:rPr>
              <a:t>/</a:t>
            </a:r>
            <a:r>
              <a:rPr lang="en-US" sz="900" b="0" u="none" dirty="0" err="1">
                <a:solidFill>
                  <a:schemeClr val="tx1"/>
                </a:solidFill>
              </a:rPr>
              <a:t>dysgu</a:t>
            </a:r>
            <a:endParaRPr lang="en-US" sz="900" b="0" u="none" dirty="0">
              <a:solidFill>
                <a:schemeClr val="tx1"/>
              </a:solidFill>
            </a:endParaRPr>
          </a:p>
        </p:txBody>
      </p:sp>
      <p:pic>
        <p:nvPicPr>
          <p:cNvPr id="22" name="Picture 21" descr="A picture containing logo&#10;&#10;Description automatically generated">
            <a:extLst>
              <a:ext uri="{FF2B5EF4-FFF2-40B4-BE49-F238E27FC236}">
                <a16:creationId xmlns:a16="http://schemas.microsoft.com/office/drawing/2014/main" id="{54E2DADA-B7BF-404D-8E30-6C3EB82FE494}"/>
              </a:ext>
            </a:extLst>
          </p:cNvPr>
          <p:cNvPicPr>
            <a:picLocks noChangeAspect="1"/>
          </p:cNvPicPr>
          <p:nvPr userDrawn="1"/>
        </p:nvPicPr>
        <p:blipFill>
          <a:blip r:embed="rId5">
            <a:extLst>
              <a:ext uri="{BEBA8EAE-BF5A-486C-A8C5-ECC9F3942E4B}">
                <a14:imgProps xmlns:a14="http://schemas.microsoft.com/office/drawing/2010/main">
                  <a14:imgLayer r:embed="rId6">
                    <a14:imgEffect>
                      <a14:brightnessContrast bright="100000"/>
                    </a14:imgEffect>
                  </a14:imgLayer>
                </a14:imgProps>
              </a:ext>
            </a:extLst>
          </a:blip>
          <a:stretch>
            <a:fillRect/>
          </a:stretch>
        </p:blipFill>
        <p:spPr>
          <a:xfrm>
            <a:off x="371475" y="493632"/>
            <a:ext cx="1030561" cy="650971"/>
          </a:xfrm>
          <a:prstGeom prst="rect">
            <a:avLst/>
          </a:prstGeom>
        </p:spPr>
      </p:pic>
    </p:spTree>
    <p:extLst>
      <p:ext uri="{BB962C8B-B14F-4D97-AF65-F5344CB8AC3E}">
        <p14:creationId xmlns:p14="http://schemas.microsoft.com/office/powerpoint/2010/main" val="20427090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Assets">
    <p:bg>
      <p:bgPr>
        <a:solidFill>
          <a:schemeClr val="bg1"/>
        </a:solidFill>
        <a:effectLst/>
      </p:bgPr>
    </p:bg>
    <p:spTree>
      <p:nvGrpSpPr>
        <p:cNvPr id="1" name=""/>
        <p:cNvGrpSpPr/>
        <p:nvPr/>
      </p:nvGrpSpPr>
      <p:grpSpPr>
        <a:xfrm>
          <a:off x="0" y="0"/>
          <a:ext cx="0" cy="0"/>
          <a:chOff x="0" y="0"/>
          <a:chExt cx="0" cy="0"/>
        </a:xfrm>
      </p:grpSpPr>
      <p:pic>
        <p:nvPicPr>
          <p:cNvPr id="12" name="Picture 11" descr="Large thumbs up image">
            <a:extLst>
              <a:ext uri="{FF2B5EF4-FFF2-40B4-BE49-F238E27FC236}">
                <a16:creationId xmlns:a16="http://schemas.microsoft.com/office/drawing/2014/main" id="{91CD2120-C79A-2E43-9807-6E55EE4F80DE}"/>
              </a:ext>
              <a:ext uri="{C183D7F6-B498-43B3-948B-1728B52AA6E4}">
                <adec:decorative xmlns:adec="http://schemas.microsoft.com/office/drawing/2017/decorative" val="0"/>
              </a:ext>
            </a:extLst>
          </p:cNvPr>
          <p:cNvPicPr>
            <a:picLocks noChangeAspect="1"/>
          </p:cNvPicPr>
          <p:nvPr userDrawn="1"/>
        </p:nvPicPr>
        <p:blipFill rotWithShape="1">
          <a:blip r:embed="rId2"/>
          <a:srcRect l="368" t="1275" r="-2802" b="-6322"/>
          <a:stretch/>
        </p:blipFill>
        <p:spPr>
          <a:xfrm>
            <a:off x="392235" y="3742382"/>
            <a:ext cx="3852506" cy="3115618"/>
          </a:xfrm>
          <a:prstGeom prst="rect">
            <a:avLst/>
          </a:prstGeom>
        </p:spPr>
      </p:pic>
      <p:pic>
        <p:nvPicPr>
          <p:cNvPr id="13" name="Picture 12" descr="15 year old boy smiling in a puffer jacket">
            <a:extLst>
              <a:ext uri="{FF2B5EF4-FFF2-40B4-BE49-F238E27FC236}">
                <a16:creationId xmlns:a16="http://schemas.microsoft.com/office/drawing/2014/main" id="{21CF0CE7-8768-AF41-AF29-25C3C97595B5}"/>
              </a:ext>
            </a:extLst>
          </p:cNvPr>
          <p:cNvPicPr>
            <a:picLocks noChangeAspect="1"/>
          </p:cNvPicPr>
          <p:nvPr userDrawn="1"/>
        </p:nvPicPr>
        <p:blipFill rotWithShape="1">
          <a:blip r:embed="rId3"/>
          <a:srcRect l="18639" r="-794" b="3737"/>
          <a:stretch/>
        </p:blipFill>
        <p:spPr>
          <a:xfrm>
            <a:off x="4119744" y="309519"/>
            <a:ext cx="2801508" cy="3119482"/>
          </a:xfrm>
          <a:prstGeom prst="rect">
            <a:avLst/>
          </a:prstGeom>
        </p:spPr>
      </p:pic>
      <p:pic>
        <p:nvPicPr>
          <p:cNvPr id="14" name="Page Image" descr="16 year old girl with glasses , smiling, and carrying bag over one shoulder.">
            <a:extLst>
              <a:ext uri="{FF2B5EF4-FFF2-40B4-BE49-F238E27FC236}">
                <a16:creationId xmlns:a16="http://schemas.microsoft.com/office/drawing/2014/main" id="{0101762E-D030-CA41-B50B-4E64EE611A68}"/>
              </a:ext>
              <a:ext uri="{C183D7F6-B498-43B3-948B-1728B52AA6E4}">
                <adec:decorative xmlns:adec="http://schemas.microsoft.com/office/drawing/2017/decorative" val="0"/>
              </a:ext>
            </a:extLst>
          </p:cNvPr>
          <p:cNvPicPr>
            <a:picLocks noChangeAspect="1"/>
          </p:cNvPicPr>
          <p:nvPr userDrawn="1"/>
        </p:nvPicPr>
        <p:blipFill rotWithShape="1">
          <a:blip r:embed="rId4"/>
          <a:srcRect b="9890"/>
          <a:stretch/>
        </p:blipFill>
        <p:spPr>
          <a:xfrm>
            <a:off x="6769077" y="171392"/>
            <a:ext cx="2479384" cy="3257608"/>
          </a:xfrm>
          <a:prstGeom prst="rect">
            <a:avLst/>
          </a:prstGeom>
        </p:spPr>
      </p:pic>
      <p:pic>
        <p:nvPicPr>
          <p:cNvPr id="15" name="Picture 14" descr="14 year old girl with thick black glasses and a pony tail. She leans slightly back, looking upwards with her finger on her chin she posing in deep thought.">
            <a:extLst>
              <a:ext uri="{FF2B5EF4-FFF2-40B4-BE49-F238E27FC236}">
                <a16:creationId xmlns:a16="http://schemas.microsoft.com/office/drawing/2014/main" id="{4D23275F-EF89-3045-B247-ACD19DA44598}"/>
              </a:ext>
            </a:extLst>
          </p:cNvPr>
          <p:cNvPicPr>
            <a:picLocks noChangeAspect="1"/>
          </p:cNvPicPr>
          <p:nvPr userDrawn="1"/>
        </p:nvPicPr>
        <p:blipFill rotWithShape="1">
          <a:blip r:embed="rId5"/>
          <a:srcRect l="1" r="-696"/>
          <a:stretch/>
        </p:blipFill>
        <p:spPr>
          <a:xfrm>
            <a:off x="6921251" y="3567127"/>
            <a:ext cx="2801011" cy="3300921"/>
          </a:xfrm>
          <a:prstGeom prst="rect">
            <a:avLst/>
          </a:prstGeom>
        </p:spPr>
      </p:pic>
      <p:pic>
        <p:nvPicPr>
          <p:cNvPr id="16" name="Picture 15" descr="17 year old young male, smiling and holding backpack over one shoulder">
            <a:extLst>
              <a:ext uri="{FF2B5EF4-FFF2-40B4-BE49-F238E27FC236}">
                <a16:creationId xmlns:a16="http://schemas.microsoft.com/office/drawing/2014/main" id="{A854F3FA-4D83-4246-9009-3A8BBFDC6456}"/>
              </a:ext>
            </a:extLst>
          </p:cNvPr>
          <p:cNvPicPr>
            <a:picLocks noChangeAspect="1"/>
          </p:cNvPicPr>
          <p:nvPr userDrawn="1"/>
        </p:nvPicPr>
        <p:blipFill rotWithShape="1">
          <a:blip r:embed="rId6"/>
          <a:srcRect l="7160" t="1670" r="7138" b="27593"/>
          <a:stretch/>
        </p:blipFill>
        <p:spPr>
          <a:xfrm>
            <a:off x="9202379" y="476251"/>
            <a:ext cx="2989621" cy="2952750"/>
          </a:xfrm>
          <a:prstGeom prst="rect">
            <a:avLst/>
          </a:prstGeom>
        </p:spPr>
      </p:pic>
      <p:pic>
        <p:nvPicPr>
          <p:cNvPr id="17" name="Picture 16" descr="16 year old girl with long wavy hair and glasses, her head tilted slightly to one side.">
            <a:extLst>
              <a:ext uri="{FF2B5EF4-FFF2-40B4-BE49-F238E27FC236}">
                <a16:creationId xmlns:a16="http://schemas.microsoft.com/office/drawing/2014/main" id="{0DE2A78B-31D2-FB4E-9864-3677750C85FA}"/>
              </a:ext>
            </a:extLst>
          </p:cNvPr>
          <p:cNvPicPr>
            <a:picLocks noChangeAspect="1"/>
          </p:cNvPicPr>
          <p:nvPr userDrawn="1"/>
        </p:nvPicPr>
        <p:blipFill rotWithShape="1">
          <a:blip r:embed="rId7"/>
          <a:srcRect t="11876" b="27367"/>
          <a:stretch/>
        </p:blipFill>
        <p:spPr>
          <a:xfrm>
            <a:off x="8776762" y="3567127"/>
            <a:ext cx="3622010" cy="3300921"/>
          </a:xfrm>
          <a:prstGeom prst="rect">
            <a:avLst/>
          </a:prstGeom>
        </p:spPr>
      </p:pic>
      <p:pic>
        <p:nvPicPr>
          <p:cNvPr id="18" name="Picture 17" descr="18 year old female with nose ring, with her head slightly tilted back and a hint of a smile she exudes confidence.">
            <a:extLst>
              <a:ext uri="{FF2B5EF4-FFF2-40B4-BE49-F238E27FC236}">
                <a16:creationId xmlns:a16="http://schemas.microsoft.com/office/drawing/2014/main" id="{B7BC2613-416D-C843-B6F1-D5F5BEB73D91}"/>
              </a:ext>
              <a:ext uri="{C183D7F6-B498-43B3-948B-1728B52AA6E4}">
                <adec:decorative xmlns:adec="http://schemas.microsoft.com/office/drawing/2017/decorative" val="0"/>
              </a:ext>
            </a:extLst>
          </p:cNvPr>
          <p:cNvPicPr>
            <a:picLocks noChangeAspect="1"/>
          </p:cNvPicPr>
          <p:nvPr userDrawn="1"/>
        </p:nvPicPr>
        <p:blipFill rotWithShape="1">
          <a:blip r:embed="rId8"/>
          <a:srcRect l="20359" r="12231" b="8221"/>
          <a:stretch/>
        </p:blipFill>
        <p:spPr>
          <a:xfrm flipH="1">
            <a:off x="4135409" y="3448656"/>
            <a:ext cx="3064604" cy="3421406"/>
          </a:xfrm>
          <a:prstGeom prst="rect">
            <a:avLst/>
          </a:prstGeom>
        </p:spPr>
      </p:pic>
      <p:pic>
        <p:nvPicPr>
          <p:cNvPr id="19" name="Clock icon" descr="Clock Icon&#10;">
            <a:extLst>
              <a:ext uri="{FF2B5EF4-FFF2-40B4-BE49-F238E27FC236}">
                <a16:creationId xmlns:a16="http://schemas.microsoft.com/office/drawing/2014/main" id="{FB30F174-521D-F64A-8026-8683442740DF}"/>
              </a:ext>
            </a:extLst>
          </p:cNvPr>
          <p:cNvPicPr>
            <a:picLocks noChangeAspect="1"/>
          </p:cNvPicPr>
          <p:nvPr userDrawn="1"/>
        </p:nvPicPr>
        <p:blipFill>
          <a:blip r:embed="rId9"/>
          <a:stretch>
            <a:fillRect/>
          </a:stretch>
        </p:blipFill>
        <p:spPr>
          <a:xfrm>
            <a:off x="928028" y="904775"/>
            <a:ext cx="1207281" cy="1207281"/>
          </a:xfrm>
          <a:prstGeom prst="rect">
            <a:avLst/>
          </a:prstGeom>
        </p:spPr>
      </p:pic>
      <p:pic>
        <p:nvPicPr>
          <p:cNvPr id="20" name="Clock Icon">
            <a:extLst>
              <a:ext uri="{FF2B5EF4-FFF2-40B4-BE49-F238E27FC236}">
                <a16:creationId xmlns:a16="http://schemas.microsoft.com/office/drawing/2014/main" id="{29B72F06-3B2B-5B46-A06B-EA6344791086}"/>
              </a:ext>
            </a:extLst>
          </p:cNvPr>
          <p:cNvPicPr>
            <a:picLocks noChangeAspect="1"/>
          </p:cNvPicPr>
          <p:nvPr userDrawn="1"/>
        </p:nvPicPr>
        <p:blipFill>
          <a:blip r:embed="rId10"/>
          <a:srcRect/>
          <a:stretch/>
        </p:blipFill>
        <p:spPr>
          <a:xfrm>
            <a:off x="2339898" y="904775"/>
            <a:ext cx="1207281" cy="1207281"/>
          </a:xfrm>
          <a:prstGeom prst="rect">
            <a:avLst/>
          </a:prstGeom>
        </p:spPr>
      </p:pic>
      <p:pic>
        <p:nvPicPr>
          <p:cNvPr id="21" name="Picture 20">
            <a:extLst>
              <a:ext uri="{FF2B5EF4-FFF2-40B4-BE49-F238E27FC236}">
                <a16:creationId xmlns:a16="http://schemas.microsoft.com/office/drawing/2014/main" id="{09171513-B2E9-5147-A784-B9F6EEE65B65}"/>
              </a:ext>
            </a:extLst>
          </p:cNvPr>
          <p:cNvPicPr>
            <a:picLocks noChangeAspect="1"/>
          </p:cNvPicPr>
          <p:nvPr userDrawn="1"/>
        </p:nvPicPr>
        <p:blipFill>
          <a:blip r:embed="rId11"/>
          <a:stretch>
            <a:fillRect/>
          </a:stretch>
        </p:blipFill>
        <p:spPr>
          <a:xfrm>
            <a:off x="2339898" y="2221719"/>
            <a:ext cx="1207281" cy="1207281"/>
          </a:xfrm>
          <a:prstGeom prst="rect">
            <a:avLst/>
          </a:prstGeom>
        </p:spPr>
      </p:pic>
      <p:pic>
        <p:nvPicPr>
          <p:cNvPr id="22" name="Picture 21" descr="Outline of a hand pointing at an image&#10;">
            <a:extLst>
              <a:ext uri="{FF2B5EF4-FFF2-40B4-BE49-F238E27FC236}">
                <a16:creationId xmlns:a16="http://schemas.microsoft.com/office/drawing/2014/main" id="{59736D20-4C79-BB49-8541-782BC168BED6}"/>
              </a:ext>
            </a:extLst>
          </p:cNvPr>
          <p:cNvPicPr>
            <a:picLocks noChangeAspect="1"/>
          </p:cNvPicPr>
          <p:nvPr userDrawn="1"/>
        </p:nvPicPr>
        <p:blipFill rotWithShape="1">
          <a:blip r:embed="rId12"/>
          <a:srcRect l="52080"/>
          <a:stretch/>
        </p:blipFill>
        <p:spPr>
          <a:xfrm flipH="1">
            <a:off x="643572" y="1826807"/>
            <a:ext cx="1594032" cy="1915575"/>
          </a:xfrm>
          <a:prstGeom prst="rect">
            <a:avLst/>
          </a:prstGeom>
        </p:spPr>
      </p:pic>
    </p:spTree>
    <p:extLst>
      <p:ext uri="{BB962C8B-B14F-4D97-AF65-F5344CB8AC3E}">
        <p14:creationId xmlns:p14="http://schemas.microsoft.com/office/powerpoint/2010/main" val="21324749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Activity Slide A">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79CCBF0C-51E0-5841-BD79-D16A73A54CF6}"/>
              </a:ext>
            </a:extLst>
          </p:cNvPr>
          <p:cNvSpPr/>
          <p:nvPr userDrawn="1"/>
        </p:nvSpPr>
        <p:spPr>
          <a:xfrm>
            <a:off x="371475" y="1778216"/>
            <a:ext cx="11412537" cy="618708"/>
          </a:xfrm>
          <a:prstGeom prst="rect">
            <a:avLst/>
          </a:prstGeom>
          <a:solidFill>
            <a:srgbClr val="00E7BD">
              <a:alpha val="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Main title ">
            <a:extLst>
              <a:ext uri="{FF2B5EF4-FFF2-40B4-BE49-F238E27FC236}">
                <a16:creationId xmlns:a16="http://schemas.microsoft.com/office/drawing/2014/main" id="{835CA9BB-A6B4-CA47-B677-9D20AA2EE172}"/>
              </a:ext>
            </a:extLst>
          </p:cNvPr>
          <p:cNvSpPr>
            <a:spLocks noGrp="1"/>
          </p:cNvSpPr>
          <p:nvPr>
            <p:ph type="title" hasCustomPrompt="1"/>
          </p:nvPr>
        </p:nvSpPr>
        <p:spPr>
          <a:xfrm>
            <a:off x="290455" y="467140"/>
            <a:ext cx="7689574" cy="610984"/>
          </a:xfrm>
        </p:spPr>
        <p:txBody>
          <a:bodyPr anchor="t"/>
          <a:lstStyle>
            <a:lvl1pPr>
              <a:defRPr b="1" i="0">
                <a:solidFill>
                  <a:schemeClr val="tx1">
                    <a:lumMod val="95000"/>
                    <a:lumOff val="5000"/>
                  </a:schemeClr>
                </a:solidFill>
                <a:latin typeface="Montserrat ExtraBold" pitchFamily="2" charset="77"/>
              </a:defRPr>
            </a:lvl1pPr>
          </a:lstStyle>
          <a:p>
            <a:r>
              <a:rPr lang="en-GB" dirty="0"/>
              <a:t>TITLE TO GO HERE</a:t>
            </a:r>
            <a:endParaRPr lang="en-US" dirty="0"/>
          </a:p>
        </p:txBody>
      </p:sp>
      <p:sp>
        <p:nvSpPr>
          <p:cNvPr id="4" name="Sub title">
            <a:extLst>
              <a:ext uri="{FF2B5EF4-FFF2-40B4-BE49-F238E27FC236}">
                <a16:creationId xmlns:a16="http://schemas.microsoft.com/office/drawing/2014/main" id="{D13E1E8A-CBA7-E148-ADB0-72C2716EFC42}"/>
              </a:ext>
            </a:extLst>
          </p:cNvPr>
          <p:cNvSpPr>
            <a:spLocks noGrp="1"/>
          </p:cNvSpPr>
          <p:nvPr>
            <p:ph type="body" sz="quarter" idx="14" hasCustomPrompt="1"/>
          </p:nvPr>
        </p:nvSpPr>
        <p:spPr>
          <a:xfrm>
            <a:off x="290456" y="1078124"/>
            <a:ext cx="7689574" cy="398462"/>
          </a:xfrm>
        </p:spPr>
        <p:txBody>
          <a:bodyPr/>
          <a:lstStyle>
            <a:lvl1pPr marL="0" indent="0">
              <a:buNone/>
              <a:defRPr b="0"/>
            </a:lvl1pPr>
          </a:lstStyle>
          <a:p>
            <a:pPr lvl="0"/>
            <a:r>
              <a:rPr lang="en-GB" dirty="0"/>
              <a:t>You could also add a subtitle here</a:t>
            </a:r>
            <a:endParaRPr lang="en-US" dirty="0"/>
          </a:p>
        </p:txBody>
      </p:sp>
      <p:sp>
        <p:nvSpPr>
          <p:cNvPr id="22" name="Time">
            <a:extLst>
              <a:ext uri="{FF2B5EF4-FFF2-40B4-BE49-F238E27FC236}">
                <a16:creationId xmlns:a16="http://schemas.microsoft.com/office/drawing/2014/main" id="{76034E37-BB81-3D45-A83E-BCF50D14B338}"/>
              </a:ext>
            </a:extLst>
          </p:cNvPr>
          <p:cNvSpPr>
            <a:spLocks noGrp="1"/>
          </p:cNvSpPr>
          <p:nvPr>
            <p:ph type="body" sz="quarter" idx="15" hasCustomPrompt="1"/>
          </p:nvPr>
        </p:nvSpPr>
        <p:spPr>
          <a:xfrm>
            <a:off x="906427" y="1778215"/>
            <a:ext cx="4724671" cy="618707"/>
          </a:xfrm>
        </p:spPr>
        <p:txBody>
          <a:bodyPr anchor="ctr">
            <a:normAutofit/>
          </a:bodyPr>
          <a:lstStyle>
            <a:lvl1pPr marL="0" indent="0">
              <a:buNone/>
              <a:defRPr sz="1600"/>
            </a:lvl1pPr>
          </a:lstStyle>
          <a:p>
            <a:pPr lvl="0"/>
            <a:r>
              <a:rPr lang="en-GB" dirty="0"/>
              <a:t>XX to XX minutes</a:t>
            </a:r>
            <a:endParaRPr lang="en-US" dirty="0"/>
          </a:p>
        </p:txBody>
      </p:sp>
      <p:pic>
        <p:nvPicPr>
          <p:cNvPr id="23" name="Clock Icon" descr="Clock Icon&#10;">
            <a:extLst>
              <a:ext uri="{FF2B5EF4-FFF2-40B4-BE49-F238E27FC236}">
                <a16:creationId xmlns:a16="http://schemas.microsoft.com/office/drawing/2014/main" id="{6E4074F5-43E7-7043-91BF-4B3DCA9FD178}"/>
              </a:ext>
            </a:extLst>
          </p:cNvPr>
          <p:cNvPicPr>
            <a:picLocks noChangeAspect="1"/>
          </p:cNvPicPr>
          <p:nvPr userDrawn="1"/>
        </p:nvPicPr>
        <p:blipFill>
          <a:blip r:embed="rId2"/>
          <a:stretch>
            <a:fillRect/>
          </a:stretch>
        </p:blipFill>
        <p:spPr>
          <a:xfrm>
            <a:off x="517023" y="1918977"/>
            <a:ext cx="340759" cy="340759"/>
          </a:xfrm>
          <a:prstGeom prst="rect">
            <a:avLst/>
          </a:prstGeom>
        </p:spPr>
      </p:pic>
      <p:sp>
        <p:nvSpPr>
          <p:cNvPr id="29" name="Page copy">
            <a:extLst>
              <a:ext uri="{FF2B5EF4-FFF2-40B4-BE49-F238E27FC236}">
                <a16:creationId xmlns:a16="http://schemas.microsoft.com/office/drawing/2014/main" id="{6F329B5F-842D-9B45-BE3D-FF08822D72F3}"/>
              </a:ext>
            </a:extLst>
          </p:cNvPr>
          <p:cNvSpPr>
            <a:spLocks noGrp="1"/>
          </p:cNvSpPr>
          <p:nvPr>
            <p:ph type="body" sz="quarter" idx="11"/>
          </p:nvPr>
        </p:nvSpPr>
        <p:spPr>
          <a:xfrm>
            <a:off x="371475" y="2396923"/>
            <a:ext cx="11412537" cy="2952755"/>
          </a:xfrm>
          <a:solidFill>
            <a:srgbClr val="00E7BD">
              <a:alpha val="9000"/>
            </a:srgbClr>
          </a:solidFill>
          <a:ln>
            <a:noFill/>
          </a:ln>
        </p:spPr>
        <p:txBody>
          <a:bodyPr lIns="180000" tIns="180000" rIns="180000" bIns="180000" numCol="2" spcCol="288000"/>
          <a:lstStyle>
            <a:lvl1pPr marL="0" indent="0">
              <a:buClr>
                <a:srgbClr val="00E7BD"/>
              </a:buClr>
              <a:buNone/>
              <a:defRPr sz="1800"/>
            </a:lvl1pPr>
            <a:lvl2pPr>
              <a:buClr>
                <a:srgbClr val="00E7BD"/>
              </a:buClr>
              <a:defRPr sz="1600"/>
            </a:lvl2pPr>
            <a:lvl3pPr>
              <a:buClr>
                <a:srgbClr val="00E7BD"/>
              </a:buClr>
              <a:defRPr sz="1400"/>
            </a:lvl3pPr>
            <a:lvl4pPr>
              <a:buClr>
                <a:srgbClr val="00E7BD"/>
              </a:buClr>
              <a:defRPr sz="1200"/>
            </a:lvl4pPr>
            <a:lvl5pPr>
              <a:buClr>
                <a:srgbClr val="00E7BD"/>
              </a:buClr>
              <a:defRPr sz="110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0"/>
            <a:r>
              <a:rPr lang="en-GB" dirty="0"/>
              <a:t>Fifth level Click to edit Master text styles</a:t>
            </a:r>
          </a:p>
          <a:p>
            <a:pPr lvl="1"/>
            <a:r>
              <a:rPr lang="en-GB" dirty="0"/>
              <a:t>Second level</a:t>
            </a:r>
          </a:p>
          <a:p>
            <a:pPr lvl="2"/>
            <a:r>
              <a:rPr lang="en-GB" dirty="0"/>
              <a:t>Third level</a:t>
            </a:r>
          </a:p>
          <a:p>
            <a:pPr lvl="3"/>
            <a:r>
              <a:rPr lang="en-GB" dirty="0"/>
              <a:t>Fourth level</a:t>
            </a:r>
          </a:p>
          <a:p>
            <a:pPr lvl="0"/>
            <a:endParaRPr lang="en-GB" dirty="0"/>
          </a:p>
          <a:p>
            <a:pPr lvl="0"/>
            <a:r>
              <a:rPr lang="en-GB" dirty="0"/>
              <a:t>Fifth level Click to edit Master text styles</a:t>
            </a:r>
          </a:p>
          <a:p>
            <a:pPr lvl="1"/>
            <a:r>
              <a:rPr lang="en-GB" dirty="0"/>
              <a:t>Second level</a:t>
            </a:r>
          </a:p>
          <a:p>
            <a:pPr lvl="2"/>
            <a:r>
              <a:rPr lang="en-GB" dirty="0"/>
              <a:t>Third level</a:t>
            </a:r>
          </a:p>
          <a:p>
            <a:pPr lvl="3"/>
            <a:r>
              <a:rPr lang="en-GB" dirty="0"/>
              <a:t>Fourth level</a:t>
            </a:r>
          </a:p>
          <a:p>
            <a:pPr lvl="0"/>
            <a:r>
              <a:rPr lang="en-GB" dirty="0"/>
              <a:t>Fifth level Click to edit Master text styles</a:t>
            </a:r>
          </a:p>
          <a:p>
            <a:pPr lvl="1"/>
            <a:r>
              <a:rPr lang="en-GB" dirty="0"/>
              <a:t>Second level</a:t>
            </a:r>
          </a:p>
          <a:p>
            <a:pPr lvl="2"/>
            <a:r>
              <a:rPr lang="en-GB" dirty="0"/>
              <a:t>Third level</a:t>
            </a:r>
          </a:p>
          <a:p>
            <a:pPr lvl="3"/>
            <a:r>
              <a:rPr lang="en-GB" dirty="0"/>
              <a:t>Fourth level</a:t>
            </a:r>
            <a:endParaRPr lang="en-US" dirty="0"/>
          </a:p>
        </p:txBody>
      </p:sp>
      <p:sp>
        <p:nvSpPr>
          <p:cNvPr id="12" name="Rectangle 11">
            <a:extLst>
              <a:ext uri="{FF2B5EF4-FFF2-40B4-BE49-F238E27FC236}">
                <a16:creationId xmlns:a16="http://schemas.microsoft.com/office/drawing/2014/main" id="{7F014093-AF3A-5B44-9D6D-8CAD7FCBB4E6}"/>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5B91ED7F-E7F2-6F46-B359-BE22D41E8343}"/>
              </a:ext>
              <a:ext uri="{C183D7F6-B498-43B3-948B-1728B52AA6E4}">
                <adec:decorative xmlns:adec="http://schemas.microsoft.com/office/drawing/2017/decorative" val="1"/>
              </a:ext>
            </a:extLst>
          </p:cNvPr>
          <p:cNvPicPr>
            <a:picLocks noChangeAspect="1"/>
          </p:cNvPicPr>
          <p:nvPr userDrawn="1"/>
        </p:nvPicPr>
        <p:blipFill rotWithShape="1">
          <a:blip r:embed="rId3"/>
          <a:srcRect l="43492" t="1401" r="873" b="6789"/>
          <a:stretch/>
        </p:blipFill>
        <p:spPr>
          <a:xfrm flipH="1">
            <a:off x="10044649" y="3982720"/>
            <a:ext cx="2157507" cy="2915920"/>
          </a:xfrm>
          <a:prstGeom prst="rect">
            <a:avLst/>
          </a:prstGeom>
        </p:spPr>
      </p:pic>
      <p:sp>
        <p:nvSpPr>
          <p:cNvPr id="14" name="Footer Placeholder 7">
            <a:extLst>
              <a:ext uri="{FF2B5EF4-FFF2-40B4-BE49-F238E27FC236}">
                <a16:creationId xmlns:a16="http://schemas.microsoft.com/office/drawing/2014/main" id="{A9CD59D1-92B6-0347-B6BA-1BE9E6A3296A}"/>
              </a:ext>
              <a:ext uri="{C183D7F6-B498-43B3-948B-1728B52AA6E4}">
                <adec:decorative xmlns:adec="http://schemas.microsoft.com/office/drawing/2017/decorative" val="1"/>
              </a:ext>
            </a:extLst>
          </p:cNvPr>
          <p:cNvSpPr>
            <a:spLocks noGrp="1"/>
          </p:cNvSpPr>
          <p:nvPr>
            <p:ph type="ftr" sz="quarter" idx="16"/>
          </p:nvPr>
        </p:nvSpPr>
        <p:spPr>
          <a:xfrm>
            <a:off x="280516" y="6023044"/>
            <a:ext cx="6994044" cy="365125"/>
          </a:xfrm>
        </p:spPr>
        <p:txBody>
          <a:bodyPr/>
          <a:lstStyle/>
          <a:p>
            <a:r>
              <a:rPr lang="en-US"/>
              <a:t>PRESENTATION TITLE HERE (AMEND VIEW &gt; HEADER AND FOOTER &gt; APPLY ALL)</a:t>
            </a:r>
            <a:endParaRPr lang="en-US" dirty="0"/>
          </a:p>
        </p:txBody>
      </p:sp>
      <p:pic>
        <p:nvPicPr>
          <p:cNvPr id="17" name="Picture 16" descr="MAE DY BLEIDLAIS YN CYFRI PAID COLLI DY GYFLE Logo">
            <a:extLst>
              <a:ext uri="{FF2B5EF4-FFF2-40B4-BE49-F238E27FC236}">
                <a16:creationId xmlns:a16="http://schemas.microsoft.com/office/drawing/2014/main" id="{2008B95C-A7C3-9244-B694-D2B6538AEDA3}"/>
              </a:ext>
            </a:extLst>
          </p:cNvPr>
          <p:cNvPicPr>
            <a:picLocks noChangeAspect="1"/>
          </p:cNvPicPr>
          <p:nvPr userDrawn="1"/>
        </p:nvPicPr>
        <p:blipFill>
          <a:blip r:embed="rId4"/>
          <a:stretch>
            <a:fillRect/>
          </a:stretch>
        </p:blipFill>
        <p:spPr>
          <a:xfrm>
            <a:off x="9526608" y="6062337"/>
            <a:ext cx="2246659" cy="468054"/>
          </a:xfrm>
          <a:prstGeom prst="rect">
            <a:avLst/>
          </a:prstGeom>
        </p:spPr>
      </p:pic>
      <p:sp>
        <p:nvSpPr>
          <p:cNvPr id="18" name="Footer Placeholder 40">
            <a:hlinkClick r:id="rId5"/>
            <a:extLst>
              <a:ext uri="{FF2B5EF4-FFF2-40B4-BE49-F238E27FC236}">
                <a16:creationId xmlns:a16="http://schemas.microsoft.com/office/drawing/2014/main" id="{E21CF5B8-3BF7-0444-8CF7-42D7D96171E6}"/>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dirty="0" err="1">
                <a:solidFill>
                  <a:schemeClr val="tx1"/>
                </a:solidFill>
              </a:rPr>
              <a:t>comisiwnetholiadol.org.uk</a:t>
            </a:r>
            <a:r>
              <a:rPr lang="en-US" sz="900" b="0" u="none" dirty="0">
                <a:solidFill>
                  <a:schemeClr val="tx1"/>
                </a:solidFill>
              </a:rPr>
              <a:t>/</a:t>
            </a:r>
            <a:r>
              <a:rPr lang="en-US" sz="900" b="0" u="none" dirty="0" err="1">
                <a:solidFill>
                  <a:schemeClr val="tx1"/>
                </a:solidFill>
              </a:rPr>
              <a:t>dysgu</a:t>
            </a:r>
            <a:endParaRPr lang="en-US" sz="900" b="0" u="none" dirty="0">
              <a:solidFill>
                <a:schemeClr val="tx1"/>
              </a:solidFill>
            </a:endParaRPr>
          </a:p>
        </p:txBody>
      </p:sp>
      <p:pic>
        <p:nvPicPr>
          <p:cNvPr id="19" name="Picture 18" descr="A picture containing logo&#10;&#10;Description automatically generated">
            <a:extLst>
              <a:ext uri="{FF2B5EF4-FFF2-40B4-BE49-F238E27FC236}">
                <a16:creationId xmlns:a16="http://schemas.microsoft.com/office/drawing/2014/main" id="{CE68664F-4220-3F43-8DF5-10200451944B}"/>
              </a:ext>
            </a:extLst>
          </p:cNvPr>
          <p:cNvPicPr>
            <a:picLocks noChangeAspect="1"/>
          </p:cNvPicPr>
          <p:nvPr userDrawn="1"/>
        </p:nvPicPr>
        <p:blipFill>
          <a:blip r:embed="rId6"/>
          <a:stretch>
            <a:fillRect/>
          </a:stretch>
        </p:blipFill>
        <p:spPr>
          <a:xfrm>
            <a:off x="10742706" y="493632"/>
            <a:ext cx="1030561" cy="650971"/>
          </a:xfrm>
          <a:prstGeom prst="rect">
            <a:avLst/>
          </a:prstGeom>
        </p:spPr>
      </p:pic>
    </p:spTree>
    <p:extLst>
      <p:ext uri="{BB962C8B-B14F-4D97-AF65-F5344CB8AC3E}">
        <p14:creationId xmlns:p14="http://schemas.microsoft.com/office/powerpoint/2010/main" val="80024319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Activity Slide A">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79CCBF0C-51E0-5841-BD79-D16A73A54CF6}"/>
              </a:ext>
            </a:extLst>
          </p:cNvPr>
          <p:cNvSpPr/>
          <p:nvPr userDrawn="1"/>
        </p:nvSpPr>
        <p:spPr>
          <a:xfrm>
            <a:off x="371475" y="1778216"/>
            <a:ext cx="11412537" cy="618708"/>
          </a:xfrm>
          <a:prstGeom prst="rect">
            <a:avLst/>
          </a:prstGeom>
          <a:solidFill>
            <a:srgbClr val="00E7BD">
              <a:alpha val="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Main title ">
            <a:extLst>
              <a:ext uri="{FF2B5EF4-FFF2-40B4-BE49-F238E27FC236}">
                <a16:creationId xmlns:a16="http://schemas.microsoft.com/office/drawing/2014/main" id="{835CA9BB-A6B4-CA47-B677-9D20AA2EE172}"/>
              </a:ext>
            </a:extLst>
          </p:cNvPr>
          <p:cNvSpPr>
            <a:spLocks noGrp="1"/>
          </p:cNvSpPr>
          <p:nvPr>
            <p:ph type="title" hasCustomPrompt="1"/>
          </p:nvPr>
        </p:nvSpPr>
        <p:spPr>
          <a:xfrm>
            <a:off x="290455" y="467140"/>
            <a:ext cx="7689574" cy="610984"/>
          </a:xfrm>
        </p:spPr>
        <p:txBody>
          <a:bodyPr anchor="t"/>
          <a:lstStyle>
            <a:lvl1pPr>
              <a:defRPr b="1" i="0">
                <a:solidFill>
                  <a:schemeClr val="tx1">
                    <a:lumMod val="95000"/>
                    <a:lumOff val="5000"/>
                  </a:schemeClr>
                </a:solidFill>
                <a:latin typeface="Montserrat ExtraBold" pitchFamily="2" charset="77"/>
              </a:defRPr>
            </a:lvl1pPr>
          </a:lstStyle>
          <a:p>
            <a:r>
              <a:rPr lang="en-GB" dirty="0"/>
              <a:t>TITLE TO GO HERE</a:t>
            </a:r>
            <a:endParaRPr lang="en-US" dirty="0"/>
          </a:p>
        </p:txBody>
      </p:sp>
      <p:sp>
        <p:nvSpPr>
          <p:cNvPr id="4" name="Sub title">
            <a:extLst>
              <a:ext uri="{FF2B5EF4-FFF2-40B4-BE49-F238E27FC236}">
                <a16:creationId xmlns:a16="http://schemas.microsoft.com/office/drawing/2014/main" id="{D13E1E8A-CBA7-E148-ADB0-72C2716EFC42}"/>
              </a:ext>
            </a:extLst>
          </p:cNvPr>
          <p:cNvSpPr>
            <a:spLocks noGrp="1"/>
          </p:cNvSpPr>
          <p:nvPr>
            <p:ph type="body" sz="quarter" idx="14" hasCustomPrompt="1"/>
          </p:nvPr>
        </p:nvSpPr>
        <p:spPr>
          <a:xfrm>
            <a:off x="290456" y="1078124"/>
            <a:ext cx="7689574" cy="398462"/>
          </a:xfrm>
        </p:spPr>
        <p:txBody>
          <a:bodyPr/>
          <a:lstStyle>
            <a:lvl1pPr marL="0" indent="0">
              <a:buNone/>
              <a:defRPr b="0"/>
            </a:lvl1pPr>
          </a:lstStyle>
          <a:p>
            <a:pPr lvl="0"/>
            <a:r>
              <a:rPr lang="en-GB" dirty="0"/>
              <a:t>You could also add a subtitle here</a:t>
            </a:r>
            <a:endParaRPr lang="en-US" dirty="0"/>
          </a:p>
        </p:txBody>
      </p:sp>
      <p:sp>
        <p:nvSpPr>
          <p:cNvPr id="22" name="Time">
            <a:extLst>
              <a:ext uri="{FF2B5EF4-FFF2-40B4-BE49-F238E27FC236}">
                <a16:creationId xmlns:a16="http://schemas.microsoft.com/office/drawing/2014/main" id="{76034E37-BB81-3D45-A83E-BCF50D14B338}"/>
              </a:ext>
            </a:extLst>
          </p:cNvPr>
          <p:cNvSpPr>
            <a:spLocks noGrp="1"/>
          </p:cNvSpPr>
          <p:nvPr>
            <p:ph type="body" sz="quarter" idx="15" hasCustomPrompt="1"/>
          </p:nvPr>
        </p:nvSpPr>
        <p:spPr>
          <a:xfrm>
            <a:off x="407988" y="1778216"/>
            <a:ext cx="5270818" cy="618706"/>
          </a:xfrm>
        </p:spPr>
        <p:txBody>
          <a:bodyPr anchor="ctr">
            <a:normAutofit/>
          </a:bodyPr>
          <a:lstStyle>
            <a:lvl1pPr marL="0" indent="0">
              <a:buNone/>
              <a:defRPr sz="1600"/>
            </a:lvl1pPr>
          </a:lstStyle>
          <a:p>
            <a:pPr lvl="0"/>
            <a:r>
              <a:rPr lang="en-GB" dirty="0"/>
              <a:t>XX to XX minutes</a:t>
            </a:r>
            <a:endParaRPr lang="en-US" dirty="0"/>
          </a:p>
        </p:txBody>
      </p:sp>
      <p:sp>
        <p:nvSpPr>
          <p:cNvPr id="29" name="Page copy">
            <a:extLst>
              <a:ext uri="{FF2B5EF4-FFF2-40B4-BE49-F238E27FC236}">
                <a16:creationId xmlns:a16="http://schemas.microsoft.com/office/drawing/2014/main" id="{6F329B5F-842D-9B45-BE3D-FF08822D72F3}"/>
              </a:ext>
            </a:extLst>
          </p:cNvPr>
          <p:cNvSpPr>
            <a:spLocks noGrp="1"/>
          </p:cNvSpPr>
          <p:nvPr>
            <p:ph type="body" sz="quarter" idx="11"/>
          </p:nvPr>
        </p:nvSpPr>
        <p:spPr>
          <a:xfrm>
            <a:off x="371475" y="2396923"/>
            <a:ext cx="11412537" cy="2952755"/>
          </a:xfrm>
          <a:solidFill>
            <a:srgbClr val="00E7BD">
              <a:alpha val="9000"/>
            </a:srgbClr>
          </a:solidFill>
          <a:ln>
            <a:noFill/>
          </a:ln>
        </p:spPr>
        <p:txBody>
          <a:bodyPr lIns="180000" tIns="180000" rIns="180000" bIns="180000" numCol="2" spcCol="288000"/>
          <a:lstStyle>
            <a:lvl1pPr marL="0" indent="0">
              <a:buClr>
                <a:srgbClr val="00E7BD"/>
              </a:buClr>
              <a:buNone/>
              <a:defRPr sz="1800"/>
            </a:lvl1pPr>
            <a:lvl2pPr>
              <a:buClr>
                <a:srgbClr val="00E7BD"/>
              </a:buClr>
              <a:defRPr sz="1600"/>
            </a:lvl2pPr>
            <a:lvl3pPr>
              <a:buClr>
                <a:srgbClr val="00E7BD"/>
              </a:buClr>
              <a:defRPr sz="1400"/>
            </a:lvl3pPr>
            <a:lvl4pPr>
              <a:buClr>
                <a:srgbClr val="00E7BD"/>
              </a:buClr>
              <a:defRPr sz="1200"/>
            </a:lvl4pPr>
            <a:lvl5pPr>
              <a:buClr>
                <a:srgbClr val="00E7BD"/>
              </a:buClr>
              <a:defRPr sz="110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0"/>
            <a:r>
              <a:rPr lang="en-GB" dirty="0"/>
              <a:t>Fifth level Click to edit Master text styles</a:t>
            </a:r>
          </a:p>
          <a:p>
            <a:pPr lvl="1"/>
            <a:r>
              <a:rPr lang="en-GB" dirty="0"/>
              <a:t>Second level</a:t>
            </a:r>
          </a:p>
          <a:p>
            <a:pPr lvl="2"/>
            <a:r>
              <a:rPr lang="en-GB" dirty="0"/>
              <a:t>Third level</a:t>
            </a:r>
          </a:p>
          <a:p>
            <a:pPr lvl="3"/>
            <a:r>
              <a:rPr lang="en-GB" dirty="0"/>
              <a:t>Fourth level</a:t>
            </a:r>
          </a:p>
          <a:p>
            <a:pPr lvl="0"/>
            <a:endParaRPr lang="en-GB" dirty="0"/>
          </a:p>
          <a:p>
            <a:pPr lvl="0"/>
            <a:r>
              <a:rPr lang="en-GB" dirty="0"/>
              <a:t>Fifth level Click to edit Master text styles</a:t>
            </a:r>
          </a:p>
          <a:p>
            <a:pPr lvl="1"/>
            <a:r>
              <a:rPr lang="en-GB" dirty="0"/>
              <a:t>Second level</a:t>
            </a:r>
          </a:p>
          <a:p>
            <a:pPr lvl="2"/>
            <a:r>
              <a:rPr lang="en-GB" dirty="0"/>
              <a:t>Third level</a:t>
            </a:r>
          </a:p>
          <a:p>
            <a:pPr lvl="3"/>
            <a:r>
              <a:rPr lang="en-GB" dirty="0"/>
              <a:t>Fourth level</a:t>
            </a:r>
          </a:p>
          <a:p>
            <a:pPr lvl="0"/>
            <a:r>
              <a:rPr lang="en-GB" dirty="0"/>
              <a:t>Fifth level Click to edit Master text styles</a:t>
            </a:r>
          </a:p>
          <a:p>
            <a:pPr lvl="1"/>
            <a:r>
              <a:rPr lang="en-GB" dirty="0"/>
              <a:t>Second level</a:t>
            </a:r>
          </a:p>
          <a:p>
            <a:pPr lvl="2"/>
            <a:r>
              <a:rPr lang="en-GB" dirty="0"/>
              <a:t>Third level</a:t>
            </a:r>
          </a:p>
          <a:p>
            <a:pPr lvl="3"/>
            <a:r>
              <a:rPr lang="en-GB" dirty="0"/>
              <a:t>Fourth level</a:t>
            </a:r>
            <a:endParaRPr lang="en-US" dirty="0"/>
          </a:p>
        </p:txBody>
      </p:sp>
      <p:sp>
        <p:nvSpPr>
          <p:cNvPr id="12" name="Rectangle 11">
            <a:extLst>
              <a:ext uri="{FF2B5EF4-FFF2-40B4-BE49-F238E27FC236}">
                <a16:creationId xmlns:a16="http://schemas.microsoft.com/office/drawing/2014/main" id="{7F014093-AF3A-5B44-9D6D-8CAD7FCBB4E6}"/>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5B91ED7F-E7F2-6F46-B359-BE22D41E8343}"/>
              </a:ext>
              <a:ext uri="{C183D7F6-B498-43B3-948B-1728B52AA6E4}">
                <adec:decorative xmlns:adec="http://schemas.microsoft.com/office/drawing/2017/decorative" val="1"/>
              </a:ext>
            </a:extLst>
          </p:cNvPr>
          <p:cNvPicPr>
            <a:picLocks noChangeAspect="1"/>
          </p:cNvPicPr>
          <p:nvPr userDrawn="1"/>
        </p:nvPicPr>
        <p:blipFill rotWithShape="1">
          <a:blip r:embed="rId2"/>
          <a:srcRect l="43492" t="1401" r="873" b="6789"/>
          <a:stretch/>
        </p:blipFill>
        <p:spPr>
          <a:xfrm flipH="1">
            <a:off x="10044649" y="3982720"/>
            <a:ext cx="2157507" cy="2915920"/>
          </a:xfrm>
          <a:prstGeom prst="rect">
            <a:avLst/>
          </a:prstGeom>
        </p:spPr>
      </p:pic>
      <p:sp>
        <p:nvSpPr>
          <p:cNvPr id="14" name="Footer Placeholder 7">
            <a:extLst>
              <a:ext uri="{FF2B5EF4-FFF2-40B4-BE49-F238E27FC236}">
                <a16:creationId xmlns:a16="http://schemas.microsoft.com/office/drawing/2014/main" id="{A9CD59D1-92B6-0347-B6BA-1BE9E6A3296A}"/>
              </a:ext>
              <a:ext uri="{C183D7F6-B498-43B3-948B-1728B52AA6E4}">
                <adec:decorative xmlns:adec="http://schemas.microsoft.com/office/drawing/2017/decorative" val="1"/>
              </a:ext>
            </a:extLst>
          </p:cNvPr>
          <p:cNvSpPr>
            <a:spLocks noGrp="1"/>
          </p:cNvSpPr>
          <p:nvPr>
            <p:ph type="ftr" sz="quarter" idx="16"/>
          </p:nvPr>
        </p:nvSpPr>
        <p:spPr>
          <a:xfrm>
            <a:off x="280516" y="6023044"/>
            <a:ext cx="6994044" cy="365125"/>
          </a:xfrm>
        </p:spPr>
        <p:txBody>
          <a:bodyPr/>
          <a:lstStyle/>
          <a:p>
            <a:r>
              <a:rPr lang="en-US"/>
              <a:t>PRESENTATION TITLE HERE (AMEND VIEW &gt; HEADER AND FOOTER &gt; APPLY ALL)</a:t>
            </a:r>
            <a:endParaRPr lang="en-US" dirty="0"/>
          </a:p>
        </p:txBody>
      </p:sp>
      <p:pic>
        <p:nvPicPr>
          <p:cNvPr id="17" name="Picture 16" descr="MAE DY BLEIDLAIS YN CYFRI PAID COLLI DY GYFLE Logo">
            <a:extLst>
              <a:ext uri="{FF2B5EF4-FFF2-40B4-BE49-F238E27FC236}">
                <a16:creationId xmlns:a16="http://schemas.microsoft.com/office/drawing/2014/main" id="{2008B95C-A7C3-9244-B694-D2B6538AEDA3}"/>
              </a:ext>
            </a:extLst>
          </p:cNvPr>
          <p:cNvPicPr>
            <a:picLocks noChangeAspect="1"/>
          </p:cNvPicPr>
          <p:nvPr userDrawn="1"/>
        </p:nvPicPr>
        <p:blipFill>
          <a:blip r:embed="rId3"/>
          <a:stretch>
            <a:fillRect/>
          </a:stretch>
        </p:blipFill>
        <p:spPr>
          <a:xfrm>
            <a:off x="9526608" y="6062337"/>
            <a:ext cx="2246659" cy="468054"/>
          </a:xfrm>
          <a:prstGeom prst="rect">
            <a:avLst/>
          </a:prstGeom>
        </p:spPr>
      </p:pic>
      <p:sp>
        <p:nvSpPr>
          <p:cNvPr id="18" name="Footer Placeholder 40">
            <a:hlinkClick r:id="rId4"/>
            <a:extLst>
              <a:ext uri="{FF2B5EF4-FFF2-40B4-BE49-F238E27FC236}">
                <a16:creationId xmlns:a16="http://schemas.microsoft.com/office/drawing/2014/main" id="{E21CF5B8-3BF7-0444-8CF7-42D7D96171E6}"/>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dirty="0" err="1">
                <a:solidFill>
                  <a:schemeClr val="tx1"/>
                </a:solidFill>
              </a:rPr>
              <a:t>comisiwnetholiadol.org.uk</a:t>
            </a:r>
            <a:r>
              <a:rPr lang="en-US" sz="900" b="0" u="none" dirty="0">
                <a:solidFill>
                  <a:schemeClr val="tx1"/>
                </a:solidFill>
              </a:rPr>
              <a:t>/</a:t>
            </a:r>
            <a:r>
              <a:rPr lang="en-US" sz="900" b="0" u="none" dirty="0" err="1">
                <a:solidFill>
                  <a:schemeClr val="tx1"/>
                </a:solidFill>
              </a:rPr>
              <a:t>dysgu</a:t>
            </a:r>
            <a:endParaRPr lang="en-US" sz="900" b="0" u="none" dirty="0">
              <a:solidFill>
                <a:schemeClr val="tx1"/>
              </a:solidFill>
            </a:endParaRPr>
          </a:p>
        </p:txBody>
      </p:sp>
      <p:pic>
        <p:nvPicPr>
          <p:cNvPr id="19" name="Picture 18" descr="A picture containing logo&#10;&#10;Description automatically generated">
            <a:extLst>
              <a:ext uri="{FF2B5EF4-FFF2-40B4-BE49-F238E27FC236}">
                <a16:creationId xmlns:a16="http://schemas.microsoft.com/office/drawing/2014/main" id="{CE68664F-4220-3F43-8DF5-10200451944B}"/>
              </a:ext>
            </a:extLst>
          </p:cNvPr>
          <p:cNvPicPr>
            <a:picLocks noChangeAspect="1"/>
          </p:cNvPicPr>
          <p:nvPr userDrawn="1"/>
        </p:nvPicPr>
        <p:blipFill>
          <a:blip r:embed="rId5"/>
          <a:stretch>
            <a:fillRect/>
          </a:stretch>
        </p:blipFill>
        <p:spPr>
          <a:xfrm>
            <a:off x="10742706" y="493632"/>
            <a:ext cx="1030561" cy="650971"/>
          </a:xfrm>
          <a:prstGeom prst="rect">
            <a:avLst/>
          </a:prstGeom>
        </p:spPr>
      </p:pic>
    </p:spTree>
    <p:extLst>
      <p:ext uri="{BB962C8B-B14F-4D97-AF65-F5344CB8AC3E}">
        <p14:creationId xmlns:p14="http://schemas.microsoft.com/office/powerpoint/2010/main" val="149441707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Activity Slide B">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658AE47C-5084-604A-AB79-80CB4ED8DB7A}"/>
              </a:ext>
            </a:extLst>
          </p:cNvPr>
          <p:cNvSpPr/>
          <p:nvPr userDrawn="1"/>
        </p:nvSpPr>
        <p:spPr>
          <a:xfrm>
            <a:off x="371475" y="1778216"/>
            <a:ext cx="11412537" cy="618708"/>
          </a:xfrm>
          <a:prstGeom prst="rect">
            <a:avLst/>
          </a:prstGeom>
          <a:solidFill>
            <a:srgbClr val="FF8BFF">
              <a:alpha val="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Page title">
            <a:extLst>
              <a:ext uri="{FF2B5EF4-FFF2-40B4-BE49-F238E27FC236}">
                <a16:creationId xmlns:a16="http://schemas.microsoft.com/office/drawing/2014/main" id="{835CA9BB-A6B4-CA47-B677-9D20AA2EE172}"/>
              </a:ext>
            </a:extLst>
          </p:cNvPr>
          <p:cNvSpPr>
            <a:spLocks noGrp="1"/>
          </p:cNvSpPr>
          <p:nvPr>
            <p:ph type="title" hasCustomPrompt="1"/>
          </p:nvPr>
        </p:nvSpPr>
        <p:spPr>
          <a:xfrm>
            <a:off x="290455" y="467140"/>
            <a:ext cx="7689574" cy="610984"/>
          </a:xfrm>
        </p:spPr>
        <p:txBody>
          <a:bodyPr anchor="t">
            <a:noAutofit/>
          </a:bodyPr>
          <a:lstStyle>
            <a:lvl1pPr algn="l" defTabSz="914400" rtl="0" eaLnBrk="1" latinLnBrk="0" hangingPunct="1">
              <a:lnSpc>
                <a:spcPct val="90000"/>
              </a:lnSpc>
              <a:spcBef>
                <a:spcPct val="0"/>
              </a:spcBef>
              <a:buNone/>
              <a:defRPr lang="en-US" sz="4200" b="1" i="0" kern="1200" dirty="0">
                <a:solidFill>
                  <a:schemeClr val="tx1">
                    <a:lumMod val="95000"/>
                    <a:lumOff val="5000"/>
                  </a:schemeClr>
                </a:solidFill>
                <a:latin typeface="Montserrat ExtraBold" pitchFamily="2" charset="77"/>
                <a:ea typeface="+mj-ea"/>
                <a:cs typeface="+mj-cs"/>
              </a:defRPr>
            </a:lvl1pPr>
          </a:lstStyle>
          <a:p>
            <a:r>
              <a:rPr lang="en-GB" dirty="0"/>
              <a:t>TITLE TO GO HERE</a:t>
            </a:r>
            <a:endParaRPr lang="en-US" dirty="0"/>
          </a:p>
        </p:txBody>
      </p:sp>
      <p:sp>
        <p:nvSpPr>
          <p:cNvPr id="16" name="Sub Tilte">
            <a:extLst>
              <a:ext uri="{FF2B5EF4-FFF2-40B4-BE49-F238E27FC236}">
                <a16:creationId xmlns:a16="http://schemas.microsoft.com/office/drawing/2014/main" id="{86421B12-BD0B-6844-80C9-651895EC5FDB}"/>
              </a:ext>
            </a:extLst>
          </p:cNvPr>
          <p:cNvSpPr>
            <a:spLocks noGrp="1"/>
          </p:cNvSpPr>
          <p:nvPr>
            <p:ph type="body" sz="quarter" idx="14" hasCustomPrompt="1"/>
          </p:nvPr>
        </p:nvSpPr>
        <p:spPr>
          <a:xfrm>
            <a:off x="290456" y="1078124"/>
            <a:ext cx="7689574" cy="398462"/>
          </a:xfrm>
        </p:spPr>
        <p:txBody>
          <a:bodyPr/>
          <a:lstStyle>
            <a:lvl1pPr marL="0" indent="0">
              <a:buNone/>
              <a:defRPr b="0"/>
            </a:lvl1pPr>
          </a:lstStyle>
          <a:p>
            <a:pPr lvl="0"/>
            <a:r>
              <a:rPr lang="en-GB" dirty="0"/>
              <a:t>You could also add a subtitle here</a:t>
            </a:r>
            <a:endParaRPr lang="en-US" dirty="0"/>
          </a:p>
        </p:txBody>
      </p:sp>
      <p:sp>
        <p:nvSpPr>
          <p:cNvPr id="18" name="Time">
            <a:extLst>
              <a:ext uri="{FF2B5EF4-FFF2-40B4-BE49-F238E27FC236}">
                <a16:creationId xmlns:a16="http://schemas.microsoft.com/office/drawing/2014/main" id="{80D2D326-CBAD-4746-8117-C64A5BEE1829}"/>
              </a:ext>
            </a:extLst>
          </p:cNvPr>
          <p:cNvSpPr>
            <a:spLocks noGrp="1"/>
          </p:cNvSpPr>
          <p:nvPr>
            <p:ph type="body" sz="quarter" idx="15" hasCustomPrompt="1"/>
          </p:nvPr>
        </p:nvSpPr>
        <p:spPr>
          <a:xfrm>
            <a:off x="906429" y="1778215"/>
            <a:ext cx="4724671" cy="618708"/>
          </a:xfrm>
        </p:spPr>
        <p:txBody>
          <a:bodyPr anchor="ctr">
            <a:normAutofit/>
          </a:bodyPr>
          <a:lstStyle>
            <a:lvl1pPr marL="0" indent="0">
              <a:buNone/>
              <a:defRPr sz="1600"/>
            </a:lvl1pPr>
          </a:lstStyle>
          <a:p>
            <a:pPr lvl="0"/>
            <a:r>
              <a:rPr lang="en-GB" dirty="0"/>
              <a:t>XX to XX minutes</a:t>
            </a:r>
            <a:endParaRPr lang="en-US" dirty="0"/>
          </a:p>
        </p:txBody>
      </p:sp>
      <p:sp>
        <p:nvSpPr>
          <p:cNvPr id="15" name="Body Copy">
            <a:extLst>
              <a:ext uri="{FF2B5EF4-FFF2-40B4-BE49-F238E27FC236}">
                <a16:creationId xmlns:a16="http://schemas.microsoft.com/office/drawing/2014/main" id="{B807E27B-170D-0A43-A992-5115176F8C25}"/>
              </a:ext>
            </a:extLst>
          </p:cNvPr>
          <p:cNvSpPr>
            <a:spLocks noGrp="1"/>
          </p:cNvSpPr>
          <p:nvPr>
            <p:ph type="body" sz="quarter" idx="11"/>
          </p:nvPr>
        </p:nvSpPr>
        <p:spPr>
          <a:xfrm>
            <a:off x="371475" y="2396925"/>
            <a:ext cx="11412537" cy="2952754"/>
          </a:xfrm>
          <a:solidFill>
            <a:srgbClr val="FF8BFF">
              <a:alpha val="9000"/>
            </a:srgbClr>
          </a:solidFill>
          <a:ln>
            <a:noFill/>
          </a:ln>
        </p:spPr>
        <p:txBody>
          <a:bodyPr lIns="180000" tIns="180000" rIns="180000" bIns="180000" numCol="2" spcCol="288000"/>
          <a:lstStyle>
            <a:lvl1pPr marL="0" indent="0">
              <a:buClr>
                <a:srgbClr val="FF8BFF"/>
              </a:buClr>
              <a:buNone/>
              <a:defRPr sz="1800"/>
            </a:lvl1pPr>
            <a:lvl2pPr>
              <a:buClr>
                <a:srgbClr val="FF8BFF"/>
              </a:buClr>
              <a:defRPr sz="1600"/>
            </a:lvl2pPr>
            <a:lvl3pPr>
              <a:buClr>
                <a:srgbClr val="FF8BFF"/>
              </a:buClr>
              <a:defRPr sz="1400"/>
            </a:lvl3pPr>
            <a:lvl4pPr>
              <a:buClr>
                <a:srgbClr val="FF8BFF"/>
              </a:buClr>
              <a:defRPr sz="1200"/>
            </a:lvl4pPr>
            <a:lvl5pPr>
              <a:buClr>
                <a:srgbClr val="00E7BD"/>
              </a:buClr>
              <a:defRPr sz="110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0"/>
            <a:r>
              <a:rPr lang="en-GB" dirty="0"/>
              <a:t>Fifth level Click to edit Master text styles</a:t>
            </a:r>
          </a:p>
          <a:p>
            <a:pPr lvl="1"/>
            <a:r>
              <a:rPr lang="en-GB" dirty="0"/>
              <a:t>Second level</a:t>
            </a:r>
          </a:p>
          <a:p>
            <a:pPr lvl="2"/>
            <a:r>
              <a:rPr lang="en-GB" dirty="0"/>
              <a:t>Third level</a:t>
            </a:r>
          </a:p>
          <a:p>
            <a:pPr lvl="3"/>
            <a:r>
              <a:rPr lang="en-GB" dirty="0"/>
              <a:t>Fourth level</a:t>
            </a:r>
          </a:p>
          <a:p>
            <a:pPr lvl="0"/>
            <a:endParaRPr lang="en-GB" dirty="0"/>
          </a:p>
          <a:p>
            <a:pPr lvl="0"/>
            <a:r>
              <a:rPr lang="en-GB" dirty="0"/>
              <a:t>Fifth level Click to edit Master text styles</a:t>
            </a:r>
          </a:p>
          <a:p>
            <a:pPr lvl="1"/>
            <a:r>
              <a:rPr lang="en-GB" dirty="0"/>
              <a:t>Second level</a:t>
            </a:r>
          </a:p>
          <a:p>
            <a:pPr lvl="2"/>
            <a:r>
              <a:rPr lang="en-GB" dirty="0"/>
              <a:t>Third level</a:t>
            </a:r>
          </a:p>
          <a:p>
            <a:pPr lvl="3"/>
            <a:r>
              <a:rPr lang="en-GB" dirty="0"/>
              <a:t>Fourth level</a:t>
            </a:r>
          </a:p>
          <a:p>
            <a:pPr lvl="0"/>
            <a:r>
              <a:rPr lang="en-GB" dirty="0"/>
              <a:t>Fifth level Click to edit Master text styles</a:t>
            </a:r>
          </a:p>
          <a:p>
            <a:pPr lvl="1"/>
            <a:r>
              <a:rPr lang="en-GB" dirty="0"/>
              <a:t>Second level</a:t>
            </a:r>
          </a:p>
          <a:p>
            <a:pPr lvl="2"/>
            <a:r>
              <a:rPr lang="en-GB" dirty="0"/>
              <a:t>Third level</a:t>
            </a:r>
          </a:p>
          <a:p>
            <a:pPr lvl="3"/>
            <a:r>
              <a:rPr lang="en-GB" dirty="0"/>
              <a:t>Fourth level</a:t>
            </a:r>
            <a:endParaRPr lang="en-US" dirty="0"/>
          </a:p>
        </p:txBody>
      </p:sp>
      <p:pic>
        <p:nvPicPr>
          <p:cNvPr id="25" name="Picture 24">
            <a:extLst>
              <a:ext uri="{FF2B5EF4-FFF2-40B4-BE49-F238E27FC236}">
                <a16:creationId xmlns:a16="http://schemas.microsoft.com/office/drawing/2014/main" id="{3B6F75D2-1137-CA45-AFB2-267C4F6EBDD0}"/>
              </a:ext>
              <a:ext uri="{C183D7F6-B498-43B3-948B-1728B52AA6E4}">
                <adec:decorative xmlns:adec="http://schemas.microsoft.com/office/drawing/2017/decorative" val="1"/>
              </a:ext>
            </a:extLst>
          </p:cNvPr>
          <p:cNvPicPr>
            <a:picLocks noChangeAspect="1"/>
          </p:cNvPicPr>
          <p:nvPr userDrawn="1"/>
        </p:nvPicPr>
        <p:blipFill>
          <a:blip r:embed="rId2"/>
          <a:srcRect/>
          <a:stretch/>
        </p:blipFill>
        <p:spPr>
          <a:xfrm>
            <a:off x="523477" y="1921463"/>
            <a:ext cx="330563" cy="330563"/>
          </a:xfrm>
          <a:prstGeom prst="rect">
            <a:avLst/>
          </a:prstGeom>
        </p:spPr>
      </p:pic>
      <p:sp>
        <p:nvSpPr>
          <p:cNvPr id="12" name="Rectangle 11">
            <a:extLst>
              <a:ext uri="{FF2B5EF4-FFF2-40B4-BE49-F238E27FC236}">
                <a16:creationId xmlns:a16="http://schemas.microsoft.com/office/drawing/2014/main" id="{7F014093-AF3A-5B44-9D6D-8CAD7FCBB4E6}"/>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5B91ED7F-E7F2-6F46-B359-BE22D41E8343}"/>
              </a:ext>
              <a:ext uri="{C183D7F6-B498-43B3-948B-1728B52AA6E4}">
                <adec:decorative xmlns:adec="http://schemas.microsoft.com/office/drawing/2017/decorative" val="1"/>
              </a:ext>
            </a:extLst>
          </p:cNvPr>
          <p:cNvPicPr>
            <a:picLocks noChangeAspect="1"/>
          </p:cNvPicPr>
          <p:nvPr userDrawn="1"/>
        </p:nvPicPr>
        <p:blipFill rotWithShape="1">
          <a:blip r:embed="rId3"/>
          <a:srcRect l="43492" t="1401" r="873" b="6789"/>
          <a:stretch/>
        </p:blipFill>
        <p:spPr>
          <a:xfrm flipH="1">
            <a:off x="10044649" y="3982720"/>
            <a:ext cx="2157507" cy="2915920"/>
          </a:xfrm>
          <a:prstGeom prst="rect">
            <a:avLst/>
          </a:prstGeom>
        </p:spPr>
      </p:pic>
      <p:sp>
        <p:nvSpPr>
          <p:cNvPr id="14" name="Footer Placeholder 7">
            <a:extLst>
              <a:ext uri="{FF2B5EF4-FFF2-40B4-BE49-F238E27FC236}">
                <a16:creationId xmlns:a16="http://schemas.microsoft.com/office/drawing/2014/main" id="{1F270D36-F89A-E34A-991E-5502974386C5}"/>
              </a:ext>
              <a:ext uri="{C183D7F6-B498-43B3-948B-1728B52AA6E4}">
                <adec:decorative xmlns:adec="http://schemas.microsoft.com/office/drawing/2017/decorative" val="1"/>
              </a:ext>
            </a:extLst>
          </p:cNvPr>
          <p:cNvSpPr>
            <a:spLocks noGrp="1"/>
          </p:cNvSpPr>
          <p:nvPr>
            <p:ph type="ftr" sz="quarter" idx="16"/>
          </p:nvPr>
        </p:nvSpPr>
        <p:spPr>
          <a:xfrm>
            <a:off x="280516" y="6023044"/>
            <a:ext cx="6994044" cy="365125"/>
          </a:xfrm>
        </p:spPr>
        <p:txBody>
          <a:bodyPr/>
          <a:lstStyle/>
          <a:p>
            <a:r>
              <a:rPr lang="en-US" dirty="0"/>
              <a:t>PRESENTATION TITLE HERE (AMEND VIEW &gt; HEADER AND FOOTER &gt; APPLY ALL)</a:t>
            </a:r>
          </a:p>
        </p:txBody>
      </p:sp>
      <p:pic>
        <p:nvPicPr>
          <p:cNvPr id="21" name="Picture 20" descr="MAE DY BLEIDLAIS YN CYFRI PAID COLLI DY GYFLE Logo">
            <a:extLst>
              <a:ext uri="{FF2B5EF4-FFF2-40B4-BE49-F238E27FC236}">
                <a16:creationId xmlns:a16="http://schemas.microsoft.com/office/drawing/2014/main" id="{7B62CAF9-B9AF-6349-A50D-90A988A9B10A}"/>
              </a:ext>
            </a:extLst>
          </p:cNvPr>
          <p:cNvPicPr>
            <a:picLocks noChangeAspect="1"/>
          </p:cNvPicPr>
          <p:nvPr userDrawn="1"/>
        </p:nvPicPr>
        <p:blipFill>
          <a:blip r:embed="rId4"/>
          <a:stretch>
            <a:fillRect/>
          </a:stretch>
        </p:blipFill>
        <p:spPr>
          <a:xfrm>
            <a:off x="9526608" y="6062337"/>
            <a:ext cx="2246659" cy="468054"/>
          </a:xfrm>
          <a:prstGeom prst="rect">
            <a:avLst/>
          </a:prstGeom>
        </p:spPr>
      </p:pic>
      <p:sp>
        <p:nvSpPr>
          <p:cNvPr id="22" name="Footer Placeholder 40">
            <a:hlinkClick r:id="rId5"/>
            <a:extLst>
              <a:ext uri="{FF2B5EF4-FFF2-40B4-BE49-F238E27FC236}">
                <a16:creationId xmlns:a16="http://schemas.microsoft.com/office/drawing/2014/main" id="{608D2848-63F6-B84E-A976-2703C4B72526}"/>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dirty="0" err="1">
                <a:solidFill>
                  <a:schemeClr val="tx1"/>
                </a:solidFill>
              </a:rPr>
              <a:t>comisiwnetholiadol.org.uk</a:t>
            </a:r>
            <a:r>
              <a:rPr lang="en-US" sz="900" b="0" u="none" dirty="0">
                <a:solidFill>
                  <a:schemeClr val="tx1"/>
                </a:solidFill>
              </a:rPr>
              <a:t>/</a:t>
            </a:r>
            <a:r>
              <a:rPr lang="en-US" sz="900" b="0" u="none" dirty="0" err="1">
                <a:solidFill>
                  <a:schemeClr val="tx1"/>
                </a:solidFill>
              </a:rPr>
              <a:t>dysgu</a:t>
            </a:r>
            <a:endParaRPr lang="en-US" sz="900" b="0" u="none" dirty="0">
              <a:solidFill>
                <a:schemeClr val="tx1"/>
              </a:solidFill>
            </a:endParaRPr>
          </a:p>
        </p:txBody>
      </p:sp>
      <p:pic>
        <p:nvPicPr>
          <p:cNvPr id="23" name="Picture 22" descr="A picture containing logo&#10;&#10;Description automatically generated">
            <a:extLst>
              <a:ext uri="{FF2B5EF4-FFF2-40B4-BE49-F238E27FC236}">
                <a16:creationId xmlns:a16="http://schemas.microsoft.com/office/drawing/2014/main" id="{1705E777-2066-6B4F-A3A6-AF581FB6DD72}"/>
              </a:ext>
            </a:extLst>
          </p:cNvPr>
          <p:cNvPicPr>
            <a:picLocks noChangeAspect="1"/>
          </p:cNvPicPr>
          <p:nvPr userDrawn="1"/>
        </p:nvPicPr>
        <p:blipFill>
          <a:blip r:embed="rId6"/>
          <a:stretch>
            <a:fillRect/>
          </a:stretch>
        </p:blipFill>
        <p:spPr>
          <a:xfrm>
            <a:off x="10742706" y="493632"/>
            <a:ext cx="1030561" cy="650971"/>
          </a:xfrm>
          <a:prstGeom prst="rect">
            <a:avLst/>
          </a:prstGeom>
        </p:spPr>
      </p:pic>
    </p:spTree>
    <p:extLst>
      <p:ext uri="{BB962C8B-B14F-4D97-AF65-F5344CB8AC3E}">
        <p14:creationId xmlns:p14="http://schemas.microsoft.com/office/powerpoint/2010/main" val="411686067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Activity Slide B">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658AE47C-5084-604A-AB79-80CB4ED8DB7A}"/>
              </a:ext>
            </a:extLst>
          </p:cNvPr>
          <p:cNvSpPr/>
          <p:nvPr userDrawn="1"/>
        </p:nvSpPr>
        <p:spPr>
          <a:xfrm>
            <a:off x="371475" y="1778216"/>
            <a:ext cx="11412537" cy="618708"/>
          </a:xfrm>
          <a:prstGeom prst="rect">
            <a:avLst/>
          </a:prstGeom>
          <a:solidFill>
            <a:srgbClr val="FF8BFF">
              <a:alpha val="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Page title">
            <a:extLst>
              <a:ext uri="{FF2B5EF4-FFF2-40B4-BE49-F238E27FC236}">
                <a16:creationId xmlns:a16="http://schemas.microsoft.com/office/drawing/2014/main" id="{835CA9BB-A6B4-CA47-B677-9D20AA2EE172}"/>
              </a:ext>
            </a:extLst>
          </p:cNvPr>
          <p:cNvSpPr>
            <a:spLocks noGrp="1"/>
          </p:cNvSpPr>
          <p:nvPr>
            <p:ph type="title" hasCustomPrompt="1"/>
          </p:nvPr>
        </p:nvSpPr>
        <p:spPr>
          <a:xfrm>
            <a:off x="290455" y="467140"/>
            <a:ext cx="7689574" cy="610984"/>
          </a:xfrm>
        </p:spPr>
        <p:txBody>
          <a:bodyPr anchor="t">
            <a:noAutofit/>
          </a:bodyPr>
          <a:lstStyle>
            <a:lvl1pPr algn="l" defTabSz="914400" rtl="0" eaLnBrk="1" latinLnBrk="0" hangingPunct="1">
              <a:lnSpc>
                <a:spcPct val="90000"/>
              </a:lnSpc>
              <a:spcBef>
                <a:spcPct val="0"/>
              </a:spcBef>
              <a:buNone/>
              <a:defRPr lang="en-US" sz="4200" b="1" i="0" kern="1200" dirty="0">
                <a:solidFill>
                  <a:schemeClr val="tx1">
                    <a:lumMod val="95000"/>
                    <a:lumOff val="5000"/>
                  </a:schemeClr>
                </a:solidFill>
                <a:latin typeface="Montserrat ExtraBold" pitchFamily="2" charset="77"/>
                <a:ea typeface="+mj-ea"/>
                <a:cs typeface="+mj-cs"/>
              </a:defRPr>
            </a:lvl1pPr>
          </a:lstStyle>
          <a:p>
            <a:r>
              <a:rPr lang="en-GB" dirty="0"/>
              <a:t>TITLE TO GO HERE</a:t>
            </a:r>
            <a:endParaRPr lang="en-US" dirty="0"/>
          </a:p>
        </p:txBody>
      </p:sp>
      <p:sp>
        <p:nvSpPr>
          <p:cNvPr id="16" name="Sub Tilte">
            <a:extLst>
              <a:ext uri="{FF2B5EF4-FFF2-40B4-BE49-F238E27FC236}">
                <a16:creationId xmlns:a16="http://schemas.microsoft.com/office/drawing/2014/main" id="{86421B12-BD0B-6844-80C9-651895EC5FDB}"/>
              </a:ext>
            </a:extLst>
          </p:cNvPr>
          <p:cNvSpPr>
            <a:spLocks noGrp="1"/>
          </p:cNvSpPr>
          <p:nvPr>
            <p:ph type="body" sz="quarter" idx="14" hasCustomPrompt="1"/>
          </p:nvPr>
        </p:nvSpPr>
        <p:spPr>
          <a:xfrm>
            <a:off x="290456" y="1078124"/>
            <a:ext cx="7689574" cy="398462"/>
          </a:xfrm>
        </p:spPr>
        <p:txBody>
          <a:bodyPr/>
          <a:lstStyle>
            <a:lvl1pPr marL="0" indent="0">
              <a:buNone/>
              <a:defRPr b="0"/>
            </a:lvl1pPr>
          </a:lstStyle>
          <a:p>
            <a:pPr lvl="0"/>
            <a:r>
              <a:rPr lang="en-GB" dirty="0"/>
              <a:t>You could also add a subtitle here</a:t>
            </a:r>
            <a:endParaRPr lang="en-US" dirty="0"/>
          </a:p>
        </p:txBody>
      </p:sp>
      <p:sp>
        <p:nvSpPr>
          <p:cNvPr id="18" name="Time">
            <a:extLst>
              <a:ext uri="{FF2B5EF4-FFF2-40B4-BE49-F238E27FC236}">
                <a16:creationId xmlns:a16="http://schemas.microsoft.com/office/drawing/2014/main" id="{80D2D326-CBAD-4746-8117-C64A5BEE1829}"/>
              </a:ext>
            </a:extLst>
          </p:cNvPr>
          <p:cNvSpPr>
            <a:spLocks noGrp="1"/>
          </p:cNvSpPr>
          <p:nvPr>
            <p:ph type="body" sz="quarter" idx="15" hasCustomPrompt="1"/>
          </p:nvPr>
        </p:nvSpPr>
        <p:spPr>
          <a:xfrm>
            <a:off x="407988" y="1784826"/>
            <a:ext cx="5270818" cy="612098"/>
          </a:xfrm>
        </p:spPr>
        <p:txBody>
          <a:bodyPr anchor="ctr">
            <a:normAutofit/>
          </a:bodyPr>
          <a:lstStyle>
            <a:lvl1pPr marL="0" indent="0">
              <a:buNone/>
              <a:defRPr sz="1600"/>
            </a:lvl1pPr>
          </a:lstStyle>
          <a:p>
            <a:pPr lvl="0"/>
            <a:r>
              <a:rPr lang="en-GB" dirty="0"/>
              <a:t>XX to XX minutes</a:t>
            </a:r>
            <a:endParaRPr lang="en-US" dirty="0"/>
          </a:p>
        </p:txBody>
      </p:sp>
      <p:sp>
        <p:nvSpPr>
          <p:cNvPr id="15" name="Body Copy">
            <a:extLst>
              <a:ext uri="{FF2B5EF4-FFF2-40B4-BE49-F238E27FC236}">
                <a16:creationId xmlns:a16="http://schemas.microsoft.com/office/drawing/2014/main" id="{B807E27B-170D-0A43-A992-5115176F8C25}"/>
              </a:ext>
            </a:extLst>
          </p:cNvPr>
          <p:cNvSpPr>
            <a:spLocks noGrp="1"/>
          </p:cNvSpPr>
          <p:nvPr>
            <p:ph type="body" sz="quarter" idx="11"/>
          </p:nvPr>
        </p:nvSpPr>
        <p:spPr>
          <a:xfrm>
            <a:off x="371475" y="2396925"/>
            <a:ext cx="11412537" cy="2952754"/>
          </a:xfrm>
          <a:solidFill>
            <a:srgbClr val="FF8BFF">
              <a:alpha val="9000"/>
            </a:srgbClr>
          </a:solidFill>
          <a:ln>
            <a:noFill/>
          </a:ln>
        </p:spPr>
        <p:txBody>
          <a:bodyPr lIns="180000" tIns="180000" rIns="180000" bIns="180000" numCol="2" spcCol="288000"/>
          <a:lstStyle>
            <a:lvl1pPr marL="0" indent="0">
              <a:buClr>
                <a:srgbClr val="FF8BFF"/>
              </a:buClr>
              <a:buNone/>
              <a:defRPr sz="1800"/>
            </a:lvl1pPr>
            <a:lvl2pPr>
              <a:buClr>
                <a:srgbClr val="FF8BFF"/>
              </a:buClr>
              <a:defRPr sz="1600"/>
            </a:lvl2pPr>
            <a:lvl3pPr>
              <a:buClr>
                <a:srgbClr val="FF8BFF"/>
              </a:buClr>
              <a:defRPr sz="1400"/>
            </a:lvl3pPr>
            <a:lvl4pPr>
              <a:buClr>
                <a:srgbClr val="FF8BFF"/>
              </a:buClr>
              <a:defRPr sz="1200"/>
            </a:lvl4pPr>
            <a:lvl5pPr>
              <a:buClr>
                <a:srgbClr val="00E7BD"/>
              </a:buClr>
              <a:defRPr sz="110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0"/>
            <a:r>
              <a:rPr lang="en-GB" dirty="0"/>
              <a:t>Fifth level Click to edit Master text styles</a:t>
            </a:r>
          </a:p>
          <a:p>
            <a:pPr lvl="1"/>
            <a:r>
              <a:rPr lang="en-GB" dirty="0"/>
              <a:t>Second level</a:t>
            </a:r>
          </a:p>
          <a:p>
            <a:pPr lvl="2"/>
            <a:r>
              <a:rPr lang="en-GB" dirty="0"/>
              <a:t>Third level</a:t>
            </a:r>
          </a:p>
          <a:p>
            <a:pPr lvl="3"/>
            <a:r>
              <a:rPr lang="en-GB" dirty="0"/>
              <a:t>Fourth level</a:t>
            </a:r>
          </a:p>
          <a:p>
            <a:pPr lvl="0"/>
            <a:endParaRPr lang="en-GB" dirty="0"/>
          </a:p>
          <a:p>
            <a:pPr lvl="0"/>
            <a:r>
              <a:rPr lang="en-GB" dirty="0"/>
              <a:t>Fifth level Click to edit Master text styles</a:t>
            </a:r>
          </a:p>
          <a:p>
            <a:pPr lvl="1"/>
            <a:r>
              <a:rPr lang="en-GB" dirty="0"/>
              <a:t>Second level</a:t>
            </a:r>
          </a:p>
          <a:p>
            <a:pPr lvl="2"/>
            <a:r>
              <a:rPr lang="en-GB" dirty="0"/>
              <a:t>Third level</a:t>
            </a:r>
          </a:p>
          <a:p>
            <a:pPr lvl="3"/>
            <a:r>
              <a:rPr lang="en-GB" dirty="0"/>
              <a:t>Fourth level</a:t>
            </a:r>
          </a:p>
          <a:p>
            <a:pPr lvl="0"/>
            <a:r>
              <a:rPr lang="en-GB" dirty="0"/>
              <a:t>Fifth level Click to edit Master text styles</a:t>
            </a:r>
          </a:p>
          <a:p>
            <a:pPr lvl="1"/>
            <a:r>
              <a:rPr lang="en-GB" dirty="0"/>
              <a:t>Second level</a:t>
            </a:r>
          </a:p>
          <a:p>
            <a:pPr lvl="2"/>
            <a:r>
              <a:rPr lang="en-GB" dirty="0"/>
              <a:t>Third level</a:t>
            </a:r>
          </a:p>
          <a:p>
            <a:pPr lvl="3"/>
            <a:r>
              <a:rPr lang="en-GB" dirty="0"/>
              <a:t>Fourth level</a:t>
            </a:r>
            <a:endParaRPr lang="en-US" dirty="0"/>
          </a:p>
        </p:txBody>
      </p:sp>
      <p:sp>
        <p:nvSpPr>
          <p:cNvPr id="12" name="Rectangle 11">
            <a:extLst>
              <a:ext uri="{FF2B5EF4-FFF2-40B4-BE49-F238E27FC236}">
                <a16:creationId xmlns:a16="http://schemas.microsoft.com/office/drawing/2014/main" id="{7F014093-AF3A-5B44-9D6D-8CAD7FCBB4E6}"/>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5B91ED7F-E7F2-6F46-B359-BE22D41E8343}"/>
              </a:ext>
              <a:ext uri="{C183D7F6-B498-43B3-948B-1728B52AA6E4}">
                <adec:decorative xmlns:adec="http://schemas.microsoft.com/office/drawing/2017/decorative" val="1"/>
              </a:ext>
            </a:extLst>
          </p:cNvPr>
          <p:cNvPicPr>
            <a:picLocks noChangeAspect="1"/>
          </p:cNvPicPr>
          <p:nvPr userDrawn="1"/>
        </p:nvPicPr>
        <p:blipFill rotWithShape="1">
          <a:blip r:embed="rId2"/>
          <a:srcRect l="43492" t="1401" r="873" b="6789"/>
          <a:stretch/>
        </p:blipFill>
        <p:spPr>
          <a:xfrm flipH="1">
            <a:off x="10044649" y="3982720"/>
            <a:ext cx="2157507" cy="2915920"/>
          </a:xfrm>
          <a:prstGeom prst="rect">
            <a:avLst/>
          </a:prstGeom>
        </p:spPr>
      </p:pic>
      <p:sp>
        <p:nvSpPr>
          <p:cNvPr id="14" name="Footer Placeholder 7">
            <a:extLst>
              <a:ext uri="{FF2B5EF4-FFF2-40B4-BE49-F238E27FC236}">
                <a16:creationId xmlns:a16="http://schemas.microsoft.com/office/drawing/2014/main" id="{1F270D36-F89A-E34A-991E-5502974386C5}"/>
              </a:ext>
              <a:ext uri="{C183D7F6-B498-43B3-948B-1728B52AA6E4}">
                <adec:decorative xmlns:adec="http://schemas.microsoft.com/office/drawing/2017/decorative" val="1"/>
              </a:ext>
            </a:extLst>
          </p:cNvPr>
          <p:cNvSpPr>
            <a:spLocks noGrp="1"/>
          </p:cNvSpPr>
          <p:nvPr>
            <p:ph type="ftr" sz="quarter" idx="16"/>
          </p:nvPr>
        </p:nvSpPr>
        <p:spPr>
          <a:xfrm>
            <a:off x="280516" y="6023044"/>
            <a:ext cx="6994044" cy="365125"/>
          </a:xfrm>
        </p:spPr>
        <p:txBody>
          <a:bodyPr/>
          <a:lstStyle/>
          <a:p>
            <a:r>
              <a:rPr lang="en-US" dirty="0"/>
              <a:t>PRESENTATION TITLE HERE (AMEND VIEW &gt; HEADER AND FOOTER &gt; APPLY ALL)</a:t>
            </a:r>
          </a:p>
        </p:txBody>
      </p:sp>
      <p:pic>
        <p:nvPicPr>
          <p:cNvPr id="21" name="Picture 20" descr="MAE DY BLEIDLAIS YN CYFRI PAID COLLI DY GYFLE Logo">
            <a:extLst>
              <a:ext uri="{FF2B5EF4-FFF2-40B4-BE49-F238E27FC236}">
                <a16:creationId xmlns:a16="http://schemas.microsoft.com/office/drawing/2014/main" id="{7B62CAF9-B9AF-6349-A50D-90A988A9B10A}"/>
              </a:ext>
            </a:extLst>
          </p:cNvPr>
          <p:cNvPicPr>
            <a:picLocks noChangeAspect="1"/>
          </p:cNvPicPr>
          <p:nvPr userDrawn="1"/>
        </p:nvPicPr>
        <p:blipFill>
          <a:blip r:embed="rId3"/>
          <a:stretch>
            <a:fillRect/>
          </a:stretch>
        </p:blipFill>
        <p:spPr>
          <a:xfrm>
            <a:off x="9526608" y="6062337"/>
            <a:ext cx="2246659" cy="468054"/>
          </a:xfrm>
          <a:prstGeom prst="rect">
            <a:avLst/>
          </a:prstGeom>
        </p:spPr>
      </p:pic>
      <p:sp>
        <p:nvSpPr>
          <p:cNvPr id="22" name="Footer Placeholder 40">
            <a:hlinkClick r:id="rId4"/>
            <a:extLst>
              <a:ext uri="{FF2B5EF4-FFF2-40B4-BE49-F238E27FC236}">
                <a16:creationId xmlns:a16="http://schemas.microsoft.com/office/drawing/2014/main" id="{608D2848-63F6-B84E-A976-2703C4B72526}"/>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dirty="0" err="1">
                <a:solidFill>
                  <a:schemeClr val="tx1"/>
                </a:solidFill>
              </a:rPr>
              <a:t>comisiwnetholiadol.org.uk</a:t>
            </a:r>
            <a:r>
              <a:rPr lang="en-US" sz="900" b="0" u="none" dirty="0">
                <a:solidFill>
                  <a:schemeClr val="tx1"/>
                </a:solidFill>
              </a:rPr>
              <a:t>/</a:t>
            </a:r>
            <a:r>
              <a:rPr lang="en-US" sz="900" b="0" u="none" dirty="0" err="1">
                <a:solidFill>
                  <a:schemeClr val="tx1"/>
                </a:solidFill>
              </a:rPr>
              <a:t>dysgu</a:t>
            </a:r>
            <a:endParaRPr lang="en-US" sz="900" b="0" u="none" dirty="0">
              <a:solidFill>
                <a:schemeClr val="tx1"/>
              </a:solidFill>
            </a:endParaRPr>
          </a:p>
        </p:txBody>
      </p:sp>
      <p:pic>
        <p:nvPicPr>
          <p:cNvPr id="23" name="Picture 22" descr="A picture containing logo&#10;&#10;Description automatically generated">
            <a:extLst>
              <a:ext uri="{FF2B5EF4-FFF2-40B4-BE49-F238E27FC236}">
                <a16:creationId xmlns:a16="http://schemas.microsoft.com/office/drawing/2014/main" id="{1705E777-2066-6B4F-A3A6-AF581FB6DD72}"/>
              </a:ext>
            </a:extLst>
          </p:cNvPr>
          <p:cNvPicPr>
            <a:picLocks noChangeAspect="1"/>
          </p:cNvPicPr>
          <p:nvPr userDrawn="1"/>
        </p:nvPicPr>
        <p:blipFill>
          <a:blip r:embed="rId5"/>
          <a:stretch>
            <a:fillRect/>
          </a:stretch>
        </p:blipFill>
        <p:spPr>
          <a:xfrm>
            <a:off x="10742706" y="493632"/>
            <a:ext cx="1030561" cy="650971"/>
          </a:xfrm>
          <a:prstGeom prst="rect">
            <a:avLst/>
          </a:prstGeom>
        </p:spPr>
      </p:pic>
    </p:spTree>
    <p:extLst>
      <p:ext uri="{BB962C8B-B14F-4D97-AF65-F5344CB8AC3E}">
        <p14:creationId xmlns:p14="http://schemas.microsoft.com/office/powerpoint/2010/main" val="306444885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Activity Slide A + Additional Info">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D43F29A1-212A-7144-B4DB-7DC597363815}"/>
              </a:ext>
              <a:ext uri="{C183D7F6-B498-43B3-948B-1728B52AA6E4}">
                <adec:decorative xmlns:adec="http://schemas.microsoft.com/office/drawing/2017/decorative" val="0"/>
              </a:ext>
            </a:extLst>
          </p:cNvPr>
          <p:cNvSpPr/>
          <p:nvPr userDrawn="1"/>
        </p:nvSpPr>
        <p:spPr>
          <a:xfrm>
            <a:off x="6240463" y="1778216"/>
            <a:ext cx="5543549" cy="618708"/>
          </a:xfrm>
          <a:prstGeom prst="rect">
            <a:avLst/>
          </a:prstGeom>
          <a:solidFill>
            <a:srgbClr val="00E7BD">
              <a:alpha val="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Page Title">
            <a:extLst>
              <a:ext uri="{FF2B5EF4-FFF2-40B4-BE49-F238E27FC236}">
                <a16:creationId xmlns:a16="http://schemas.microsoft.com/office/drawing/2014/main" id="{835CA9BB-A6B4-CA47-B677-9D20AA2EE172}"/>
              </a:ext>
            </a:extLst>
          </p:cNvPr>
          <p:cNvSpPr>
            <a:spLocks noGrp="1"/>
          </p:cNvSpPr>
          <p:nvPr>
            <p:ph type="title" hasCustomPrompt="1"/>
          </p:nvPr>
        </p:nvSpPr>
        <p:spPr>
          <a:xfrm>
            <a:off x="290455" y="467140"/>
            <a:ext cx="7689574" cy="610984"/>
          </a:xfrm>
        </p:spPr>
        <p:txBody>
          <a:bodyPr anchor="t">
            <a:noAutofit/>
          </a:bodyPr>
          <a:lstStyle>
            <a:lvl1pPr algn="l" defTabSz="914400" rtl="0" eaLnBrk="1" latinLnBrk="0" hangingPunct="1">
              <a:lnSpc>
                <a:spcPct val="90000"/>
              </a:lnSpc>
              <a:spcBef>
                <a:spcPct val="0"/>
              </a:spcBef>
              <a:buNone/>
              <a:defRPr lang="en-US" sz="4200" b="1" i="0" kern="1200" dirty="0">
                <a:solidFill>
                  <a:schemeClr val="tx1">
                    <a:lumMod val="95000"/>
                    <a:lumOff val="5000"/>
                  </a:schemeClr>
                </a:solidFill>
                <a:latin typeface="Montserrat ExtraBold" pitchFamily="2" charset="77"/>
                <a:ea typeface="+mj-ea"/>
                <a:cs typeface="+mj-cs"/>
              </a:defRPr>
            </a:lvl1pPr>
          </a:lstStyle>
          <a:p>
            <a:r>
              <a:rPr lang="en-GB" dirty="0"/>
              <a:t>TITLE TO GO HERE</a:t>
            </a:r>
            <a:endParaRPr lang="en-US" dirty="0"/>
          </a:p>
        </p:txBody>
      </p:sp>
      <p:sp>
        <p:nvSpPr>
          <p:cNvPr id="13" name="Sub title">
            <a:extLst>
              <a:ext uri="{FF2B5EF4-FFF2-40B4-BE49-F238E27FC236}">
                <a16:creationId xmlns:a16="http://schemas.microsoft.com/office/drawing/2014/main" id="{BB2B9F3F-5FC0-4F44-947E-05AE3D23367E}"/>
              </a:ext>
            </a:extLst>
          </p:cNvPr>
          <p:cNvSpPr>
            <a:spLocks noGrp="1"/>
          </p:cNvSpPr>
          <p:nvPr>
            <p:ph type="body" sz="quarter" idx="15" hasCustomPrompt="1"/>
          </p:nvPr>
        </p:nvSpPr>
        <p:spPr>
          <a:xfrm>
            <a:off x="290456" y="1078124"/>
            <a:ext cx="7689574" cy="398462"/>
          </a:xfrm>
        </p:spPr>
        <p:txBody>
          <a:bodyPr/>
          <a:lstStyle>
            <a:lvl1pPr marL="0" indent="0">
              <a:buNone/>
              <a:defRPr b="0"/>
            </a:lvl1pPr>
          </a:lstStyle>
          <a:p>
            <a:pPr lvl="0"/>
            <a:r>
              <a:rPr lang="en-GB" dirty="0"/>
              <a:t>You could also add a subtitle here</a:t>
            </a:r>
            <a:endParaRPr lang="en-US" dirty="0"/>
          </a:p>
        </p:txBody>
      </p:sp>
      <p:sp>
        <p:nvSpPr>
          <p:cNvPr id="4" name="Left hand side page copy">
            <a:extLst>
              <a:ext uri="{FF2B5EF4-FFF2-40B4-BE49-F238E27FC236}">
                <a16:creationId xmlns:a16="http://schemas.microsoft.com/office/drawing/2014/main" id="{9603DDB5-725C-E84A-8CAF-FC091C573311}"/>
              </a:ext>
            </a:extLst>
          </p:cNvPr>
          <p:cNvSpPr>
            <a:spLocks noGrp="1"/>
          </p:cNvSpPr>
          <p:nvPr>
            <p:ph type="body" sz="quarter" idx="14"/>
          </p:nvPr>
        </p:nvSpPr>
        <p:spPr>
          <a:xfrm>
            <a:off x="371475" y="1970866"/>
            <a:ext cx="5724525" cy="3379009"/>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pic>
        <p:nvPicPr>
          <p:cNvPr id="28" name="Time Icon" descr="Icon&#10;&#10;Description automatically generated">
            <a:extLst>
              <a:ext uri="{FF2B5EF4-FFF2-40B4-BE49-F238E27FC236}">
                <a16:creationId xmlns:a16="http://schemas.microsoft.com/office/drawing/2014/main" id="{41F7F007-0A35-7B4B-A950-A835AE2F4C20}"/>
              </a:ext>
            </a:extLst>
          </p:cNvPr>
          <p:cNvPicPr>
            <a:picLocks noChangeAspect="1"/>
          </p:cNvPicPr>
          <p:nvPr userDrawn="1"/>
        </p:nvPicPr>
        <p:blipFill>
          <a:blip r:embed="rId2"/>
          <a:stretch>
            <a:fillRect/>
          </a:stretch>
        </p:blipFill>
        <p:spPr>
          <a:xfrm>
            <a:off x="6366725" y="1917188"/>
            <a:ext cx="340759" cy="340759"/>
          </a:xfrm>
          <a:prstGeom prst="rect">
            <a:avLst/>
          </a:prstGeom>
        </p:spPr>
      </p:pic>
      <p:sp>
        <p:nvSpPr>
          <p:cNvPr id="29" name="Right hand side copy">
            <a:extLst>
              <a:ext uri="{FF2B5EF4-FFF2-40B4-BE49-F238E27FC236}">
                <a16:creationId xmlns:a16="http://schemas.microsoft.com/office/drawing/2014/main" id="{6F329B5F-842D-9B45-BE3D-FF08822D72F3}"/>
              </a:ext>
            </a:extLst>
          </p:cNvPr>
          <p:cNvSpPr>
            <a:spLocks noGrp="1"/>
          </p:cNvSpPr>
          <p:nvPr>
            <p:ph type="body" sz="quarter" idx="11"/>
          </p:nvPr>
        </p:nvSpPr>
        <p:spPr>
          <a:xfrm>
            <a:off x="6240463" y="2396925"/>
            <a:ext cx="5543549" cy="2952754"/>
          </a:xfrm>
          <a:solidFill>
            <a:srgbClr val="00E7BD">
              <a:alpha val="9000"/>
            </a:srgbClr>
          </a:solidFill>
          <a:ln>
            <a:noFill/>
          </a:ln>
        </p:spPr>
        <p:txBody>
          <a:bodyPr lIns="180000" tIns="180000" rIns="180000" bIns="180000"/>
          <a:lstStyle>
            <a:lvl1pPr marL="0" indent="0">
              <a:buClr>
                <a:srgbClr val="00E7BD"/>
              </a:buClr>
              <a:buNone/>
              <a:defRPr sz="1800"/>
            </a:lvl1pPr>
            <a:lvl2pPr>
              <a:buClr>
                <a:srgbClr val="00E7BD"/>
              </a:buClr>
              <a:defRPr sz="1600"/>
            </a:lvl2pPr>
            <a:lvl3pPr>
              <a:buClr>
                <a:srgbClr val="00E7BD"/>
              </a:buClr>
              <a:defRPr sz="1400"/>
            </a:lvl3pPr>
            <a:lvl4pPr>
              <a:buClr>
                <a:srgbClr val="00E7BD"/>
              </a:buClr>
              <a:defRPr sz="1200"/>
            </a:lvl4pPr>
            <a:lvl5pPr>
              <a:buClr>
                <a:srgbClr val="00E7BD"/>
              </a:buClr>
              <a:defRPr sz="110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27" name="Text Placeholder 22">
            <a:extLst>
              <a:ext uri="{FF2B5EF4-FFF2-40B4-BE49-F238E27FC236}">
                <a16:creationId xmlns:a16="http://schemas.microsoft.com/office/drawing/2014/main" id="{2336B7B9-D27C-3E48-A3C3-778DFCB2ACE1}"/>
              </a:ext>
            </a:extLst>
          </p:cNvPr>
          <p:cNvSpPr>
            <a:spLocks noGrp="1"/>
          </p:cNvSpPr>
          <p:nvPr>
            <p:ph type="body" sz="quarter" idx="12" hasCustomPrompt="1"/>
          </p:nvPr>
        </p:nvSpPr>
        <p:spPr>
          <a:xfrm>
            <a:off x="6756129" y="1778215"/>
            <a:ext cx="4724671" cy="618707"/>
          </a:xfrm>
        </p:spPr>
        <p:txBody>
          <a:bodyPr anchor="ctr">
            <a:normAutofit/>
          </a:bodyPr>
          <a:lstStyle>
            <a:lvl1pPr marL="0" indent="0">
              <a:buNone/>
              <a:defRPr sz="1600"/>
            </a:lvl1pPr>
          </a:lstStyle>
          <a:p>
            <a:pPr lvl="0"/>
            <a:r>
              <a:rPr lang="en-GB" dirty="0"/>
              <a:t>XX to XX minutes</a:t>
            </a:r>
            <a:endParaRPr lang="en-US" dirty="0"/>
          </a:p>
        </p:txBody>
      </p:sp>
      <p:sp>
        <p:nvSpPr>
          <p:cNvPr id="12" name="Rectangle 11">
            <a:extLst>
              <a:ext uri="{FF2B5EF4-FFF2-40B4-BE49-F238E27FC236}">
                <a16:creationId xmlns:a16="http://schemas.microsoft.com/office/drawing/2014/main" id="{7F014093-AF3A-5B44-9D6D-8CAD7FCBB4E6}"/>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5B91ED7F-E7F2-6F46-B359-BE22D41E8343}"/>
              </a:ext>
              <a:ext uri="{C183D7F6-B498-43B3-948B-1728B52AA6E4}">
                <adec:decorative xmlns:adec="http://schemas.microsoft.com/office/drawing/2017/decorative" val="1"/>
              </a:ext>
            </a:extLst>
          </p:cNvPr>
          <p:cNvPicPr>
            <a:picLocks noChangeAspect="1"/>
          </p:cNvPicPr>
          <p:nvPr userDrawn="1"/>
        </p:nvPicPr>
        <p:blipFill rotWithShape="1">
          <a:blip r:embed="rId3"/>
          <a:srcRect l="43492" t="1401" r="873" b="6789"/>
          <a:stretch/>
        </p:blipFill>
        <p:spPr>
          <a:xfrm flipH="1">
            <a:off x="10044649" y="3982720"/>
            <a:ext cx="2157507" cy="2915920"/>
          </a:xfrm>
          <a:prstGeom prst="rect">
            <a:avLst/>
          </a:prstGeom>
        </p:spPr>
      </p:pic>
      <p:sp>
        <p:nvSpPr>
          <p:cNvPr id="15" name="Footer Placeholder 7">
            <a:extLst>
              <a:ext uri="{FF2B5EF4-FFF2-40B4-BE49-F238E27FC236}">
                <a16:creationId xmlns:a16="http://schemas.microsoft.com/office/drawing/2014/main" id="{37DF6749-A1DC-4540-9B9B-8E6FD47D1484}"/>
              </a:ext>
              <a:ext uri="{C183D7F6-B498-43B3-948B-1728B52AA6E4}">
                <adec:decorative xmlns:adec="http://schemas.microsoft.com/office/drawing/2017/decorative" val="1"/>
              </a:ext>
            </a:extLst>
          </p:cNvPr>
          <p:cNvSpPr>
            <a:spLocks noGrp="1"/>
          </p:cNvSpPr>
          <p:nvPr>
            <p:ph type="ftr" sz="quarter" idx="16"/>
          </p:nvPr>
        </p:nvSpPr>
        <p:spPr>
          <a:xfrm>
            <a:off x="280516" y="6023044"/>
            <a:ext cx="6994044" cy="365125"/>
          </a:xfrm>
        </p:spPr>
        <p:txBody>
          <a:bodyPr/>
          <a:lstStyle/>
          <a:p>
            <a:r>
              <a:rPr lang="en-US" dirty="0"/>
              <a:t>PRESENTATION TITLE HERE (AMEND VIEW &gt; HEADER AND FOOTER &gt; APPLY ALL)</a:t>
            </a:r>
          </a:p>
        </p:txBody>
      </p:sp>
      <p:pic>
        <p:nvPicPr>
          <p:cNvPr id="18" name="Picture 17" descr="MAE DY BLEIDLAIS YN CYFRI PAID COLLI DY GYFLE Logo">
            <a:extLst>
              <a:ext uri="{FF2B5EF4-FFF2-40B4-BE49-F238E27FC236}">
                <a16:creationId xmlns:a16="http://schemas.microsoft.com/office/drawing/2014/main" id="{53C60C0F-9047-164D-B7CA-2B1299F7D564}"/>
              </a:ext>
            </a:extLst>
          </p:cNvPr>
          <p:cNvPicPr>
            <a:picLocks noChangeAspect="1"/>
          </p:cNvPicPr>
          <p:nvPr userDrawn="1"/>
        </p:nvPicPr>
        <p:blipFill>
          <a:blip r:embed="rId4"/>
          <a:stretch>
            <a:fillRect/>
          </a:stretch>
        </p:blipFill>
        <p:spPr>
          <a:xfrm>
            <a:off x="9526608" y="6062337"/>
            <a:ext cx="2246659" cy="468054"/>
          </a:xfrm>
          <a:prstGeom prst="rect">
            <a:avLst/>
          </a:prstGeom>
        </p:spPr>
      </p:pic>
      <p:sp>
        <p:nvSpPr>
          <p:cNvPr id="19" name="Footer Placeholder 40">
            <a:hlinkClick r:id="rId5"/>
            <a:extLst>
              <a:ext uri="{FF2B5EF4-FFF2-40B4-BE49-F238E27FC236}">
                <a16:creationId xmlns:a16="http://schemas.microsoft.com/office/drawing/2014/main" id="{700E066D-DDB4-B34A-BAC8-0D4B623B7E1C}"/>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dirty="0" err="1">
                <a:solidFill>
                  <a:schemeClr val="tx1"/>
                </a:solidFill>
              </a:rPr>
              <a:t>comisiwnetholiadol.org.uk</a:t>
            </a:r>
            <a:r>
              <a:rPr lang="en-US" sz="900" b="0" u="none" dirty="0">
                <a:solidFill>
                  <a:schemeClr val="tx1"/>
                </a:solidFill>
              </a:rPr>
              <a:t>/</a:t>
            </a:r>
            <a:r>
              <a:rPr lang="en-US" sz="900" b="0" u="none" dirty="0" err="1">
                <a:solidFill>
                  <a:schemeClr val="tx1"/>
                </a:solidFill>
              </a:rPr>
              <a:t>dysgu</a:t>
            </a:r>
            <a:endParaRPr lang="en-US" sz="900" b="0" u="none" dirty="0">
              <a:solidFill>
                <a:schemeClr val="tx1"/>
              </a:solidFill>
            </a:endParaRPr>
          </a:p>
        </p:txBody>
      </p:sp>
      <p:pic>
        <p:nvPicPr>
          <p:cNvPr id="20" name="Picture 19" descr="A picture containing logo&#10;&#10;Description automatically generated">
            <a:extLst>
              <a:ext uri="{FF2B5EF4-FFF2-40B4-BE49-F238E27FC236}">
                <a16:creationId xmlns:a16="http://schemas.microsoft.com/office/drawing/2014/main" id="{C46F6A6F-494F-BF4F-8574-C470217E3B94}"/>
              </a:ext>
            </a:extLst>
          </p:cNvPr>
          <p:cNvPicPr>
            <a:picLocks noChangeAspect="1"/>
          </p:cNvPicPr>
          <p:nvPr userDrawn="1"/>
        </p:nvPicPr>
        <p:blipFill>
          <a:blip r:embed="rId6"/>
          <a:stretch>
            <a:fillRect/>
          </a:stretch>
        </p:blipFill>
        <p:spPr>
          <a:xfrm>
            <a:off x="10742706" y="493632"/>
            <a:ext cx="1030561" cy="650971"/>
          </a:xfrm>
          <a:prstGeom prst="rect">
            <a:avLst/>
          </a:prstGeom>
        </p:spPr>
      </p:pic>
    </p:spTree>
    <p:extLst>
      <p:ext uri="{BB962C8B-B14F-4D97-AF65-F5344CB8AC3E}">
        <p14:creationId xmlns:p14="http://schemas.microsoft.com/office/powerpoint/2010/main" val="397726921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Activity Slide A + Additional Info">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D43F29A1-212A-7144-B4DB-7DC597363815}"/>
              </a:ext>
              <a:ext uri="{C183D7F6-B498-43B3-948B-1728B52AA6E4}">
                <adec:decorative xmlns:adec="http://schemas.microsoft.com/office/drawing/2017/decorative" val="0"/>
              </a:ext>
            </a:extLst>
          </p:cNvPr>
          <p:cNvSpPr/>
          <p:nvPr userDrawn="1"/>
        </p:nvSpPr>
        <p:spPr>
          <a:xfrm>
            <a:off x="6240463" y="1778216"/>
            <a:ext cx="5543549" cy="618708"/>
          </a:xfrm>
          <a:prstGeom prst="rect">
            <a:avLst/>
          </a:prstGeom>
          <a:solidFill>
            <a:srgbClr val="00E7BD">
              <a:alpha val="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Page Title">
            <a:extLst>
              <a:ext uri="{FF2B5EF4-FFF2-40B4-BE49-F238E27FC236}">
                <a16:creationId xmlns:a16="http://schemas.microsoft.com/office/drawing/2014/main" id="{835CA9BB-A6B4-CA47-B677-9D20AA2EE172}"/>
              </a:ext>
            </a:extLst>
          </p:cNvPr>
          <p:cNvSpPr>
            <a:spLocks noGrp="1"/>
          </p:cNvSpPr>
          <p:nvPr>
            <p:ph type="title" hasCustomPrompt="1"/>
          </p:nvPr>
        </p:nvSpPr>
        <p:spPr>
          <a:xfrm>
            <a:off x="290455" y="467140"/>
            <a:ext cx="7689574" cy="610984"/>
          </a:xfrm>
        </p:spPr>
        <p:txBody>
          <a:bodyPr anchor="t">
            <a:noAutofit/>
          </a:bodyPr>
          <a:lstStyle>
            <a:lvl1pPr algn="l" defTabSz="914400" rtl="0" eaLnBrk="1" latinLnBrk="0" hangingPunct="1">
              <a:lnSpc>
                <a:spcPct val="90000"/>
              </a:lnSpc>
              <a:spcBef>
                <a:spcPct val="0"/>
              </a:spcBef>
              <a:buNone/>
              <a:defRPr lang="en-US" sz="4200" b="1" i="0" kern="1200" dirty="0">
                <a:solidFill>
                  <a:schemeClr val="tx1">
                    <a:lumMod val="95000"/>
                    <a:lumOff val="5000"/>
                  </a:schemeClr>
                </a:solidFill>
                <a:latin typeface="Montserrat ExtraBold" pitchFamily="2" charset="77"/>
                <a:ea typeface="+mj-ea"/>
                <a:cs typeface="+mj-cs"/>
              </a:defRPr>
            </a:lvl1pPr>
          </a:lstStyle>
          <a:p>
            <a:r>
              <a:rPr lang="en-GB" dirty="0"/>
              <a:t>TITLE TO GO HERE</a:t>
            </a:r>
            <a:endParaRPr lang="en-US" dirty="0"/>
          </a:p>
        </p:txBody>
      </p:sp>
      <p:sp>
        <p:nvSpPr>
          <p:cNvPr id="13" name="Sub title">
            <a:extLst>
              <a:ext uri="{FF2B5EF4-FFF2-40B4-BE49-F238E27FC236}">
                <a16:creationId xmlns:a16="http://schemas.microsoft.com/office/drawing/2014/main" id="{BB2B9F3F-5FC0-4F44-947E-05AE3D23367E}"/>
              </a:ext>
            </a:extLst>
          </p:cNvPr>
          <p:cNvSpPr>
            <a:spLocks noGrp="1"/>
          </p:cNvSpPr>
          <p:nvPr>
            <p:ph type="body" sz="quarter" idx="15" hasCustomPrompt="1"/>
          </p:nvPr>
        </p:nvSpPr>
        <p:spPr>
          <a:xfrm>
            <a:off x="290456" y="1078124"/>
            <a:ext cx="7689574" cy="398462"/>
          </a:xfrm>
        </p:spPr>
        <p:txBody>
          <a:bodyPr/>
          <a:lstStyle>
            <a:lvl1pPr marL="0" indent="0">
              <a:buNone/>
              <a:defRPr b="0"/>
            </a:lvl1pPr>
          </a:lstStyle>
          <a:p>
            <a:pPr lvl="0"/>
            <a:r>
              <a:rPr lang="en-GB" dirty="0"/>
              <a:t>You could also add a subtitle here</a:t>
            </a:r>
            <a:endParaRPr lang="en-US" dirty="0"/>
          </a:p>
        </p:txBody>
      </p:sp>
      <p:sp>
        <p:nvSpPr>
          <p:cNvPr id="4" name="Left hand side page copy">
            <a:extLst>
              <a:ext uri="{FF2B5EF4-FFF2-40B4-BE49-F238E27FC236}">
                <a16:creationId xmlns:a16="http://schemas.microsoft.com/office/drawing/2014/main" id="{9603DDB5-725C-E84A-8CAF-FC091C573311}"/>
              </a:ext>
            </a:extLst>
          </p:cNvPr>
          <p:cNvSpPr>
            <a:spLocks noGrp="1"/>
          </p:cNvSpPr>
          <p:nvPr>
            <p:ph type="body" sz="quarter" idx="14"/>
          </p:nvPr>
        </p:nvSpPr>
        <p:spPr>
          <a:xfrm>
            <a:off x="371475" y="1970866"/>
            <a:ext cx="5724525" cy="3379009"/>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29" name="Right hand side copy">
            <a:extLst>
              <a:ext uri="{FF2B5EF4-FFF2-40B4-BE49-F238E27FC236}">
                <a16:creationId xmlns:a16="http://schemas.microsoft.com/office/drawing/2014/main" id="{6F329B5F-842D-9B45-BE3D-FF08822D72F3}"/>
              </a:ext>
            </a:extLst>
          </p:cNvPr>
          <p:cNvSpPr>
            <a:spLocks noGrp="1"/>
          </p:cNvSpPr>
          <p:nvPr>
            <p:ph type="body" sz="quarter" idx="11"/>
          </p:nvPr>
        </p:nvSpPr>
        <p:spPr>
          <a:xfrm>
            <a:off x="6240463" y="2396925"/>
            <a:ext cx="5543549" cy="2952754"/>
          </a:xfrm>
          <a:solidFill>
            <a:srgbClr val="00E7BD">
              <a:alpha val="9000"/>
            </a:srgbClr>
          </a:solidFill>
          <a:ln>
            <a:noFill/>
          </a:ln>
        </p:spPr>
        <p:txBody>
          <a:bodyPr lIns="180000" tIns="180000" rIns="180000" bIns="180000"/>
          <a:lstStyle>
            <a:lvl1pPr marL="0" indent="0">
              <a:buClr>
                <a:srgbClr val="00E7BD"/>
              </a:buClr>
              <a:buNone/>
              <a:defRPr sz="1800"/>
            </a:lvl1pPr>
            <a:lvl2pPr>
              <a:buClr>
                <a:srgbClr val="00E7BD"/>
              </a:buClr>
              <a:defRPr sz="1600"/>
            </a:lvl2pPr>
            <a:lvl3pPr>
              <a:buClr>
                <a:srgbClr val="00E7BD"/>
              </a:buClr>
              <a:defRPr sz="1400"/>
            </a:lvl3pPr>
            <a:lvl4pPr>
              <a:buClr>
                <a:srgbClr val="00E7BD"/>
              </a:buClr>
              <a:defRPr sz="1200"/>
            </a:lvl4pPr>
            <a:lvl5pPr>
              <a:buClr>
                <a:srgbClr val="00E7BD"/>
              </a:buClr>
              <a:defRPr sz="110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27" name="Text Placeholder 22">
            <a:extLst>
              <a:ext uri="{FF2B5EF4-FFF2-40B4-BE49-F238E27FC236}">
                <a16:creationId xmlns:a16="http://schemas.microsoft.com/office/drawing/2014/main" id="{2336B7B9-D27C-3E48-A3C3-778DFCB2ACE1}"/>
              </a:ext>
            </a:extLst>
          </p:cNvPr>
          <p:cNvSpPr>
            <a:spLocks noGrp="1"/>
          </p:cNvSpPr>
          <p:nvPr>
            <p:ph type="body" sz="quarter" idx="12" hasCustomPrompt="1"/>
          </p:nvPr>
        </p:nvSpPr>
        <p:spPr>
          <a:xfrm>
            <a:off x="6329239" y="1778215"/>
            <a:ext cx="5151562" cy="618707"/>
          </a:xfrm>
        </p:spPr>
        <p:txBody>
          <a:bodyPr anchor="ctr">
            <a:normAutofit/>
          </a:bodyPr>
          <a:lstStyle>
            <a:lvl1pPr marL="0" indent="0">
              <a:buNone/>
              <a:defRPr sz="1600"/>
            </a:lvl1pPr>
          </a:lstStyle>
          <a:p>
            <a:pPr lvl="0"/>
            <a:r>
              <a:rPr lang="en-GB" dirty="0"/>
              <a:t>XX to XX minutes</a:t>
            </a:r>
            <a:endParaRPr lang="en-US" dirty="0"/>
          </a:p>
        </p:txBody>
      </p:sp>
      <p:sp>
        <p:nvSpPr>
          <p:cNvPr id="12" name="Rectangle 11">
            <a:extLst>
              <a:ext uri="{FF2B5EF4-FFF2-40B4-BE49-F238E27FC236}">
                <a16:creationId xmlns:a16="http://schemas.microsoft.com/office/drawing/2014/main" id="{7F014093-AF3A-5B44-9D6D-8CAD7FCBB4E6}"/>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5B91ED7F-E7F2-6F46-B359-BE22D41E8343}"/>
              </a:ext>
              <a:ext uri="{C183D7F6-B498-43B3-948B-1728B52AA6E4}">
                <adec:decorative xmlns:adec="http://schemas.microsoft.com/office/drawing/2017/decorative" val="1"/>
              </a:ext>
            </a:extLst>
          </p:cNvPr>
          <p:cNvPicPr>
            <a:picLocks noChangeAspect="1"/>
          </p:cNvPicPr>
          <p:nvPr userDrawn="1"/>
        </p:nvPicPr>
        <p:blipFill rotWithShape="1">
          <a:blip r:embed="rId2"/>
          <a:srcRect l="43492" t="1401" r="873" b="6789"/>
          <a:stretch/>
        </p:blipFill>
        <p:spPr>
          <a:xfrm flipH="1">
            <a:off x="10044649" y="3982720"/>
            <a:ext cx="2157507" cy="2915920"/>
          </a:xfrm>
          <a:prstGeom prst="rect">
            <a:avLst/>
          </a:prstGeom>
        </p:spPr>
      </p:pic>
      <p:sp>
        <p:nvSpPr>
          <p:cNvPr id="15" name="Footer Placeholder 7">
            <a:extLst>
              <a:ext uri="{FF2B5EF4-FFF2-40B4-BE49-F238E27FC236}">
                <a16:creationId xmlns:a16="http://schemas.microsoft.com/office/drawing/2014/main" id="{37DF6749-A1DC-4540-9B9B-8E6FD47D1484}"/>
              </a:ext>
              <a:ext uri="{C183D7F6-B498-43B3-948B-1728B52AA6E4}">
                <adec:decorative xmlns:adec="http://schemas.microsoft.com/office/drawing/2017/decorative" val="1"/>
              </a:ext>
            </a:extLst>
          </p:cNvPr>
          <p:cNvSpPr>
            <a:spLocks noGrp="1"/>
          </p:cNvSpPr>
          <p:nvPr>
            <p:ph type="ftr" sz="quarter" idx="16"/>
          </p:nvPr>
        </p:nvSpPr>
        <p:spPr>
          <a:xfrm>
            <a:off x="280516" y="6023044"/>
            <a:ext cx="6994044" cy="365125"/>
          </a:xfrm>
        </p:spPr>
        <p:txBody>
          <a:bodyPr/>
          <a:lstStyle/>
          <a:p>
            <a:r>
              <a:rPr lang="en-US" dirty="0"/>
              <a:t>PRESENTATION TITLE HERE (AMEND VIEW &gt; HEADER AND FOOTER &gt; APPLY ALL)</a:t>
            </a:r>
          </a:p>
        </p:txBody>
      </p:sp>
      <p:pic>
        <p:nvPicPr>
          <p:cNvPr id="18" name="Picture 17" descr="MAE DY BLEIDLAIS YN CYFRI PAID COLLI DY GYFLE Logo">
            <a:extLst>
              <a:ext uri="{FF2B5EF4-FFF2-40B4-BE49-F238E27FC236}">
                <a16:creationId xmlns:a16="http://schemas.microsoft.com/office/drawing/2014/main" id="{53C60C0F-9047-164D-B7CA-2B1299F7D564}"/>
              </a:ext>
            </a:extLst>
          </p:cNvPr>
          <p:cNvPicPr>
            <a:picLocks noChangeAspect="1"/>
          </p:cNvPicPr>
          <p:nvPr userDrawn="1"/>
        </p:nvPicPr>
        <p:blipFill>
          <a:blip r:embed="rId3"/>
          <a:stretch>
            <a:fillRect/>
          </a:stretch>
        </p:blipFill>
        <p:spPr>
          <a:xfrm>
            <a:off x="9526608" y="6062337"/>
            <a:ext cx="2246659" cy="468054"/>
          </a:xfrm>
          <a:prstGeom prst="rect">
            <a:avLst/>
          </a:prstGeom>
        </p:spPr>
      </p:pic>
      <p:sp>
        <p:nvSpPr>
          <p:cNvPr id="19" name="Footer Placeholder 40">
            <a:hlinkClick r:id="rId4"/>
            <a:extLst>
              <a:ext uri="{FF2B5EF4-FFF2-40B4-BE49-F238E27FC236}">
                <a16:creationId xmlns:a16="http://schemas.microsoft.com/office/drawing/2014/main" id="{700E066D-DDB4-B34A-BAC8-0D4B623B7E1C}"/>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dirty="0" err="1">
                <a:solidFill>
                  <a:schemeClr val="tx1"/>
                </a:solidFill>
              </a:rPr>
              <a:t>comisiwnetholiadol.org.uk</a:t>
            </a:r>
            <a:r>
              <a:rPr lang="en-US" sz="900" b="0" u="none" dirty="0">
                <a:solidFill>
                  <a:schemeClr val="tx1"/>
                </a:solidFill>
              </a:rPr>
              <a:t>/</a:t>
            </a:r>
            <a:r>
              <a:rPr lang="en-US" sz="900" b="0" u="none" dirty="0" err="1">
                <a:solidFill>
                  <a:schemeClr val="tx1"/>
                </a:solidFill>
              </a:rPr>
              <a:t>dysgu</a:t>
            </a:r>
            <a:endParaRPr lang="en-US" sz="900" b="0" u="none" dirty="0">
              <a:solidFill>
                <a:schemeClr val="tx1"/>
              </a:solidFill>
            </a:endParaRPr>
          </a:p>
        </p:txBody>
      </p:sp>
      <p:pic>
        <p:nvPicPr>
          <p:cNvPr id="20" name="Picture 19" descr="A picture containing logo&#10;&#10;Description automatically generated">
            <a:extLst>
              <a:ext uri="{FF2B5EF4-FFF2-40B4-BE49-F238E27FC236}">
                <a16:creationId xmlns:a16="http://schemas.microsoft.com/office/drawing/2014/main" id="{C46F6A6F-494F-BF4F-8574-C470217E3B94}"/>
              </a:ext>
            </a:extLst>
          </p:cNvPr>
          <p:cNvPicPr>
            <a:picLocks noChangeAspect="1"/>
          </p:cNvPicPr>
          <p:nvPr userDrawn="1"/>
        </p:nvPicPr>
        <p:blipFill>
          <a:blip r:embed="rId5"/>
          <a:stretch>
            <a:fillRect/>
          </a:stretch>
        </p:blipFill>
        <p:spPr>
          <a:xfrm>
            <a:off x="10742706" y="493632"/>
            <a:ext cx="1030561" cy="650971"/>
          </a:xfrm>
          <a:prstGeom prst="rect">
            <a:avLst/>
          </a:prstGeom>
        </p:spPr>
      </p:pic>
    </p:spTree>
    <p:extLst>
      <p:ext uri="{BB962C8B-B14F-4D97-AF65-F5344CB8AC3E}">
        <p14:creationId xmlns:p14="http://schemas.microsoft.com/office/powerpoint/2010/main" val="68031119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Activity Slide B + Additional Info">
    <p:spTree>
      <p:nvGrpSpPr>
        <p:cNvPr id="1" name=""/>
        <p:cNvGrpSpPr/>
        <p:nvPr/>
      </p:nvGrpSpPr>
      <p:grpSpPr>
        <a:xfrm>
          <a:off x="0" y="0"/>
          <a:ext cx="0" cy="0"/>
          <a:chOff x="0" y="0"/>
          <a:chExt cx="0" cy="0"/>
        </a:xfrm>
      </p:grpSpPr>
      <p:sp>
        <p:nvSpPr>
          <p:cNvPr id="20" name="Page Title">
            <a:extLst>
              <a:ext uri="{FF2B5EF4-FFF2-40B4-BE49-F238E27FC236}">
                <a16:creationId xmlns:a16="http://schemas.microsoft.com/office/drawing/2014/main" id="{43E0F3D6-DADD-5047-BD57-9F6522D10F5C}"/>
              </a:ext>
            </a:extLst>
          </p:cNvPr>
          <p:cNvSpPr>
            <a:spLocks noGrp="1"/>
          </p:cNvSpPr>
          <p:nvPr>
            <p:ph type="title" hasCustomPrompt="1"/>
          </p:nvPr>
        </p:nvSpPr>
        <p:spPr>
          <a:xfrm>
            <a:off x="290455" y="467140"/>
            <a:ext cx="7689574" cy="610984"/>
          </a:xfrm>
        </p:spPr>
        <p:txBody>
          <a:bodyPr anchor="t">
            <a:noAutofit/>
          </a:bodyPr>
          <a:lstStyle>
            <a:lvl1pPr algn="l" defTabSz="914400" rtl="0" eaLnBrk="1" latinLnBrk="0" hangingPunct="1">
              <a:lnSpc>
                <a:spcPct val="90000"/>
              </a:lnSpc>
              <a:spcBef>
                <a:spcPct val="0"/>
              </a:spcBef>
              <a:buNone/>
              <a:defRPr lang="en-US" sz="4200" b="1" i="0" kern="1200" dirty="0">
                <a:solidFill>
                  <a:schemeClr val="tx1">
                    <a:lumMod val="95000"/>
                    <a:lumOff val="5000"/>
                  </a:schemeClr>
                </a:solidFill>
                <a:latin typeface="Montserrat ExtraBold" pitchFamily="2" charset="77"/>
                <a:ea typeface="+mj-ea"/>
                <a:cs typeface="+mj-cs"/>
              </a:defRPr>
            </a:lvl1pPr>
          </a:lstStyle>
          <a:p>
            <a:r>
              <a:rPr lang="en-GB" dirty="0"/>
              <a:t>TITLE TO GO HERE</a:t>
            </a:r>
            <a:endParaRPr lang="en-US" dirty="0"/>
          </a:p>
        </p:txBody>
      </p:sp>
      <p:sp>
        <p:nvSpPr>
          <p:cNvPr id="21" name="Sub title">
            <a:extLst>
              <a:ext uri="{FF2B5EF4-FFF2-40B4-BE49-F238E27FC236}">
                <a16:creationId xmlns:a16="http://schemas.microsoft.com/office/drawing/2014/main" id="{60E5F732-2DD6-1840-9236-B49466FDA9FF}"/>
              </a:ext>
            </a:extLst>
          </p:cNvPr>
          <p:cNvSpPr>
            <a:spLocks noGrp="1"/>
          </p:cNvSpPr>
          <p:nvPr>
            <p:ph type="body" sz="quarter" idx="15" hasCustomPrompt="1"/>
          </p:nvPr>
        </p:nvSpPr>
        <p:spPr>
          <a:xfrm>
            <a:off x="290456" y="1078124"/>
            <a:ext cx="7689574" cy="398462"/>
          </a:xfrm>
        </p:spPr>
        <p:txBody>
          <a:bodyPr/>
          <a:lstStyle>
            <a:lvl1pPr marL="0" indent="0">
              <a:buNone/>
              <a:defRPr b="0"/>
            </a:lvl1pPr>
          </a:lstStyle>
          <a:p>
            <a:pPr lvl="0"/>
            <a:r>
              <a:rPr lang="en-GB" dirty="0"/>
              <a:t>You could also add a subtitle here</a:t>
            </a:r>
            <a:endParaRPr lang="en-US" dirty="0"/>
          </a:p>
        </p:txBody>
      </p:sp>
      <p:sp>
        <p:nvSpPr>
          <p:cNvPr id="19" name="Rectangle 18">
            <a:extLst>
              <a:ext uri="{FF2B5EF4-FFF2-40B4-BE49-F238E27FC236}">
                <a16:creationId xmlns:a16="http://schemas.microsoft.com/office/drawing/2014/main" id="{EFB8599A-2260-4845-9532-FF540D524D4D}"/>
              </a:ext>
              <a:ext uri="{C183D7F6-B498-43B3-948B-1728B52AA6E4}">
                <adec:decorative xmlns:adec="http://schemas.microsoft.com/office/drawing/2017/decorative" val="1"/>
              </a:ext>
            </a:extLst>
          </p:cNvPr>
          <p:cNvSpPr/>
          <p:nvPr userDrawn="1"/>
        </p:nvSpPr>
        <p:spPr>
          <a:xfrm>
            <a:off x="6240463" y="1778216"/>
            <a:ext cx="5543549" cy="618708"/>
          </a:xfrm>
          <a:prstGeom prst="rect">
            <a:avLst/>
          </a:prstGeom>
          <a:solidFill>
            <a:srgbClr val="FF8BFF">
              <a:alpha val="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Left hand side page copy">
            <a:extLst>
              <a:ext uri="{FF2B5EF4-FFF2-40B4-BE49-F238E27FC236}">
                <a16:creationId xmlns:a16="http://schemas.microsoft.com/office/drawing/2014/main" id="{FF013D6D-E449-F04C-8B1E-69F24B256E48}"/>
              </a:ext>
            </a:extLst>
          </p:cNvPr>
          <p:cNvSpPr>
            <a:spLocks noGrp="1"/>
          </p:cNvSpPr>
          <p:nvPr>
            <p:ph type="body" sz="quarter" idx="14"/>
          </p:nvPr>
        </p:nvSpPr>
        <p:spPr>
          <a:xfrm>
            <a:off x="371475" y="1970866"/>
            <a:ext cx="5724525" cy="3379009"/>
          </a:xfrm>
        </p:spPr>
        <p:txBody>
          <a:bodyPr/>
          <a:lstStyle>
            <a:lvl1pPr>
              <a:buClr>
                <a:srgbClr val="FF8BFF"/>
              </a:buClr>
              <a:defRPr/>
            </a:lvl1pPr>
            <a:lvl2pPr>
              <a:buClr>
                <a:srgbClr val="FF8BFF"/>
              </a:buClr>
              <a:defRPr/>
            </a:lvl2pPr>
            <a:lvl3pPr>
              <a:buClr>
                <a:srgbClr val="FF8BFF"/>
              </a:buClr>
              <a:defRPr/>
            </a:lvl3pPr>
            <a:lvl4pPr>
              <a:buClr>
                <a:srgbClr val="FF8BFF"/>
              </a:buClr>
              <a:defRPr/>
            </a:lvl4pPr>
            <a:lvl5pPr>
              <a:buClr>
                <a:srgbClr val="FF8BFF"/>
              </a:buClr>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26" name="Right hand side copy">
            <a:extLst>
              <a:ext uri="{FF2B5EF4-FFF2-40B4-BE49-F238E27FC236}">
                <a16:creationId xmlns:a16="http://schemas.microsoft.com/office/drawing/2014/main" id="{F73E658F-9E93-074E-A97D-B11A4C678A66}"/>
              </a:ext>
            </a:extLst>
          </p:cNvPr>
          <p:cNvSpPr>
            <a:spLocks noGrp="1"/>
          </p:cNvSpPr>
          <p:nvPr>
            <p:ph type="body" sz="quarter" idx="11"/>
          </p:nvPr>
        </p:nvSpPr>
        <p:spPr>
          <a:xfrm>
            <a:off x="6240463" y="2396925"/>
            <a:ext cx="5543549" cy="2952754"/>
          </a:xfrm>
          <a:solidFill>
            <a:srgbClr val="FF8BFF">
              <a:alpha val="9000"/>
            </a:srgbClr>
          </a:solidFill>
          <a:ln>
            <a:noFill/>
          </a:ln>
        </p:spPr>
        <p:txBody>
          <a:bodyPr lIns="180000" tIns="180000" rIns="180000" bIns="180000"/>
          <a:lstStyle>
            <a:lvl1pPr marL="0" indent="0">
              <a:buClr>
                <a:srgbClr val="FF8BFF"/>
              </a:buClr>
              <a:buNone/>
              <a:defRPr sz="1800"/>
            </a:lvl1pPr>
            <a:lvl2pPr>
              <a:buClr>
                <a:srgbClr val="FF8BFF"/>
              </a:buClr>
              <a:defRPr sz="1600"/>
            </a:lvl2pPr>
            <a:lvl3pPr>
              <a:buClr>
                <a:srgbClr val="FF8BFF"/>
              </a:buClr>
              <a:defRPr sz="1400"/>
            </a:lvl3pPr>
            <a:lvl4pPr>
              <a:buClr>
                <a:srgbClr val="FF8BFF"/>
              </a:buClr>
              <a:defRPr sz="1200"/>
            </a:lvl4pPr>
            <a:lvl5pPr>
              <a:buClr>
                <a:srgbClr val="FF8BFF"/>
              </a:buClr>
              <a:defRPr sz="110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27" name="Time">
            <a:extLst>
              <a:ext uri="{FF2B5EF4-FFF2-40B4-BE49-F238E27FC236}">
                <a16:creationId xmlns:a16="http://schemas.microsoft.com/office/drawing/2014/main" id="{6FB82032-9D54-274E-96EC-3DE697C26919}"/>
              </a:ext>
            </a:extLst>
          </p:cNvPr>
          <p:cNvSpPr>
            <a:spLocks noGrp="1"/>
          </p:cNvSpPr>
          <p:nvPr>
            <p:ph type="body" sz="quarter" idx="12" hasCustomPrompt="1"/>
          </p:nvPr>
        </p:nvSpPr>
        <p:spPr>
          <a:xfrm>
            <a:off x="6756129" y="1784826"/>
            <a:ext cx="4724671" cy="612098"/>
          </a:xfrm>
        </p:spPr>
        <p:txBody>
          <a:bodyPr anchor="ctr">
            <a:normAutofit/>
          </a:bodyPr>
          <a:lstStyle>
            <a:lvl1pPr marL="0" indent="0">
              <a:buNone/>
              <a:defRPr sz="1600"/>
            </a:lvl1pPr>
          </a:lstStyle>
          <a:p>
            <a:pPr lvl="0"/>
            <a:r>
              <a:rPr lang="en-GB" dirty="0"/>
              <a:t>XX to XX minutes</a:t>
            </a:r>
            <a:endParaRPr lang="en-US" dirty="0"/>
          </a:p>
        </p:txBody>
      </p:sp>
      <p:pic>
        <p:nvPicPr>
          <p:cNvPr id="35" name="Picture 34">
            <a:extLst>
              <a:ext uri="{FF2B5EF4-FFF2-40B4-BE49-F238E27FC236}">
                <a16:creationId xmlns:a16="http://schemas.microsoft.com/office/drawing/2014/main" id="{43D8FB1E-5945-4349-A719-0D5CF93E5A0E}"/>
              </a:ext>
            </a:extLst>
          </p:cNvPr>
          <p:cNvPicPr>
            <a:picLocks noChangeAspect="1"/>
          </p:cNvPicPr>
          <p:nvPr userDrawn="1"/>
        </p:nvPicPr>
        <p:blipFill>
          <a:blip r:embed="rId2"/>
          <a:srcRect/>
          <a:stretch/>
        </p:blipFill>
        <p:spPr>
          <a:xfrm>
            <a:off x="6372543" y="1922288"/>
            <a:ext cx="330563" cy="330563"/>
          </a:xfrm>
          <a:prstGeom prst="rect">
            <a:avLst/>
          </a:prstGeom>
        </p:spPr>
      </p:pic>
      <p:sp>
        <p:nvSpPr>
          <p:cNvPr id="28" name="Rectangle 27">
            <a:extLst>
              <a:ext uri="{FF2B5EF4-FFF2-40B4-BE49-F238E27FC236}">
                <a16:creationId xmlns:a16="http://schemas.microsoft.com/office/drawing/2014/main" id="{02B3989C-CFD8-3449-9DAF-3549D9940ED2}"/>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Picture 29">
            <a:extLst>
              <a:ext uri="{FF2B5EF4-FFF2-40B4-BE49-F238E27FC236}">
                <a16:creationId xmlns:a16="http://schemas.microsoft.com/office/drawing/2014/main" id="{BF6D8D30-8469-5741-81E8-9418F3B0123B}"/>
              </a:ext>
              <a:ext uri="{C183D7F6-B498-43B3-948B-1728B52AA6E4}">
                <adec:decorative xmlns:adec="http://schemas.microsoft.com/office/drawing/2017/decorative" val="1"/>
              </a:ext>
            </a:extLst>
          </p:cNvPr>
          <p:cNvPicPr>
            <a:picLocks noChangeAspect="1"/>
          </p:cNvPicPr>
          <p:nvPr userDrawn="1"/>
        </p:nvPicPr>
        <p:blipFill rotWithShape="1">
          <a:blip r:embed="rId3"/>
          <a:srcRect l="43492" t="1401" r="873" b="6789"/>
          <a:stretch/>
        </p:blipFill>
        <p:spPr>
          <a:xfrm flipH="1">
            <a:off x="10044649" y="3982720"/>
            <a:ext cx="2157507" cy="2915920"/>
          </a:xfrm>
          <a:prstGeom prst="rect">
            <a:avLst/>
          </a:prstGeom>
        </p:spPr>
      </p:pic>
      <p:sp>
        <p:nvSpPr>
          <p:cNvPr id="33" name="Footer Placeholder 7">
            <a:extLst>
              <a:ext uri="{FF2B5EF4-FFF2-40B4-BE49-F238E27FC236}">
                <a16:creationId xmlns:a16="http://schemas.microsoft.com/office/drawing/2014/main" id="{EDA3CE67-8795-AE45-9489-33F3577B492B}"/>
              </a:ext>
              <a:ext uri="{C183D7F6-B498-43B3-948B-1728B52AA6E4}">
                <adec:decorative xmlns:adec="http://schemas.microsoft.com/office/drawing/2017/decorative" val="1"/>
              </a:ext>
            </a:extLst>
          </p:cNvPr>
          <p:cNvSpPr>
            <a:spLocks noGrp="1"/>
          </p:cNvSpPr>
          <p:nvPr>
            <p:ph type="ftr" sz="quarter" idx="16"/>
          </p:nvPr>
        </p:nvSpPr>
        <p:spPr>
          <a:xfrm>
            <a:off x="280516" y="6023044"/>
            <a:ext cx="6994044" cy="365125"/>
          </a:xfrm>
        </p:spPr>
        <p:txBody>
          <a:bodyPr/>
          <a:lstStyle/>
          <a:p>
            <a:r>
              <a:rPr lang="en-US"/>
              <a:t>PRESENTATION TITLE HERE (AMEND VIEW &gt; HEADER AND FOOTER &gt; APPLY ALL)</a:t>
            </a:r>
            <a:endParaRPr lang="en-US" dirty="0"/>
          </a:p>
        </p:txBody>
      </p:sp>
      <p:pic>
        <p:nvPicPr>
          <p:cNvPr id="16" name="Picture 15" descr="MAE DY BLEIDLAIS YN CYFRI PAID COLLI DY GYFLE Logo">
            <a:extLst>
              <a:ext uri="{FF2B5EF4-FFF2-40B4-BE49-F238E27FC236}">
                <a16:creationId xmlns:a16="http://schemas.microsoft.com/office/drawing/2014/main" id="{A6EFB559-76B5-5649-9036-DAEAECFB63ED}"/>
              </a:ext>
            </a:extLst>
          </p:cNvPr>
          <p:cNvPicPr>
            <a:picLocks noChangeAspect="1"/>
          </p:cNvPicPr>
          <p:nvPr userDrawn="1"/>
        </p:nvPicPr>
        <p:blipFill>
          <a:blip r:embed="rId4"/>
          <a:stretch>
            <a:fillRect/>
          </a:stretch>
        </p:blipFill>
        <p:spPr>
          <a:xfrm>
            <a:off x="9526608" y="6062337"/>
            <a:ext cx="2246659" cy="468054"/>
          </a:xfrm>
          <a:prstGeom prst="rect">
            <a:avLst/>
          </a:prstGeom>
        </p:spPr>
      </p:pic>
      <p:sp>
        <p:nvSpPr>
          <p:cNvPr id="17" name="Footer Placeholder 40">
            <a:hlinkClick r:id="rId5"/>
            <a:extLst>
              <a:ext uri="{FF2B5EF4-FFF2-40B4-BE49-F238E27FC236}">
                <a16:creationId xmlns:a16="http://schemas.microsoft.com/office/drawing/2014/main" id="{17A52DFF-EFA6-3F43-8FDD-D51929A6C3A4}"/>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dirty="0" err="1">
                <a:solidFill>
                  <a:schemeClr val="tx1"/>
                </a:solidFill>
              </a:rPr>
              <a:t>comisiwnetholiadol.org.uk</a:t>
            </a:r>
            <a:r>
              <a:rPr lang="en-US" sz="900" b="0" u="none" dirty="0">
                <a:solidFill>
                  <a:schemeClr val="tx1"/>
                </a:solidFill>
              </a:rPr>
              <a:t>/</a:t>
            </a:r>
            <a:r>
              <a:rPr lang="en-US" sz="900" b="0" u="none" dirty="0" err="1">
                <a:solidFill>
                  <a:schemeClr val="tx1"/>
                </a:solidFill>
              </a:rPr>
              <a:t>dysgu</a:t>
            </a:r>
            <a:endParaRPr lang="en-US" sz="900" b="0" u="none" dirty="0">
              <a:solidFill>
                <a:schemeClr val="tx1"/>
              </a:solidFill>
            </a:endParaRPr>
          </a:p>
        </p:txBody>
      </p:sp>
      <p:pic>
        <p:nvPicPr>
          <p:cNvPr id="18" name="Picture 17" descr="A picture containing logo&#10;&#10;Description automatically generated">
            <a:extLst>
              <a:ext uri="{FF2B5EF4-FFF2-40B4-BE49-F238E27FC236}">
                <a16:creationId xmlns:a16="http://schemas.microsoft.com/office/drawing/2014/main" id="{05078F03-041D-8942-9C71-EFD869FEC501}"/>
              </a:ext>
            </a:extLst>
          </p:cNvPr>
          <p:cNvPicPr>
            <a:picLocks noChangeAspect="1"/>
          </p:cNvPicPr>
          <p:nvPr userDrawn="1"/>
        </p:nvPicPr>
        <p:blipFill>
          <a:blip r:embed="rId6"/>
          <a:stretch>
            <a:fillRect/>
          </a:stretch>
        </p:blipFill>
        <p:spPr>
          <a:xfrm>
            <a:off x="10742706" y="493632"/>
            <a:ext cx="1030561" cy="650971"/>
          </a:xfrm>
          <a:prstGeom prst="rect">
            <a:avLst/>
          </a:prstGeom>
        </p:spPr>
      </p:pic>
    </p:spTree>
    <p:extLst>
      <p:ext uri="{BB962C8B-B14F-4D97-AF65-F5344CB8AC3E}">
        <p14:creationId xmlns:p14="http://schemas.microsoft.com/office/powerpoint/2010/main" val="96623367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Activity Slide B + Additional Info">
    <p:spTree>
      <p:nvGrpSpPr>
        <p:cNvPr id="1" name=""/>
        <p:cNvGrpSpPr/>
        <p:nvPr/>
      </p:nvGrpSpPr>
      <p:grpSpPr>
        <a:xfrm>
          <a:off x="0" y="0"/>
          <a:ext cx="0" cy="0"/>
          <a:chOff x="0" y="0"/>
          <a:chExt cx="0" cy="0"/>
        </a:xfrm>
      </p:grpSpPr>
      <p:sp>
        <p:nvSpPr>
          <p:cNvPr id="20" name="Page Title">
            <a:extLst>
              <a:ext uri="{FF2B5EF4-FFF2-40B4-BE49-F238E27FC236}">
                <a16:creationId xmlns:a16="http://schemas.microsoft.com/office/drawing/2014/main" id="{43E0F3D6-DADD-5047-BD57-9F6522D10F5C}"/>
              </a:ext>
            </a:extLst>
          </p:cNvPr>
          <p:cNvSpPr>
            <a:spLocks noGrp="1"/>
          </p:cNvSpPr>
          <p:nvPr>
            <p:ph type="title" hasCustomPrompt="1"/>
          </p:nvPr>
        </p:nvSpPr>
        <p:spPr>
          <a:xfrm>
            <a:off x="290455" y="467140"/>
            <a:ext cx="7689574" cy="610984"/>
          </a:xfrm>
        </p:spPr>
        <p:txBody>
          <a:bodyPr anchor="t">
            <a:noAutofit/>
          </a:bodyPr>
          <a:lstStyle>
            <a:lvl1pPr algn="l" defTabSz="914400" rtl="0" eaLnBrk="1" latinLnBrk="0" hangingPunct="1">
              <a:lnSpc>
                <a:spcPct val="90000"/>
              </a:lnSpc>
              <a:spcBef>
                <a:spcPct val="0"/>
              </a:spcBef>
              <a:buNone/>
              <a:defRPr lang="en-US" sz="4200" b="1" i="0" kern="1200" dirty="0">
                <a:solidFill>
                  <a:schemeClr val="tx1">
                    <a:lumMod val="95000"/>
                    <a:lumOff val="5000"/>
                  </a:schemeClr>
                </a:solidFill>
                <a:latin typeface="Montserrat ExtraBold" pitchFamily="2" charset="77"/>
                <a:ea typeface="+mj-ea"/>
                <a:cs typeface="+mj-cs"/>
              </a:defRPr>
            </a:lvl1pPr>
          </a:lstStyle>
          <a:p>
            <a:r>
              <a:rPr lang="en-GB" dirty="0"/>
              <a:t>TITLE TO GO HERE</a:t>
            </a:r>
            <a:endParaRPr lang="en-US" dirty="0"/>
          </a:p>
        </p:txBody>
      </p:sp>
      <p:sp>
        <p:nvSpPr>
          <p:cNvPr id="21" name="Sub title">
            <a:extLst>
              <a:ext uri="{FF2B5EF4-FFF2-40B4-BE49-F238E27FC236}">
                <a16:creationId xmlns:a16="http://schemas.microsoft.com/office/drawing/2014/main" id="{60E5F732-2DD6-1840-9236-B49466FDA9FF}"/>
              </a:ext>
            </a:extLst>
          </p:cNvPr>
          <p:cNvSpPr>
            <a:spLocks noGrp="1"/>
          </p:cNvSpPr>
          <p:nvPr>
            <p:ph type="body" sz="quarter" idx="15" hasCustomPrompt="1"/>
          </p:nvPr>
        </p:nvSpPr>
        <p:spPr>
          <a:xfrm>
            <a:off x="290456" y="1078124"/>
            <a:ext cx="7689574" cy="398462"/>
          </a:xfrm>
        </p:spPr>
        <p:txBody>
          <a:bodyPr/>
          <a:lstStyle>
            <a:lvl1pPr marL="0" indent="0">
              <a:buNone/>
              <a:defRPr b="0"/>
            </a:lvl1pPr>
          </a:lstStyle>
          <a:p>
            <a:pPr lvl="0"/>
            <a:r>
              <a:rPr lang="en-GB" dirty="0"/>
              <a:t>You could also add a subtitle here</a:t>
            </a:r>
            <a:endParaRPr lang="en-US" dirty="0"/>
          </a:p>
        </p:txBody>
      </p:sp>
      <p:sp>
        <p:nvSpPr>
          <p:cNvPr id="19" name="Rectangle 18">
            <a:extLst>
              <a:ext uri="{FF2B5EF4-FFF2-40B4-BE49-F238E27FC236}">
                <a16:creationId xmlns:a16="http://schemas.microsoft.com/office/drawing/2014/main" id="{EFB8599A-2260-4845-9532-FF540D524D4D}"/>
              </a:ext>
              <a:ext uri="{C183D7F6-B498-43B3-948B-1728B52AA6E4}">
                <adec:decorative xmlns:adec="http://schemas.microsoft.com/office/drawing/2017/decorative" val="1"/>
              </a:ext>
            </a:extLst>
          </p:cNvPr>
          <p:cNvSpPr/>
          <p:nvPr userDrawn="1"/>
        </p:nvSpPr>
        <p:spPr>
          <a:xfrm>
            <a:off x="6240463" y="1778216"/>
            <a:ext cx="5543549" cy="618708"/>
          </a:xfrm>
          <a:prstGeom prst="rect">
            <a:avLst/>
          </a:prstGeom>
          <a:solidFill>
            <a:srgbClr val="FF8BFF">
              <a:alpha val="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Left hand side page copy">
            <a:extLst>
              <a:ext uri="{FF2B5EF4-FFF2-40B4-BE49-F238E27FC236}">
                <a16:creationId xmlns:a16="http://schemas.microsoft.com/office/drawing/2014/main" id="{FF013D6D-E449-F04C-8B1E-69F24B256E48}"/>
              </a:ext>
            </a:extLst>
          </p:cNvPr>
          <p:cNvSpPr>
            <a:spLocks noGrp="1"/>
          </p:cNvSpPr>
          <p:nvPr>
            <p:ph type="body" sz="quarter" idx="14"/>
          </p:nvPr>
        </p:nvSpPr>
        <p:spPr>
          <a:xfrm>
            <a:off x="371475" y="1970866"/>
            <a:ext cx="5724525" cy="3379009"/>
          </a:xfrm>
        </p:spPr>
        <p:txBody>
          <a:bodyPr/>
          <a:lstStyle>
            <a:lvl1pPr>
              <a:buClr>
                <a:srgbClr val="FF8BFF"/>
              </a:buClr>
              <a:defRPr/>
            </a:lvl1pPr>
            <a:lvl2pPr>
              <a:buClr>
                <a:srgbClr val="FF8BFF"/>
              </a:buClr>
              <a:defRPr/>
            </a:lvl2pPr>
            <a:lvl3pPr>
              <a:buClr>
                <a:srgbClr val="FF8BFF"/>
              </a:buClr>
              <a:defRPr/>
            </a:lvl3pPr>
            <a:lvl4pPr>
              <a:buClr>
                <a:srgbClr val="FF8BFF"/>
              </a:buClr>
              <a:defRPr/>
            </a:lvl4pPr>
            <a:lvl5pPr>
              <a:buClr>
                <a:srgbClr val="FF8BFF"/>
              </a:buClr>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26" name="Right hand side copy">
            <a:extLst>
              <a:ext uri="{FF2B5EF4-FFF2-40B4-BE49-F238E27FC236}">
                <a16:creationId xmlns:a16="http://schemas.microsoft.com/office/drawing/2014/main" id="{F73E658F-9E93-074E-A97D-B11A4C678A66}"/>
              </a:ext>
            </a:extLst>
          </p:cNvPr>
          <p:cNvSpPr>
            <a:spLocks noGrp="1"/>
          </p:cNvSpPr>
          <p:nvPr>
            <p:ph type="body" sz="quarter" idx="11"/>
          </p:nvPr>
        </p:nvSpPr>
        <p:spPr>
          <a:xfrm>
            <a:off x="6240463" y="2396925"/>
            <a:ext cx="5543549" cy="2952754"/>
          </a:xfrm>
          <a:solidFill>
            <a:srgbClr val="FF8BFF">
              <a:alpha val="9000"/>
            </a:srgbClr>
          </a:solidFill>
          <a:ln>
            <a:noFill/>
          </a:ln>
        </p:spPr>
        <p:txBody>
          <a:bodyPr lIns="180000" tIns="180000" rIns="180000" bIns="180000"/>
          <a:lstStyle>
            <a:lvl1pPr marL="0" indent="0">
              <a:buClr>
                <a:srgbClr val="FF8BFF"/>
              </a:buClr>
              <a:buNone/>
              <a:defRPr sz="1800"/>
            </a:lvl1pPr>
            <a:lvl2pPr>
              <a:buClr>
                <a:srgbClr val="FF8BFF"/>
              </a:buClr>
              <a:defRPr sz="1600"/>
            </a:lvl2pPr>
            <a:lvl3pPr>
              <a:buClr>
                <a:srgbClr val="FF8BFF"/>
              </a:buClr>
              <a:defRPr sz="1400"/>
            </a:lvl3pPr>
            <a:lvl4pPr>
              <a:buClr>
                <a:srgbClr val="FF8BFF"/>
              </a:buClr>
              <a:defRPr sz="1200"/>
            </a:lvl4pPr>
            <a:lvl5pPr>
              <a:buClr>
                <a:srgbClr val="FF8BFF"/>
              </a:buClr>
              <a:defRPr sz="1100"/>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27" name="Time">
            <a:extLst>
              <a:ext uri="{FF2B5EF4-FFF2-40B4-BE49-F238E27FC236}">
                <a16:creationId xmlns:a16="http://schemas.microsoft.com/office/drawing/2014/main" id="{6FB82032-9D54-274E-96EC-3DE697C26919}"/>
              </a:ext>
            </a:extLst>
          </p:cNvPr>
          <p:cNvSpPr>
            <a:spLocks noGrp="1"/>
          </p:cNvSpPr>
          <p:nvPr>
            <p:ph type="body" sz="quarter" idx="12" hasCustomPrompt="1"/>
          </p:nvPr>
        </p:nvSpPr>
        <p:spPr>
          <a:xfrm>
            <a:off x="6337191" y="1778215"/>
            <a:ext cx="5143610" cy="618707"/>
          </a:xfrm>
        </p:spPr>
        <p:txBody>
          <a:bodyPr anchor="ctr">
            <a:normAutofit/>
          </a:bodyPr>
          <a:lstStyle>
            <a:lvl1pPr marL="0" indent="0">
              <a:buNone/>
              <a:defRPr sz="1600"/>
            </a:lvl1pPr>
          </a:lstStyle>
          <a:p>
            <a:pPr lvl="0"/>
            <a:r>
              <a:rPr lang="en-GB" dirty="0"/>
              <a:t>XX to XX minutes</a:t>
            </a:r>
            <a:endParaRPr lang="en-US" dirty="0"/>
          </a:p>
        </p:txBody>
      </p:sp>
      <p:sp>
        <p:nvSpPr>
          <p:cNvPr id="28" name="Rectangle 27">
            <a:extLst>
              <a:ext uri="{FF2B5EF4-FFF2-40B4-BE49-F238E27FC236}">
                <a16:creationId xmlns:a16="http://schemas.microsoft.com/office/drawing/2014/main" id="{02B3989C-CFD8-3449-9DAF-3549D9940ED2}"/>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FF8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Picture 29">
            <a:extLst>
              <a:ext uri="{FF2B5EF4-FFF2-40B4-BE49-F238E27FC236}">
                <a16:creationId xmlns:a16="http://schemas.microsoft.com/office/drawing/2014/main" id="{BF6D8D30-8469-5741-81E8-9418F3B0123B}"/>
              </a:ext>
              <a:ext uri="{C183D7F6-B498-43B3-948B-1728B52AA6E4}">
                <adec:decorative xmlns:adec="http://schemas.microsoft.com/office/drawing/2017/decorative" val="1"/>
              </a:ext>
            </a:extLst>
          </p:cNvPr>
          <p:cNvPicPr>
            <a:picLocks noChangeAspect="1"/>
          </p:cNvPicPr>
          <p:nvPr userDrawn="1"/>
        </p:nvPicPr>
        <p:blipFill rotWithShape="1">
          <a:blip r:embed="rId2"/>
          <a:srcRect l="43492" t="1401" r="873" b="6789"/>
          <a:stretch/>
        </p:blipFill>
        <p:spPr>
          <a:xfrm flipH="1">
            <a:off x="10044649" y="3982720"/>
            <a:ext cx="2157507" cy="2915920"/>
          </a:xfrm>
          <a:prstGeom prst="rect">
            <a:avLst/>
          </a:prstGeom>
        </p:spPr>
      </p:pic>
      <p:sp>
        <p:nvSpPr>
          <p:cNvPr id="33" name="Footer Placeholder 7">
            <a:extLst>
              <a:ext uri="{FF2B5EF4-FFF2-40B4-BE49-F238E27FC236}">
                <a16:creationId xmlns:a16="http://schemas.microsoft.com/office/drawing/2014/main" id="{EDA3CE67-8795-AE45-9489-33F3577B492B}"/>
              </a:ext>
              <a:ext uri="{C183D7F6-B498-43B3-948B-1728B52AA6E4}">
                <adec:decorative xmlns:adec="http://schemas.microsoft.com/office/drawing/2017/decorative" val="1"/>
              </a:ext>
            </a:extLst>
          </p:cNvPr>
          <p:cNvSpPr>
            <a:spLocks noGrp="1"/>
          </p:cNvSpPr>
          <p:nvPr>
            <p:ph type="ftr" sz="quarter" idx="16"/>
          </p:nvPr>
        </p:nvSpPr>
        <p:spPr>
          <a:xfrm>
            <a:off x="280516" y="6023044"/>
            <a:ext cx="6994044" cy="365125"/>
          </a:xfrm>
        </p:spPr>
        <p:txBody>
          <a:bodyPr/>
          <a:lstStyle/>
          <a:p>
            <a:r>
              <a:rPr lang="en-US"/>
              <a:t>PRESENTATION TITLE HERE (AMEND VIEW &gt; HEADER AND FOOTER &gt; APPLY ALL)</a:t>
            </a:r>
            <a:endParaRPr lang="en-US" dirty="0"/>
          </a:p>
        </p:txBody>
      </p:sp>
      <p:pic>
        <p:nvPicPr>
          <p:cNvPr id="16" name="Picture 15" descr="MAE DY BLEIDLAIS YN CYFRI PAID COLLI DY GYFLE Logo">
            <a:extLst>
              <a:ext uri="{FF2B5EF4-FFF2-40B4-BE49-F238E27FC236}">
                <a16:creationId xmlns:a16="http://schemas.microsoft.com/office/drawing/2014/main" id="{A6EFB559-76B5-5649-9036-DAEAECFB63ED}"/>
              </a:ext>
            </a:extLst>
          </p:cNvPr>
          <p:cNvPicPr>
            <a:picLocks noChangeAspect="1"/>
          </p:cNvPicPr>
          <p:nvPr userDrawn="1"/>
        </p:nvPicPr>
        <p:blipFill>
          <a:blip r:embed="rId3"/>
          <a:stretch>
            <a:fillRect/>
          </a:stretch>
        </p:blipFill>
        <p:spPr>
          <a:xfrm>
            <a:off x="9526608" y="6062337"/>
            <a:ext cx="2246659" cy="468054"/>
          </a:xfrm>
          <a:prstGeom prst="rect">
            <a:avLst/>
          </a:prstGeom>
        </p:spPr>
      </p:pic>
      <p:sp>
        <p:nvSpPr>
          <p:cNvPr id="17" name="Footer Placeholder 40">
            <a:hlinkClick r:id="rId4"/>
            <a:extLst>
              <a:ext uri="{FF2B5EF4-FFF2-40B4-BE49-F238E27FC236}">
                <a16:creationId xmlns:a16="http://schemas.microsoft.com/office/drawing/2014/main" id="{17A52DFF-EFA6-3F43-8FDD-D51929A6C3A4}"/>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dirty="0" err="1">
                <a:solidFill>
                  <a:schemeClr val="tx1"/>
                </a:solidFill>
              </a:rPr>
              <a:t>comisiwnetholiadol.org.uk</a:t>
            </a:r>
            <a:r>
              <a:rPr lang="en-US" sz="900" b="0" u="none" dirty="0">
                <a:solidFill>
                  <a:schemeClr val="tx1"/>
                </a:solidFill>
              </a:rPr>
              <a:t>/</a:t>
            </a:r>
            <a:r>
              <a:rPr lang="en-US" sz="900" b="0" u="none" dirty="0" err="1">
                <a:solidFill>
                  <a:schemeClr val="tx1"/>
                </a:solidFill>
              </a:rPr>
              <a:t>dysgu</a:t>
            </a:r>
            <a:endParaRPr lang="en-US" sz="900" b="0" u="none" dirty="0">
              <a:solidFill>
                <a:schemeClr val="tx1"/>
              </a:solidFill>
            </a:endParaRPr>
          </a:p>
        </p:txBody>
      </p:sp>
      <p:pic>
        <p:nvPicPr>
          <p:cNvPr id="18" name="Picture 17" descr="A picture containing logo&#10;&#10;Description automatically generated">
            <a:extLst>
              <a:ext uri="{FF2B5EF4-FFF2-40B4-BE49-F238E27FC236}">
                <a16:creationId xmlns:a16="http://schemas.microsoft.com/office/drawing/2014/main" id="{05078F03-041D-8942-9C71-EFD869FEC501}"/>
              </a:ext>
            </a:extLst>
          </p:cNvPr>
          <p:cNvPicPr>
            <a:picLocks noChangeAspect="1"/>
          </p:cNvPicPr>
          <p:nvPr userDrawn="1"/>
        </p:nvPicPr>
        <p:blipFill>
          <a:blip r:embed="rId5"/>
          <a:stretch>
            <a:fillRect/>
          </a:stretch>
        </p:blipFill>
        <p:spPr>
          <a:xfrm>
            <a:off x="10742706" y="493632"/>
            <a:ext cx="1030561" cy="650971"/>
          </a:xfrm>
          <a:prstGeom prst="rect">
            <a:avLst/>
          </a:prstGeom>
        </p:spPr>
      </p:pic>
    </p:spTree>
    <p:extLst>
      <p:ext uri="{BB962C8B-B14F-4D97-AF65-F5344CB8AC3E}">
        <p14:creationId xmlns:p14="http://schemas.microsoft.com/office/powerpoint/2010/main" val="21670240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rgbClr val="00E7BD"/>
        </a:solidFill>
        <a:effectLst/>
      </p:bgPr>
    </p:bg>
    <p:spTree>
      <p:nvGrpSpPr>
        <p:cNvPr id="1" name=""/>
        <p:cNvGrpSpPr/>
        <p:nvPr/>
      </p:nvGrpSpPr>
      <p:grpSpPr>
        <a:xfrm>
          <a:off x="0" y="0"/>
          <a:ext cx="0" cy="0"/>
          <a:chOff x="0" y="0"/>
          <a:chExt cx="0" cy="0"/>
        </a:xfrm>
      </p:grpSpPr>
      <p:sp>
        <p:nvSpPr>
          <p:cNvPr id="19" name="Sub Title">
            <a:extLst>
              <a:ext uri="{FF2B5EF4-FFF2-40B4-BE49-F238E27FC236}">
                <a16:creationId xmlns:a16="http://schemas.microsoft.com/office/drawing/2014/main" id="{CDF75089-E164-A44F-8EE6-578E665C8494}"/>
              </a:ext>
            </a:extLst>
          </p:cNvPr>
          <p:cNvSpPr>
            <a:spLocks noGrp="1"/>
          </p:cNvSpPr>
          <p:nvPr>
            <p:ph idx="1" hasCustomPrompt="1"/>
          </p:nvPr>
        </p:nvSpPr>
        <p:spPr>
          <a:xfrm>
            <a:off x="659241" y="5162319"/>
            <a:ext cx="5257800" cy="383807"/>
          </a:xfrm>
        </p:spPr>
        <p:txBody>
          <a:bodyPr>
            <a:noAutofit/>
          </a:bodyPr>
          <a:lstStyle>
            <a:lvl1pPr marL="0" indent="0">
              <a:buNone/>
              <a:defRPr sz="2400" b="1" i="0">
                <a:solidFill>
                  <a:schemeClr val="tx1">
                    <a:lumMod val="95000"/>
                    <a:lumOff val="5000"/>
                  </a:schemeClr>
                </a:solidFill>
                <a:latin typeface="Montserrat" pitchFamily="2" charset="77"/>
                <a:cs typeface="Futura Medium" panose="020B0602020204020303" pitchFamily="34" charset="-79"/>
              </a:defRPr>
            </a:lvl1pPr>
          </a:lstStyle>
          <a:p>
            <a:pPr lvl="0"/>
            <a:r>
              <a:rPr lang="en-GB" dirty="0"/>
              <a:t>Presentation Title to go here</a:t>
            </a:r>
            <a:endParaRPr lang="en-US" dirty="0"/>
          </a:p>
        </p:txBody>
      </p:sp>
      <p:pic>
        <p:nvPicPr>
          <p:cNvPr id="12" name="Picture 11" descr="A person holding a microphone&#10;&#10;Description automatically generated with low confidence">
            <a:extLst>
              <a:ext uri="{FF2B5EF4-FFF2-40B4-BE49-F238E27FC236}">
                <a16:creationId xmlns:a16="http://schemas.microsoft.com/office/drawing/2014/main" id="{909E629E-A6B5-0945-A33A-91AC166DE72C}"/>
              </a:ext>
            </a:extLst>
          </p:cNvPr>
          <p:cNvPicPr>
            <a:picLocks noChangeAspect="1"/>
          </p:cNvPicPr>
          <p:nvPr userDrawn="1"/>
        </p:nvPicPr>
        <p:blipFill rotWithShape="1">
          <a:blip r:embed="rId2"/>
          <a:srcRect l="7159" t="1669" r="24900" b="40361"/>
          <a:stretch/>
        </p:blipFill>
        <p:spPr>
          <a:xfrm>
            <a:off x="6910312" y="1475433"/>
            <a:ext cx="5281688" cy="5392615"/>
          </a:xfrm>
          <a:prstGeom prst="rect">
            <a:avLst/>
          </a:prstGeom>
        </p:spPr>
      </p:pic>
      <p:pic>
        <p:nvPicPr>
          <p:cNvPr id="22" name="Picture 21">
            <a:extLst>
              <a:ext uri="{FF2B5EF4-FFF2-40B4-BE49-F238E27FC236}">
                <a16:creationId xmlns:a16="http://schemas.microsoft.com/office/drawing/2014/main" id="{3293986D-7C72-D644-AFBD-36A82CE7EABB}"/>
              </a:ext>
            </a:extLst>
          </p:cNvPr>
          <p:cNvPicPr>
            <a:picLocks noChangeAspect="1"/>
          </p:cNvPicPr>
          <p:nvPr userDrawn="1"/>
        </p:nvPicPr>
        <p:blipFill rotWithShape="1">
          <a:blip r:embed="rId3"/>
          <a:srcRect t="9782" b="29461"/>
          <a:stretch/>
        </p:blipFill>
        <p:spPr>
          <a:xfrm>
            <a:off x="5036315" y="1839959"/>
            <a:ext cx="5517185" cy="5028089"/>
          </a:xfrm>
          <a:prstGeom prst="rect">
            <a:avLst/>
          </a:prstGeom>
        </p:spPr>
      </p:pic>
      <p:pic>
        <p:nvPicPr>
          <p:cNvPr id="14" name="Picture 13" descr="Logo&#10;&#10;Description automatically generated with low confidence">
            <a:extLst>
              <a:ext uri="{FF2B5EF4-FFF2-40B4-BE49-F238E27FC236}">
                <a16:creationId xmlns:a16="http://schemas.microsoft.com/office/drawing/2014/main" id="{48A5E69B-012F-774D-9773-AA111FA459DB}"/>
              </a:ext>
            </a:extLst>
          </p:cNvPr>
          <p:cNvPicPr>
            <a:picLocks noChangeAspect="1"/>
          </p:cNvPicPr>
          <p:nvPr userDrawn="1"/>
        </p:nvPicPr>
        <p:blipFill>
          <a:blip r:embed="rId4"/>
          <a:stretch>
            <a:fillRect/>
          </a:stretch>
        </p:blipFill>
        <p:spPr>
          <a:xfrm>
            <a:off x="10400654" y="476249"/>
            <a:ext cx="1373457" cy="867567"/>
          </a:xfrm>
          <a:prstGeom prst="rect">
            <a:avLst/>
          </a:prstGeom>
        </p:spPr>
      </p:pic>
      <p:pic>
        <p:nvPicPr>
          <p:cNvPr id="15" name="Picture 14" descr="MAE DY BLEIDLAIS YN CYFRI PAID COLLI DY GYFLE Logo">
            <a:extLst>
              <a:ext uri="{FF2B5EF4-FFF2-40B4-BE49-F238E27FC236}">
                <a16:creationId xmlns:a16="http://schemas.microsoft.com/office/drawing/2014/main" id="{56232A3D-D651-1946-BACB-E3C9558FD671}"/>
              </a:ext>
            </a:extLst>
          </p:cNvPr>
          <p:cNvPicPr>
            <a:picLocks noChangeAspect="1"/>
          </p:cNvPicPr>
          <p:nvPr userDrawn="1"/>
        </p:nvPicPr>
        <p:blipFill>
          <a:blip r:embed="rId5"/>
          <a:stretch>
            <a:fillRect/>
          </a:stretch>
        </p:blipFill>
        <p:spPr>
          <a:xfrm>
            <a:off x="9526608" y="6062337"/>
            <a:ext cx="2246659" cy="468054"/>
          </a:xfrm>
          <a:prstGeom prst="rect">
            <a:avLst/>
          </a:prstGeom>
        </p:spPr>
      </p:pic>
      <p:sp>
        <p:nvSpPr>
          <p:cNvPr id="32" name="Text Placeholder 4">
            <a:extLst>
              <a:ext uri="{FF2B5EF4-FFF2-40B4-BE49-F238E27FC236}">
                <a16:creationId xmlns:a16="http://schemas.microsoft.com/office/drawing/2014/main" id="{BB071C05-C94B-0443-8D41-9E3BFAC613D4}"/>
              </a:ext>
            </a:extLst>
          </p:cNvPr>
          <p:cNvSpPr>
            <a:spLocks noGrp="1"/>
          </p:cNvSpPr>
          <p:nvPr>
            <p:ph type="body" sz="quarter" idx="10" hasCustomPrompt="1"/>
          </p:nvPr>
        </p:nvSpPr>
        <p:spPr>
          <a:xfrm>
            <a:off x="659241" y="0"/>
            <a:ext cx="5281688" cy="830363"/>
          </a:xfrm>
        </p:spPr>
        <p:txBody>
          <a:bodyPr>
            <a:noAutofit/>
          </a:bodyPr>
          <a:lstStyle>
            <a:lvl1pPr marL="0" marR="0" indent="0" algn="l" defTabSz="914400" rtl="0" eaLnBrk="1" fontAlgn="auto" latinLnBrk="0" hangingPunct="1">
              <a:lnSpc>
                <a:spcPct val="100000"/>
              </a:lnSpc>
              <a:spcBef>
                <a:spcPts val="1000"/>
              </a:spcBef>
              <a:spcAft>
                <a:spcPts val="0"/>
              </a:spcAft>
              <a:buClr>
                <a:srgbClr val="00E7BD"/>
              </a:buClr>
              <a:buSzPct val="140000"/>
              <a:buFont typeface="Wingdings" pitchFamily="2" charset="2"/>
              <a:buNone/>
              <a:tabLst/>
              <a:defRPr sz="6000" b="1" i="0">
                <a:ln w="22225">
                  <a:solidFill>
                    <a:schemeClr val="bg1"/>
                  </a:solidFill>
                </a:ln>
                <a:noFill/>
                <a:latin typeface="Montserrat Black" pitchFamily="2" charset="77"/>
              </a:defRPr>
            </a:lvl1pPr>
          </a:lstStyle>
          <a:p>
            <a:pPr algn="l"/>
            <a:r>
              <a:rPr lang="en-US" sz="6000" b="1" i="0" dirty="0">
                <a:ln w="19050">
                  <a:solidFill>
                    <a:schemeClr val="bg1"/>
                  </a:solidFill>
                </a:ln>
                <a:noFill/>
                <a:latin typeface="Montserrat ExtraBold" pitchFamily="2" charset="77"/>
              </a:rPr>
              <a:t>CROESO I </a:t>
            </a:r>
          </a:p>
        </p:txBody>
      </p:sp>
      <p:sp>
        <p:nvSpPr>
          <p:cNvPr id="33" name="Text Placeholder 4">
            <a:extLst>
              <a:ext uri="{FF2B5EF4-FFF2-40B4-BE49-F238E27FC236}">
                <a16:creationId xmlns:a16="http://schemas.microsoft.com/office/drawing/2014/main" id="{F76C94BE-1844-0D4C-8887-F65ACD14C647}"/>
              </a:ext>
            </a:extLst>
          </p:cNvPr>
          <p:cNvSpPr>
            <a:spLocks noGrp="1"/>
          </p:cNvSpPr>
          <p:nvPr>
            <p:ph type="body" sz="quarter" idx="11" hasCustomPrompt="1"/>
          </p:nvPr>
        </p:nvSpPr>
        <p:spPr>
          <a:xfrm>
            <a:off x="659241" y="676893"/>
            <a:ext cx="5281688" cy="830363"/>
          </a:xfrm>
        </p:spPr>
        <p:txBody>
          <a:bodyPr>
            <a:noAutofit/>
          </a:bodyPr>
          <a:lstStyle>
            <a:lvl1pPr marL="0" marR="0" indent="0" algn="l" defTabSz="914400" rtl="0" eaLnBrk="1" fontAlgn="auto" latinLnBrk="0" hangingPunct="1">
              <a:lnSpc>
                <a:spcPct val="100000"/>
              </a:lnSpc>
              <a:spcBef>
                <a:spcPts val="1000"/>
              </a:spcBef>
              <a:spcAft>
                <a:spcPts val="0"/>
              </a:spcAft>
              <a:buClr>
                <a:srgbClr val="00E7BD"/>
              </a:buClr>
              <a:buSzPct val="140000"/>
              <a:buFont typeface="Wingdings" pitchFamily="2" charset="2"/>
              <a:buNone/>
              <a:tabLst/>
              <a:defRPr sz="6000" b="1" i="0">
                <a:ln w="22225">
                  <a:solidFill>
                    <a:schemeClr val="bg1"/>
                  </a:solidFill>
                </a:ln>
                <a:noFill/>
                <a:latin typeface="Montserrat Black" pitchFamily="2" charset="77"/>
              </a:defRPr>
            </a:lvl1pPr>
          </a:lstStyle>
          <a:p>
            <a:pPr algn="l"/>
            <a:r>
              <a:rPr lang="en-US" sz="6000" b="1" i="0" dirty="0">
                <a:ln w="19050">
                  <a:solidFill>
                    <a:schemeClr val="bg1"/>
                  </a:solidFill>
                </a:ln>
                <a:noFill/>
                <a:latin typeface="Montserrat ExtraBold" pitchFamily="2" charset="77"/>
              </a:rPr>
              <a:t>CROESO I </a:t>
            </a:r>
          </a:p>
        </p:txBody>
      </p:sp>
      <p:sp>
        <p:nvSpPr>
          <p:cNvPr id="35" name="Text Placeholder 4">
            <a:extLst>
              <a:ext uri="{FF2B5EF4-FFF2-40B4-BE49-F238E27FC236}">
                <a16:creationId xmlns:a16="http://schemas.microsoft.com/office/drawing/2014/main" id="{942142CC-B97B-A145-B3D3-4A54F25E8AF6}"/>
              </a:ext>
            </a:extLst>
          </p:cNvPr>
          <p:cNvSpPr>
            <a:spLocks noGrp="1"/>
          </p:cNvSpPr>
          <p:nvPr>
            <p:ph type="body" sz="quarter" idx="12" hasCustomPrompt="1"/>
          </p:nvPr>
        </p:nvSpPr>
        <p:spPr>
          <a:xfrm>
            <a:off x="659241" y="1389412"/>
            <a:ext cx="5281688" cy="830363"/>
          </a:xfrm>
        </p:spPr>
        <p:txBody>
          <a:bodyPr>
            <a:noAutofit/>
          </a:bodyPr>
          <a:lstStyle>
            <a:lvl1pPr marL="0" marR="0" indent="0" algn="l" defTabSz="914400" rtl="0" eaLnBrk="1" fontAlgn="auto" latinLnBrk="0" hangingPunct="1">
              <a:lnSpc>
                <a:spcPct val="100000"/>
              </a:lnSpc>
              <a:spcBef>
                <a:spcPts val="1000"/>
              </a:spcBef>
              <a:spcAft>
                <a:spcPts val="0"/>
              </a:spcAft>
              <a:buClr>
                <a:srgbClr val="00E7BD"/>
              </a:buClr>
              <a:buSzPct val="140000"/>
              <a:buFont typeface="Wingdings" pitchFamily="2" charset="2"/>
              <a:buNone/>
              <a:tabLst/>
              <a:defRPr sz="6000" b="1" i="0">
                <a:ln w="22225">
                  <a:solidFill>
                    <a:schemeClr val="bg1"/>
                  </a:solidFill>
                </a:ln>
                <a:noFill/>
                <a:latin typeface="Montserrat Black" pitchFamily="2" charset="77"/>
              </a:defRPr>
            </a:lvl1pPr>
          </a:lstStyle>
          <a:p>
            <a:pPr algn="l"/>
            <a:r>
              <a:rPr lang="en-US" sz="6000" b="1" i="0" dirty="0">
                <a:ln w="19050">
                  <a:solidFill>
                    <a:schemeClr val="bg1"/>
                  </a:solidFill>
                </a:ln>
                <a:noFill/>
                <a:latin typeface="Montserrat ExtraBold" pitchFamily="2" charset="77"/>
              </a:rPr>
              <a:t>CROESO I </a:t>
            </a:r>
          </a:p>
        </p:txBody>
      </p:sp>
      <p:sp>
        <p:nvSpPr>
          <p:cNvPr id="36" name="Text Placeholder 4">
            <a:extLst>
              <a:ext uri="{FF2B5EF4-FFF2-40B4-BE49-F238E27FC236}">
                <a16:creationId xmlns:a16="http://schemas.microsoft.com/office/drawing/2014/main" id="{83604F31-E07A-5B4C-91A6-C428EC56D60C}"/>
              </a:ext>
            </a:extLst>
          </p:cNvPr>
          <p:cNvSpPr>
            <a:spLocks noGrp="1"/>
          </p:cNvSpPr>
          <p:nvPr>
            <p:ph type="body" sz="quarter" idx="13" hasCustomPrompt="1"/>
          </p:nvPr>
        </p:nvSpPr>
        <p:spPr>
          <a:xfrm>
            <a:off x="659241" y="2042555"/>
            <a:ext cx="5281688" cy="830363"/>
          </a:xfrm>
        </p:spPr>
        <p:txBody>
          <a:bodyPr>
            <a:noAutofit/>
          </a:bodyPr>
          <a:lstStyle>
            <a:lvl1pPr marL="0" marR="0" indent="0" algn="l" defTabSz="914400" rtl="0" eaLnBrk="1" fontAlgn="auto" latinLnBrk="0" hangingPunct="1">
              <a:lnSpc>
                <a:spcPct val="100000"/>
              </a:lnSpc>
              <a:spcBef>
                <a:spcPts val="1000"/>
              </a:spcBef>
              <a:spcAft>
                <a:spcPts val="0"/>
              </a:spcAft>
              <a:buClr>
                <a:srgbClr val="00E7BD"/>
              </a:buClr>
              <a:buSzPct val="140000"/>
              <a:buFont typeface="Wingdings" pitchFamily="2" charset="2"/>
              <a:buNone/>
              <a:tabLst/>
              <a:defRPr sz="6000" b="1" i="0">
                <a:ln w="22225">
                  <a:solidFill>
                    <a:schemeClr val="bg1"/>
                  </a:solidFill>
                </a:ln>
                <a:noFill/>
                <a:latin typeface="Montserrat Black" pitchFamily="2" charset="77"/>
              </a:defRPr>
            </a:lvl1pPr>
          </a:lstStyle>
          <a:p>
            <a:pPr algn="l"/>
            <a:r>
              <a:rPr lang="en-US" sz="6000" b="1" i="0" dirty="0">
                <a:ln w="19050">
                  <a:solidFill>
                    <a:schemeClr val="bg1"/>
                  </a:solidFill>
                </a:ln>
                <a:noFill/>
                <a:latin typeface="Montserrat ExtraBold" pitchFamily="2" charset="77"/>
              </a:rPr>
              <a:t>CROESO I </a:t>
            </a:r>
          </a:p>
        </p:txBody>
      </p:sp>
      <p:sp>
        <p:nvSpPr>
          <p:cNvPr id="37" name="Text Placeholder 4">
            <a:extLst>
              <a:ext uri="{FF2B5EF4-FFF2-40B4-BE49-F238E27FC236}">
                <a16:creationId xmlns:a16="http://schemas.microsoft.com/office/drawing/2014/main" id="{95A8EF34-443D-A349-BE72-5B0965744449}"/>
              </a:ext>
            </a:extLst>
          </p:cNvPr>
          <p:cNvSpPr>
            <a:spLocks noGrp="1"/>
          </p:cNvSpPr>
          <p:nvPr>
            <p:ph type="body" sz="quarter" idx="14" hasCustomPrompt="1"/>
          </p:nvPr>
        </p:nvSpPr>
        <p:spPr>
          <a:xfrm>
            <a:off x="659241" y="2743199"/>
            <a:ext cx="5281688" cy="830363"/>
          </a:xfrm>
        </p:spPr>
        <p:txBody>
          <a:bodyPr>
            <a:noAutofit/>
          </a:bodyPr>
          <a:lstStyle>
            <a:lvl1pPr marL="0" marR="0" indent="0" algn="l" defTabSz="914400" rtl="0" eaLnBrk="1" fontAlgn="auto" latinLnBrk="0" hangingPunct="1">
              <a:lnSpc>
                <a:spcPct val="100000"/>
              </a:lnSpc>
              <a:spcBef>
                <a:spcPts val="1000"/>
              </a:spcBef>
              <a:spcAft>
                <a:spcPts val="0"/>
              </a:spcAft>
              <a:buClr>
                <a:srgbClr val="00E7BD"/>
              </a:buClr>
              <a:buSzPct val="140000"/>
              <a:buFont typeface="Wingdings" pitchFamily="2" charset="2"/>
              <a:buNone/>
              <a:tabLst/>
              <a:defRPr sz="6000" b="1" i="0">
                <a:ln w="22225">
                  <a:solidFill>
                    <a:schemeClr val="bg1"/>
                  </a:solidFill>
                </a:ln>
                <a:noFill/>
                <a:latin typeface="Montserrat Black" pitchFamily="2" charset="77"/>
              </a:defRPr>
            </a:lvl1pPr>
          </a:lstStyle>
          <a:p>
            <a:pPr algn="l"/>
            <a:r>
              <a:rPr lang="en-US" sz="6000" b="1" i="0" dirty="0">
                <a:ln w="19050">
                  <a:solidFill>
                    <a:schemeClr val="bg1"/>
                  </a:solidFill>
                </a:ln>
                <a:noFill/>
                <a:latin typeface="Montserrat ExtraBold" pitchFamily="2" charset="77"/>
              </a:rPr>
              <a:t>CROESO I </a:t>
            </a:r>
          </a:p>
        </p:txBody>
      </p:sp>
      <p:sp>
        <p:nvSpPr>
          <p:cNvPr id="38" name="Text Placeholder 4">
            <a:extLst>
              <a:ext uri="{FF2B5EF4-FFF2-40B4-BE49-F238E27FC236}">
                <a16:creationId xmlns:a16="http://schemas.microsoft.com/office/drawing/2014/main" id="{3C75C776-C993-DC48-963F-94C6A3B2C989}"/>
              </a:ext>
            </a:extLst>
          </p:cNvPr>
          <p:cNvSpPr>
            <a:spLocks noGrp="1"/>
          </p:cNvSpPr>
          <p:nvPr>
            <p:ph type="body" sz="quarter" idx="15" hasCustomPrompt="1"/>
          </p:nvPr>
        </p:nvSpPr>
        <p:spPr>
          <a:xfrm>
            <a:off x="659241" y="3439781"/>
            <a:ext cx="5895938" cy="1015663"/>
          </a:xfrm>
        </p:spPr>
        <p:txBody>
          <a:bodyPr wrap="square">
            <a:noAutofit/>
          </a:bodyPr>
          <a:lstStyle>
            <a:lvl1pPr marL="0" marR="0" indent="0" algn="l" defTabSz="914400" rtl="0" eaLnBrk="1" fontAlgn="auto" latinLnBrk="0" hangingPunct="1">
              <a:lnSpc>
                <a:spcPct val="100000"/>
              </a:lnSpc>
              <a:spcBef>
                <a:spcPts val="1000"/>
              </a:spcBef>
              <a:spcAft>
                <a:spcPts val="0"/>
              </a:spcAft>
              <a:buClr>
                <a:srgbClr val="00E7BD"/>
              </a:buClr>
              <a:buSzPct val="140000"/>
              <a:buFont typeface="Wingdings" pitchFamily="2" charset="2"/>
              <a:buNone/>
              <a:tabLst/>
              <a:defRPr lang="en-US" sz="6000" b="1" i="0" kern="1200" dirty="0">
                <a:ln w="19050">
                  <a:noFill/>
                </a:ln>
                <a:solidFill>
                  <a:schemeClr val="bg1"/>
                </a:solidFill>
                <a:latin typeface="Montserrat ExtraBold" pitchFamily="2" charset="77"/>
                <a:ea typeface="+mn-ea"/>
                <a:cs typeface="Futura Medium" panose="020B0602020204020303" pitchFamily="34" charset="-79"/>
              </a:defRPr>
            </a:lvl1pPr>
          </a:lstStyle>
          <a:p>
            <a:pPr algn="l"/>
            <a:r>
              <a:rPr lang="en-US" sz="6000" b="1" i="0" dirty="0">
                <a:ln w="19050">
                  <a:noFill/>
                </a:ln>
                <a:solidFill>
                  <a:schemeClr val="bg1"/>
                </a:solidFill>
                <a:latin typeface="Montserrat ExtraBold" pitchFamily="2" charset="77"/>
              </a:rPr>
              <a:t>CROESO I</a:t>
            </a:r>
          </a:p>
        </p:txBody>
      </p:sp>
      <p:sp>
        <p:nvSpPr>
          <p:cNvPr id="39" name="Text Placeholder 4">
            <a:extLst>
              <a:ext uri="{FF2B5EF4-FFF2-40B4-BE49-F238E27FC236}">
                <a16:creationId xmlns:a16="http://schemas.microsoft.com/office/drawing/2014/main" id="{9F80CA57-3292-9A4D-9F47-9AB59CCBE924}"/>
              </a:ext>
            </a:extLst>
          </p:cNvPr>
          <p:cNvSpPr>
            <a:spLocks noGrp="1"/>
          </p:cNvSpPr>
          <p:nvPr>
            <p:ph type="body" sz="quarter" idx="16" hasCustomPrompt="1"/>
          </p:nvPr>
        </p:nvSpPr>
        <p:spPr>
          <a:xfrm>
            <a:off x="659240" y="4128549"/>
            <a:ext cx="6608137" cy="1015663"/>
          </a:xfrm>
        </p:spPr>
        <p:txBody>
          <a:bodyPr wrap="square">
            <a:noAutofit/>
          </a:bodyPr>
          <a:lstStyle>
            <a:lvl1pPr marL="0" marR="0" indent="0" algn="l" defTabSz="914400" rtl="0" eaLnBrk="1" fontAlgn="auto" latinLnBrk="0" hangingPunct="1">
              <a:lnSpc>
                <a:spcPct val="100000"/>
              </a:lnSpc>
              <a:spcBef>
                <a:spcPts val="1000"/>
              </a:spcBef>
              <a:spcAft>
                <a:spcPts val="0"/>
              </a:spcAft>
              <a:buClr>
                <a:srgbClr val="00E7BD"/>
              </a:buClr>
              <a:buSzPct val="140000"/>
              <a:buFont typeface="Wingdings" pitchFamily="2" charset="2"/>
              <a:buNone/>
              <a:tabLst/>
              <a:defRPr lang="en-US" sz="6000" b="1" i="0" kern="1200" dirty="0">
                <a:ln w="19050">
                  <a:noFill/>
                </a:ln>
                <a:solidFill>
                  <a:schemeClr val="bg1"/>
                </a:solidFill>
                <a:latin typeface="Montserrat ExtraBold" pitchFamily="2" charset="77"/>
                <a:ea typeface="+mn-ea"/>
                <a:cs typeface="Futura Medium" panose="020B0602020204020303" pitchFamily="34" charset="-79"/>
              </a:defRPr>
            </a:lvl1pPr>
          </a:lstStyle>
          <a:p>
            <a:pPr algn="l"/>
            <a:r>
              <a:rPr lang="en-US" sz="6000" b="1" i="0" dirty="0">
                <a:ln w="19050">
                  <a:noFill/>
                </a:ln>
                <a:solidFill>
                  <a:schemeClr val="bg1"/>
                </a:solidFill>
                <a:latin typeface="Montserrat ExtraBold" pitchFamily="2" charset="77"/>
              </a:rPr>
              <a:t>DY BLEIDLAIS</a:t>
            </a:r>
          </a:p>
        </p:txBody>
      </p:sp>
    </p:spTree>
    <p:extLst>
      <p:ext uri="{BB962C8B-B14F-4D97-AF65-F5344CB8AC3E}">
        <p14:creationId xmlns:p14="http://schemas.microsoft.com/office/powerpoint/2010/main" val="38825168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 Closing Slide">
    <p:bg>
      <p:bgPr>
        <a:solidFill>
          <a:srgbClr val="00E7BD"/>
        </a:solidFill>
        <a:effectLst/>
      </p:bgPr>
    </p:bg>
    <p:spTree>
      <p:nvGrpSpPr>
        <p:cNvPr id="1" name=""/>
        <p:cNvGrpSpPr/>
        <p:nvPr/>
      </p:nvGrpSpPr>
      <p:grpSpPr>
        <a:xfrm>
          <a:off x="0" y="0"/>
          <a:ext cx="0" cy="0"/>
          <a:chOff x="0" y="0"/>
          <a:chExt cx="0" cy="0"/>
        </a:xfrm>
      </p:grpSpPr>
      <p:sp>
        <p:nvSpPr>
          <p:cNvPr id="13" name="Sub Title">
            <a:extLst>
              <a:ext uri="{FF2B5EF4-FFF2-40B4-BE49-F238E27FC236}">
                <a16:creationId xmlns:a16="http://schemas.microsoft.com/office/drawing/2014/main" id="{AB6753AC-2849-E248-8B58-78738F23B839}"/>
              </a:ext>
            </a:extLst>
          </p:cNvPr>
          <p:cNvSpPr>
            <a:spLocks noGrp="1"/>
          </p:cNvSpPr>
          <p:nvPr>
            <p:ph idx="1" hasCustomPrompt="1"/>
          </p:nvPr>
        </p:nvSpPr>
        <p:spPr>
          <a:xfrm>
            <a:off x="659241" y="5162319"/>
            <a:ext cx="5257800" cy="383807"/>
          </a:xfrm>
        </p:spPr>
        <p:txBody>
          <a:bodyPr>
            <a:noAutofit/>
          </a:bodyPr>
          <a:lstStyle>
            <a:lvl1pPr marL="0" indent="0">
              <a:buNone/>
              <a:defRPr sz="2400" b="1" i="0">
                <a:solidFill>
                  <a:schemeClr val="tx1">
                    <a:lumMod val="95000"/>
                    <a:lumOff val="5000"/>
                  </a:schemeClr>
                </a:solidFill>
                <a:latin typeface="Montserrat" pitchFamily="2" charset="77"/>
                <a:cs typeface="Futura Medium" panose="020B0602020204020303" pitchFamily="34" charset="-79"/>
              </a:defRPr>
            </a:lvl1pPr>
          </a:lstStyle>
          <a:p>
            <a:pPr lvl="0"/>
            <a:r>
              <a:rPr lang="en-GB" dirty="0"/>
              <a:t>Presentation Title to go here</a:t>
            </a:r>
            <a:endParaRPr lang="en-US" dirty="0"/>
          </a:p>
        </p:txBody>
      </p:sp>
      <p:pic>
        <p:nvPicPr>
          <p:cNvPr id="26" name="Picture 25">
            <a:extLst>
              <a:ext uri="{FF2B5EF4-FFF2-40B4-BE49-F238E27FC236}">
                <a16:creationId xmlns:a16="http://schemas.microsoft.com/office/drawing/2014/main" id="{127CCC75-C9A8-3C44-AA82-325585558691}"/>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227496" y="5914398"/>
            <a:ext cx="7646909" cy="668670"/>
          </a:xfrm>
          <a:prstGeom prst="rect">
            <a:avLst/>
          </a:prstGeom>
        </p:spPr>
      </p:pic>
      <p:sp>
        <p:nvSpPr>
          <p:cNvPr id="4" name="URL">
            <a:hlinkClick r:id="rId3"/>
            <a:extLst>
              <a:ext uri="{FF2B5EF4-FFF2-40B4-BE49-F238E27FC236}">
                <a16:creationId xmlns:a16="http://schemas.microsoft.com/office/drawing/2014/main" id="{310A67D8-39EE-EB40-828A-4703FAECA758}"/>
              </a:ext>
            </a:extLst>
          </p:cNvPr>
          <p:cNvSpPr/>
          <p:nvPr userDrawn="1"/>
        </p:nvSpPr>
        <p:spPr>
          <a:xfrm>
            <a:off x="654960" y="6084231"/>
            <a:ext cx="5014319" cy="323165"/>
          </a:xfrm>
          <a:prstGeom prst="rect">
            <a:avLst/>
          </a:prstGeom>
        </p:spPr>
        <p:txBody>
          <a:bodyPr wrap="square">
            <a:spAutoFit/>
          </a:bodyPr>
          <a:lstStyle/>
          <a:p>
            <a:pPr lvl="0"/>
            <a:r>
              <a:rPr lang="en-GB" sz="1500" b="1" dirty="0" err="1">
                <a:solidFill>
                  <a:schemeClr val="tx1">
                    <a:lumMod val="95000"/>
                    <a:lumOff val="5000"/>
                  </a:schemeClr>
                </a:solidFill>
                <a:latin typeface="Montserrat" pitchFamily="2" charset="77"/>
              </a:rPr>
              <a:t>comisiwnetholiadol.org.uk</a:t>
            </a:r>
            <a:r>
              <a:rPr lang="en-GB" sz="1500" b="1" dirty="0">
                <a:solidFill>
                  <a:schemeClr val="tx1">
                    <a:lumMod val="95000"/>
                    <a:lumOff val="5000"/>
                  </a:schemeClr>
                </a:solidFill>
                <a:latin typeface="Montserrat" pitchFamily="2" charset="77"/>
              </a:rPr>
              <a:t>/</a:t>
            </a:r>
            <a:r>
              <a:rPr lang="en-GB" sz="1500" b="1" dirty="0" err="1">
                <a:solidFill>
                  <a:schemeClr val="tx1">
                    <a:lumMod val="95000"/>
                    <a:lumOff val="5000"/>
                  </a:schemeClr>
                </a:solidFill>
                <a:latin typeface="Montserrat" pitchFamily="2" charset="77"/>
              </a:rPr>
              <a:t>dysgu</a:t>
            </a:r>
            <a:endParaRPr lang="en-GB" sz="1500" b="1" dirty="0">
              <a:solidFill>
                <a:schemeClr val="tx1">
                  <a:lumMod val="95000"/>
                  <a:lumOff val="5000"/>
                </a:schemeClr>
              </a:solidFill>
              <a:latin typeface="Montserrat" pitchFamily="2" charset="77"/>
            </a:endParaRPr>
          </a:p>
        </p:txBody>
      </p:sp>
      <p:pic>
        <p:nvPicPr>
          <p:cNvPr id="12" name="Front Cover Image One" descr="A person holding a microphone&#10;&#10;Description automatically generated with low confidence">
            <a:extLst>
              <a:ext uri="{FF2B5EF4-FFF2-40B4-BE49-F238E27FC236}">
                <a16:creationId xmlns:a16="http://schemas.microsoft.com/office/drawing/2014/main" id="{909E629E-A6B5-0945-A33A-91AC166DE72C}"/>
              </a:ext>
            </a:extLst>
          </p:cNvPr>
          <p:cNvPicPr>
            <a:picLocks noChangeAspect="1"/>
          </p:cNvPicPr>
          <p:nvPr userDrawn="1"/>
        </p:nvPicPr>
        <p:blipFill rotWithShape="1">
          <a:blip r:embed="rId4"/>
          <a:srcRect l="7159" t="1669" r="24900" b="40361"/>
          <a:stretch/>
        </p:blipFill>
        <p:spPr>
          <a:xfrm>
            <a:off x="6910312" y="1475433"/>
            <a:ext cx="5281688" cy="5392615"/>
          </a:xfrm>
          <a:prstGeom prst="rect">
            <a:avLst/>
          </a:prstGeom>
        </p:spPr>
      </p:pic>
      <p:pic>
        <p:nvPicPr>
          <p:cNvPr id="18" name="Front Cover Image Two">
            <a:extLst>
              <a:ext uri="{FF2B5EF4-FFF2-40B4-BE49-F238E27FC236}">
                <a16:creationId xmlns:a16="http://schemas.microsoft.com/office/drawing/2014/main" id="{D9AB496D-5C5B-994B-8E76-A075FD6967AB}"/>
              </a:ext>
            </a:extLst>
          </p:cNvPr>
          <p:cNvPicPr>
            <a:picLocks noChangeAspect="1"/>
          </p:cNvPicPr>
          <p:nvPr userDrawn="1"/>
        </p:nvPicPr>
        <p:blipFill rotWithShape="1">
          <a:blip r:embed="rId5"/>
          <a:srcRect t="9782" b="29461"/>
          <a:stretch/>
        </p:blipFill>
        <p:spPr>
          <a:xfrm>
            <a:off x="5055977" y="1839959"/>
            <a:ext cx="5517185" cy="5028089"/>
          </a:xfrm>
          <a:prstGeom prst="rect">
            <a:avLst/>
          </a:prstGeom>
        </p:spPr>
      </p:pic>
      <p:pic>
        <p:nvPicPr>
          <p:cNvPr id="10" name="Picture 9">
            <a:extLst>
              <a:ext uri="{FF2B5EF4-FFF2-40B4-BE49-F238E27FC236}">
                <a16:creationId xmlns:a16="http://schemas.microsoft.com/office/drawing/2014/main" id="{D7B98A60-2F60-C44B-BEDE-8DC44436C791}"/>
              </a:ext>
            </a:extLst>
          </p:cNvPr>
          <p:cNvPicPr>
            <a:picLocks noChangeAspect="1"/>
          </p:cNvPicPr>
          <p:nvPr userDrawn="1"/>
        </p:nvPicPr>
        <p:blipFill>
          <a:blip r:embed="rId6"/>
          <a:stretch>
            <a:fillRect/>
          </a:stretch>
        </p:blipFill>
        <p:spPr>
          <a:xfrm>
            <a:off x="4050950" y="6268405"/>
            <a:ext cx="502317" cy="502317"/>
          </a:xfrm>
          <a:prstGeom prst="rect">
            <a:avLst/>
          </a:prstGeom>
        </p:spPr>
      </p:pic>
      <p:pic>
        <p:nvPicPr>
          <p:cNvPr id="17" name="Picture 16" descr="Logo&#10;&#10;Description automatically generated with low confidence">
            <a:extLst>
              <a:ext uri="{FF2B5EF4-FFF2-40B4-BE49-F238E27FC236}">
                <a16:creationId xmlns:a16="http://schemas.microsoft.com/office/drawing/2014/main" id="{CC8CE3DD-FFDE-3947-AA69-E476A7B42EEC}"/>
              </a:ext>
            </a:extLst>
          </p:cNvPr>
          <p:cNvPicPr>
            <a:picLocks noChangeAspect="1"/>
          </p:cNvPicPr>
          <p:nvPr userDrawn="1"/>
        </p:nvPicPr>
        <p:blipFill>
          <a:blip r:embed="rId7"/>
          <a:stretch>
            <a:fillRect/>
          </a:stretch>
        </p:blipFill>
        <p:spPr>
          <a:xfrm>
            <a:off x="10400654" y="476249"/>
            <a:ext cx="1373457" cy="867567"/>
          </a:xfrm>
          <a:prstGeom prst="rect">
            <a:avLst/>
          </a:prstGeom>
        </p:spPr>
      </p:pic>
      <p:pic>
        <p:nvPicPr>
          <p:cNvPr id="19" name="Picture 18" descr="MAE DY BLEIDLAIS YN CYFRI PAID COLLI DY GYFLE Logo">
            <a:extLst>
              <a:ext uri="{FF2B5EF4-FFF2-40B4-BE49-F238E27FC236}">
                <a16:creationId xmlns:a16="http://schemas.microsoft.com/office/drawing/2014/main" id="{068D99AA-F1DA-2440-8E9B-94A5CCC90EE2}"/>
              </a:ext>
            </a:extLst>
          </p:cNvPr>
          <p:cNvPicPr>
            <a:picLocks noChangeAspect="1"/>
          </p:cNvPicPr>
          <p:nvPr userDrawn="1"/>
        </p:nvPicPr>
        <p:blipFill>
          <a:blip r:embed="rId8"/>
          <a:stretch>
            <a:fillRect/>
          </a:stretch>
        </p:blipFill>
        <p:spPr>
          <a:xfrm>
            <a:off x="9526608" y="6062337"/>
            <a:ext cx="2246659" cy="468054"/>
          </a:xfrm>
          <a:prstGeom prst="rect">
            <a:avLst/>
          </a:prstGeom>
        </p:spPr>
      </p:pic>
      <p:sp>
        <p:nvSpPr>
          <p:cNvPr id="20" name="Text Placeholder 4">
            <a:extLst>
              <a:ext uri="{FF2B5EF4-FFF2-40B4-BE49-F238E27FC236}">
                <a16:creationId xmlns:a16="http://schemas.microsoft.com/office/drawing/2014/main" id="{94A36F98-D4B3-8948-87BC-9B98EC072D17}"/>
              </a:ext>
            </a:extLst>
          </p:cNvPr>
          <p:cNvSpPr>
            <a:spLocks noGrp="1"/>
          </p:cNvSpPr>
          <p:nvPr>
            <p:ph type="body" sz="quarter" idx="10" hasCustomPrompt="1"/>
          </p:nvPr>
        </p:nvSpPr>
        <p:spPr>
          <a:xfrm>
            <a:off x="659241" y="0"/>
            <a:ext cx="5281688" cy="830363"/>
          </a:xfrm>
        </p:spPr>
        <p:txBody>
          <a:bodyPr>
            <a:noAutofit/>
          </a:bodyPr>
          <a:lstStyle>
            <a:lvl1pPr marL="0" marR="0" indent="0" algn="l" defTabSz="914400" rtl="0" eaLnBrk="1" fontAlgn="auto" latinLnBrk="0" hangingPunct="1">
              <a:lnSpc>
                <a:spcPct val="100000"/>
              </a:lnSpc>
              <a:spcBef>
                <a:spcPts val="1000"/>
              </a:spcBef>
              <a:spcAft>
                <a:spcPts val="0"/>
              </a:spcAft>
              <a:buClr>
                <a:srgbClr val="00E7BD"/>
              </a:buClr>
              <a:buSzPct val="140000"/>
              <a:buFont typeface="Wingdings" pitchFamily="2" charset="2"/>
              <a:buNone/>
              <a:tabLst/>
              <a:defRPr sz="6000" b="1" i="0">
                <a:ln w="22225">
                  <a:solidFill>
                    <a:schemeClr val="bg1"/>
                  </a:solidFill>
                </a:ln>
                <a:noFill/>
                <a:latin typeface="Montserrat Black" pitchFamily="2" charset="77"/>
              </a:defRPr>
            </a:lvl1pPr>
          </a:lstStyle>
          <a:p>
            <a:pPr algn="l"/>
            <a:r>
              <a:rPr lang="en-US" sz="6000" b="1" i="0" dirty="0">
                <a:ln w="19050">
                  <a:solidFill>
                    <a:schemeClr val="bg1"/>
                  </a:solidFill>
                </a:ln>
                <a:noFill/>
                <a:latin typeface="Montserrat ExtraBold" pitchFamily="2" charset="77"/>
              </a:rPr>
              <a:t>CROESO I </a:t>
            </a:r>
          </a:p>
        </p:txBody>
      </p:sp>
      <p:sp>
        <p:nvSpPr>
          <p:cNvPr id="21" name="Text Placeholder 4">
            <a:extLst>
              <a:ext uri="{FF2B5EF4-FFF2-40B4-BE49-F238E27FC236}">
                <a16:creationId xmlns:a16="http://schemas.microsoft.com/office/drawing/2014/main" id="{920C813B-93AB-284E-9C49-4483B0228F09}"/>
              </a:ext>
            </a:extLst>
          </p:cNvPr>
          <p:cNvSpPr>
            <a:spLocks noGrp="1"/>
          </p:cNvSpPr>
          <p:nvPr>
            <p:ph type="body" sz="quarter" idx="11" hasCustomPrompt="1"/>
          </p:nvPr>
        </p:nvSpPr>
        <p:spPr>
          <a:xfrm>
            <a:off x="659241" y="676893"/>
            <a:ext cx="5281688" cy="830363"/>
          </a:xfrm>
        </p:spPr>
        <p:txBody>
          <a:bodyPr>
            <a:noAutofit/>
          </a:bodyPr>
          <a:lstStyle>
            <a:lvl1pPr marL="0" marR="0" indent="0" algn="l" defTabSz="914400" rtl="0" eaLnBrk="1" fontAlgn="auto" latinLnBrk="0" hangingPunct="1">
              <a:lnSpc>
                <a:spcPct val="100000"/>
              </a:lnSpc>
              <a:spcBef>
                <a:spcPts val="1000"/>
              </a:spcBef>
              <a:spcAft>
                <a:spcPts val="0"/>
              </a:spcAft>
              <a:buClr>
                <a:srgbClr val="00E7BD"/>
              </a:buClr>
              <a:buSzPct val="140000"/>
              <a:buFont typeface="Wingdings" pitchFamily="2" charset="2"/>
              <a:buNone/>
              <a:tabLst/>
              <a:defRPr sz="6000" b="1" i="0">
                <a:ln w="22225">
                  <a:solidFill>
                    <a:schemeClr val="bg1"/>
                  </a:solidFill>
                </a:ln>
                <a:noFill/>
                <a:latin typeface="Montserrat Black" pitchFamily="2" charset="77"/>
              </a:defRPr>
            </a:lvl1pPr>
          </a:lstStyle>
          <a:p>
            <a:pPr algn="l"/>
            <a:r>
              <a:rPr lang="en-US" sz="6000" b="1" i="0" dirty="0">
                <a:ln w="19050">
                  <a:solidFill>
                    <a:schemeClr val="bg1"/>
                  </a:solidFill>
                </a:ln>
                <a:noFill/>
                <a:latin typeface="Montserrat ExtraBold" pitchFamily="2" charset="77"/>
              </a:rPr>
              <a:t>CROESO I </a:t>
            </a:r>
          </a:p>
        </p:txBody>
      </p:sp>
      <p:sp>
        <p:nvSpPr>
          <p:cNvPr id="22" name="Text Placeholder 4">
            <a:extLst>
              <a:ext uri="{FF2B5EF4-FFF2-40B4-BE49-F238E27FC236}">
                <a16:creationId xmlns:a16="http://schemas.microsoft.com/office/drawing/2014/main" id="{5FEC430A-5D40-7D48-8686-43A83127038F}"/>
              </a:ext>
            </a:extLst>
          </p:cNvPr>
          <p:cNvSpPr>
            <a:spLocks noGrp="1"/>
          </p:cNvSpPr>
          <p:nvPr>
            <p:ph type="body" sz="quarter" idx="12" hasCustomPrompt="1"/>
          </p:nvPr>
        </p:nvSpPr>
        <p:spPr>
          <a:xfrm>
            <a:off x="659241" y="1389412"/>
            <a:ext cx="5281688" cy="830363"/>
          </a:xfrm>
        </p:spPr>
        <p:txBody>
          <a:bodyPr>
            <a:noAutofit/>
          </a:bodyPr>
          <a:lstStyle>
            <a:lvl1pPr marL="0" marR="0" indent="0" algn="l" defTabSz="914400" rtl="0" eaLnBrk="1" fontAlgn="auto" latinLnBrk="0" hangingPunct="1">
              <a:lnSpc>
                <a:spcPct val="100000"/>
              </a:lnSpc>
              <a:spcBef>
                <a:spcPts val="1000"/>
              </a:spcBef>
              <a:spcAft>
                <a:spcPts val="0"/>
              </a:spcAft>
              <a:buClr>
                <a:srgbClr val="00E7BD"/>
              </a:buClr>
              <a:buSzPct val="140000"/>
              <a:buFont typeface="Wingdings" pitchFamily="2" charset="2"/>
              <a:buNone/>
              <a:tabLst/>
              <a:defRPr sz="6000" b="1" i="0">
                <a:ln w="22225">
                  <a:solidFill>
                    <a:schemeClr val="bg1"/>
                  </a:solidFill>
                </a:ln>
                <a:noFill/>
                <a:latin typeface="Montserrat Black" pitchFamily="2" charset="77"/>
              </a:defRPr>
            </a:lvl1pPr>
          </a:lstStyle>
          <a:p>
            <a:pPr algn="l"/>
            <a:r>
              <a:rPr lang="en-US" sz="6000" b="1" i="0" dirty="0">
                <a:ln w="19050">
                  <a:solidFill>
                    <a:schemeClr val="bg1"/>
                  </a:solidFill>
                </a:ln>
                <a:noFill/>
                <a:latin typeface="Montserrat ExtraBold" pitchFamily="2" charset="77"/>
              </a:rPr>
              <a:t>CROESO I </a:t>
            </a:r>
          </a:p>
        </p:txBody>
      </p:sp>
      <p:sp>
        <p:nvSpPr>
          <p:cNvPr id="23" name="Text Placeholder 4">
            <a:extLst>
              <a:ext uri="{FF2B5EF4-FFF2-40B4-BE49-F238E27FC236}">
                <a16:creationId xmlns:a16="http://schemas.microsoft.com/office/drawing/2014/main" id="{22AB9820-F8D4-744E-8838-30A7F7DAE112}"/>
              </a:ext>
            </a:extLst>
          </p:cNvPr>
          <p:cNvSpPr>
            <a:spLocks noGrp="1"/>
          </p:cNvSpPr>
          <p:nvPr>
            <p:ph type="body" sz="quarter" idx="13" hasCustomPrompt="1"/>
          </p:nvPr>
        </p:nvSpPr>
        <p:spPr>
          <a:xfrm>
            <a:off x="659241" y="2042555"/>
            <a:ext cx="5281688" cy="830363"/>
          </a:xfrm>
        </p:spPr>
        <p:txBody>
          <a:bodyPr>
            <a:noAutofit/>
          </a:bodyPr>
          <a:lstStyle>
            <a:lvl1pPr marL="0" marR="0" indent="0" algn="l" defTabSz="914400" rtl="0" eaLnBrk="1" fontAlgn="auto" latinLnBrk="0" hangingPunct="1">
              <a:lnSpc>
                <a:spcPct val="100000"/>
              </a:lnSpc>
              <a:spcBef>
                <a:spcPts val="1000"/>
              </a:spcBef>
              <a:spcAft>
                <a:spcPts val="0"/>
              </a:spcAft>
              <a:buClr>
                <a:srgbClr val="00E7BD"/>
              </a:buClr>
              <a:buSzPct val="140000"/>
              <a:buFont typeface="Wingdings" pitchFamily="2" charset="2"/>
              <a:buNone/>
              <a:tabLst/>
              <a:defRPr sz="6000" b="1" i="0">
                <a:ln w="22225">
                  <a:solidFill>
                    <a:schemeClr val="bg1"/>
                  </a:solidFill>
                </a:ln>
                <a:noFill/>
                <a:latin typeface="Montserrat Black" pitchFamily="2" charset="77"/>
              </a:defRPr>
            </a:lvl1pPr>
          </a:lstStyle>
          <a:p>
            <a:pPr algn="l"/>
            <a:r>
              <a:rPr lang="en-US" sz="6000" b="1" i="0" dirty="0">
                <a:ln w="19050">
                  <a:solidFill>
                    <a:schemeClr val="bg1"/>
                  </a:solidFill>
                </a:ln>
                <a:noFill/>
                <a:latin typeface="Montserrat ExtraBold" pitchFamily="2" charset="77"/>
              </a:rPr>
              <a:t>CROESO I </a:t>
            </a:r>
          </a:p>
        </p:txBody>
      </p:sp>
      <p:sp>
        <p:nvSpPr>
          <p:cNvPr id="32" name="Text Placeholder 4">
            <a:extLst>
              <a:ext uri="{FF2B5EF4-FFF2-40B4-BE49-F238E27FC236}">
                <a16:creationId xmlns:a16="http://schemas.microsoft.com/office/drawing/2014/main" id="{BAE45DF9-9F84-B640-98A8-906C7E7EB589}"/>
              </a:ext>
            </a:extLst>
          </p:cNvPr>
          <p:cNvSpPr>
            <a:spLocks noGrp="1"/>
          </p:cNvSpPr>
          <p:nvPr>
            <p:ph type="body" sz="quarter" idx="14" hasCustomPrompt="1"/>
          </p:nvPr>
        </p:nvSpPr>
        <p:spPr>
          <a:xfrm>
            <a:off x="659241" y="2743199"/>
            <a:ext cx="5281688" cy="830363"/>
          </a:xfrm>
        </p:spPr>
        <p:txBody>
          <a:bodyPr>
            <a:noAutofit/>
          </a:bodyPr>
          <a:lstStyle>
            <a:lvl1pPr marL="0" marR="0" indent="0" algn="l" defTabSz="914400" rtl="0" eaLnBrk="1" fontAlgn="auto" latinLnBrk="0" hangingPunct="1">
              <a:lnSpc>
                <a:spcPct val="100000"/>
              </a:lnSpc>
              <a:spcBef>
                <a:spcPts val="1000"/>
              </a:spcBef>
              <a:spcAft>
                <a:spcPts val="0"/>
              </a:spcAft>
              <a:buClr>
                <a:srgbClr val="00E7BD"/>
              </a:buClr>
              <a:buSzPct val="140000"/>
              <a:buFont typeface="Wingdings" pitchFamily="2" charset="2"/>
              <a:buNone/>
              <a:tabLst/>
              <a:defRPr sz="6000" b="1" i="0">
                <a:ln w="22225">
                  <a:solidFill>
                    <a:schemeClr val="bg1"/>
                  </a:solidFill>
                </a:ln>
                <a:noFill/>
                <a:latin typeface="Montserrat Black" pitchFamily="2" charset="77"/>
              </a:defRPr>
            </a:lvl1pPr>
          </a:lstStyle>
          <a:p>
            <a:pPr algn="l"/>
            <a:r>
              <a:rPr lang="en-US" sz="6000" b="1" i="0" dirty="0">
                <a:ln w="19050">
                  <a:solidFill>
                    <a:schemeClr val="bg1"/>
                  </a:solidFill>
                </a:ln>
                <a:noFill/>
                <a:latin typeface="Montserrat ExtraBold" pitchFamily="2" charset="77"/>
              </a:rPr>
              <a:t>CROESO I </a:t>
            </a:r>
          </a:p>
        </p:txBody>
      </p:sp>
      <p:sp>
        <p:nvSpPr>
          <p:cNvPr id="33" name="Text Placeholder 4">
            <a:extLst>
              <a:ext uri="{FF2B5EF4-FFF2-40B4-BE49-F238E27FC236}">
                <a16:creationId xmlns:a16="http://schemas.microsoft.com/office/drawing/2014/main" id="{72EE0B62-1FDE-9840-898E-B8C080ADFDC6}"/>
              </a:ext>
            </a:extLst>
          </p:cNvPr>
          <p:cNvSpPr>
            <a:spLocks noGrp="1"/>
          </p:cNvSpPr>
          <p:nvPr>
            <p:ph type="body" sz="quarter" idx="15" hasCustomPrompt="1"/>
          </p:nvPr>
        </p:nvSpPr>
        <p:spPr>
          <a:xfrm>
            <a:off x="659241" y="3439781"/>
            <a:ext cx="5895938" cy="1015663"/>
          </a:xfrm>
        </p:spPr>
        <p:txBody>
          <a:bodyPr wrap="square">
            <a:noAutofit/>
          </a:bodyPr>
          <a:lstStyle>
            <a:lvl1pPr marL="0" marR="0" indent="0" algn="l" defTabSz="914400" rtl="0" eaLnBrk="1" fontAlgn="auto" latinLnBrk="0" hangingPunct="1">
              <a:lnSpc>
                <a:spcPct val="100000"/>
              </a:lnSpc>
              <a:spcBef>
                <a:spcPts val="1000"/>
              </a:spcBef>
              <a:spcAft>
                <a:spcPts val="0"/>
              </a:spcAft>
              <a:buClr>
                <a:srgbClr val="00E7BD"/>
              </a:buClr>
              <a:buSzPct val="140000"/>
              <a:buFont typeface="Wingdings" pitchFamily="2" charset="2"/>
              <a:buNone/>
              <a:tabLst/>
              <a:defRPr lang="en-US" sz="6000" b="1" i="0" kern="1200" dirty="0">
                <a:ln w="19050">
                  <a:noFill/>
                </a:ln>
                <a:solidFill>
                  <a:schemeClr val="bg1"/>
                </a:solidFill>
                <a:latin typeface="Montserrat ExtraBold" pitchFamily="2" charset="77"/>
                <a:ea typeface="+mn-ea"/>
                <a:cs typeface="Futura Medium" panose="020B0602020204020303" pitchFamily="34" charset="-79"/>
              </a:defRPr>
            </a:lvl1pPr>
          </a:lstStyle>
          <a:p>
            <a:pPr algn="l"/>
            <a:r>
              <a:rPr lang="en-US" sz="6000" b="1" i="0" dirty="0">
                <a:ln w="19050">
                  <a:noFill/>
                </a:ln>
                <a:solidFill>
                  <a:schemeClr val="bg1"/>
                </a:solidFill>
                <a:latin typeface="Montserrat ExtraBold" pitchFamily="2" charset="77"/>
              </a:rPr>
              <a:t>CROESO I</a:t>
            </a:r>
          </a:p>
        </p:txBody>
      </p:sp>
      <p:sp>
        <p:nvSpPr>
          <p:cNvPr id="34" name="Text Placeholder 4">
            <a:extLst>
              <a:ext uri="{FF2B5EF4-FFF2-40B4-BE49-F238E27FC236}">
                <a16:creationId xmlns:a16="http://schemas.microsoft.com/office/drawing/2014/main" id="{DC3CA743-D7A4-6A40-B259-E82B3F9F9CB0}"/>
              </a:ext>
            </a:extLst>
          </p:cNvPr>
          <p:cNvSpPr>
            <a:spLocks noGrp="1"/>
          </p:cNvSpPr>
          <p:nvPr>
            <p:ph type="body" sz="quarter" idx="16" hasCustomPrompt="1"/>
          </p:nvPr>
        </p:nvSpPr>
        <p:spPr>
          <a:xfrm>
            <a:off x="659240" y="4128549"/>
            <a:ext cx="6608137" cy="1015663"/>
          </a:xfrm>
        </p:spPr>
        <p:txBody>
          <a:bodyPr wrap="square">
            <a:noAutofit/>
          </a:bodyPr>
          <a:lstStyle>
            <a:lvl1pPr marL="0" marR="0" indent="0" algn="l" defTabSz="914400" rtl="0" eaLnBrk="1" fontAlgn="auto" latinLnBrk="0" hangingPunct="1">
              <a:lnSpc>
                <a:spcPct val="100000"/>
              </a:lnSpc>
              <a:spcBef>
                <a:spcPts val="1000"/>
              </a:spcBef>
              <a:spcAft>
                <a:spcPts val="0"/>
              </a:spcAft>
              <a:buClr>
                <a:srgbClr val="00E7BD"/>
              </a:buClr>
              <a:buSzPct val="140000"/>
              <a:buFont typeface="Wingdings" pitchFamily="2" charset="2"/>
              <a:buNone/>
              <a:tabLst/>
              <a:defRPr lang="en-US" sz="6000" b="1" i="0" kern="1200" dirty="0">
                <a:ln w="19050">
                  <a:noFill/>
                </a:ln>
                <a:solidFill>
                  <a:schemeClr val="bg1"/>
                </a:solidFill>
                <a:latin typeface="Montserrat ExtraBold" pitchFamily="2" charset="77"/>
                <a:ea typeface="+mn-ea"/>
                <a:cs typeface="Futura Medium" panose="020B0602020204020303" pitchFamily="34" charset="-79"/>
              </a:defRPr>
            </a:lvl1pPr>
          </a:lstStyle>
          <a:p>
            <a:pPr algn="l"/>
            <a:r>
              <a:rPr lang="en-US" sz="6000" b="1" i="0" dirty="0">
                <a:ln w="19050">
                  <a:noFill/>
                </a:ln>
                <a:solidFill>
                  <a:schemeClr val="bg1"/>
                </a:solidFill>
                <a:latin typeface="Montserrat ExtraBold" pitchFamily="2" charset="77"/>
              </a:rPr>
              <a:t>DY BLEIDLAIS</a:t>
            </a:r>
          </a:p>
        </p:txBody>
      </p:sp>
    </p:spTree>
    <p:extLst>
      <p:ext uri="{BB962C8B-B14F-4D97-AF65-F5344CB8AC3E}">
        <p14:creationId xmlns:p14="http://schemas.microsoft.com/office/powerpoint/2010/main" val="27001797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4" name="Page Title">
            <a:extLst>
              <a:ext uri="{FF2B5EF4-FFF2-40B4-BE49-F238E27FC236}">
                <a16:creationId xmlns:a16="http://schemas.microsoft.com/office/drawing/2014/main" id="{835CA9BB-A6B4-CA47-B677-9D20AA2EE172}"/>
              </a:ext>
            </a:extLst>
          </p:cNvPr>
          <p:cNvSpPr>
            <a:spLocks noGrp="1"/>
          </p:cNvSpPr>
          <p:nvPr>
            <p:ph type="title" hasCustomPrompt="1"/>
          </p:nvPr>
        </p:nvSpPr>
        <p:spPr>
          <a:xfrm>
            <a:off x="290455" y="467140"/>
            <a:ext cx="7689574" cy="1093304"/>
          </a:xfrm>
        </p:spPr>
        <p:txBody>
          <a:bodyPr anchor="t"/>
          <a:lstStyle>
            <a:lvl1pPr>
              <a:defRPr lang="en-GB" sz="4200" b="1" i="0" kern="1200" dirty="0">
                <a:solidFill>
                  <a:schemeClr val="tx1">
                    <a:lumMod val="95000"/>
                    <a:lumOff val="5000"/>
                  </a:schemeClr>
                </a:solidFill>
                <a:latin typeface="Montserrat ExtraBold" pitchFamily="2" charset="77"/>
                <a:ea typeface="+mj-ea"/>
                <a:cs typeface="+mj-cs"/>
              </a:defRPr>
            </a:lvl1pPr>
          </a:lstStyle>
          <a:p>
            <a:r>
              <a:rPr lang="en-GB" dirty="0"/>
              <a:t>TITLE TO GO HERE</a:t>
            </a:r>
            <a:endParaRPr lang="en-US" dirty="0"/>
          </a:p>
        </p:txBody>
      </p:sp>
      <p:sp>
        <p:nvSpPr>
          <p:cNvPr id="26" name="Time">
            <a:extLst>
              <a:ext uri="{FF2B5EF4-FFF2-40B4-BE49-F238E27FC236}">
                <a16:creationId xmlns:a16="http://schemas.microsoft.com/office/drawing/2014/main" id="{480B6F42-61AE-044F-9B06-7D28CE83418D}"/>
              </a:ext>
            </a:extLst>
          </p:cNvPr>
          <p:cNvSpPr>
            <a:spLocks noGrp="1"/>
          </p:cNvSpPr>
          <p:nvPr>
            <p:ph type="body" sz="quarter" idx="12" hasCustomPrompt="1"/>
          </p:nvPr>
        </p:nvSpPr>
        <p:spPr>
          <a:xfrm>
            <a:off x="846501" y="1792816"/>
            <a:ext cx="6728746" cy="319417"/>
          </a:xfrm>
        </p:spPr>
        <p:txBody>
          <a:bodyPr>
            <a:normAutofit/>
          </a:bodyPr>
          <a:lstStyle>
            <a:lvl1pPr marL="0" indent="0">
              <a:buNone/>
              <a:defRPr sz="1800"/>
            </a:lvl1pPr>
          </a:lstStyle>
          <a:p>
            <a:pPr lvl="0"/>
            <a:r>
              <a:rPr lang="en-GB" dirty="0"/>
              <a:t>XX to XX minutes</a:t>
            </a:r>
            <a:endParaRPr lang="en-US" dirty="0"/>
          </a:p>
        </p:txBody>
      </p:sp>
      <p:pic>
        <p:nvPicPr>
          <p:cNvPr id="25" name="Clock icon" descr="Clock Icon&#10;">
            <a:extLst>
              <a:ext uri="{FF2B5EF4-FFF2-40B4-BE49-F238E27FC236}">
                <a16:creationId xmlns:a16="http://schemas.microsoft.com/office/drawing/2014/main" id="{3B6F75D2-1137-CA45-AFB2-267C4F6EBDD0}"/>
              </a:ext>
            </a:extLst>
          </p:cNvPr>
          <p:cNvPicPr>
            <a:picLocks noChangeAspect="1"/>
          </p:cNvPicPr>
          <p:nvPr userDrawn="1"/>
        </p:nvPicPr>
        <p:blipFill>
          <a:blip r:embed="rId2"/>
          <a:stretch>
            <a:fillRect/>
          </a:stretch>
        </p:blipFill>
        <p:spPr>
          <a:xfrm>
            <a:off x="371475" y="1733852"/>
            <a:ext cx="411086" cy="411086"/>
          </a:xfrm>
          <a:prstGeom prst="rect">
            <a:avLst/>
          </a:prstGeom>
        </p:spPr>
      </p:pic>
      <p:sp>
        <p:nvSpPr>
          <p:cNvPr id="29" name="Page Copy">
            <a:extLst>
              <a:ext uri="{FF2B5EF4-FFF2-40B4-BE49-F238E27FC236}">
                <a16:creationId xmlns:a16="http://schemas.microsoft.com/office/drawing/2014/main" id="{6F329B5F-842D-9B45-BE3D-FF08822D72F3}"/>
              </a:ext>
            </a:extLst>
          </p:cNvPr>
          <p:cNvSpPr>
            <a:spLocks noGrp="1"/>
          </p:cNvSpPr>
          <p:nvPr>
            <p:ph type="body" sz="quarter" idx="11"/>
          </p:nvPr>
        </p:nvSpPr>
        <p:spPr>
          <a:xfrm>
            <a:off x="390939" y="2395538"/>
            <a:ext cx="7235760" cy="2792412"/>
          </a:xfrm>
          <a:solidFill>
            <a:srgbClr val="00E7BD">
              <a:alpha val="9000"/>
            </a:srgbClr>
          </a:solidFill>
          <a:ln>
            <a:noFill/>
          </a:ln>
        </p:spPr>
        <p:txBody>
          <a:bodyPr lIns="180000" tIns="180000" rIns="180000" bIns="180000"/>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4" name="Rectangle 13">
            <a:extLst>
              <a:ext uri="{FF2B5EF4-FFF2-40B4-BE49-F238E27FC236}">
                <a16:creationId xmlns:a16="http://schemas.microsoft.com/office/drawing/2014/main" id="{EC2BA430-E1C8-EE46-B4D9-B3E038717D4B}"/>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3" name="Page Image">
            <a:extLst>
              <a:ext uri="{FF2B5EF4-FFF2-40B4-BE49-F238E27FC236}">
                <a16:creationId xmlns:a16="http://schemas.microsoft.com/office/drawing/2014/main" id="{BC1BF98A-DD10-3448-9D40-800D96ED9B0C}"/>
              </a:ext>
              <a:ext uri="{C183D7F6-B498-43B3-948B-1728B52AA6E4}">
                <adec:decorative xmlns:adec="http://schemas.microsoft.com/office/drawing/2017/decorative" val="1"/>
              </a:ext>
            </a:extLst>
          </p:cNvPr>
          <p:cNvPicPr>
            <a:picLocks noChangeAspect="1"/>
          </p:cNvPicPr>
          <p:nvPr userDrawn="1"/>
        </p:nvPicPr>
        <p:blipFill rotWithShape="1">
          <a:blip r:embed="rId3"/>
          <a:srcRect b="9890"/>
          <a:stretch/>
        </p:blipFill>
        <p:spPr>
          <a:xfrm>
            <a:off x="7172319" y="834013"/>
            <a:ext cx="4584891" cy="6023987"/>
          </a:xfrm>
          <a:prstGeom prst="rect">
            <a:avLst/>
          </a:prstGeom>
        </p:spPr>
      </p:pic>
      <p:sp>
        <p:nvSpPr>
          <p:cNvPr id="16" name="Footer Placeholder 7">
            <a:extLst>
              <a:ext uri="{FF2B5EF4-FFF2-40B4-BE49-F238E27FC236}">
                <a16:creationId xmlns:a16="http://schemas.microsoft.com/office/drawing/2014/main" id="{870A2C16-B680-5943-AD4E-10476C51F15A}"/>
              </a:ext>
            </a:extLst>
          </p:cNvPr>
          <p:cNvSpPr>
            <a:spLocks noGrp="1"/>
          </p:cNvSpPr>
          <p:nvPr>
            <p:ph type="ftr" sz="quarter" idx="14"/>
          </p:nvPr>
        </p:nvSpPr>
        <p:spPr>
          <a:xfrm>
            <a:off x="280516" y="6023044"/>
            <a:ext cx="6994044" cy="365125"/>
          </a:xfrm>
        </p:spPr>
        <p:txBody>
          <a:bodyPr/>
          <a:lstStyle/>
          <a:p>
            <a:r>
              <a:rPr lang="en-US" dirty="0"/>
              <a:t>PRESENTATION TITLE HERE (AMEND VIEW &gt; HEADER AND FOOTER &gt; APPLY ALL)</a:t>
            </a:r>
          </a:p>
        </p:txBody>
      </p:sp>
      <p:sp>
        <p:nvSpPr>
          <p:cNvPr id="17" name="URL">
            <a:hlinkClick r:id="rId4"/>
            <a:extLst>
              <a:ext uri="{FF2B5EF4-FFF2-40B4-BE49-F238E27FC236}">
                <a16:creationId xmlns:a16="http://schemas.microsoft.com/office/drawing/2014/main" id="{76D2F972-520D-F34F-BC70-51AC2C3F6728}"/>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dirty="0" err="1">
                <a:solidFill>
                  <a:schemeClr val="tx1"/>
                </a:solidFill>
              </a:rPr>
              <a:t>comisiwnetholiadol.org.uk</a:t>
            </a:r>
            <a:r>
              <a:rPr lang="en-US" sz="900" b="0" u="none" dirty="0">
                <a:solidFill>
                  <a:schemeClr val="tx1"/>
                </a:solidFill>
              </a:rPr>
              <a:t>/</a:t>
            </a:r>
            <a:r>
              <a:rPr lang="en-US" sz="900" b="0" u="none" dirty="0" err="1">
                <a:solidFill>
                  <a:schemeClr val="tx1"/>
                </a:solidFill>
              </a:rPr>
              <a:t>dysgu</a:t>
            </a:r>
            <a:endParaRPr lang="en-US" sz="900" b="0" u="none" dirty="0">
              <a:solidFill>
                <a:schemeClr val="tx1"/>
              </a:solidFill>
            </a:endParaRPr>
          </a:p>
        </p:txBody>
      </p:sp>
      <p:pic>
        <p:nvPicPr>
          <p:cNvPr id="12" name="Picture 11" descr="MAE DY BLEIDLAIS YN CYFRI PAID COLLI DY GYFLE Logo">
            <a:extLst>
              <a:ext uri="{FF2B5EF4-FFF2-40B4-BE49-F238E27FC236}">
                <a16:creationId xmlns:a16="http://schemas.microsoft.com/office/drawing/2014/main" id="{4B30E777-DA51-5A41-B0DA-E94DF4B4CA97}"/>
              </a:ext>
            </a:extLst>
          </p:cNvPr>
          <p:cNvPicPr>
            <a:picLocks noChangeAspect="1"/>
          </p:cNvPicPr>
          <p:nvPr userDrawn="1"/>
        </p:nvPicPr>
        <p:blipFill>
          <a:blip r:embed="rId5"/>
          <a:stretch>
            <a:fillRect/>
          </a:stretch>
        </p:blipFill>
        <p:spPr>
          <a:xfrm>
            <a:off x="9526608" y="6062337"/>
            <a:ext cx="2246659" cy="468054"/>
          </a:xfrm>
          <a:prstGeom prst="rect">
            <a:avLst/>
          </a:prstGeom>
        </p:spPr>
      </p:pic>
    </p:spTree>
    <p:extLst>
      <p:ext uri="{BB962C8B-B14F-4D97-AF65-F5344CB8AC3E}">
        <p14:creationId xmlns:p14="http://schemas.microsoft.com/office/powerpoint/2010/main" val="30485116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4" name="Page Title">
            <a:extLst>
              <a:ext uri="{FF2B5EF4-FFF2-40B4-BE49-F238E27FC236}">
                <a16:creationId xmlns:a16="http://schemas.microsoft.com/office/drawing/2014/main" id="{835CA9BB-A6B4-CA47-B677-9D20AA2EE172}"/>
              </a:ext>
            </a:extLst>
          </p:cNvPr>
          <p:cNvSpPr>
            <a:spLocks noGrp="1"/>
          </p:cNvSpPr>
          <p:nvPr>
            <p:ph type="title" hasCustomPrompt="1"/>
          </p:nvPr>
        </p:nvSpPr>
        <p:spPr>
          <a:xfrm>
            <a:off x="290455" y="467140"/>
            <a:ext cx="7689574" cy="1093304"/>
          </a:xfrm>
        </p:spPr>
        <p:txBody>
          <a:bodyPr anchor="t"/>
          <a:lstStyle>
            <a:lvl1pPr>
              <a:defRPr lang="en-GB" sz="4200" b="1" i="0" kern="1200" dirty="0">
                <a:solidFill>
                  <a:schemeClr val="tx1">
                    <a:lumMod val="95000"/>
                    <a:lumOff val="5000"/>
                  </a:schemeClr>
                </a:solidFill>
                <a:latin typeface="Montserrat ExtraBold" pitchFamily="2" charset="77"/>
                <a:ea typeface="+mj-ea"/>
                <a:cs typeface="+mj-cs"/>
              </a:defRPr>
            </a:lvl1pPr>
          </a:lstStyle>
          <a:p>
            <a:r>
              <a:rPr lang="en-GB" dirty="0"/>
              <a:t>TITLE TO GO HERE</a:t>
            </a:r>
            <a:endParaRPr lang="en-US" dirty="0"/>
          </a:p>
        </p:txBody>
      </p:sp>
      <p:sp>
        <p:nvSpPr>
          <p:cNvPr id="26" name="Time">
            <a:extLst>
              <a:ext uri="{FF2B5EF4-FFF2-40B4-BE49-F238E27FC236}">
                <a16:creationId xmlns:a16="http://schemas.microsoft.com/office/drawing/2014/main" id="{480B6F42-61AE-044F-9B06-7D28CE83418D}"/>
              </a:ext>
            </a:extLst>
          </p:cNvPr>
          <p:cNvSpPr>
            <a:spLocks noGrp="1"/>
          </p:cNvSpPr>
          <p:nvPr>
            <p:ph type="body" sz="quarter" idx="12" hasCustomPrompt="1"/>
          </p:nvPr>
        </p:nvSpPr>
        <p:spPr>
          <a:xfrm>
            <a:off x="290455" y="1792816"/>
            <a:ext cx="7284792" cy="319417"/>
          </a:xfrm>
        </p:spPr>
        <p:txBody>
          <a:bodyPr>
            <a:normAutofit/>
          </a:bodyPr>
          <a:lstStyle>
            <a:lvl1pPr marL="0" indent="0">
              <a:buNone/>
              <a:defRPr sz="1800"/>
            </a:lvl1pPr>
          </a:lstStyle>
          <a:p>
            <a:pPr lvl="0"/>
            <a:r>
              <a:rPr lang="en-GB" dirty="0"/>
              <a:t>XX to XX minutes</a:t>
            </a:r>
            <a:endParaRPr lang="en-US" dirty="0"/>
          </a:p>
        </p:txBody>
      </p:sp>
      <p:sp>
        <p:nvSpPr>
          <p:cNvPr id="29" name="Page Copy">
            <a:extLst>
              <a:ext uri="{FF2B5EF4-FFF2-40B4-BE49-F238E27FC236}">
                <a16:creationId xmlns:a16="http://schemas.microsoft.com/office/drawing/2014/main" id="{6F329B5F-842D-9B45-BE3D-FF08822D72F3}"/>
              </a:ext>
            </a:extLst>
          </p:cNvPr>
          <p:cNvSpPr>
            <a:spLocks noGrp="1"/>
          </p:cNvSpPr>
          <p:nvPr>
            <p:ph type="body" sz="quarter" idx="11"/>
          </p:nvPr>
        </p:nvSpPr>
        <p:spPr>
          <a:xfrm>
            <a:off x="390939" y="2395538"/>
            <a:ext cx="7235760" cy="2792412"/>
          </a:xfrm>
          <a:solidFill>
            <a:srgbClr val="00E7BD">
              <a:alpha val="9000"/>
            </a:srgbClr>
          </a:solidFill>
          <a:ln>
            <a:noFill/>
          </a:ln>
        </p:spPr>
        <p:txBody>
          <a:bodyPr lIns="180000" tIns="180000" rIns="180000" bIns="180000"/>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4" name="Rectangle 13">
            <a:extLst>
              <a:ext uri="{FF2B5EF4-FFF2-40B4-BE49-F238E27FC236}">
                <a16:creationId xmlns:a16="http://schemas.microsoft.com/office/drawing/2014/main" id="{EC2BA430-E1C8-EE46-B4D9-B3E038717D4B}"/>
              </a:ext>
              <a:ext uri="{C183D7F6-B498-43B3-948B-1728B52AA6E4}">
                <adec:decorative xmlns:adec="http://schemas.microsoft.com/office/drawing/2017/decorative" val="1"/>
              </a:ext>
            </a:extLst>
          </p:cNvPr>
          <p:cNvSpPr/>
          <p:nvPr userDrawn="1"/>
        </p:nvSpPr>
        <p:spPr>
          <a:xfrm>
            <a:off x="0" y="5714804"/>
            <a:ext cx="12192000" cy="1143196"/>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3" name="Page Image">
            <a:extLst>
              <a:ext uri="{FF2B5EF4-FFF2-40B4-BE49-F238E27FC236}">
                <a16:creationId xmlns:a16="http://schemas.microsoft.com/office/drawing/2014/main" id="{BC1BF98A-DD10-3448-9D40-800D96ED9B0C}"/>
              </a:ext>
              <a:ext uri="{C183D7F6-B498-43B3-948B-1728B52AA6E4}">
                <adec:decorative xmlns:adec="http://schemas.microsoft.com/office/drawing/2017/decorative" val="1"/>
              </a:ext>
            </a:extLst>
          </p:cNvPr>
          <p:cNvPicPr>
            <a:picLocks noChangeAspect="1"/>
          </p:cNvPicPr>
          <p:nvPr userDrawn="1"/>
        </p:nvPicPr>
        <p:blipFill rotWithShape="1">
          <a:blip r:embed="rId2"/>
          <a:srcRect b="9890"/>
          <a:stretch/>
        </p:blipFill>
        <p:spPr>
          <a:xfrm>
            <a:off x="7172319" y="834013"/>
            <a:ext cx="4584891" cy="6023987"/>
          </a:xfrm>
          <a:prstGeom prst="rect">
            <a:avLst/>
          </a:prstGeom>
        </p:spPr>
      </p:pic>
      <p:sp>
        <p:nvSpPr>
          <p:cNvPr id="16" name="Footer Placeholder 7">
            <a:extLst>
              <a:ext uri="{FF2B5EF4-FFF2-40B4-BE49-F238E27FC236}">
                <a16:creationId xmlns:a16="http://schemas.microsoft.com/office/drawing/2014/main" id="{870A2C16-B680-5943-AD4E-10476C51F15A}"/>
              </a:ext>
            </a:extLst>
          </p:cNvPr>
          <p:cNvSpPr>
            <a:spLocks noGrp="1"/>
          </p:cNvSpPr>
          <p:nvPr>
            <p:ph type="ftr" sz="quarter" idx="14"/>
          </p:nvPr>
        </p:nvSpPr>
        <p:spPr>
          <a:xfrm>
            <a:off x="280516" y="6023044"/>
            <a:ext cx="6994044" cy="365125"/>
          </a:xfrm>
        </p:spPr>
        <p:txBody>
          <a:bodyPr/>
          <a:lstStyle/>
          <a:p>
            <a:r>
              <a:rPr lang="en-US" dirty="0"/>
              <a:t>PRESENTATION TITLE HERE (AMEND VIEW &gt; HEADER AND FOOTER &gt; APPLY ALL)</a:t>
            </a:r>
          </a:p>
        </p:txBody>
      </p:sp>
      <p:sp>
        <p:nvSpPr>
          <p:cNvPr id="17" name="URL">
            <a:hlinkClick r:id="rId3"/>
            <a:extLst>
              <a:ext uri="{FF2B5EF4-FFF2-40B4-BE49-F238E27FC236}">
                <a16:creationId xmlns:a16="http://schemas.microsoft.com/office/drawing/2014/main" id="{76D2F972-520D-F34F-BC70-51AC2C3F6728}"/>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dirty="0" err="1">
                <a:solidFill>
                  <a:schemeClr val="tx1"/>
                </a:solidFill>
              </a:rPr>
              <a:t>comisiwnetholiadol.org.uk</a:t>
            </a:r>
            <a:r>
              <a:rPr lang="en-US" sz="900" b="0" u="none" dirty="0">
                <a:solidFill>
                  <a:schemeClr val="tx1"/>
                </a:solidFill>
              </a:rPr>
              <a:t>/</a:t>
            </a:r>
            <a:r>
              <a:rPr lang="en-US" sz="900" b="0" u="none" dirty="0" err="1">
                <a:solidFill>
                  <a:schemeClr val="tx1"/>
                </a:solidFill>
              </a:rPr>
              <a:t>dysgu</a:t>
            </a:r>
            <a:endParaRPr lang="en-US" sz="900" b="0" u="none" dirty="0">
              <a:solidFill>
                <a:schemeClr val="tx1"/>
              </a:solidFill>
            </a:endParaRPr>
          </a:p>
        </p:txBody>
      </p:sp>
      <p:pic>
        <p:nvPicPr>
          <p:cNvPr id="12" name="Picture 11" descr="MAE DY BLEIDLAIS YN CYFRI PAID COLLI DY GYFLE Logo">
            <a:extLst>
              <a:ext uri="{FF2B5EF4-FFF2-40B4-BE49-F238E27FC236}">
                <a16:creationId xmlns:a16="http://schemas.microsoft.com/office/drawing/2014/main" id="{4B30E777-DA51-5A41-B0DA-E94DF4B4CA97}"/>
              </a:ext>
            </a:extLst>
          </p:cNvPr>
          <p:cNvPicPr>
            <a:picLocks noChangeAspect="1"/>
          </p:cNvPicPr>
          <p:nvPr userDrawn="1"/>
        </p:nvPicPr>
        <p:blipFill>
          <a:blip r:embed="rId4"/>
          <a:stretch>
            <a:fillRect/>
          </a:stretch>
        </p:blipFill>
        <p:spPr>
          <a:xfrm>
            <a:off x="9526608" y="6062337"/>
            <a:ext cx="2246659" cy="468054"/>
          </a:xfrm>
          <a:prstGeom prst="rect">
            <a:avLst/>
          </a:prstGeom>
        </p:spPr>
      </p:pic>
    </p:spTree>
    <p:extLst>
      <p:ext uri="{BB962C8B-B14F-4D97-AF65-F5344CB8AC3E}">
        <p14:creationId xmlns:p14="http://schemas.microsoft.com/office/powerpoint/2010/main" val="28059453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and Content 2col">
    <p:spTree>
      <p:nvGrpSpPr>
        <p:cNvPr id="1" name=""/>
        <p:cNvGrpSpPr/>
        <p:nvPr/>
      </p:nvGrpSpPr>
      <p:grpSpPr>
        <a:xfrm>
          <a:off x="0" y="0"/>
          <a:ext cx="0" cy="0"/>
          <a:chOff x="0" y="0"/>
          <a:chExt cx="0" cy="0"/>
        </a:xfrm>
      </p:grpSpPr>
      <p:sp>
        <p:nvSpPr>
          <p:cNvPr id="22" name="Page Title">
            <a:extLst>
              <a:ext uri="{FF2B5EF4-FFF2-40B4-BE49-F238E27FC236}">
                <a16:creationId xmlns:a16="http://schemas.microsoft.com/office/drawing/2014/main" id="{E8FDF040-170A-A54F-87E4-3F257B612573}"/>
              </a:ext>
            </a:extLst>
          </p:cNvPr>
          <p:cNvSpPr>
            <a:spLocks noGrp="1"/>
          </p:cNvSpPr>
          <p:nvPr>
            <p:ph type="title" hasCustomPrompt="1"/>
          </p:nvPr>
        </p:nvSpPr>
        <p:spPr>
          <a:xfrm>
            <a:off x="290455" y="467140"/>
            <a:ext cx="7689574" cy="1093304"/>
          </a:xfrm>
        </p:spPr>
        <p:txBody>
          <a:bodyPr anchor="t">
            <a:normAutofit/>
          </a:bodyPr>
          <a:lstStyle>
            <a:lvl1pPr>
              <a:defRPr lang="en-US" sz="4200" b="1" i="0" kern="1200" dirty="0">
                <a:solidFill>
                  <a:schemeClr val="tx1">
                    <a:lumMod val="95000"/>
                    <a:lumOff val="5000"/>
                  </a:schemeClr>
                </a:solidFill>
                <a:latin typeface="Montserrat ExtraBold" pitchFamily="2" charset="77"/>
                <a:ea typeface="+mj-ea"/>
                <a:cs typeface="+mj-cs"/>
              </a:defRPr>
            </a:lvl1pPr>
          </a:lstStyle>
          <a:p>
            <a:r>
              <a:rPr lang="en-GB" dirty="0"/>
              <a:t>TITLE TO GO HERE</a:t>
            </a:r>
            <a:endParaRPr lang="en-US" dirty="0"/>
          </a:p>
        </p:txBody>
      </p:sp>
      <p:sp>
        <p:nvSpPr>
          <p:cNvPr id="23" name="Time">
            <a:extLst>
              <a:ext uri="{FF2B5EF4-FFF2-40B4-BE49-F238E27FC236}">
                <a16:creationId xmlns:a16="http://schemas.microsoft.com/office/drawing/2014/main" id="{C8A68D86-85C2-4E4E-AB52-DBFBC5CB3B5A}"/>
              </a:ext>
            </a:extLst>
          </p:cNvPr>
          <p:cNvSpPr>
            <a:spLocks noGrp="1"/>
          </p:cNvSpPr>
          <p:nvPr>
            <p:ph type="body" sz="quarter" idx="12" hasCustomPrompt="1"/>
          </p:nvPr>
        </p:nvSpPr>
        <p:spPr>
          <a:xfrm>
            <a:off x="846500" y="1792816"/>
            <a:ext cx="5105037" cy="319417"/>
          </a:xfrm>
        </p:spPr>
        <p:txBody>
          <a:bodyPr>
            <a:normAutofit/>
          </a:bodyPr>
          <a:lstStyle>
            <a:lvl1pPr marL="0" indent="0">
              <a:buNone/>
              <a:defRPr sz="1800"/>
            </a:lvl1pPr>
          </a:lstStyle>
          <a:p>
            <a:pPr lvl="0"/>
            <a:r>
              <a:rPr lang="en-GB" dirty="0"/>
              <a:t>XX to XX minutes</a:t>
            </a:r>
            <a:endParaRPr lang="en-US" dirty="0"/>
          </a:p>
        </p:txBody>
      </p:sp>
      <p:pic>
        <p:nvPicPr>
          <p:cNvPr id="9" name="Clock Icon" descr="Icon&#10;&#10;Description automatically generated">
            <a:extLst>
              <a:ext uri="{FF2B5EF4-FFF2-40B4-BE49-F238E27FC236}">
                <a16:creationId xmlns:a16="http://schemas.microsoft.com/office/drawing/2014/main" id="{4AF410A8-400B-BE41-BAB9-91CF6900D8C4}"/>
              </a:ext>
            </a:extLst>
          </p:cNvPr>
          <p:cNvPicPr>
            <a:picLocks noChangeAspect="1"/>
          </p:cNvPicPr>
          <p:nvPr userDrawn="1"/>
        </p:nvPicPr>
        <p:blipFill>
          <a:blip r:embed="rId2"/>
          <a:stretch>
            <a:fillRect/>
          </a:stretch>
        </p:blipFill>
        <p:spPr>
          <a:xfrm>
            <a:off x="371475" y="1733852"/>
            <a:ext cx="411086" cy="411086"/>
          </a:xfrm>
          <a:prstGeom prst="rect">
            <a:avLst/>
          </a:prstGeom>
        </p:spPr>
      </p:pic>
      <p:sp>
        <p:nvSpPr>
          <p:cNvPr id="24" name="Body Copy">
            <a:extLst>
              <a:ext uri="{FF2B5EF4-FFF2-40B4-BE49-F238E27FC236}">
                <a16:creationId xmlns:a16="http://schemas.microsoft.com/office/drawing/2014/main" id="{99EB5333-586E-AC4D-833F-7E9DC91315D1}"/>
              </a:ext>
            </a:extLst>
          </p:cNvPr>
          <p:cNvSpPr>
            <a:spLocks noGrp="1"/>
          </p:cNvSpPr>
          <p:nvPr>
            <p:ph type="body" sz="quarter" idx="15"/>
          </p:nvPr>
        </p:nvSpPr>
        <p:spPr>
          <a:xfrm>
            <a:off x="382273" y="2395538"/>
            <a:ext cx="5569265" cy="2792412"/>
          </a:xfrm>
          <a:solidFill>
            <a:srgbClr val="00E7BD">
              <a:alpha val="9000"/>
            </a:srgbClr>
          </a:solidFill>
          <a:ln>
            <a:noFill/>
          </a:ln>
        </p:spPr>
        <p:txBody>
          <a:bodyPr lIns="180000" tIns="180000" rIns="180000" bIns="180000"/>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1" name="Body Copy">
            <a:extLst>
              <a:ext uri="{FF2B5EF4-FFF2-40B4-BE49-F238E27FC236}">
                <a16:creationId xmlns:a16="http://schemas.microsoft.com/office/drawing/2014/main" id="{7AF2799C-5C3F-8247-A8FA-723257F8C49C}"/>
              </a:ext>
            </a:extLst>
          </p:cNvPr>
          <p:cNvSpPr>
            <a:spLocks noGrp="1"/>
          </p:cNvSpPr>
          <p:nvPr>
            <p:ph type="body" sz="quarter" idx="13"/>
          </p:nvPr>
        </p:nvSpPr>
        <p:spPr>
          <a:xfrm>
            <a:off x="6240463" y="2395538"/>
            <a:ext cx="5543549" cy="2792412"/>
          </a:xfrm>
          <a:solidFill>
            <a:srgbClr val="00E7BD">
              <a:alpha val="9000"/>
            </a:srgbClr>
          </a:solidFill>
          <a:ln>
            <a:noFill/>
          </a:ln>
        </p:spPr>
        <p:txBody>
          <a:bodyPr lIns="180000" tIns="180000" rIns="180000" bIns="180000"/>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6" name="Rectangle 15">
            <a:extLst>
              <a:ext uri="{FF2B5EF4-FFF2-40B4-BE49-F238E27FC236}">
                <a16:creationId xmlns:a16="http://schemas.microsoft.com/office/drawing/2014/main" id="{2D94F9EC-5C35-1F48-BE90-8309054484DB}"/>
              </a:ext>
            </a:extLst>
          </p:cNvPr>
          <p:cNvSpPr/>
          <p:nvPr userDrawn="1"/>
        </p:nvSpPr>
        <p:spPr>
          <a:xfrm>
            <a:off x="0" y="5714804"/>
            <a:ext cx="12192000" cy="1143196"/>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descr="A picture containing person&#10;&#10;Description automatically generated">
            <a:extLst>
              <a:ext uri="{FF2B5EF4-FFF2-40B4-BE49-F238E27FC236}">
                <a16:creationId xmlns:a16="http://schemas.microsoft.com/office/drawing/2014/main" id="{B5405EAB-8E7F-5C42-851B-A0419B474941}"/>
              </a:ext>
            </a:extLst>
          </p:cNvPr>
          <p:cNvPicPr>
            <a:picLocks noChangeAspect="1"/>
          </p:cNvPicPr>
          <p:nvPr userDrawn="1"/>
        </p:nvPicPr>
        <p:blipFill rotWithShape="1">
          <a:blip r:embed="rId3"/>
          <a:srcRect r="18535"/>
          <a:stretch/>
        </p:blipFill>
        <p:spPr>
          <a:xfrm>
            <a:off x="10275010" y="4075636"/>
            <a:ext cx="1916990" cy="2792412"/>
          </a:xfrm>
          <a:prstGeom prst="rect">
            <a:avLst/>
          </a:prstGeom>
        </p:spPr>
      </p:pic>
      <p:sp>
        <p:nvSpPr>
          <p:cNvPr id="15" name="Footer Placeholder 7">
            <a:extLst>
              <a:ext uri="{FF2B5EF4-FFF2-40B4-BE49-F238E27FC236}">
                <a16:creationId xmlns:a16="http://schemas.microsoft.com/office/drawing/2014/main" id="{C3CCD9EE-ABA0-B34B-9A10-3FA8BC3DAC5E}"/>
              </a:ext>
            </a:extLst>
          </p:cNvPr>
          <p:cNvSpPr>
            <a:spLocks noGrp="1"/>
          </p:cNvSpPr>
          <p:nvPr>
            <p:ph type="ftr" sz="quarter" idx="14"/>
          </p:nvPr>
        </p:nvSpPr>
        <p:spPr>
          <a:xfrm>
            <a:off x="280516" y="6023044"/>
            <a:ext cx="6994044" cy="365125"/>
          </a:xfrm>
        </p:spPr>
        <p:txBody>
          <a:bodyPr/>
          <a:lstStyle/>
          <a:p>
            <a:r>
              <a:rPr lang="en-US"/>
              <a:t>PRESENTATION TITLE HERE (AMEND VIEW &gt; HEADER AND FOOTER &gt; APPLY ALL)</a:t>
            </a:r>
            <a:endParaRPr lang="en-US" dirty="0"/>
          </a:p>
        </p:txBody>
      </p:sp>
      <p:pic>
        <p:nvPicPr>
          <p:cNvPr id="13" name="Picture 12" descr="A picture containing logo&#10;&#10;Description automatically generated">
            <a:extLst>
              <a:ext uri="{FF2B5EF4-FFF2-40B4-BE49-F238E27FC236}">
                <a16:creationId xmlns:a16="http://schemas.microsoft.com/office/drawing/2014/main" id="{0644C3C1-3C3A-9E48-8D3B-F7494C7611B9}"/>
              </a:ext>
            </a:extLst>
          </p:cNvPr>
          <p:cNvPicPr>
            <a:picLocks noChangeAspect="1"/>
          </p:cNvPicPr>
          <p:nvPr userDrawn="1"/>
        </p:nvPicPr>
        <p:blipFill>
          <a:blip r:embed="rId4"/>
          <a:stretch>
            <a:fillRect/>
          </a:stretch>
        </p:blipFill>
        <p:spPr>
          <a:xfrm>
            <a:off x="10742706" y="493632"/>
            <a:ext cx="1030561" cy="650971"/>
          </a:xfrm>
          <a:prstGeom prst="rect">
            <a:avLst/>
          </a:prstGeom>
        </p:spPr>
      </p:pic>
      <p:sp>
        <p:nvSpPr>
          <p:cNvPr id="14" name="Footer Placeholder 40">
            <a:hlinkClick r:id="rId5"/>
            <a:extLst>
              <a:ext uri="{FF2B5EF4-FFF2-40B4-BE49-F238E27FC236}">
                <a16:creationId xmlns:a16="http://schemas.microsoft.com/office/drawing/2014/main" id="{FAA208A4-D0BA-6C4B-9369-B21730468C8E}"/>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dirty="0" err="1">
                <a:solidFill>
                  <a:schemeClr val="tx1"/>
                </a:solidFill>
              </a:rPr>
              <a:t>comisiwnetholiadol.org.uk</a:t>
            </a:r>
            <a:r>
              <a:rPr lang="en-US" sz="900" b="0" u="none" dirty="0">
                <a:solidFill>
                  <a:schemeClr val="tx1"/>
                </a:solidFill>
              </a:rPr>
              <a:t>/</a:t>
            </a:r>
            <a:r>
              <a:rPr lang="en-US" sz="900" b="0" u="none" dirty="0" err="1">
                <a:solidFill>
                  <a:schemeClr val="tx1"/>
                </a:solidFill>
              </a:rPr>
              <a:t>dysgu</a:t>
            </a:r>
            <a:endParaRPr lang="en-US" sz="900" b="0" u="none" dirty="0">
              <a:solidFill>
                <a:schemeClr val="tx1"/>
              </a:solidFill>
            </a:endParaRPr>
          </a:p>
        </p:txBody>
      </p:sp>
      <p:pic>
        <p:nvPicPr>
          <p:cNvPr id="21" name="Picture 20" descr="MAE DY BLEIDLAIS YN CYFRI PAID COLLI DY GYFLE Logo">
            <a:extLst>
              <a:ext uri="{FF2B5EF4-FFF2-40B4-BE49-F238E27FC236}">
                <a16:creationId xmlns:a16="http://schemas.microsoft.com/office/drawing/2014/main" id="{0F1938C1-AE82-A04B-96F0-4C68CD84FCC5}"/>
              </a:ext>
            </a:extLst>
          </p:cNvPr>
          <p:cNvPicPr>
            <a:picLocks noChangeAspect="1"/>
          </p:cNvPicPr>
          <p:nvPr userDrawn="1"/>
        </p:nvPicPr>
        <p:blipFill>
          <a:blip r:embed="rId6"/>
          <a:stretch>
            <a:fillRect/>
          </a:stretch>
        </p:blipFill>
        <p:spPr>
          <a:xfrm>
            <a:off x="9526608" y="6062337"/>
            <a:ext cx="2246659" cy="468054"/>
          </a:xfrm>
          <a:prstGeom prst="rect">
            <a:avLst/>
          </a:prstGeom>
        </p:spPr>
      </p:pic>
    </p:spTree>
    <p:extLst>
      <p:ext uri="{BB962C8B-B14F-4D97-AF65-F5344CB8AC3E}">
        <p14:creationId xmlns:p14="http://schemas.microsoft.com/office/powerpoint/2010/main" val="29643570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Title and Content 2col">
    <p:spTree>
      <p:nvGrpSpPr>
        <p:cNvPr id="1" name=""/>
        <p:cNvGrpSpPr/>
        <p:nvPr/>
      </p:nvGrpSpPr>
      <p:grpSpPr>
        <a:xfrm>
          <a:off x="0" y="0"/>
          <a:ext cx="0" cy="0"/>
          <a:chOff x="0" y="0"/>
          <a:chExt cx="0" cy="0"/>
        </a:xfrm>
      </p:grpSpPr>
      <p:sp>
        <p:nvSpPr>
          <p:cNvPr id="22" name="Page Title">
            <a:extLst>
              <a:ext uri="{FF2B5EF4-FFF2-40B4-BE49-F238E27FC236}">
                <a16:creationId xmlns:a16="http://schemas.microsoft.com/office/drawing/2014/main" id="{E8FDF040-170A-A54F-87E4-3F257B612573}"/>
              </a:ext>
            </a:extLst>
          </p:cNvPr>
          <p:cNvSpPr>
            <a:spLocks noGrp="1"/>
          </p:cNvSpPr>
          <p:nvPr>
            <p:ph type="title" hasCustomPrompt="1"/>
          </p:nvPr>
        </p:nvSpPr>
        <p:spPr>
          <a:xfrm>
            <a:off x="290455" y="467140"/>
            <a:ext cx="7689574" cy="1093304"/>
          </a:xfrm>
        </p:spPr>
        <p:txBody>
          <a:bodyPr anchor="t">
            <a:normAutofit/>
          </a:bodyPr>
          <a:lstStyle>
            <a:lvl1pPr>
              <a:defRPr lang="en-US" sz="4200" b="1" i="0" kern="1200" dirty="0">
                <a:solidFill>
                  <a:schemeClr val="tx1">
                    <a:lumMod val="95000"/>
                    <a:lumOff val="5000"/>
                  </a:schemeClr>
                </a:solidFill>
                <a:latin typeface="Montserrat ExtraBold" pitchFamily="2" charset="77"/>
                <a:ea typeface="+mj-ea"/>
                <a:cs typeface="+mj-cs"/>
              </a:defRPr>
            </a:lvl1pPr>
          </a:lstStyle>
          <a:p>
            <a:r>
              <a:rPr lang="en-GB" dirty="0"/>
              <a:t>TITLE TO GO HERE</a:t>
            </a:r>
            <a:endParaRPr lang="en-US" dirty="0"/>
          </a:p>
        </p:txBody>
      </p:sp>
      <p:sp>
        <p:nvSpPr>
          <p:cNvPr id="23" name="Time">
            <a:extLst>
              <a:ext uri="{FF2B5EF4-FFF2-40B4-BE49-F238E27FC236}">
                <a16:creationId xmlns:a16="http://schemas.microsoft.com/office/drawing/2014/main" id="{C8A68D86-85C2-4E4E-AB52-DBFBC5CB3B5A}"/>
              </a:ext>
            </a:extLst>
          </p:cNvPr>
          <p:cNvSpPr>
            <a:spLocks noGrp="1"/>
          </p:cNvSpPr>
          <p:nvPr>
            <p:ph type="body" sz="quarter" idx="12" hasCustomPrompt="1"/>
          </p:nvPr>
        </p:nvSpPr>
        <p:spPr>
          <a:xfrm>
            <a:off x="280516" y="1792816"/>
            <a:ext cx="5671021" cy="319417"/>
          </a:xfrm>
        </p:spPr>
        <p:txBody>
          <a:bodyPr>
            <a:normAutofit/>
          </a:bodyPr>
          <a:lstStyle>
            <a:lvl1pPr marL="0" indent="0">
              <a:buNone/>
              <a:defRPr sz="1800"/>
            </a:lvl1pPr>
          </a:lstStyle>
          <a:p>
            <a:pPr lvl="0"/>
            <a:r>
              <a:rPr lang="en-GB" dirty="0"/>
              <a:t>XX to XX minutes</a:t>
            </a:r>
            <a:endParaRPr lang="en-US" dirty="0"/>
          </a:p>
        </p:txBody>
      </p:sp>
      <p:sp>
        <p:nvSpPr>
          <p:cNvPr id="24" name="Body Copy">
            <a:extLst>
              <a:ext uri="{FF2B5EF4-FFF2-40B4-BE49-F238E27FC236}">
                <a16:creationId xmlns:a16="http://schemas.microsoft.com/office/drawing/2014/main" id="{99EB5333-586E-AC4D-833F-7E9DC91315D1}"/>
              </a:ext>
            </a:extLst>
          </p:cNvPr>
          <p:cNvSpPr>
            <a:spLocks noGrp="1"/>
          </p:cNvSpPr>
          <p:nvPr>
            <p:ph type="body" sz="quarter" idx="15"/>
          </p:nvPr>
        </p:nvSpPr>
        <p:spPr>
          <a:xfrm>
            <a:off x="382273" y="2395538"/>
            <a:ext cx="5569265" cy="2792412"/>
          </a:xfrm>
          <a:solidFill>
            <a:srgbClr val="00E7BD">
              <a:alpha val="9000"/>
            </a:srgbClr>
          </a:solidFill>
          <a:ln>
            <a:noFill/>
          </a:ln>
        </p:spPr>
        <p:txBody>
          <a:bodyPr lIns="180000" tIns="180000" rIns="180000" bIns="180000"/>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1" name="Body Copy">
            <a:extLst>
              <a:ext uri="{FF2B5EF4-FFF2-40B4-BE49-F238E27FC236}">
                <a16:creationId xmlns:a16="http://schemas.microsoft.com/office/drawing/2014/main" id="{7AF2799C-5C3F-8247-A8FA-723257F8C49C}"/>
              </a:ext>
            </a:extLst>
          </p:cNvPr>
          <p:cNvSpPr>
            <a:spLocks noGrp="1"/>
          </p:cNvSpPr>
          <p:nvPr>
            <p:ph type="body" sz="quarter" idx="13"/>
          </p:nvPr>
        </p:nvSpPr>
        <p:spPr>
          <a:xfrm>
            <a:off x="6240463" y="2395538"/>
            <a:ext cx="5543549" cy="2792412"/>
          </a:xfrm>
          <a:solidFill>
            <a:srgbClr val="00E7BD">
              <a:alpha val="9000"/>
            </a:srgbClr>
          </a:solidFill>
          <a:ln>
            <a:noFill/>
          </a:ln>
        </p:spPr>
        <p:txBody>
          <a:bodyPr lIns="180000" tIns="180000" rIns="180000" bIns="180000"/>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6" name="Rectangle 15">
            <a:extLst>
              <a:ext uri="{FF2B5EF4-FFF2-40B4-BE49-F238E27FC236}">
                <a16:creationId xmlns:a16="http://schemas.microsoft.com/office/drawing/2014/main" id="{2D94F9EC-5C35-1F48-BE90-8309054484DB}"/>
              </a:ext>
            </a:extLst>
          </p:cNvPr>
          <p:cNvSpPr/>
          <p:nvPr userDrawn="1"/>
        </p:nvSpPr>
        <p:spPr>
          <a:xfrm>
            <a:off x="0" y="5714804"/>
            <a:ext cx="12192000" cy="1143196"/>
          </a:xfrm>
          <a:prstGeom prst="rect">
            <a:avLst/>
          </a:prstGeom>
          <a:solidFill>
            <a:srgbClr val="00E7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descr="A picture containing person&#10;&#10;Description automatically generated">
            <a:extLst>
              <a:ext uri="{FF2B5EF4-FFF2-40B4-BE49-F238E27FC236}">
                <a16:creationId xmlns:a16="http://schemas.microsoft.com/office/drawing/2014/main" id="{B5405EAB-8E7F-5C42-851B-A0419B474941}"/>
              </a:ext>
            </a:extLst>
          </p:cNvPr>
          <p:cNvPicPr>
            <a:picLocks noChangeAspect="1"/>
          </p:cNvPicPr>
          <p:nvPr userDrawn="1"/>
        </p:nvPicPr>
        <p:blipFill rotWithShape="1">
          <a:blip r:embed="rId2"/>
          <a:srcRect r="18535"/>
          <a:stretch/>
        </p:blipFill>
        <p:spPr>
          <a:xfrm>
            <a:off x="10275010" y="4075636"/>
            <a:ext cx="1916990" cy="2792412"/>
          </a:xfrm>
          <a:prstGeom prst="rect">
            <a:avLst/>
          </a:prstGeom>
        </p:spPr>
      </p:pic>
      <p:sp>
        <p:nvSpPr>
          <p:cNvPr id="15" name="Footer Placeholder 7">
            <a:extLst>
              <a:ext uri="{FF2B5EF4-FFF2-40B4-BE49-F238E27FC236}">
                <a16:creationId xmlns:a16="http://schemas.microsoft.com/office/drawing/2014/main" id="{C3CCD9EE-ABA0-B34B-9A10-3FA8BC3DAC5E}"/>
              </a:ext>
            </a:extLst>
          </p:cNvPr>
          <p:cNvSpPr>
            <a:spLocks noGrp="1"/>
          </p:cNvSpPr>
          <p:nvPr>
            <p:ph type="ftr" sz="quarter" idx="14"/>
          </p:nvPr>
        </p:nvSpPr>
        <p:spPr>
          <a:xfrm>
            <a:off x="280516" y="6023044"/>
            <a:ext cx="6994044" cy="365125"/>
          </a:xfrm>
        </p:spPr>
        <p:txBody>
          <a:bodyPr/>
          <a:lstStyle/>
          <a:p>
            <a:r>
              <a:rPr lang="en-US"/>
              <a:t>PRESENTATION TITLE HERE (AMEND VIEW &gt; HEADER AND FOOTER &gt; APPLY ALL)</a:t>
            </a:r>
            <a:endParaRPr lang="en-US" dirty="0"/>
          </a:p>
        </p:txBody>
      </p:sp>
      <p:pic>
        <p:nvPicPr>
          <p:cNvPr id="13" name="Picture 12" descr="A picture containing logo&#10;&#10;Description automatically generated">
            <a:extLst>
              <a:ext uri="{FF2B5EF4-FFF2-40B4-BE49-F238E27FC236}">
                <a16:creationId xmlns:a16="http://schemas.microsoft.com/office/drawing/2014/main" id="{0644C3C1-3C3A-9E48-8D3B-F7494C7611B9}"/>
              </a:ext>
            </a:extLst>
          </p:cNvPr>
          <p:cNvPicPr>
            <a:picLocks noChangeAspect="1"/>
          </p:cNvPicPr>
          <p:nvPr userDrawn="1"/>
        </p:nvPicPr>
        <p:blipFill>
          <a:blip r:embed="rId3"/>
          <a:stretch>
            <a:fillRect/>
          </a:stretch>
        </p:blipFill>
        <p:spPr>
          <a:xfrm>
            <a:off x="10742706" y="493632"/>
            <a:ext cx="1030561" cy="650971"/>
          </a:xfrm>
          <a:prstGeom prst="rect">
            <a:avLst/>
          </a:prstGeom>
        </p:spPr>
      </p:pic>
      <p:sp>
        <p:nvSpPr>
          <p:cNvPr id="14" name="Footer Placeholder 40">
            <a:hlinkClick r:id="rId4"/>
            <a:extLst>
              <a:ext uri="{FF2B5EF4-FFF2-40B4-BE49-F238E27FC236}">
                <a16:creationId xmlns:a16="http://schemas.microsoft.com/office/drawing/2014/main" id="{FAA208A4-D0BA-6C4B-9369-B21730468C8E}"/>
              </a:ext>
            </a:extLst>
          </p:cNvPr>
          <p:cNvSpPr txBox="1">
            <a:spLocks/>
          </p:cNvSpPr>
          <p:nvPr userDrawn="1"/>
        </p:nvSpPr>
        <p:spPr>
          <a:xfrm>
            <a:off x="280516" y="6205606"/>
            <a:ext cx="6994044" cy="365125"/>
          </a:xfrm>
          <a:prstGeom prst="rect">
            <a:avLst/>
          </a:prstGeom>
        </p:spPr>
        <p:txBody>
          <a:bodyPr vert="horz" lIns="91440" tIns="45720" rIns="91440" bIns="45720" rtlCol="0" anchor="ctr"/>
          <a:lstStyle>
            <a:defPPr>
              <a:defRPr lang="en-US"/>
            </a:defPPr>
            <a:lvl1pPr marL="0" algn="l" defTabSz="914400" rtl="0" eaLnBrk="1" latinLnBrk="0" hangingPunct="1">
              <a:defRPr sz="1200" b="1" i="0" kern="1200">
                <a:solidFill>
                  <a:schemeClr val="tx1"/>
                </a:solidFill>
                <a:latin typeface="Montserrat"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0" u="none" dirty="0" err="1">
                <a:solidFill>
                  <a:schemeClr val="tx1"/>
                </a:solidFill>
              </a:rPr>
              <a:t>comisiwnetholiadol.org.uk</a:t>
            </a:r>
            <a:r>
              <a:rPr lang="en-US" sz="900" b="0" u="none" dirty="0">
                <a:solidFill>
                  <a:schemeClr val="tx1"/>
                </a:solidFill>
              </a:rPr>
              <a:t>/</a:t>
            </a:r>
            <a:r>
              <a:rPr lang="en-US" sz="900" b="0" u="none" dirty="0" err="1">
                <a:solidFill>
                  <a:schemeClr val="tx1"/>
                </a:solidFill>
              </a:rPr>
              <a:t>dysgu</a:t>
            </a:r>
            <a:endParaRPr lang="en-US" sz="900" b="0" u="none" dirty="0">
              <a:solidFill>
                <a:schemeClr val="tx1"/>
              </a:solidFill>
            </a:endParaRPr>
          </a:p>
        </p:txBody>
      </p:sp>
      <p:pic>
        <p:nvPicPr>
          <p:cNvPr id="21" name="Picture 20" descr="MAE DY BLEIDLAIS YN CYFRI PAID COLLI DY GYFLE Logo">
            <a:extLst>
              <a:ext uri="{FF2B5EF4-FFF2-40B4-BE49-F238E27FC236}">
                <a16:creationId xmlns:a16="http://schemas.microsoft.com/office/drawing/2014/main" id="{0F1938C1-AE82-A04B-96F0-4C68CD84FCC5}"/>
              </a:ext>
            </a:extLst>
          </p:cNvPr>
          <p:cNvPicPr>
            <a:picLocks noChangeAspect="1"/>
          </p:cNvPicPr>
          <p:nvPr userDrawn="1"/>
        </p:nvPicPr>
        <p:blipFill>
          <a:blip r:embed="rId5"/>
          <a:stretch>
            <a:fillRect/>
          </a:stretch>
        </p:blipFill>
        <p:spPr>
          <a:xfrm>
            <a:off x="9526608" y="6062337"/>
            <a:ext cx="2246659" cy="468054"/>
          </a:xfrm>
          <a:prstGeom prst="rect">
            <a:avLst/>
          </a:prstGeom>
        </p:spPr>
      </p:pic>
    </p:spTree>
    <p:extLst>
      <p:ext uri="{BB962C8B-B14F-4D97-AF65-F5344CB8AC3E}">
        <p14:creationId xmlns:p14="http://schemas.microsoft.com/office/powerpoint/2010/main" val="3325812208"/>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age Title">
            <a:extLst>
              <a:ext uri="{FF2B5EF4-FFF2-40B4-BE49-F238E27FC236}">
                <a16:creationId xmlns:a16="http://schemas.microsoft.com/office/drawing/2014/main" id="{2605799E-3C53-A84D-9EE0-17323F529908}"/>
              </a:ext>
            </a:extLst>
          </p:cNvPr>
          <p:cNvSpPr>
            <a:spLocks noGrp="1"/>
          </p:cNvSpPr>
          <p:nvPr>
            <p:ph type="title"/>
          </p:nvPr>
        </p:nvSpPr>
        <p:spPr>
          <a:xfrm>
            <a:off x="390939" y="365125"/>
            <a:ext cx="10515600" cy="1325563"/>
          </a:xfrm>
          <a:prstGeom prst="rect">
            <a:avLst/>
          </a:prstGeom>
        </p:spPr>
        <p:txBody>
          <a:bodyPr vert="horz" lIns="91440" tIns="45720" rIns="91440" bIns="45720" rtlCol="0" anchor="ctr">
            <a:normAutofit/>
          </a:bodyPr>
          <a:lstStyle/>
          <a:p>
            <a:r>
              <a:rPr lang="en-GB" dirty="0"/>
              <a:t>CLICK TO EDIT MASTER TITLE STYLE</a:t>
            </a:r>
            <a:endParaRPr lang="en-US" dirty="0"/>
          </a:p>
        </p:txBody>
      </p:sp>
      <p:sp>
        <p:nvSpPr>
          <p:cNvPr id="3" name="Page copy">
            <a:extLst>
              <a:ext uri="{FF2B5EF4-FFF2-40B4-BE49-F238E27FC236}">
                <a16:creationId xmlns:a16="http://schemas.microsoft.com/office/drawing/2014/main" id="{987F9996-A406-314D-BFF7-25EC3CE26BA0}"/>
              </a:ext>
            </a:extLst>
          </p:cNvPr>
          <p:cNvSpPr>
            <a:spLocks noGrp="1"/>
          </p:cNvSpPr>
          <p:nvPr>
            <p:ph type="body" idx="1"/>
          </p:nvPr>
        </p:nvSpPr>
        <p:spPr>
          <a:xfrm>
            <a:off x="390939" y="1825625"/>
            <a:ext cx="10515600" cy="4351338"/>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3" name="Footer Placeholder 12">
            <a:extLst>
              <a:ext uri="{FF2B5EF4-FFF2-40B4-BE49-F238E27FC236}">
                <a16:creationId xmlns:a16="http://schemas.microsoft.com/office/drawing/2014/main" id="{006EFD54-0B76-9142-B3BA-8C5FA2817BFB}"/>
              </a:ext>
            </a:extLst>
          </p:cNvPr>
          <p:cNvSpPr>
            <a:spLocks noGrp="1"/>
          </p:cNvSpPr>
          <p:nvPr>
            <p:ph type="ftr" sz="quarter" idx="3"/>
          </p:nvPr>
        </p:nvSpPr>
        <p:spPr>
          <a:xfrm>
            <a:off x="280515" y="6127750"/>
            <a:ext cx="11503497" cy="365125"/>
          </a:xfrm>
          <a:prstGeom prst="rect">
            <a:avLst/>
          </a:prstGeom>
        </p:spPr>
        <p:txBody>
          <a:bodyPr vert="horz" lIns="91440" tIns="45720" rIns="91440" bIns="45720" rtlCol="0" anchor="ctr"/>
          <a:lstStyle>
            <a:lvl1pPr algn="l">
              <a:defRPr sz="1200" b="1" i="0">
                <a:solidFill>
                  <a:schemeClr val="tx1"/>
                </a:solidFill>
                <a:latin typeface="Montserrat" pitchFamily="2" charset="77"/>
              </a:defRPr>
            </a:lvl1pPr>
          </a:lstStyle>
          <a:p>
            <a:r>
              <a:rPr lang="en-US" dirty="0"/>
              <a:t>PRESENTATION TITLE HERE (AMEND VIEW &gt; HEADER AND FOOTER &gt; APPLY ALL)</a:t>
            </a:r>
          </a:p>
        </p:txBody>
      </p:sp>
    </p:spTree>
    <p:extLst>
      <p:ext uri="{BB962C8B-B14F-4D97-AF65-F5344CB8AC3E}">
        <p14:creationId xmlns:p14="http://schemas.microsoft.com/office/powerpoint/2010/main" val="1730777991"/>
      </p:ext>
    </p:extLst>
  </p:cSld>
  <p:clrMap bg1="lt1" tx1="dk1" bg2="lt2" tx2="dk2" accent1="accent1" accent2="accent2" accent3="accent3" accent4="accent4" accent5="accent5" accent6="accent6" hlink="hlink" folHlink="folHlink"/>
  <p:sldLayoutIdLst>
    <p:sldLayoutId id="2147483690" r:id="rId1"/>
    <p:sldLayoutId id="2147483692" r:id="rId2"/>
    <p:sldLayoutId id="2147483691" r:id="rId3"/>
    <p:sldLayoutId id="2147483649" r:id="rId4"/>
    <p:sldLayoutId id="2147483660" r:id="rId5"/>
    <p:sldLayoutId id="2147483650" r:id="rId6"/>
    <p:sldLayoutId id="2147483682" r:id="rId7"/>
    <p:sldLayoutId id="2147483661" r:id="rId8"/>
    <p:sldLayoutId id="2147483685" r:id="rId9"/>
    <p:sldLayoutId id="2147483662" r:id="rId10"/>
    <p:sldLayoutId id="2147483683" r:id="rId11"/>
    <p:sldLayoutId id="2147483663" r:id="rId12"/>
    <p:sldLayoutId id="2147483684" r:id="rId13"/>
    <p:sldLayoutId id="2147483651" r:id="rId14"/>
    <p:sldLayoutId id="2147483665" r:id="rId15"/>
    <p:sldLayoutId id="2147483671" r:id="rId16"/>
    <p:sldLayoutId id="2147483667" r:id="rId17"/>
    <p:sldLayoutId id="2147483672" r:id="rId18"/>
    <p:sldLayoutId id="2147483673" r:id="rId19"/>
    <p:sldLayoutId id="2147483664" r:id="rId20"/>
    <p:sldLayoutId id="2147483666" r:id="rId21"/>
    <p:sldLayoutId id="2147483652" r:id="rId22"/>
    <p:sldLayoutId id="2147483681" r:id="rId23"/>
    <p:sldLayoutId id="2147483669" r:id="rId24"/>
    <p:sldLayoutId id="2147483668" r:id="rId25"/>
    <p:sldLayoutId id="2147483670" r:id="rId26"/>
    <p:sldLayoutId id="2147483676" r:id="rId27"/>
    <p:sldLayoutId id="2147483675" r:id="rId28"/>
    <p:sldLayoutId id="2147483674" r:id="rId29"/>
    <p:sldLayoutId id="2147483679" r:id="rId30"/>
    <p:sldLayoutId id="2147483686" r:id="rId31"/>
    <p:sldLayoutId id="2147483677" r:id="rId32"/>
    <p:sldLayoutId id="2147483687" r:id="rId33"/>
    <p:sldLayoutId id="2147483680" r:id="rId34"/>
    <p:sldLayoutId id="2147483688" r:id="rId35"/>
    <p:sldLayoutId id="2147483678" r:id="rId36"/>
    <p:sldLayoutId id="2147483689" r:id="rId37"/>
  </p:sldLayoutIdLst>
  <p:hf sldNum="0" hdr="0" dt="0"/>
  <p:txStyles>
    <p:titleStyle>
      <a:lvl1pPr algn="l" defTabSz="914400" rtl="0" eaLnBrk="1" latinLnBrk="0" hangingPunct="1">
        <a:lnSpc>
          <a:spcPct val="90000"/>
        </a:lnSpc>
        <a:spcBef>
          <a:spcPct val="0"/>
        </a:spcBef>
        <a:buNone/>
        <a:defRPr sz="4200" b="1" i="0" kern="1200">
          <a:solidFill>
            <a:schemeClr val="tx1">
              <a:lumMod val="95000"/>
              <a:lumOff val="5000"/>
            </a:schemeClr>
          </a:solidFill>
          <a:latin typeface="Montserrat ExtraBold" pitchFamily="2" charset="77"/>
          <a:ea typeface="+mj-ea"/>
          <a:cs typeface="+mj-cs"/>
        </a:defRPr>
      </a:lvl1pPr>
    </p:titleStyle>
    <p:bodyStyle>
      <a:lvl1pPr marL="342900" indent="-342900" algn="l" defTabSz="914400" rtl="0" eaLnBrk="1" latinLnBrk="0" hangingPunct="1">
        <a:lnSpc>
          <a:spcPct val="90000"/>
        </a:lnSpc>
        <a:spcBef>
          <a:spcPts val="1000"/>
        </a:spcBef>
        <a:buClr>
          <a:srgbClr val="00E7BD"/>
        </a:buClr>
        <a:buSzPct val="140000"/>
        <a:buFont typeface="Wingdings" pitchFamily="2" charset="2"/>
        <a:buChar char="§"/>
        <a:defRPr sz="2000" b="1" i="0" kern="1200">
          <a:solidFill>
            <a:schemeClr val="tx1">
              <a:lumMod val="95000"/>
              <a:lumOff val="5000"/>
            </a:schemeClr>
          </a:solidFill>
          <a:latin typeface="Montserrat" pitchFamily="2" charset="77"/>
          <a:ea typeface="+mn-ea"/>
          <a:cs typeface="Futura Medium" panose="020B0602020204020303" pitchFamily="34" charset="-79"/>
        </a:defRPr>
      </a:lvl1pPr>
      <a:lvl2pPr marL="742950" indent="-285750" algn="l" defTabSz="914400" rtl="0" eaLnBrk="1" latinLnBrk="0" hangingPunct="1">
        <a:lnSpc>
          <a:spcPct val="90000"/>
        </a:lnSpc>
        <a:spcBef>
          <a:spcPts val="500"/>
        </a:spcBef>
        <a:buClr>
          <a:srgbClr val="00E7BD"/>
        </a:buClr>
        <a:buSzPct val="140000"/>
        <a:buFont typeface="Wingdings" pitchFamily="2" charset="2"/>
        <a:buChar char="§"/>
        <a:defRPr sz="1800" b="0" kern="1200">
          <a:solidFill>
            <a:schemeClr val="tx1">
              <a:lumMod val="95000"/>
              <a:lumOff val="5000"/>
            </a:schemeClr>
          </a:solidFill>
          <a:latin typeface="Montserrat" pitchFamily="2" charset="77"/>
          <a:ea typeface="+mn-ea"/>
          <a:cs typeface="Futura Medium" panose="020B0602020204020303" pitchFamily="34" charset="-79"/>
        </a:defRPr>
      </a:lvl2pPr>
      <a:lvl3pPr marL="1200150" indent="-285750" algn="l" defTabSz="914400" rtl="0" eaLnBrk="1" latinLnBrk="0" hangingPunct="1">
        <a:lnSpc>
          <a:spcPct val="90000"/>
        </a:lnSpc>
        <a:spcBef>
          <a:spcPts val="500"/>
        </a:spcBef>
        <a:buClr>
          <a:srgbClr val="00E7BD"/>
        </a:buClr>
        <a:buSzPct val="140000"/>
        <a:buFont typeface="Wingdings" pitchFamily="2" charset="2"/>
        <a:buChar char="§"/>
        <a:defRPr sz="1600" b="0" kern="1200">
          <a:solidFill>
            <a:schemeClr val="tx1">
              <a:lumMod val="95000"/>
              <a:lumOff val="5000"/>
            </a:schemeClr>
          </a:solidFill>
          <a:latin typeface="Montserrat" pitchFamily="2" charset="77"/>
          <a:ea typeface="+mn-ea"/>
          <a:cs typeface="Futura Medium" panose="020B0602020204020303" pitchFamily="34" charset="-79"/>
        </a:defRPr>
      </a:lvl3pPr>
      <a:lvl4pPr marL="1657350" indent="-285750" algn="l" defTabSz="914400" rtl="0" eaLnBrk="1" latinLnBrk="0" hangingPunct="1">
        <a:lnSpc>
          <a:spcPct val="90000"/>
        </a:lnSpc>
        <a:spcBef>
          <a:spcPts val="500"/>
        </a:spcBef>
        <a:buClr>
          <a:srgbClr val="00E7BD"/>
        </a:buClr>
        <a:buSzPct val="140000"/>
        <a:buFont typeface="Wingdings" pitchFamily="2" charset="2"/>
        <a:buChar char="§"/>
        <a:defRPr sz="1400" b="0" kern="1200">
          <a:solidFill>
            <a:schemeClr val="tx1">
              <a:lumMod val="95000"/>
              <a:lumOff val="5000"/>
            </a:schemeClr>
          </a:solidFill>
          <a:latin typeface="Montserrat" pitchFamily="2" charset="77"/>
          <a:ea typeface="+mn-ea"/>
          <a:cs typeface="Futura Medium" panose="020B0602020204020303" pitchFamily="34" charset="-79"/>
        </a:defRPr>
      </a:lvl4pPr>
      <a:lvl5pPr marL="2000250" indent="-171450" algn="l" defTabSz="914400" rtl="0" eaLnBrk="1" latinLnBrk="0" hangingPunct="1">
        <a:lnSpc>
          <a:spcPct val="90000"/>
        </a:lnSpc>
        <a:spcBef>
          <a:spcPts val="500"/>
        </a:spcBef>
        <a:buClr>
          <a:srgbClr val="00E7BD"/>
        </a:buClr>
        <a:buSzPct val="140000"/>
        <a:buFont typeface="Wingdings" pitchFamily="2" charset="2"/>
        <a:buChar char="§"/>
        <a:defRPr sz="1200" b="0" kern="1200">
          <a:solidFill>
            <a:schemeClr val="tx1">
              <a:lumMod val="95000"/>
              <a:lumOff val="5000"/>
            </a:schemeClr>
          </a:solidFill>
          <a:latin typeface="Montserrat" pitchFamily="2" charset="77"/>
          <a:ea typeface="+mn-ea"/>
          <a:cs typeface="Futura Medium" panose="020B0602020204020303" pitchFamily="34" charset="-79"/>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423" userDrawn="1">
          <p15:clr>
            <a:srgbClr val="F26B43"/>
          </p15:clr>
        </p15:guide>
        <p15:guide id="2" pos="234" userDrawn="1">
          <p15:clr>
            <a:srgbClr val="F26B43"/>
          </p15:clr>
        </p15:guide>
        <p15:guide id="3" orient="horz" pos="300" userDrawn="1">
          <p15:clr>
            <a:srgbClr val="F26B43"/>
          </p15:clr>
        </p15:guide>
        <p15:guide id="4" orient="horz" pos="4110" userDrawn="1">
          <p15:clr>
            <a:srgbClr val="F26B43"/>
          </p15:clr>
        </p15:guide>
        <p15:guide id="5" pos="3840" userDrawn="1">
          <p15:clr>
            <a:srgbClr val="F26B43"/>
          </p15:clr>
        </p15:guide>
        <p15:guide id="6" pos="3749" userDrawn="1">
          <p15:clr>
            <a:srgbClr val="F26B43"/>
          </p15:clr>
        </p15:guide>
        <p15:guide id="7" pos="3931"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9.xml"/><Relationship Id="rId4" Type="http://schemas.openxmlformats.org/officeDocument/2006/relationships/image" Target="../media/image22.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9.xml"/><Relationship Id="rId1" Type="http://schemas.openxmlformats.org/officeDocument/2006/relationships/video" Target="https://www.youtube.com/embed/JXAdOgIPl9o?feature=oembed" TargetMode="External"/><Relationship Id="rId4" Type="http://schemas.openxmlformats.org/officeDocument/2006/relationships/image" Target="../media/image19.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2.xml"/><Relationship Id="rId1" Type="http://schemas.openxmlformats.org/officeDocument/2006/relationships/video" Target="https://www.youtube.com/embed/g10Z3pAaBkw?feature=oembed" TargetMode="External"/><Relationship Id="rId4" Type="http://schemas.openxmlformats.org/officeDocument/2006/relationships/image" Target="../media/image20.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EB65139-0A4F-9541-A8E6-EC6EFDFBC027}"/>
              </a:ext>
            </a:extLst>
          </p:cNvPr>
          <p:cNvSpPr>
            <a:spLocks noGrp="1"/>
          </p:cNvSpPr>
          <p:nvPr>
            <p:ph idx="1"/>
          </p:nvPr>
        </p:nvSpPr>
        <p:spPr/>
        <p:txBody>
          <a:bodyPr/>
          <a:lstStyle/>
          <a:p>
            <a:r>
              <a:rPr lang="cy-gb" dirty="0">
                <a:latin typeface="Montserrat"/>
                <a:cs typeface="Futura Medium"/>
              </a:rPr>
              <a:t>Etholiad Senedd Cymru 2026: </a:t>
            </a:r>
          </a:p>
          <a:p>
            <a:r>
              <a:rPr lang="cy-gb" dirty="0">
                <a:latin typeface="Montserrat"/>
                <a:cs typeface="Futura Medium"/>
              </a:rPr>
              <a:t>Cofrestru Pleidleiswyr</a:t>
            </a:r>
          </a:p>
        </p:txBody>
      </p:sp>
      <p:sp>
        <p:nvSpPr>
          <p:cNvPr id="3" name="Text Placeholder 2">
            <a:extLst>
              <a:ext uri="{FF2B5EF4-FFF2-40B4-BE49-F238E27FC236}">
                <a16:creationId xmlns:a16="http://schemas.microsoft.com/office/drawing/2014/main" id="{8255724D-7AAF-DE45-A007-234B1407A808}"/>
              </a:ext>
            </a:extLst>
          </p:cNvPr>
          <p:cNvSpPr>
            <a:spLocks noGrp="1"/>
          </p:cNvSpPr>
          <p:nvPr>
            <p:ph type="body" sz="quarter" idx="10"/>
          </p:nvPr>
        </p:nvSpPr>
        <p:spPr/>
        <p:txBody>
          <a:bodyPr/>
          <a:lstStyle/>
          <a:p>
            <a:r>
              <a:rPr lang="en-US" dirty="0"/>
              <a:t>CROESO I</a:t>
            </a:r>
          </a:p>
          <a:p>
            <a:endParaRPr lang="en-US" dirty="0"/>
          </a:p>
        </p:txBody>
      </p:sp>
      <p:sp>
        <p:nvSpPr>
          <p:cNvPr id="4" name="Text Placeholder 3">
            <a:extLst>
              <a:ext uri="{FF2B5EF4-FFF2-40B4-BE49-F238E27FC236}">
                <a16:creationId xmlns:a16="http://schemas.microsoft.com/office/drawing/2014/main" id="{AA8F42CB-4536-F64C-8355-6102CB7E97F5}"/>
              </a:ext>
            </a:extLst>
          </p:cNvPr>
          <p:cNvSpPr>
            <a:spLocks noGrp="1"/>
          </p:cNvSpPr>
          <p:nvPr>
            <p:ph type="body" sz="quarter" idx="11"/>
          </p:nvPr>
        </p:nvSpPr>
        <p:spPr/>
        <p:txBody>
          <a:bodyPr/>
          <a:lstStyle/>
          <a:p>
            <a:r>
              <a:rPr lang="en-US" dirty="0"/>
              <a:t>CROESO I</a:t>
            </a:r>
          </a:p>
          <a:p>
            <a:endParaRPr lang="en-US" dirty="0"/>
          </a:p>
        </p:txBody>
      </p:sp>
      <p:sp>
        <p:nvSpPr>
          <p:cNvPr id="5" name="Text Placeholder 4">
            <a:extLst>
              <a:ext uri="{FF2B5EF4-FFF2-40B4-BE49-F238E27FC236}">
                <a16:creationId xmlns:a16="http://schemas.microsoft.com/office/drawing/2014/main" id="{42E28BB9-9623-6747-A19E-D0108A053BFE}"/>
              </a:ext>
            </a:extLst>
          </p:cNvPr>
          <p:cNvSpPr>
            <a:spLocks noGrp="1"/>
          </p:cNvSpPr>
          <p:nvPr>
            <p:ph type="body" sz="quarter" idx="12"/>
          </p:nvPr>
        </p:nvSpPr>
        <p:spPr/>
        <p:txBody>
          <a:bodyPr/>
          <a:lstStyle/>
          <a:p>
            <a:r>
              <a:rPr lang="en-US" dirty="0"/>
              <a:t>CROESO I</a:t>
            </a:r>
          </a:p>
          <a:p>
            <a:endParaRPr lang="en-US" dirty="0"/>
          </a:p>
        </p:txBody>
      </p:sp>
      <p:sp>
        <p:nvSpPr>
          <p:cNvPr id="6" name="Text Placeholder 5">
            <a:extLst>
              <a:ext uri="{FF2B5EF4-FFF2-40B4-BE49-F238E27FC236}">
                <a16:creationId xmlns:a16="http://schemas.microsoft.com/office/drawing/2014/main" id="{D82909A5-461A-B945-AB1A-6DD0AB5A086C}"/>
              </a:ext>
            </a:extLst>
          </p:cNvPr>
          <p:cNvSpPr>
            <a:spLocks noGrp="1"/>
          </p:cNvSpPr>
          <p:nvPr>
            <p:ph type="body" sz="quarter" idx="13"/>
          </p:nvPr>
        </p:nvSpPr>
        <p:spPr/>
        <p:txBody>
          <a:bodyPr/>
          <a:lstStyle/>
          <a:p>
            <a:r>
              <a:rPr lang="en-US" dirty="0"/>
              <a:t>CROESO I</a:t>
            </a:r>
          </a:p>
          <a:p>
            <a:endParaRPr lang="en-US" dirty="0"/>
          </a:p>
        </p:txBody>
      </p:sp>
      <p:sp>
        <p:nvSpPr>
          <p:cNvPr id="7" name="Text Placeholder 6">
            <a:extLst>
              <a:ext uri="{FF2B5EF4-FFF2-40B4-BE49-F238E27FC236}">
                <a16:creationId xmlns:a16="http://schemas.microsoft.com/office/drawing/2014/main" id="{7DCF4FB4-BEF0-5144-B460-63075FD3849F}"/>
              </a:ext>
            </a:extLst>
          </p:cNvPr>
          <p:cNvSpPr>
            <a:spLocks noGrp="1"/>
          </p:cNvSpPr>
          <p:nvPr>
            <p:ph type="body" sz="quarter" idx="14"/>
          </p:nvPr>
        </p:nvSpPr>
        <p:spPr/>
        <p:txBody>
          <a:bodyPr/>
          <a:lstStyle/>
          <a:p>
            <a:r>
              <a:rPr lang="en-US" dirty="0"/>
              <a:t>CROESO I</a:t>
            </a:r>
          </a:p>
        </p:txBody>
      </p:sp>
      <p:sp>
        <p:nvSpPr>
          <p:cNvPr id="10" name="Text Placeholder 21">
            <a:extLst>
              <a:ext uri="{FF2B5EF4-FFF2-40B4-BE49-F238E27FC236}">
                <a16:creationId xmlns:a16="http://schemas.microsoft.com/office/drawing/2014/main" id="{AC3F588E-9209-194A-AB21-1CDFC1FDCA6B}"/>
              </a:ext>
              <a:ext uri="{C183D7F6-B498-43B3-948B-1728B52AA6E4}">
                <adec:decorative xmlns:adec="http://schemas.microsoft.com/office/drawing/2017/decorative" val="1"/>
              </a:ext>
            </a:extLst>
          </p:cNvPr>
          <p:cNvSpPr txBox="1">
            <a:spLocks/>
          </p:cNvSpPr>
          <p:nvPr/>
        </p:nvSpPr>
        <p:spPr>
          <a:xfrm>
            <a:off x="659241" y="3433745"/>
            <a:ext cx="6587379" cy="1715087"/>
          </a:xfrm>
          <a:prstGeom prst="rect">
            <a:avLst/>
          </a:prstGeom>
        </p:spPr>
        <p:txBody>
          <a:bodyPr vert="horz" wrap="square" lIns="91440" tIns="45720" rIns="91440" bIns="45720" rtlCol="0">
            <a:noAutofit/>
          </a:bodyPr>
          <a:lstStyle>
            <a:lvl1pPr marL="0" marR="0" indent="0" algn="l" defTabSz="914400" rtl="0" eaLnBrk="1" fontAlgn="auto" latinLnBrk="0" hangingPunct="1">
              <a:lnSpc>
                <a:spcPct val="100000"/>
              </a:lnSpc>
              <a:spcBef>
                <a:spcPts val="1000"/>
              </a:spcBef>
              <a:spcAft>
                <a:spcPts val="0"/>
              </a:spcAft>
              <a:buClr>
                <a:srgbClr val="00E7BD"/>
              </a:buClr>
              <a:buSzPct val="140000"/>
              <a:buFont typeface="Wingdings" pitchFamily="2" charset="2"/>
              <a:buNone/>
              <a:tabLst/>
              <a:defRPr lang="en-US" sz="6000" b="1" i="0" kern="1200" dirty="0">
                <a:ln w="19050">
                  <a:noFill/>
                </a:ln>
                <a:solidFill>
                  <a:schemeClr val="bg1"/>
                </a:solidFill>
                <a:latin typeface="Montserrat ExtraBold" pitchFamily="2" charset="77"/>
                <a:ea typeface="+mn-ea"/>
                <a:cs typeface="Futura Medium" panose="020B0602020204020303" pitchFamily="34" charset="-79"/>
              </a:defRPr>
            </a:lvl1pPr>
            <a:lvl2pPr marL="742950" indent="-285750" algn="l" defTabSz="914400" rtl="0" eaLnBrk="1" latinLnBrk="0" hangingPunct="1">
              <a:lnSpc>
                <a:spcPct val="90000"/>
              </a:lnSpc>
              <a:spcBef>
                <a:spcPts val="500"/>
              </a:spcBef>
              <a:buClr>
                <a:srgbClr val="00E7BD"/>
              </a:buClr>
              <a:buSzPct val="140000"/>
              <a:buFont typeface="Wingdings" pitchFamily="2" charset="2"/>
              <a:buChar char="§"/>
              <a:defRPr sz="1800" b="0" kern="1200">
                <a:solidFill>
                  <a:schemeClr val="tx1">
                    <a:lumMod val="95000"/>
                    <a:lumOff val="5000"/>
                  </a:schemeClr>
                </a:solidFill>
                <a:latin typeface="Montserrat" pitchFamily="2" charset="77"/>
                <a:ea typeface="+mn-ea"/>
                <a:cs typeface="Futura Medium" panose="020B0602020204020303" pitchFamily="34" charset="-79"/>
              </a:defRPr>
            </a:lvl2pPr>
            <a:lvl3pPr marL="1200150" indent="-285750" algn="l" defTabSz="914400" rtl="0" eaLnBrk="1" latinLnBrk="0" hangingPunct="1">
              <a:lnSpc>
                <a:spcPct val="90000"/>
              </a:lnSpc>
              <a:spcBef>
                <a:spcPts val="500"/>
              </a:spcBef>
              <a:buClr>
                <a:srgbClr val="00E7BD"/>
              </a:buClr>
              <a:buSzPct val="140000"/>
              <a:buFont typeface="Wingdings" pitchFamily="2" charset="2"/>
              <a:buChar char="§"/>
              <a:defRPr sz="1600" b="0" kern="1200">
                <a:solidFill>
                  <a:schemeClr val="tx1">
                    <a:lumMod val="95000"/>
                    <a:lumOff val="5000"/>
                  </a:schemeClr>
                </a:solidFill>
                <a:latin typeface="Montserrat" pitchFamily="2" charset="77"/>
                <a:ea typeface="+mn-ea"/>
                <a:cs typeface="Futura Medium" panose="020B0602020204020303" pitchFamily="34" charset="-79"/>
              </a:defRPr>
            </a:lvl3pPr>
            <a:lvl4pPr marL="1657350" indent="-285750" algn="l" defTabSz="914400" rtl="0" eaLnBrk="1" latinLnBrk="0" hangingPunct="1">
              <a:lnSpc>
                <a:spcPct val="90000"/>
              </a:lnSpc>
              <a:spcBef>
                <a:spcPts val="500"/>
              </a:spcBef>
              <a:buClr>
                <a:srgbClr val="00E7BD"/>
              </a:buClr>
              <a:buSzPct val="140000"/>
              <a:buFont typeface="Wingdings" pitchFamily="2" charset="2"/>
              <a:buChar char="§"/>
              <a:defRPr sz="1400" b="0" kern="1200">
                <a:solidFill>
                  <a:schemeClr val="tx1">
                    <a:lumMod val="95000"/>
                    <a:lumOff val="5000"/>
                  </a:schemeClr>
                </a:solidFill>
                <a:latin typeface="Montserrat" pitchFamily="2" charset="77"/>
                <a:ea typeface="+mn-ea"/>
                <a:cs typeface="Futura Medium" panose="020B0602020204020303" pitchFamily="34" charset="-79"/>
              </a:defRPr>
            </a:lvl4pPr>
            <a:lvl5pPr marL="2000250" indent="-171450" algn="l" defTabSz="914400" rtl="0" eaLnBrk="1" latinLnBrk="0" hangingPunct="1">
              <a:lnSpc>
                <a:spcPct val="90000"/>
              </a:lnSpc>
              <a:spcBef>
                <a:spcPts val="500"/>
              </a:spcBef>
              <a:buClr>
                <a:srgbClr val="00E7BD"/>
              </a:buClr>
              <a:buSzPct val="140000"/>
              <a:buFont typeface="Wingdings" pitchFamily="2" charset="2"/>
              <a:buChar char="§"/>
              <a:defRPr sz="1200" b="0" kern="1200">
                <a:solidFill>
                  <a:schemeClr val="tx1">
                    <a:lumMod val="95000"/>
                    <a:lumOff val="5000"/>
                  </a:schemeClr>
                </a:solidFill>
                <a:latin typeface="Montserrat" pitchFamily="2" charset="77"/>
                <a:ea typeface="+mn-ea"/>
                <a:cs typeface="Futura Medium" panose="020B0602020204020303" pitchFamily="34" charset="-79"/>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cy-gb" dirty="0"/>
              <a:t>CROESO I DY BLEIDLAIS</a:t>
            </a:r>
          </a:p>
        </p:txBody>
      </p:sp>
    </p:spTree>
    <p:extLst>
      <p:ext uri="{BB962C8B-B14F-4D97-AF65-F5344CB8AC3E}">
        <p14:creationId xmlns:p14="http://schemas.microsoft.com/office/powerpoint/2010/main" val="3172156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127F80-6130-922C-231A-973B2E491697}"/>
              </a:ext>
            </a:extLst>
          </p:cNvPr>
          <p:cNvSpPr>
            <a:spLocks noGrp="1"/>
          </p:cNvSpPr>
          <p:nvPr>
            <p:ph type="title"/>
          </p:nvPr>
        </p:nvSpPr>
        <p:spPr>
          <a:xfrm>
            <a:off x="290455" y="467140"/>
            <a:ext cx="9908622" cy="1093304"/>
          </a:xfrm>
        </p:spPr>
        <p:txBody>
          <a:bodyPr rtlCol="0">
            <a:normAutofit fontScale="90000"/>
          </a:bodyPr>
          <a:lstStyle/>
          <a:p>
            <a:pPr rtl="0"/>
            <a:r>
              <a:rPr lang="cy-gb"/>
              <a:t>Pam dylai pobl ifanc gofrestru i bleidleisio? </a:t>
            </a:r>
          </a:p>
        </p:txBody>
      </p:sp>
      <p:sp>
        <p:nvSpPr>
          <p:cNvPr id="4" name="Text Placeholder 3">
            <a:extLst>
              <a:ext uri="{FF2B5EF4-FFF2-40B4-BE49-F238E27FC236}">
                <a16:creationId xmlns:a16="http://schemas.microsoft.com/office/drawing/2014/main" id="{41845071-4B30-1858-DCB5-1BDEC3F3D04D}"/>
              </a:ext>
            </a:extLst>
          </p:cNvPr>
          <p:cNvSpPr>
            <a:spLocks noGrp="1"/>
          </p:cNvSpPr>
          <p:nvPr>
            <p:ph type="body" sz="quarter" idx="15"/>
          </p:nvPr>
        </p:nvSpPr>
        <p:spPr>
          <a:xfrm>
            <a:off x="405719" y="1717163"/>
            <a:ext cx="10649142" cy="2186622"/>
          </a:xfrm>
        </p:spPr>
        <p:txBody>
          <a:bodyPr vert="horz" lIns="180000" tIns="180000" rIns="180000" bIns="180000" rtlCol="0" anchor="t">
            <a:normAutofit/>
          </a:bodyPr>
          <a:lstStyle/>
          <a:p>
            <a:pPr marL="0" indent="0" rtl="0">
              <a:buNone/>
            </a:pPr>
            <a:r>
              <a:rPr lang="cy-gb" sz="1900" b="0">
                <a:latin typeface="Montserrat"/>
                <a:cs typeface="Futura Medium"/>
              </a:rPr>
              <a:t>Yn 2024:</a:t>
            </a:r>
            <a:endParaRPr lang="en-US" sz="1900" b="0">
              <a:solidFill>
                <a:srgbClr val="000000"/>
              </a:solidFill>
              <a:latin typeface="Montserrat"/>
              <a:cs typeface="Futura Medium"/>
            </a:endParaRPr>
          </a:p>
          <a:p>
            <a:pPr rtl="0">
              <a:buFont typeface="Wingdings"/>
            </a:pPr>
            <a:r>
              <a:rPr lang="cy-gb" sz="1900" b="0">
                <a:latin typeface="Montserrat"/>
                <a:cs typeface="Futura Medium"/>
              </a:rPr>
              <a:t>Roedd 43% o bobl 16-17 oed yng Nghymru wedi cofrestru i bleidleisio</a:t>
            </a:r>
            <a:endParaRPr lang="en-US" sz="1900" b="0">
              <a:solidFill>
                <a:srgbClr val="000000"/>
              </a:solidFill>
              <a:latin typeface="Montserrat"/>
              <a:cs typeface="Futura Medium"/>
            </a:endParaRPr>
          </a:p>
          <a:p>
            <a:pPr rtl="0">
              <a:buFont typeface="Wingdings"/>
            </a:pPr>
            <a:r>
              <a:rPr lang="cy-gb" sz="1900" b="0">
                <a:latin typeface="Montserrat"/>
              </a:rPr>
              <a:t>Roedd 97% o bobl 65+ oed wedi cofrestru i bleidleisio </a:t>
            </a:r>
            <a:endParaRPr lang="en-GB" sz="1900">
              <a:latin typeface="Montserrat"/>
            </a:endParaRPr>
          </a:p>
          <a:p>
            <a:pPr rtl="0"/>
            <a:endParaRPr lang="en-GB" sz="1800" b="0"/>
          </a:p>
          <a:p>
            <a:pPr marL="0" indent="0" rtl="0">
              <a:buNone/>
            </a:pPr>
            <a:r>
              <a:rPr lang="cy-gb" sz="1800" b="0"/>
              <a:t>Sut mae hyn yn gwneud i chi deimlo? Pam y gallai hyn fod?</a:t>
            </a:r>
          </a:p>
        </p:txBody>
      </p:sp>
      <p:sp>
        <p:nvSpPr>
          <p:cNvPr id="6" name="Footer Placeholder 5">
            <a:extLst>
              <a:ext uri="{FF2B5EF4-FFF2-40B4-BE49-F238E27FC236}">
                <a16:creationId xmlns:a16="http://schemas.microsoft.com/office/drawing/2014/main" id="{D1EC2A6B-5CBA-D828-1FB9-712D2EC032C4}"/>
              </a:ext>
            </a:extLst>
          </p:cNvPr>
          <p:cNvSpPr>
            <a:spLocks noGrp="1"/>
          </p:cNvSpPr>
          <p:nvPr>
            <p:ph type="ftr" sz="quarter" idx="14"/>
          </p:nvPr>
        </p:nvSpPr>
        <p:spPr/>
        <p:txBody>
          <a:bodyPr rtlCol="0"/>
          <a:lstStyle/>
          <a:p>
            <a:pPr rtl="0"/>
            <a:r>
              <a:rPr lang="cy-gb"/>
              <a:t>Cynllunio ymgyrch</a:t>
            </a:r>
          </a:p>
        </p:txBody>
      </p:sp>
      <p:grpSp>
        <p:nvGrpSpPr>
          <p:cNvPr id="3" name="Group 2">
            <a:extLst>
              <a:ext uri="{FF2B5EF4-FFF2-40B4-BE49-F238E27FC236}">
                <a16:creationId xmlns:a16="http://schemas.microsoft.com/office/drawing/2014/main" id="{89764647-A1E8-8EF2-54C1-C003F1968AF1}"/>
              </a:ext>
            </a:extLst>
          </p:cNvPr>
          <p:cNvGrpSpPr/>
          <p:nvPr/>
        </p:nvGrpSpPr>
        <p:grpSpPr>
          <a:xfrm>
            <a:off x="2935655" y="3810648"/>
            <a:ext cx="5963417" cy="1743088"/>
            <a:chOff x="1083409" y="3083817"/>
            <a:chExt cx="5963417" cy="1743088"/>
          </a:xfrm>
        </p:grpSpPr>
        <p:pic>
          <p:nvPicPr>
            <p:cNvPr id="5" name="Picture 4">
              <a:extLst>
                <a:ext uri="{FF2B5EF4-FFF2-40B4-BE49-F238E27FC236}">
                  <a16:creationId xmlns:a16="http://schemas.microsoft.com/office/drawing/2014/main" id="{858774A7-59B0-A7F7-EEAB-19FFEB19E9A5}"/>
                </a:ext>
              </a:extLst>
            </p:cNvPr>
            <p:cNvPicPr>
              <a:picLocks noChangeAspect="1"/>
            </p:cNvPicPr>
            <p:nvPr/>
          </p:nvPicPr>
          <p:blipFill>
            <a:blip r:embed="rId3"/>
            <a:stretch>
              <a:fillRect/>
            </a:stretch>
          </p:blipFill>
          <p:spPr>
            <a:xfrm>
              <a:off x="1083409" y="3083817"/>
              <a:ext cx="3181373" cy="1743088"/>
            </a:xfrm>
            <a:prstGeom prst="rect">
              <a:avLst/>
            </a:prstGeom>
          </p:spPr>
        </p:pic>
        <p:grpSp>
          <p:nvGrpSpPr>
            <p:cNvPr id="7" name="Group 6">
              <a:extLst>
                <a:ext uri="{FF2B5EF4-FFF2-40B4-BE49-F238E27FC236}">
                  <a16:creationId xmlns:a16="http://schemas.microsoft.com/office/drawing/2014/main" id="{23739A0B-AF96-57BB-1E6B-28C38804871A}"/>
                </a:ext>
              </a:extLst>
            </p:cNvPr>
            <p:cNvGrpSpPr/>
            <p:nvPr/>
          </p:nvGrpSpPr>
          <p:grpSpPr>
            <a:xfrm>
              <a:off x="1362155" y="3529353"/>
              <a:ext cx="5684671" cy="924565"/>
              <a:chOff x="1362155" y="3529353"/>
              <a:chExt cx="5684671" cy="924565"/>
            </a:xfrm>
          </p:grpSpPr>
          <p:sp>
            <p:nvSpPr>
              <p:cNvPr id="16" name="TextBox 10">
                <a:extLst>
                  <a:ext uri="{FF2B5EF4-FFF2-40B4-BE49-F238E27FC236}">
                    <a16:creationId xmlns:a16="http://schemas.microsoft.com/office/drawing/2014/main" id="{14B5CB7D-76B4-F954-F99D-D295FC4CDFAC}"/>
                  </a:ext>
                </a:extLst>
              </p:cNvPr>
              <p:cNvSpPr txBox="1"/>
              <p:nvPr/>
            </p:nvSpPr>
            <p:spPr>
              <a:xfrm>
                <a:off x="1362155" y="3758752"/>
                <a:ext cx="1126273" cy="3385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0"/>
                <a:r>
                  <a:rPr lang="cy-gb" sz="1600" b="1" dirty="0">
                    <a:latin typeface="Montserrat" panose="00000500000000000000" pitchFamily="2" charset="0"/>
                  </a:rPr>
                  <a:t>16-17 oed</a:t>
                </a:r>
              </a:p>
            </p:txBody>
          </p:sp>
          <p:sp>
            <p:nvSpPr>
              <p:cNvPr id="17" name="TextBox 11">
                <a:extLst>
                  <a:ext uri="{FF2B5EF4-FFF2-40B4-BE49-F238E27FC236}">
                    <a16:creationId xmlns:a16="http://schemas.microsoft.com/office/drawing/2014/main" id="{55448C3B-C922-194A-5F58-A1B38695C3A0}"/>
                  </a:ext>
                </a:extLst>
              </p:cNvPr>
              <p:cNvSpPr txBox="1"/>
              <p:nvPr/>
            </p:nvSpPr>
            <p:spPr>
              <a:xfrm>
                <a:off x="2868160" y="3863655"/>
                <a:ext cx="1126273" cy="33855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0"/>
                <a:r>
                  <a:rPr lang="cy-gb" sz="1600" b="1">
                    <a:latin typeface="Montserrat" panose="00000500000000000000" pitchFamily="2" charset="0"/>
                  </a:rPr>
                  <a:t>+65 oed</a:t>
                </a:r>
              </a:p>
            </p:txBody>
          </p:sp>
          <p:pic>
            <p:nvPicPr>
              <p:cNvPr id="18" name="Picture 17">
                <a:extLst>
                  <a:ext uri="{FF2B5EF4-FFF2-40B4-BE49-F238E27FC236}">
                    <a16:creationId xmlns:a16="http://schemas.microsoft.com/office/drawing/2014/main" id="{DF6B5C0C-836B-B99C-DF1C-CB3F6DB88430}"/>
                  </a:ext>
                </a:extLst>
              </p:cNvPr>
              <p:cNvPicPr>
                <a:picLocks noChangeAspect="1"/>
              </p:cNvPicPr>
              <p:nvPr/>
            </p:nvPicPr>
            <p:blipFill>
              <a:blip r:embed="rId4"/>
              <a:srcRect l="50192" b="2572"/>
              <a:stretch/>
            </p:blipFill>
            <p:spPr>
              <a:xfrm>
                <a:off x="4667897" y="4092468"/>
                <a:ext cx="351465" cy="347001"/>
              </a:xfrm>
              <a:prstGeom prst="rect">
                <a:avLst/>
              </a:prstGeom>
            </p:spPr>
          </p:pic>
          <p:pic>
            <p:nvPicPr>
              <p:cNvPr id="19" name="Picture 18">
                <a:extLst>
                  <a:ext uri="{FF2B5EF4-FFF2-40B4-BE49-F238E27FC236}">
                    <a16:creationId xmlns:a16="http://schemas.microsoft.com/office/drawing/2014/main" id="{23979FC9-2B69-9BBC-EE7C-D9856455192C}"/>
                  </a:ext>
                </a:extLst>
              </p:cNvPr>
              <p:cNvPicPr>
                <a:picLocks noChangeAspect="1"/>
              </p:cNvPicPr>
              <p:nvPr/>
            </p:nvPicPr>
            <p:blipFill>
              <a:blip r:embed="rId4"/>
              <a:srcRect r="50192"/>
              <a:stretch/>
            </p:blipFill>
            <p:spPr>
              <a:xfrm>
                <a:off x="4667897" y="3545682"/>
                <a:ext cx="351465" cy="356161"/>
              </a:xfrm>
              <a:prstGeom prst="rect">
                <a:avLst/>
              </a:prstGeom>
            </p:spPr>
          </p:pic>
          <p:sp>
            <p:nvSpPr>
              <p:cNvPr id="20" name="TextBox 12">
                <a:extLst>
                  <a:ext uri="{FF2B5EF4-FFF2-40B4-BE49-F238E27FC236}">
                    <a16:creationId xmlns:a16="http://schemas.microsoft.com/office/drawing/2014/main" id="{F762CB28-A37D-014D-CF8E-6DE2ACE93AED}"/>
                  </a:ext>
                </a:extLst>
              </p:cNvPr>
              <p:cNvSpPr txBox="1"/>
              <p:nvPr/>
            </p:nvSpPr>
            <p:spPr>
              <a:xfrm>
                <a:off x="5117666" y="3529353"/>
                <a:ext cx="1557454"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rtl="0"/>
                <a:r>
                  <a:rPr lang="cy-gb">
                    <a:latin typeface="Montserrat" panose="00000500000000000000" pitchFamily="2" charset="0"/>
                  </a:rPr>
                  <a:t>Wedi cofrestru </a:t>
                </a:r>
              </a:p>
            </p:txBody>
          </p:sp>
          <p:sp>
            <p:nvSpPr>
              <p:cNvPr id="21" name="TextBox 13">
                <a:extLst>
                  <a:ext uri="{FF2B5EF4-FFF2-40B4-BE49-F238E27FC236}">
                    <a16:creationId xmlns:a16="http://schemas.microsoft.com/office/drawing/2014/main" id="{34860056-38AC-4A1A-B5D9-E6A58EF94FB2}"/>
                  </a:ext>
                </a:extLst>
              </p:cNvPr>
              <p:cNvSpPr txBox="1"/>
              <p:nvPr/>
            </p:nvSpPr>
            <p:spPr>
              <a:xfrm>
                <a:off x="5117665" y="4084586"/>
                <a:ext cx="1929161"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rtl="0"/>
                <a:r>
                  <a:rPr lang="cy-gb">
                    <a:latin typeface="Montserrat" panose="00000500000000000000" pitchFamily="2" charset="0"/>
                  </a:rPr>
                  <a:t>Heb gofrestru </a:t>
                </a:r>
              </a:p>
            </p:txBody>
          </p:sp>
        </p:grpSp>
      </p:grpSp>
    </p:spTree>
    <p:extLst>
      <p:ext uri="{BB962C8B-B14F-4D97-AF65-F5344CB8AC3E}">
        <p14:creationId xmlns:p14="http://schemas.microsoft.com/office/powerpoint/2010/main" val="9853349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6F8CC1-FFD6-B443-91C4-8EDE673043D7}"/>
              </a:ext>
            </a:extLst>
          </p:cNvPr>
          <p:cNvSpPr>
            <a:spLocks noGrp="1"/>
          </p:cNvSpPr>
          <p:nvPr>
            <p:ph type="title"/>
          </p:nvPr>
        </p:nvSpPr>
        <p:spPr>
          <a:xfrm>
            <a:off x="290455" y="664948"/>
            <a:ext cx="7689574" cy="769989"/>
          </a:xfrm>
        </p:spPr>
        <p:txBody>
          <a:bodyPr rtlCol="0"/>
          <a:lstStyle/>
          <a:p>
            <a:pPr rtl="0"/>
            <a:r>
              <a:rPr lang="cy-gb">
                <a:latin typeface="Montserrat ExtraBold"/>
              </a:rPr>
              <a:t>Cofrestru i bleidleisio</a:t>
            </a:r>
            <a:endParaRPr lang="en-US"/>
          </a:p>
        </p:txBody>
      </p:sp>
      <p:sp>
        <p:nvSpPr>
          <p:cNvPr id="6" name="Text Placeholder 5">
            <a:extLst>
              <a:ext uri="{FF2B5EF4-FFF2-40B4-BE49-F238E27FC236}">
                <a16:creationId xmlns:a16="http://schemas.microsoft.com/office/drawing/2014/main" id="{44D7C3C4-0C38-744A-9A63-7E347DA3A109}"/>
              </a:ext>
            </a:extLst>
          </p:cNvPr>
          <p:cNvSpPr>
            <a:spLocks noGrp="1"/>
          </p:cNvSpPr>
          <p:nvPr>
            <p:ph type="body" sz="quarter" idx="15"/>
          </p:nvPr>
        </p:nvSpPr>
        <p:spPr>
          <a:xfrm>
            <a:off x="382274" y="1567543"/>
            <a:ext cx="5017862" cy="3356104"/>
          </a:xfrm>
        </p:spPr>
        <p:txBody>
          <a:bodyPr vert="horz" lIns="180000" tIns="180000" rIns="180000" bIns="180000" rtlCol="0" anchor="t">
            <a:normAutofit fontScale="92500" lnSpcReduction="10000"/>
          </a:bodyPr>
          <a:lstStyle/>
          <a:p>
            <a:pPr marL="0" indent="0" rtl="0">
              <a:buNone/>
            </a:pPr>
            <a:r>
              <a:rPr lang="cy-gb" sz="1800">
                <a:latin typeface="Montserrat"/>
                <a:cs typeface="Futura Medium"/>
              </a:rPr>
              <a:t>Pethau i wybod</a:t>
            </a:r>
            <a:endParaRPr lang="en-US"/>
          </a:p>
          <a:p>
            <a:pPr rtl="0"/>
            <a:r>
              <a:rPr lang="cy-gb" sz="1800" b="0">
                <a:latin typeface="Montserrat"/>
                <a:cs typeface="Futura Medium"/>
              </a:rPr>
              <a:t>Gallwch gofrestru i bleidleisio mewn etholiad Senedd pan fyddwch chi'n 14 oed, rhaid i chi fod yn 16 oed i bleidleisio. </a:t>
            </a:r>
          </a:p>
          <a:p>
            <a:pPr rtl="0"/>
            <a:r>
              <a:rPr lang="cy-gb" sz="1800" b="0">
                <a:latin typeface="Montserrat"/>
                <a:cs typeface="Futura Medium"/>
              </a:rPr>
              <a:t>Nid oes angen i chi gofrestru cyn pob etholiad. </a:t>
            </a:r>
          </a:p>
          <a:p>
            <a:pPr rtl="0"/>
            <a:r>
              <a:rPr lang="cy-gb" sz="1800" b="0">
                <a:latin typeface="Montserrat"/>
                <a:cs typeface="Futura Medium"/>
              </a:rPr>
              <a:t>Gofynnir i chi am eich rhif Yswiriant Gwladol (ond gallwch chi gofrestru hyd yn oed os nad oes gennych chi un)</a:t>
            </a:r>
            <a:endParaRPr lang="en-US" sz="1800" b="0">
              <a:solidFill>
                <a:srgbClr val="000000"/>
              </a:solidFill>
              <a:latin typeface="Montserrat"/>
              <a:cs typeface="Futura Medium"/>
            </a:endParaRPr>
          </a:p>
          <a:p>
            <a:pPr rtl="0">
              <a:lnSpc>
                <a:spcPct val="120000"/>
              </a:lnSpc>
            </a:pPr>
            <a:r>
              <a:rPr lang="cy-gb" sz="1800" b="0"/>
              <a:t>Dim ond 5 munud mae'n ei gymryd</a:t>
            </a:r>
            <a:endParaRPr lang="en-US" sz="1800" b="0">
              <a:solidFill>
                <a:srgbClr val="000000"/>
              </a:solidFill>
            </a:endParaRPr>
          </a:p>
          <a:p>
            <a:pPr rtl="0"/>
            <a:endParaRPr lang="en-GB" sz="1800" b="0"/>
          </a:p>
        </p:txBody>
      </p:sp>
      <p:sp>
        <p:nvSpPr>
          <p:cNvPr id="4" name="Footer Placeholder 3">
            <a:extLst>
              <a:ext uri="{FF2B5EF4-FFF2-40B4-BE49-F238E27FC236}">
                <a16:creationId xmlns:a16="http://schemas.microsoft.com/office/drawing/2014/main" id="{B5677AF3-BF61-1F43-8DB5-2B6448FA4293}"/>
              </a:ext>
            </a:extLst>
          </p:cNvPr>
          <p:cNvSpPr>
            <a:spLocks noGrp="1"/>
          </p:cNvSpPr>
          <p:nvPr>
            <p:ph type="ftr" sz="quarter" idx="14"/>
          </p:nvPr>
        </p:nvSpPr>
        <p:spPr/>
        <p:txBody>
          <a:bodyPr rtlCol="0"/>
          <a:lstStyle/>
          <a:p>
            <a:pPr rtl="0"/>
            <a:r>
              <a:rPr lang="cy-gb">
                <a:latin typeface="Montserrat"/>
              </a:rPr>
              <a:t>Etholiad y Senedd – Gwasanaeth 20 munud</a:t>
            </a:r>
          </a:p>
        </p:txBody>
      </p:sp>
      <p:sp>
        <p:nvSpPr>
          <p:cNvPr id="7" name="Text Placeholder 4">
            <a:extLst>
              <a:ext uri="{FF2B5EF4-FFF2-40B4-BE49-F238E27FC236}">
                <a16:creationId xmlns:a16="http://schemas.microsoft.com/office/drawing/2014/main" id="{D04F2E55-BFF7-D4EC-D64F-D8CE3D4E5F1C}"/>
              </a:ext>
            </a:extLst>
          </p:cNvPr>
          <p:cNvSpPr>
            <a:spLocks noGrp="1"/>
          </p:cNvSpPr>
          <p:nvPr/>
        </p:nvSpPr>
        <p:spPr>
          <a:xfrm>
            <a:off x="5725474" y="1567544"/>
            <a:ext cx="5364773" cy="1104922"/>
          </a:xfrm>
          <a:prstGeom prst="rect">
            <a:avLst/>
          </a:prstGeom>
          <a:solidFill>
            <a:srgbClr val="00E7BD">
              <a:alpha val="9000"/>
            </a:srgbClr>
          </a:solidFill>
          <a:ln>
            <a:noFill/>
          </a:ln>
        </p:spPr>
        <p:txBody>
          <a:bodyPr vert="horz" lIns="180000" tIns="180000" rIns="180000" bIns="180000" rtlCol="0" anchor="t">
            <a:normAutofit fontScale="85000" lnSpcReduction="20000"/>
          </a:bodyPr>
          <a:lstStyle>
            <a:lvl1pPr marL="342900" indent="-342900" algn="l" defTabSz="914400" rtl="0" eaLnBrk="1" latinLnBrk="0" hangingPunct="1">
              <a:lnSpc>
                <a:spcPct val="90000"/>
              </a:lnSpc>
              <a:spcBef>
                <a:spcPts val="1000"/>
              </a:spcBef>
              <a:buClr>
                <a:srgbClr val="00E7BD"/>
              </a:buClr>
              <a:buSzPct val="140000"/>
              <a:buFont typeface="Wingdings" pitchFamily="2" charset="2"/>
              <a:buChar char="§"/>
              <a:defRPr sz="2000" b="1" i="0" kern="1200">
                <a:solidFill>
                  <a:schemeClr val="tx1">
                    <a:lumMod val="95000"/>
                    <a:lumOff val="5000"/>
                  </a:schemeClr>
                </a:solidFill>
                <a:latin typeface="Montserrat" pitchFamily="2" charset="77"/>
                <a:ea typeface="+mn-ea"/>
                <a:cs typeface="Futura Medium" panose="020B0602020204020303" pitchFamily="34" charset="-79"/>
              </a:defRPr>
            </a:lvl1pPr>
            <a:lvl2pPr marL="742950" indent="-285750" algn="l" defTabSz="914400" rtl="0" eaLnBrk="1" latinLnBrk="0" hangingPunct="1">
              <a:lnSpc>
                <a:spcPct val="90000"/>
              </a:lnSpc>
              <a:spcBef>
                <a:spcPts val="500"/>
              </a:spcBef>
              <a:buClr>
                <a:srgbClr val="00E7BD"/>
              </a:buClr>
              <a:buSzPct val="140000"/>
              <a:buFont typeface="Wingdings" pitchFamily="2" charset="2"/>
              <a:buChar char="§"/>
              <a:defRPr sz="1800" b="0" kern="1200">
                <a:solidFill>
                  <a:schemeClr val="tx1">
                    <a:lumMod val="95000"/>
                    <a:lumOff val="5000"/>
                  </a:schemeClr>
                </a:solidFill>
                <a:latin typeface="Montserrat" pitchFamily="2" charset="77"/>
                <a:ea typeface="+mn-ea"/>
                <a:cs typeface="Futura Medium" panose="020B0602020204020303" pitchFamily="34" charset="-79"/>
              </a:defRPr>
            </a:lvl2pPr>
            <a:lvl3pPr marL="1200150" indent="-285750" algn="l" defTabSz="914400" rtl="0" eaLnBrk="1" latinLnBrk="0" hangingPunct="1">
              <a:lnSpc>
                <a:spcPct val="90000"/>
              </a:lnSpc>
              <a:spcBef>
                <a:spcPts val="500"/>
              </a:spcBef>
              <a:buClr>
                <a:srgbClr val="00E7BD"/>
              </a:buClr>
              <a:buSzPct val="140000"/>
              <a:buFont typeface="Wingdings" pitchFamily="2" charset="2"/>
              <a:buChar char="§"/>
              <a:defRPr sz="1600" b="0" kern="1200">
                <a:solidFill>
                  <a:schemeClr val="tx1">
                    <a:lumMod val="95000"/>
                    <a:lumOff val="5000"/>
                  </a:schemeClr>
                </a:solidFill>
                <a:latin typeface="Montserrat" pitchFamily="2" charset="77"/>
                <a:ea typeface="+mn-ea"/>
                <a:cs typeface="Futura Medium" panose="020B0602020204020303" pitchFamily="34" charset="-79"/>
              </a:defRPr>
            </a:lvl3pPr>
            <a:lvl4pPr marL="1657350" indent="-285750" algn="l" defTabSz="914400" rtl="0" eaLnBrk="1" latinLnBrk="0" hangingPunct="1">
              <a:lnSpc>
                <a:spcPct val="90000"/>
              </a:lnSpc>
              <a:spcBef>
                <a:spcPts val="500"/>
              </a:spcBef>
              <a:buClr>
                <a:srgbClr val="00E7BD"/>
              </a:buClr>
              <a:buSzPct val="140000"/>
              <a:buFont typeface="Wingdings" pitchFamily="2" charset="2"/>
              <a:buChar char="§"/>
              <a:defRPr sz="1400" b="0" kern="1200">
                <a:solidFill>
                  <a:schemeClr val="tx1">
                    <a:lumMod val="95000"/>
                    <a:lumOff val="5000"/>
                  </a:schemeClr>
                </a:solidFill>
                <a:latin typeface="Montserrat" pitchFamily="2" charset="77"/>
                <a:ea typeface="+mn-ea"/>
                <a:cs typeface="Futura Medium" panose="020B0602020204020303" pitchFamily="34" charset="-79"/>
              </a:defRPr>
            </a:lvl4pPr>
            <a:lvl5pPr marL="2000250" indent="-171450" algn="l" defTabSz="914400" rtl="0" eaLnBrk="1" latinLnBrk="0" hangingPunct="1">
              <a:lnSpc>
                <a:spcPct val="90000"/>
              </a:lnSpc>
              <a:spcBef>
                <a:spcPts val="500"/>
              </a:spcBef>
              <a:buClr>
                <a:srgbClr val="00E7BD"/>
              </a:buClr>
              <a:buSzPct val="140000"/>
              <a:buFont typeface="Wingdings" pitchFamily="2" charset="2"/>
              <a:buChar char="§"/>
              <a:defRPr sz="1200" b="0" kern="1200">
                <a:solidFill>
                  <a:schemeClr val="tx1">
                    <a:lumMod val="95000"/>
                    <a:lumOff val="5000"/>
                  </a:schemeClr>
                </a:solidFill>
                <a:latin typeface="Montserrat" pitchFamily="2" charset="77"/>
                <a:ea typeface="+mn-ea"/>
                <a:cs typeface="Futura Medium" panose="020B0602020204020303" pitchFamily="34" charset="-79"/>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rtl="0">
              <a:buNone/>
            </a:pPr>
            <a:r>
              <a:rPr lang="cy-gb" sz="1800">
                <a:latin typeface="Montserrat"/>
                <a:cs typeface="Futura Medium"/>
              </a:rPr>
              <a:t>Pethau i wneud</a:t>
            </a:r>
          </a:p>
          <a:p>
            <a:pPr rtl="0">
              <a:lnSpc>
                <a:spcPct val="120000"/>
              </a:lnSpc>
              <a:buFont typeface="Wingdings" panose="05000000000000000000" pitchFamily="2" charset="2"/>
              <a:buChar char="ü"/>
            </a:pPr>
            <a:r>
              <a:rPr lang="cy-gb" sz="1800" b="0">
                <a:latin typeface="Montserrat"/>
                <a:cs typeface="Futura Medium"/>
              </a:rPr>
              <a:t>Cofrestrwch ar-lein gan ddefnyddio </a:t>
            </a:r>
            <a:r>
              <a:rPr lang="cy-gb" sz="1800">
                <a:latin typeface="Montserrat"/>
                <a:cs typeface="Futura Medium"/>
              </a:rPr>
              <a:t>gov.uk/cofrestru-i-bleidleisio</a:t>
            </a:r>
            <a:endParaRPr lang="en-GB" sz="1800" err="1"/>
          </a:p>
        </p:txBody>
      </p:sp>
      <p:sp>
        <p:nvSpPr>
          <p:cNvPr id="8" name="Speech Bubble: Rectangle with Corners Rounded 7">
            <a:extLst>
              <a:ext uri="{FF2B5EF4-FFF2-40B4-BE49-F238E27FC236}">
                <a16:creationId xmlns:a16="http://schemas.microsoft.com/office/drawing/2014/main" id="{C99775E5-3F8A-EDCD-0900-1B9263041D56}"/>
              </a:ext>
            </a:extLst>
          </p:cNvPr>
          <p:cNvSpPr/>
          <p:nvPr/>
        </p:nvSpPr>
        <p:spPr>
          <a:xfrm flipH="1">
            <a:off x="6693312" y="3158310"/>
            <a:ext cx="4064235" cy="2128937"/>
          </a:xfrm>
          <a:prstGeom prst="wedgeRoundRectCallout">
            <a:avLst/>
          </a:prstGeom>
          <a:solidFill>
            <a:schemeClr val="accent4">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rtl="0">
              <a:lnSpc>
                <a:spcPct val="120000"/>
              </a:lnSpc>
              <a:spcBef>
                <a:spcPts val="1000"/>
              </a:spcBef>
            </a:pPr>
            <a:r>
              <a:rPr lang="cy-gb">
                <a:solidFill>
                  <a:srgbClr val="0D0D0D"/>
                </a:solidFill>
                <a:latin typeface="Montserrat"/>
              </a:rPr>
              <a:t>I bleidleisio yn etholiad Senedd Cymru ar 7 Mai, rhaid i chi:</a:t>
            </a:r>
            <a:endParaRPr lang="en-US">
              <a:solidFill>
                <a:srgbClr val="000000"/>
              </a:solidFill>
              <a:latin typeface="Montserrat"/>
            </a:endParaRPr>
          </a:p>
          <a:p>
            <a:pPr marL="285750" indent="-285750" rtl="0">
              <a:lnSpc>
                <a:spcPct val="120000"/>
              </a:lnSpc>
              <a:spcBef>
                <a:spcPts val="1000"/>
              </a:spcBef>
              <a:buFont typeface="Arial"/>
              <a:buChar char="•"/>
            </a:pPr>
            <a:r>
              <a:rPr lang="cy-gb">
                <a:solidFill>
                  <a:srgbClr val="0D0D0D"/>
                </a:solidFill>
                <a:latin typeface="Montserrat"/>
              </a:rPr>
              <a:t>fod yn 16 oed</a:t>
            </a:r>
            <a:endParaRPr lang="en-US">
              <a:solidFill>
                <a:srgbClr val="000000"/>
              </a:solidFill>
              <a:latin typeface="Montserrat"/>
            </a:endParaRPr>
          </a:p>
          <a:p>
            <a:pPr marL="285750" indent="-285750" rtl="0">
              <a:lnSpc>
                <a:spcPct val="120000"/>
              </a:lnSpc>
              <a:spcBef>
                <a:spcPts val="1000"/>
              </a:spcBef>
              <a:buFont typeface="Arial"/>
              <a:buChar char="•"/>
            </a:pPr>
            <a:r>
              <a:rPr lang="cy-gb">
                <a:solidFill>
                  <a:srgbClr val="0D0D0D"/>
                </a:solidFill>
                <a:latin typeface="Montserrat"/>
              </a:rPr>
              <a:t>wedi cofrestru i bleidleisio erbyn </a:t>
            </a:r>
            <a:r>
              <a:rPr lang="cy-gb" b="1">
                <a:solidFill>
                  <a:srgbClr val="0D0D0D"/>
                </a:solidFill>
                <a:latin typeface="Montserrat"/>
              </a:rPr>
              <a:t>20 Ebrill 2026</a:t>
            </a:r>
            <a:endParaRPr lang="en-US"/>
          </a:p>
        </p:txBody>
      </p:sp>
    </p:spTree>
    <p:extLst>
      <p:ext uri="{BB962C8B-B14F-4D97-AF65-F5344CB8AC3E}">
        <p14:creationId xmlns:p14="http://schemas.microsoft.com/office/powerpoint/2010/main" val="21067810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6F8CC1-FFD6-B443-91C4-8EDE673043D7}"/>
              </a:ext>
            </a:extLst>
          </p:cNvPr>
          <p:cNvSpPr>
            <a:spLocks noGrp="1"/>
          </p:cNvSpPr>
          <p:nvPr>
            <p:ph type="title"/>
          </p:nvPr>
        </p:nvSpPr>
        <p:spPr/>
        <p:txBody>
          <a:bodyPr rtlCol="0"/>
          <a:lstStyle/>
          <a:p>
            <a:pPr rtl="0"/>
            <a:r>
              <a:rPr lang="cy-gb"/>
              <a:t>Dylunio eich ymgyrch</a:t>
            </a:r>
          </a:p>
        </p:txBody>
      </p:sp>
      <p:sp>
        <p:nvSpPr>
          <p:cNvPr id="3" name="Text Placeholder 2">
            <a:extLst>
              <a:ext uri="{FF2B5EF4-FFF2-40B4-BE49-F238E27FC236}">
                <a16:creationId xmlns:a16="http://schemas.microsoft.com/office/drawing/2014/main" id="{61E10E82-D6BD-6741-B6AF-0E5CA6451D91}"/>
              </a:ext>
            </a:extLst>
          </p:cNvPr>
          <p:cNvSpPr>
            <a:spLocks noGrp="1"/>
          </p:cNvSpPr>
          <p:nvPr>
            <p:ph type="body" sz="quarter" idx="12"/>
          </p:nvPr>
        </p:nvSpPr>
        <p:spPr>
          <a:xfrm>
            <a:off x="946997" y="1815447"/>
            <a:ext cx="5661082" cy="319417"/>
          </a:xfrm>
        </p:spPr>
        <p:txBody>
          <a:bodyPr rtlCol="0">
            <a:normAutofit lnSpcReduction="10000"/>
          </a:bodyPr>
          <a:lstStyle/>
          <a:p>
            <a:pPr rtl="0"/>
            <a:r>
              <a:rPr lang="cy-gb"/>
              <a:t>20 munud</a:t>
            </a:r>
          </a:p>
        </p:txBody>
      </p:sp>
      <p:sp>
        <p:nvSpPr>
          <p:cNvPr id="6" name="Text Placeholder 5">
            <a:extLst>
              <a:ext uri="{FF2B5EF4-FFF2-40B4-BE49-F238E27FC236}">
                <a16:creationId xmlns:a16="http://schemas.microsoft.com/office/drawing/2014/main" id="{44D7C3C4-0C38-744A-9A63-7E347DA3A109}"/>
              </a:ext>
            </a:extLst>
          </p:cNvPr>
          <p:cNvSpPr>
            <a:spLocks noGrp="1"/>
          </p:cNvSpPr>
          <p:nvPr>
            <p:ph type="body" sz="quarter" idx="15"/>
          </p:nvPr>
        </p:nvSpPr>
        <p:spPr/>
        <p:txBody>
          <a:bodyPr rtlCol="0">
            <a:normAutofit/>
          </a:bodyPr>
          <a:lstStyle/>
          <a:p>
            <a:pPr marL="0" indent="0" rtl="0">
              <a:buNone/>
            </a:pPr>
            <a:r>
              <a:rPr lang="cy-gb" sz="1800" b="0"/>
              <a:t>Yn eich timau ymgyrchu, dechreuwch greu deunyddiau ar gyfer eich ymgyrchoedd. Gallai hyn gynnwys y canlynol:</a:t>
            </a:r>
          </a:p>
          <a:p>
            <a:pPr rtl="0"/>
            <a:r>
              <a:rPr lang="cy-gb" sz="1800" b="0"/>
              <a:t>dylunio posteri</a:t>
            </a:r>
          </a:p>
          <a:p>
            <a:pPr rtl="0"/>
            <a:r>
              <a:rPr lang="cy-gb" sz="1800" b="0"/>
              <a:t>ysgrifennu araith</a:t>
            </a:r>
          </a:p>
          <a:p>
            <a:pPr rtl="0"/>
            <a:r>
              <a:rPr lang="cy-gb" sz="1800" b="0"/>
              <a:t>creu bwrdd stori a sgript ar gyfer fideo cyfryngau cymdeithasol </a:t>
            </a:r>
          </a:p>
          <a:p>
            <a:pPr rtl="0"/>
            <a:endParaRPr lang="en-US" sz="1800"/>
          </a:p>
          <a:p>
            <a:pPr marL="0" indent="0" rtl="0">
              <a:buNone/>
            </a:pPr>
            <a:endParaRPr lang="en-US" sz="1800"/>
          </a:p>
        </p:txBody>
      </p:sp>
      <p:sp>
        <p:nvSpPr>
          <p:cNvPr id="5" name="Text Placeholder 4">
            <a:extLst>
              <a:ext uri="{FF2B5EF4-FFF2-40B4-BE49-F238E27FC236}">
                <a16:creationId xmlns:a16="http://schemas.microsoft.com/office/drawing/2014/main" id="{D1B86DB2-1A70-3745-8847-72D8F104E89F}"/>
              </a:ext>
            </a:extLst>
          </p:cNvPr>
          <p:cNvSpPr>
            <a:spLocks noGrp="1"/>
          </p:cNvSpPr>
          <p:nvPr>
            <p:ph type="body" sz="quarter" idx="13"/>
          </p:nvPr>
        </p:nvSpPr>
        <p:spPr>
          <a:xfrm>
            <a:off x="6240464" y="2395538"/>
            <a:ext cx="4437696" cy="1956071"/>
          </a:xfrm>
          <a:solidFill>
            <a:srgbClr val="00E6BD">
              <a:alpha val="9020"/>
            </a:srgbClr>
          </a:solidFill>
        </p:spPr>
        <p:txBody>
          <a:bodyPr vert="horz" lIns="180000" tIns="180000" rIns="180000" bIns="180000" rtlCol="0" anchor="t">
            <a:normAutofit/>
          </a:bodyPr>
          <a:lstStyle/>
          <a:p>
            <a:pPr marL="0" indent="0" rtl="0">
              <a:buNone/>
            </a:pPr>
            <a:r>
              <a:rPr lang="cy-gb" sz="1800" b="0">
                <a:latin typeface="Montserrat"/>
                <a:cs typeface="Futura Medium"/>
              </a:rPr>
              <a:t>Cofiwch: eich nod yw annog pobl 14 oed a hŷn i gofrestru i bleidleisio yn Etholiad Senedd 2026. </a:t>
            </a:r>
          </a:p>
          <a:p>
            <a:pPr marL="0" indent="0" rtl="0">
              <a:buNone/>
            </a:pPr>
            <a:r>
              <a:rPr lang="cy-gb" sz="1800" b="0"/>
              <a:t>Beth fydd eich </a:t>
            </a:r>
            <a:r>
              <a:rPr lang="cy-gb" sz="1800"/>
              <a:t>neges allweddol</a:t>
            </a:r>
            <a:r>
              <a:rPr lang="cy-gb" sz="1800" b="0"/>
              <a:t>?</a:t>
            </a:r>
          </a:p>
        </p:txBody>
      </p:sp>
      <p:sp>
        <p:nvSpPr>
          <p:cNvPr id="4" name="Footer Placeholder 3">
            <a:extLst>
              <a:ext uri="{FF2B5EF4-FFF2-40B4-BE49-F238E27FC236}">
                <a16:creationId xmlns:a16="http://schemas.microsoft.com/office/drawing/2014/main" id="{B5677AF3-BF61-1F43-8DB5-2B6448FA4293}"/>
              </a:ext>
            </a:extLst>
          </p:cNvPr>
          <p:cNvSpPr>
            <a:spLocks noGrp="1"/>
          </p:cNvSpPr>
          <p:nvPr>
            <p:ph type="ftr" sz="quarter" idx="14"/>
          </p:nvPr>
        </p:nvSpPr>
        <p:spPr/>
        <p:txBody>
          <a:bodyPr rtlCol="0"/>
          <a:lstStyle/>
          <a:p>
            <a:pPr rtl="0"/>
            <a:r>
              <a:rPr lang="cy-gb"/>
              <a:t>Cynllunio ymgyrch</a:t>
            </a:r>
          </a:p>
        </p:txBody>
      </p:sp>
      <p:pic>
        <p:nvPicPr>
          <p:cNvPr id="11" name="Clock Icon">
            <a:extLst>
              <a:ext uri="{FF2B5EF4-FFF2-40B4-BE49-F238E27FC236}">
                <a16:creationId xmlns:a16="http://schemas.microsoft.com/office/drawing/2014/main" id="{9B492330-F332-3848-86D1-1FB9DD921654}"/>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382273" y="1733852"/>
            <a:ext cx="411086" cy="411086"/>
          </a:xfrm>
          <a:prstGeom prst="rect">
            <a:avLst/>
          </a:prstGeom>
        </p:spPr>
      </p:pic>
    </p:spTree>
    <p:extLst>
      <p:ext uri="{BB962C8B-B14F-4D97-AF65-F5344CB8AC3E}">
        <p14:creationId xmlns:p14="http://schemas.microsoft.com/office/powerpoint/2010/main" val="4043456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096830B-858C-E948-89DA-A80B2B032769}"/>
              </a:ext>
            </a:extLst>
          </p:cNvPr>
          <p:cNvSpPr>
            <a:spLocks noGrp="1"/>
          </p:cNvSpPr>
          <p:nvPr>
            <p:ph type="title"/>
          </p:nvPr>
        </p:nvSpPr>
        <p:spPr>
          <a:xfrm>
            <a:off x="290454" y="467140"/>
            <a:ext cx="9101195" cy="688420"/>
          </a:xfrm>
        </p:spPr>
        <p:txBody>
          <a:bodyPr rtlCol="0">
            <a:normAutofit/>
          </a:bodyPr>
          <a:lstStyle/>
          <a:p>
            <a:pPr rtl="0"/>
            <a:r>
              <a:rPr lang="cy-gb" dirty="0"/>
              <a:t>Rolau ymgyrch posibl</a:t>
            </a:r>
          </a:p>
        </p:txBody>
      </p:sp>
      <p:sp>
        <p:nvSpPr>
          <p:cNvPr id="3" name="Footer Placeholder 2">
            <a:extLst>
              <a:ext uri="{FF2B5EF4-FFF2-40B4-BE49-F238E27FC236}">
                <a16:creationId xmlns:a16="http://schemas.microsoft.com/office/drawing/2014/main" id="{1D6CDBDE-335F-8A4D-8ACF-C7A42F8B0713}"/>
              </a:ext>
            </a:extLst>
          </p:cNvPr>
          <p:cNvSpPr>
            <a:spLocks noGrp="1"/>
          </p:cNvSpPr>
          <p:nvPr>
            <p:ph type="ftr" sz="quarter" idx="14"/>
          </p:nvPr>
        </p:nvSpPr>
        <p:spPr>
          <a:xfrm>
            <a:off x="280516" y="6023044"/>
            <a:ext cx="6994044" cy="365125"/>
          </a:xfrm>
        </p:spPr>
        <p:txBody>
          <a:bodyPr rtlCol="0"/>
          <a:lstStyle/>
          <a:p>
            <a:pPr rtl="0"/>
            <a:r>
              <a:rPr lang="cy-gb"/>
              <a:t>Cynllunio ymgyrch</a:t>
            </a:r>
          </a:p>
        </p:txBody>
      </p:sp>
      <p:graphicFrame>
        <p:nvGraphicFramePr>
          <p:cNvPr id="10" name="Table 10">
            <a:extLst>
              <a:ext uri="{FF2B5EF4-FFF2-40B4-BE49-F238E27FC236}">
                <a16:creationId xmlns:a16="http://schemas.microsoft.com/office/drawing/2014/main" id="{F8224E9E-57C1-4D49-8751-21A0F287BA3E}"/>
              </a:ext>
            </a:extLst>
          </p:cNvPr>
          <p:cNvGraphicFramePr>
            <a:graphicFrameLocks noGrp="1"/>
          </p:cNvGraphicFramePr>
          <p:nvPr/>
        </p:nvGraphicFramePr>
        <p:xfrm>
          <a:off x="280516" y="1286323"/>
          <a:ext cx="11505084" cy="5232441"/>
        </p:xfrm>
        <a:graphic>
          <a:graphicData uri="http://schemas.openxmlformats.org/drawingml/2006/table">
            <a:tbl>
              <a:tblPr>
                <a:tableStyleId>{5C22544A-7EE6-4342-B048-85BDC9FD1C3A}</a:tableStyleId>
              </a:tblPr>
              <a:tblGrid>
                <a:gridCol w="2850310">
                  <a:extLst>
                    <a:ext uri="{9D8B030D-6E8A-4147-A177-3AD203B41FA5}">
                      <a16:colId xmlns:a16="http://schemas.microsoft.com/office/drawing/2014/main" val="2702044378"/>
                    </a:ext>
                  </a:extLst>
                </a:gridCol>
                <a:gridCol w="8654774">
                  <a:extLst>
                    <a:ext uri="{9D8B030D-6E8A-4147-A177-3AD203B41FA5}">
                      <a16:colId xmlns:a16="http://schemas.microsoft.com/office/drawing/2014/main" val="1505315927"/>
                    </a:ext>
                  </a:extLst>
                </a:gridCol>
              </a:tblGrid>
              <a:tr h="646867">
                <a:tc>
                  <a:txBody>
                    <a:bodyPr/>
                    <a:lstStyle/>
                    <a:p>
                      <a:pPr rtl="0">
                        <a:spcBef>
                          <a:spcPts val="0"/>
                        </a:spcBef>
                        <a:spcAft>
                          <a:spcPts val="200"/>
                        </a:spcAft>
                      </a:pPr>
                      <a:r>
                        <a:rPr lang="cy-gb" sz="1600" b="1">
                          <a:latin typeface="Montserrat" panose="020B0604020202020204" charset="0"/>
                        </a:rPr>
                        <a:t>Rheolwr Ymgyrchu</a:t>
                      </a:r>
                    </a:p>
                  </a:txBody>
                  <a:tcPr>
                    <a:solidFill>
                      <a:srgbClr val="FF8AFF">
                        <a:alpha val="9020"/>
                      </a:srgbClr>
                    </a:solid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cy-gb" sz="1600" b="0">
                          <a:latin typeface="Montserrat" panose="020B0604020202020204" charset="0"/>
                        </a:rPr>
                        <a:t>Yn arwain y tîm, yn gwneud penderfyniadau allweddol, yn cadw pawb ar y trywydd iawn.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cy-gb" sz="1600" b="0">
                          <a:latin typeface="Montserrat" panose="020B0604020202020204" charset="0"/>
                        </a:rPr>
                        <a:t>Pwynt cyswllt ag athrawon, cynghorwyr, neu randdeiliaid eraill.</a:t>
                      </a:r>
                      <a:endParaRPr lang="en-US" sz="1600" b="0" kern="1200">
                        <a:solidFill>
                          <a:schemeClr val="tx1"/>
                        </a:solidFill>
                        <a:latin typeface="Montserrat" panose="020B0604020202020204" charset="0"/>
                        <a:ea typeface="+mn-ea"/>
                        <a:cs typeface="+mn-cs"/>
                      </a:endParaRPr>
                    </a:p>
                  </a:txBody>
                  <a:tcPr>
                    <a:solidFill>
                      <a:srgbClr val="FF8AFF">
                        <a:alpha val="9020"/>
                      </a:srgbClr>
                    </a:solidFill>
                  </a:tcPr>
                </a:tc>
                <a:extLst>
                  <a:ext uri="{0D108BD9-81ED-4DB2-BD59-A6C34878D82A}">
                    <a16:rowId xmlns:a16="http://schemas.microsoft.com/office/drawing/2014/main" val="2272151413"/>
                  </a:ext>
                </a:extLst>
              </a:tr>
              <a:tr h="646867">
                <a:tc>
                  <a:txBody>
                    <a:bodyPr/>
                    <a:lstStyle/>
                    <a:p>
                      <a:pPr rtl="0">
                        <a:spcBef>
                          <a:spcPts val="0"/>
                        </a:spcBef>
                      </a:pPr>
                      <a:r>
                        <a:rPr lang="cy-gb" sz="1600" b="1">
                          <a:latin typeface="Montserrat" panose="020B0604020202020204" charset="0"/>
                        </a:rPr>
                        <a:t>Dylunydd</a:t>
                      </a:r>
                      <a:endParaRPr lang="en-GB" sz="1600" b="1">
                        <a:solidFill>
                          <a:schemeClr val="tx1"/>
                        </a:solidFill>
                        <a:latin typeface="Montserrat" panose="020B0604020202020204" charset="0"/>
                      </a:endParaRPr>
                    </a:p>
                  </a:txBody>
                  <a:tcPr>
                    <a:solidFill>
                      <a:srgbClr val="FF8AFF">
                        <a:alpha val="9020"/>
                      </a:srgbClr>
                    </a:solid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cy-gb" sz="1600" b="0">
                          <a:latin typeface="Montserrat" panose="020B0604020202020204" charset="0"/>
                        </a:rPr>
                        <a:t>Yn creu'r edrychiad: lliwiau, delweddau, posteri, taflenni, byrddau arddangos.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cy-gb" sz="1600" b="0">
                          <a:latin typeface="Montserrat" panose="020B0604020202020204" charset="0"/>
                        </a:rPr>
                        <a:t>Sicrhau bod yr ymgyrch yn ddeniadol ac yn gofiadwy.</a:t>
                      </a:r>
                      <a:endParaRPr lang="en-US" sz="1600" b="0" kern="1200">
                        <a:solidFill>
                          <a:schemeClr val="tx1"/>
                        </a:solidFill>
                        <a:latin typeface="Montserrat" panose="020B0604020202020204" charset="0"/>
                        <a:ea typeface="+mn-ea"/>
                        <a:cs typeface="+mn-cs"/>
                      </a:endParaRPr>
                    </a:p>
                  </a:txBody>
                  <a:tcPr>
                    <a:solidFill>
                      <a:srgbClr val="FF8AFF">
                        <a:alpha val="9020"/>
                      </a:srgbClr>
                    </a:solidFill>
                  </a:tcPr>
                </a:tc>
                <a:extLst>
                  <a:ext uri="{0D108BD9-81ED-4DB2-BD59-A6C34878D82A}">
                    <a16:rowId xmlns:a16="http://schemas.microsoft.com/office/drawing/2014/main" val="962027601"/>
                  </a:ext>
                </a:extLst>
              </a:tr>
              <a:tr h="646867">
                <a:tc>
                  <a:txBody>
                    <a:bodyPr/>
                    <a:lstStyle/>
                    <a:p>
                      <a:pPr rtl="0"/>
                      <a:r>
                        <a:rPr lang="cy-gb" sz="1600" b="1" kern="1200">
                          <a:solidFill>
                            <a:schemeClr val="tx1"/>
                          </a:solidFill>
                          <a:latin typeface="Montserrat" panose="020B0604020202020204" charset="0"/>
                          <a:ea typeface="+mn-ea"/>
                          <a:cs typeface="+mn-cs"/>
                        </a:rPr>
                        <a:t>Cynlluniwr digwyddiadau</a:t>
                      </a:r>
                    </a:p>
                  </a:txBody>
                  <a:tcPr>
                    <a:solidFill>
                      <a:srgbClr val="FF8AFF">
                        <a:alpha val="9020"/>
                      </a:srgbClr>
                    </a:solid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cy-gb" sz="1600" b="0" kern="1200" dirty="0">
                          <a:solidFill>
                            <a:schemeClr val="tx1"/>
                          </a:solidFill>
                          <a:latin typeface="Montserrat" panose="020B0604020202020204" charset="0"/>
                          <a:ea typeface="+mn-ea"/>
                          <a:cs typeface="+mn-cs"/>
                        </a:rPr>
                        <a:t>Yn trefnu digwyddiadau ymgyrchu: gwasanaethau, stondinau gwybodaeth, sgyrsiau amser dosbarth.</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cy-gb" sz="1600" b="0" kern="1200" dirty="0">
                          <a:solidFill>
                            <a:schemeClr val="tx1"/>
                          </a:solidFill>
                          <a:latin typeface="Montserrat" panose="020B0604020202020204" charset="0"/>
                          <a:ea typeface="+mn-ea"/>
                          <a:cs typeface="+mn-cs"/>
                        </a:rPr>
                        <a:t>Sicrhau bod popeth yn mynd yn iawn ar y diwrnod.</a:t>
                      </a:r>
                      <a:endParaRPr lang="en-US" sz="1600" b="0" kern="1200" dirty="0">
                        <a:solidFill>
                          <a:schemeClr val="tx1"/>
                        </a:solidFill>
                        <a:latin typeface="Montserrat" panose="020B0604020202020204" charset="0"/>
                        <a:ea typeface="+mn-ea"/>
                        <a:cs typeface="+mn-cs"/>
                      </a:endParaRPr>
                    </a:p>
                  </a:txBody>
                  <a:tcPr>
                    <a:solidFill>
                      <a:srgbClr val="FF8AFF">
                        <a:alpha val="9020"/>
                      </a:srgbClr>
                    </a:solidFill>
                  </a:tcPr>
                </a:tc>
                <a:extLst>
                  <a:ext uri="{0D108BD9-81ED-4DB2-BD59-A6C34878D82A}">
                    <a16:rowId xmlns:a16="http://schemas.microsoft.com/office/drawing/2014/main" val="3479499607"/>
                  </a:ext>
                </a:extLst>
              </a:tr>
              <a:tr h="646867">
                <a:tc>
                  <a:txBody>
                    <a:bodyPr/>
                    <a:lstStyle/>
                    <a:p>
                      <a:pPr rtl="0"/>
                      <a:r>
                        <a:rPr lang="cy-gb" sz="1600" b="1" kern="1200">
                          <a:solidFill>
                            <a:schemeClr val="tx1"/>
                          </a:solidFill>
                          <a:latin typeface="Montserrat" panose="020B0604020202020204" charset="0"/>
                          <a:ea typeface="+mn-ea"/>
                          <a:cs typeface="+mn-cs"/>
                        </a:rPr>
                        <a:t>Datryswr</a:t>
                      </a:r>
                    </a:p>
                  </a:txBody>
                  <a:tcPr>
                    <a:solidFill>
                      <a:srgbClr val="FF8AFF">
                        <a:alpha val="9020"/>
                      </a:srgbClr>
                    </a:solid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cy-gb" sz="1600" b="0">
                          <a:latin typeface="Montserrat" panose="020B0604020202020204" charset="0"/>
                        </a:rPr>
                        <a:t>Yn cael caniatâd ar gyfer digwyddiadau, arddangosfeydd neu gyhoeddiadau.</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cy-gb" sz="1600" b="0">
                          <a:latin typeface="Montserrat" panose="020B0604020202020204" charset="0"/>
                        </a:rPr>
                        <a:t>Yn sicrhau y gall yr ymgyrch cymryd lle.</a:t>
                      </a:r>
                      <a:endParaRPr lang="en-US" sz="1600" b="0" kern="1200">
                        <a:solidFill>
                          <a:schemeClr val="tx1"/>
                        </a:solidFill>
                        <a:latin typeface="Montserrat" panose="020B0604020202020204" charset="0"/>
                        <a:ea typeface="+mn-ea"/>
                        <a:cs typeface="+mn-cs"/>
                      </a:endParaRPr>
                    </a:p>
                  </a:txBody>
                  <a:tcPr>
                    <a:solidFill>
                      <a:srgbClr val="FF8AFF">
                        <a:alpha val="9020"/>
                      </a:srgbClr>
                    </a:solidFill>
                  </a:tcPr>
                </a:tc>
                <a:extLst>
                  <a:ext uri="{0D108BD9-81ED-4DB2-BD59-A6C34878D82A}">
                    <a16:rowId xmlns:a16="http://schemas.microsoft.com/office/drawing/2014/main" val="2839291475"/>
                  </a:ext>
                </a:extLst>
              </a:tr>
              <a:tr h="646867">
                <a:tc>
                  <a:txBody>
                    <a:bodyPr/>
                    <a:lstStyle/>
                    <a:p>
                      <a:pPr rtl="0"/>
                      <a:r>
                        <a:rPr lang="cy-gb" sz="1600" b="1">
                          <a:latin typeface="Montserrat" panose="020B0604020202020204" charset="0"/>
                        </a:rPr>
                        <a:t>Awdur areithiau</a:t>
                      </a:r>
                      <a:endParaRPr lang="en-US" sz="1600" b="1" kern="1200">
                        <a:solidFill>
                          <a:srgbClr val="3C3C3B"/>
                        </a:solidFill>
                        <a:latin typeface="Montserrat" panose="020B0604020202020204" charset="0"/>
                        <a:ea typeface="+mn-ea"/>
                        <a:cs typeface="+mn-cs"/>
                      </a:endParaRPr>
                    </a:p>
                  </a:txBody>
                  <a:tcPr>
                    <a:solidFill>
                      <a:srgbClr val="FF8AFF">
                        <a:alpha val="9020"/>
                      </a:srgbClr>
                    </a:solidFill>
                  </a:tcPr>
                </a:tc>
                <a:tc>
                  <a:txBody>
                    <a:bodyPr/>
                    <a:lstStyle/>
                    <a:p>
                      <a:pPr marL="285750" indent="-285750" rtl="0">
                        <a:spcBef>
                          <a:spcPts val="0"/>
                        </a:spcBef>
                        <a:spcAft>
                          <a:spcPts val="0"/>
                        </a:spcAft>
                        <a:buFont typeface="Arial" panose="020B0604020202020204" pitchFamily="34" charset="0"/>
                        <a:buChar char="•"/>
                      </a:pPr>
                      <a:r>
                        <a:rPr lang="cy-gb" sz="1600" b="0">
                          <a:latin typeface="Montserrat" panose="020B0604020202020204" charset="0"/>
                        </a:rPr>
                        <a:t>Yn ysgrifennu areithiau neu gyflwyniadau perswadiol.</a:t>
                      </a:r>
                    </a:p>
                    <a:p>
                      <a:pPr marL="285750" indent="-285750" rtl="0">
                        <a:spcBef>
                          <a:spcPts val="0"/>
                        </a:spcBef>
                        <a:spcAft>
                          <a:spcPts val="0"/>
                        </a:spcAft>
                        <a:buFont typeface="Arial" panose="020B0604020202020204" pitchFamily="34" charset="0"/>
                        <a:buChar char="•"/>
                      </a:pPr>
                      <a:r>
                        <a:rPr lang="cy-gb" sz="1600" b="0">
                          <a:latin typeface="Montserrat" panose="020B0604020202020204" charset="0"/>
                        </a:rPr>
                        <a:t>Gall yr unigolyn cyflwyno’r areithiau eu hunain neu gefnogi eraill yn y tîm i wneud hynny.</a:t>
                      </a:r>
                      <a:endParaRPr lang="en-US" sz="1600" b="0">
                        <a:latin typeface="Montserrat" panose="020B0604020202020204" charset="0"/>
                      </a:endParaRPr>
                    </a:p>
                  </a:txBody>
                  <a:tcPr>
                    <a:solidFill>
                      <a:srgbClr val="FF8AFF">
                        <a:alpha val="9020"/>
                      </a:srgbClr>
                    </a:solidFill>
                  </a:tcPr>
                </a:tc>
                <a:extLst>
                  <a:ext uri="{0D108BD9-81ED-4DB2-BD59-A6C34878D82A}">
                    <a16:rowId xmlns:a16="http://schemas.microsoft.com/office/drawing/2014/main" val="4193451993"/>
                  </a:ext>
                </a:extLst>
              </a:tr>
              <a:tr h="646867">
                <a:tc>
                  <a:txBody>
                    <a:bodyPr/>
                    <a:lstStyle/>
                    <a:p>
                      <a:pPr rtl="0"/>
                      <a:r>
                        <a:rPr lang="cy-gb" sz="1600" b="1" kern="1200">
                          <a:solidFill>
                            <a:srgbClr val="3C3C3B"/>
                          </a:solidFill>
                          <a:latin typeface="Montserrat" panose="020B0604020202020204" charset="0"/>
                          <a:ea typeface="+mn-ea"/>
                          <a:cs typeface="+mn-cs"/>
                        </a:rPr>
                        <a:t>Ymchwilydd</a:t>
                      </a:r>
                    </a:p>
                  </a:txBody>
                  <a:tcPr>
                    <a:solidFill>
                      <a:srgbClr val="FF8AFF">
                        <a:alpha val="9020"/>
                      </a:srgbClr>
                    </a:solid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cy-gb" sz="1600" b="0">
                          <a:latin typeface="Montserrat" panose="020B0604020202020204" charset="0"/>
                        </a:rPr>
                        <a:t>Profi syniadau gyda myfyrwyr — a yw'r neges yn gweithio?</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cy-gb" sz="1600" b="0">
                          <a:latin typeface="Montserrat" panose="020B0604020202020204" charset="0"/>
                        </a:rPr>
                        <a:t>Casglu adborth i wella'r ymgyrch.</a:t>
                      </a:r>
                      <a:endParaRPr lang="en-US" sz="1600" b="0" kern="1200">
                        <a:solidFill>
                          <a:srgbClr val="3C3C3B"/>
                        </a:solidFill>
                        <a:latin typeface="Montserrat" panose="020B0604020202020204" charset="0"/>
                        <a:ea typeface="+mn-ea"/>
                        <a:cs typeface="+mn-cs"/>
                      </a:endParaRPr>
                    </a:p>
                  </a:txBody>
                  <a:tcPr>
                    <a:solidFill>
                      <a:srgbClr val="FF8AFF">
                        <a:alpha val="9020"/>
                      </a:srgbClr>
                    </a:solidFill>
                  </a:tcPr>
                </a:tc>
                <a:extLst>
                  <a:ext uri="{0D108BD9-81ED-4DB2-BD59-A6C34878D82A}">
                    <a16:rowId xmlns:a16="http://schemas.microsoft.com/office/drawing/2014/main" val="3778786297"/>
                  </a:ext>
                </a:extLst>
              </a:tr>
              <a:tr h="646867">
                <a:tc>
                  <a:txBody>
                    <a:bodyPr/>
                    <a:lstStyle/>
                    <a:p>
                      <a:pPr rtl="0"/>
                      <a:r>
                        <a:rPr lang="cy-gb" sz="1600" b="1" dirty="0">
                          <a:latin typeface="Montserrat" panose="020B0604020202020204" charset="0"/>
                        </a:rPr>
                        <a:t>Rheolwr cyfryngau</a:t>
                      </a:r>
                      <a:endParaRPr lang="en-US" sz="1600" b="1" kern="1200" dirty="0">
                        <a:solidFill>
                          <a:srgbClr val="3C3C3B"/>
                        </a:solidFill>
                        <a:latin typeface="Montserrat" panose="020B0604020202020204" charset="0"/>
                        <a:ea typeface="+mn-ea"/>
                        <a:cs typeface="+mn-cs"/>
                      </a:endParaRPr>
                    </a:p>
                  </a:txBody>
                  <a:tcPr>
                    <a:solidFill>
                      <a:srgbClr val="FF8AFF">
                        <a:alpha val="9020"/>
                      </a:srgbClr>
                    </a:solid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cy-gb" sz="1600" b="0" dirty="0">
                          <a:latin typeface="Montserrat" panose="020B0604020202020204" charset="0"/>
                        </a:rPr>
                        <a:t>Yn creu </a:t>
                      </a:r>
                      <a:r>
                        <a:rPr lang="cy-gb" sz="1600" b="0" dirty="0" err="1">
                          <a:latin typeface="Montserrat" panose="020B0604020202020204" charset="0"/>
                        </a:rPr>
                        <a:t>postiadau</a:t>
                      </a:r>
                      <a:r>
                        <a:rPr lang="cy-gb" sz="1600" b="0" dirty="0">
                          <a:latin typeface="Montserrat" panose="020B0604020202020204" charset="0"/>
                        </a:rPr>
                        <a:t> blog, </a:t>
                      </a:r>
                      <a:r>
                        <a:rPr lang="cy-gb" sz="1600" b="0" dirty="0" err="1">
                          <a:latin typeface="Montserrat" panose="020B0604020202020204" charset="0"/>
                        </a:rPr>
                        <a:t>postiadau</a:t>
                      </a:r>
                      <a:r>
                        <a:rPr lang="cy-gb" sz="1600" b="0" dirty="0">
                          <a:latin typeface="Montserrat" panose="020B0604020202020204" charset="0"/>
                        </a:rPr>
                        <a:t> cyfryngau cymdeithasol, neu erthyglau papur newydd yr ysgol.</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cy-gb" sz="1600" b="0" dirty="0">
                          <a:latin typeface="Montserrat" panose="020B0604020202020204" charset="0"/>
                        </a:rPr>
                        <a:t>Yn lledaenu'r neges y tu hwnt i'r ystafell ddosbarth.</a:t>
                      </a:r>
                      <a:endParaRPr lang="en-US" sz="1600" b="0" dirty="0">
                        <a:latin typeface="Montserrat" panose="020B0604020202020204" charset="0"/>
                      </a:endParaRPr>
                    </a:p>
                  </a:txBody>
                  <a:tcPr>
                    <a:solidFill>
                      <a:srgbClr val="FF8AFF">
                        <a:alpha val="9020"/>
                      </a:srgbClr>
                    </a:solidFill>
                  </a:tcPr>
                </a:tc>
                <a:extLst>
                  <a:ext uri="{0D108BD9-81ED-4DB2-BD59-A6C34878D82A}">
                    <a16:rowId xmlns:a16="http://schemas.microsoft.com/office/drawing/2014/main" val="1828772455"/>
                  </a:ext>
                </a:extLst>
              </a:tr>
            </a:tbl>
          </a:graphicData>
        </a:graphic>
      </p:graphicFrame>
    </p:spTree>
    <p:extLst>
      <p:ext uri="{BB962C8B-B14F-4D97-AF65-F5344CB8AC3E}">
        <p14:creationId xmlns:p14="http://schemas.microsoft.com/office/powerpoint/2010/main" val="28466451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C1944BD-1C14-6F4D-B578-DEC9300185DA}"/>
              </a:ext>
            </a:extLst>
          </p:cNvPr>
          <p:cNvSpPr>
            <a:spLocks noGrp="1"/>
          </p:cNvSpPr>
          <p:nvPr>
            <p:ph type="title"/>
          </p:nvPr>
        </p:nvSpPr>
        <p:spPr/>
        <p:txBody>
          <a:bodyPr rtlCol="0"/>
          <a:lstStyle/>
          <a:p>
            <a:pPr rtl="0"/>
            <a:r>
              <a:rPr lang="cy-gb"/>
              <a:t>60 eiliad i rannu eich syniadau</a:t>
            </a:r>
          </a:p>
        </p:txBody>
      </p:sp>
      <p:sp>
        <p:nvSpPr>
          <p:cNvPr id="3" name="Footer Placeholder 2">
            <a:extLst>
              <a:ext uri="{FF2B5EF4-FFF2-40B4-BE49-F238E27FC236}">
                <a16:creationId xmlns:a16="http://schemas.microsoft.com/office/drawing/2014/main" id="{1BFA8BD5-B8CC-3049-B26E-3952134A8BFC}"/>
              </a:ext>
            </a:extLst>
          </p:cNvPr>
          <p:cNvSpPr>
            <a:spLocks noGrp="1"/>
          </p:cNvSpPr>
          <p:nvPr>
            <p:ph type="ftr" sz="quarter" idx="14"/>
          </p:nvPr>
        </p:nvSpPr>
        <p:spPr>
          <a:xfrm>
            <a:off x="280516" y="6023044"/>
            <a:ext cx="6994044" cy="365125"/>
          </a:xfrm>
        </p:spPr>
        <p:txBody>
          <a:bodyPr rtlCol="0"/>
          <a:lstStyle/>
          <a:p>
            <a:pPr rtl="0"/>
            <a:r>
              <a:rPr lang="cy-gb"/>
              <a:t>Ymgyrchu</a:t>
            </a:r>
          </a:p>
        </p:txBody>
      </p:sp>
    </p:spTree>
    <p:extLst>
      <p:ext uri="{BB962C8B-B14F-4D97-AF65-F5344CB8AC3E}">
        <p14:creationId xmlns:p14="http://schemas.microsoft.com/office/powerpoint/2010/main" val="34175940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FBD8D42-E69C-7083-1553-724EF299DEB2}"/>
              </a:ext>
            </a:extLst>
          </p:cNvPr>
          <p:cNvSpPr>
            <a:spLocks noGrp="1"/>
          </p:cNvSpPr>
          <p:nvPr>
            <p:ph type="title"/>
          </p:nvPr>
        </p:nvSpPr>
        <p:spPr>
          <a:xfrm>
            <a:off x="280516" y="2460607"/>
            <a:ext cx="6332625" cy="2852737"/>
          </a:xfrm>
        </p:spPr>
        <p:txBody>
          <a:bodyPr rtlCol="0">
            <a:noAutofit/>
          </a:bodyPr>
          <a:lstStyle/>
          <a:p>
            <a:pPr rtl="0"/>
            <a:r>
              <a:rPr lang="cy-gb" sz="4400" b="0" dirty="0">
                <a:latin typeface="Montserrat ExtraBold"/>
              </a:rPr>
              <a:t>Mae'r Comisiwn Etholiadol yn eich herio i gynnal eich ymgyrch i annog pobl ifanc i gofrestru i bleidleisio yn Etholiad y Senedd</a:t>
            </a:r>
            <a:endParaRPr lang="en-GB" sz="4400" b="0" dirty="0"/>
          </a:p>
        </p:txBody>
      </p:sp>
      <p:sp>
        <p:nvSpPr>
          <p:cNvPr id="3" name="Footer Placeholder 2">
            <a:extLst>
              <a:ext uri="{FF2B5EF4-FFF2-40B4-BE49-F238E27FC236}">
                <a16:creationId xmlns:a16="http://schemas.microsoft.com/office/drawing/2014/main" id="{9BBC584A-BE31-C280-B955-E634270A6FE5}"/>
              </a:ext>
            </a:extLst>
          </p:cNvPr>
          <p:cNvSpPr>
            <a:spLocks noGrp="1"/>
          </p:cNvSpPr>
          <p:nvPr>
            <p:ph type="ftr" sz="quarter" idx="14"/>
          </p:nvPr>
        </p:nvSpPr>
        <p:spPr/>
        <p:txBody>
          <a:bodyPr rtlCol="0"/>
          <a:lstStyle/>
          <a:p>
            <a:pPr rtl="0"/>
            <a:r>
              <a:rPr lang="cy-gb" dirty="0"/>
              <a:t>Cynllunio ymgyrch</a:t>
            </a:r>
          </a:p>
        </p:txBody>
      </p:sp>
    </p:spTree>
    <p:extLst>
      <p:ext uri="{BB962C8B-B14F-4D97-AF65-F5344CB8AC3E}">
        <p14:creationId xmlns:p14="http://schemas.microsoft.com/office/powerpoint/2010/main" val="14983956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70F30CE6-958A-BB42-9CEB-5FB5BACF0816}"/>
              </a:ext>
            </a:extLst>
          </p:cNvPr>
          <p:cNvSpPr>
            <a:spLocks noGrp="1"/>
          </p:cNvSpPr>
          <p:nvPr>
            <p:ph type="title"/>
          </p:nvPr>
        </p:nvSpPr>
        <p:spPr/>
        <p:txBody>
          <a:bodyPr rtlCol="0"/>
          <a:lstStyle/>
          <a:p>
            <a:pPr rtl="0"/>
            <a:r>
              <a:rPr lang="cy-gb"/>
              <a:t>Amcanion dysgu</a:t>
            </a:r>
          </a:p>
        </p:txBody>
      </p:sp>
      <p:sp>
        <p:nvSpPr>
          <p:cNvPr id="7" name="Text Placeholder 6">
            <a:extLst>
              <a:ext uri="{FF2B5EF4-FFF2-40B4-BE49-F238E27FC236}">
                <a16:creationId xmlns:a16="http://schemas.microsoft.com/office/drawing/2014/main" id="{B7E20415-2777-2E4B-BC4E-FEC9DC2AF90C}"/>
              </a:ext>
            </a:extLst>
          </p:cNvPr>
          <p:cNvSpPr>
            <a:spLocks noGrp="1"/>
          </p:cNvSpPr>
          <p:nvPr>
            <p:ph type="body" sz="quarter" idx="11"/>
          </p:nvPr>
        </p:nvSpPr>
        <p:spPr>
          <a:xfrm>
            <a:off x="390939" y="2007559"/>
            <a:ext cx="7235760" cy="3053327"/>
          </a:xfrm>
        </p:spPr>
        <p:txBody>
          <a:bodyPr vert="horz" lIns="180000" tIns="180000" rIns="180000" bIns="180000" rtlCol="0" anchor="t">
            <a:normAutofit lnSpcReduction="10000"/>
          </a:bodyPr>
          <a:lstStyle/>
          <a:p>
            <a:pPr marL="0" indent="0" rtl="0">
              <a:lnSpc>
                <a:spcPct val="150000"/>
              </a:lnSpc>
              <a:buNone/>
            </a:pPr>
            <a:r>
              <a:rPr lang="cy-gb" sz="1800" b="0" dirty="0"/>
              <a:t>Erbyn diwedd y wers hon, byddwch yn: </a:t>
            </a:r>
          </a:p>
          <a:p>
            <a:pPr rtl="0">
              <a:lnSpc>
                <a:spcPct val="150000"/>
              </a:lnSpc>
            </a:pPr>
            <a:r>
              <a:rPr lang="cy-gb" sz="1800" b="0" dirty="0"/>
              <a:t>Gwybod rhesymau dros pam y gallai/na allai pobl ifanc gofrestru i bleidleisio</a:t>
            </a:r>
          </a:p>
          <a:p>
            <a:pPr rtl="0">
              <a:lnSpc>
                <a:spcPct val="150000"/>
              </a:lnSpc>
            </a:pPr>
            <a:r>
              <a:rPr lang="cy-gb" sz="1800" b="0" dirty="0">
                <a:latin typeface="Montserrat"/>
                <a:cs typeface="Futura Medium"/>
              </a:rPr>
              <a:t>Gallu cynhyrchu deunyddiau ymgyrchu perswadiol sy’n annog pawb i gofrestru i bleidleisio cyn etholiad nesaf y Senedd </a:t>
            </a:r>
            <a:endParaRPr lang="en-US" sz="1800" b="0" dirty="0">
              <a:latin typeface="Montserrat"/>
              <a:cs typeface="Futura Medium"/>
            </a:endParaRPr>
          </a:p>
          <a:p>
            <a:pPr rtl="0">
              <a:lnSpc>
                <a:spcPct val="150000"/>
              </a:lnSpc>
            </a:pPr>
            <a:endParaRPr lang="en-US" dirty="0"/>
          </a:p>
        </p:txBody>
      </p:sp>
      <p:sp>
        <p:nvSpPr>
          <p:cNvPr id="5" name="Footer Placeholder 4">
            <a:extLst>
              <a:ext uri="{FF2B5EF4-FFF2-40B4-BE49-F238E27FC236}">
                <a16:creationId xmlns:a16="http://schemas.microsoft.com/office/drawing/2014/main" id="{71C47B2B-F23D-9248-8A90-EB60909888E2}"/>
              </a:ext>
            </a:extLst>
          </p:cNvPr>
          <p:cNvSpPr>
            <a:spLocks noGrp="1"/>
          </p:cNvSpPr>
          <p:nvPr>
            <p:ph type="ftr" sz="quarter" idx="14"/>
          </p:nvPr>
        </p:nvSpPr>
        <p:spPr/>
        <p:txBody>
          <a:bodyPr rtlCol="0"/>
          <a:lstStyle/>
          <a:p>
            <a:pPr rtl="0"/>
            <a:r>
              <a:rPr lang="cy-gb"/>
              <a:t>Ymgyrchu</a:t>
            </a:r>
          </a:p>
        </p:txBody>
      </p:sp>
    </p:spTree>
    <p:extLst>
      <p:ext uri="{BB962C8B-B14F-4D97-AF65-F5344CB8AC3E}">
        <p14:creationId xmlns:p14="http://schemas.microsoft.com/office/powerpoint/2010/main" val="14089817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6F8CC1-FFD6-B443-91C4-8EDE673043D7}"/>
              </a:ext>
            </a:extLst>
          </p:cNvPr>
          <p:cNvSpPr>
            <a:spLocks noGrp="1"/>
          </p:cNvSpPr>
          <p:nvPr>
            <p:ph type="title"/>
          </p:nvPr>
        </p:nvSpPr>
        <p:spPr/>
        <p:txBody>
          <a:bodyPr rtlCol="0"/>
          <a:lstStyle/>
          <a:p>
            <a:pPr rtl="0"/>
            <a:r>
              <a:rPr lang="cy-gb"/>
              <a:t>I gychwyn</a:t>
            </a:r>
          </a:p>
        </p:txBody>
      </p:sp>
      <p:sp>
        <p:nvSpPr>
          <p:cNvPr id="3" name="Text Placeholder 2">
            <a:extLst>
              <a:ext uri="{FF2B5EF4-FFF2-40B4-BE49-F238E27FC236}">
                <a16:creationId xmlns:a16="http://schemas.microsoft.com/office/drawing/2014/main" id="{61E10E82-D6BD-6741-B6AF-0E5CA6451D91}"/>
              </a:ext>
            </a:extLst>
          </p:cNvPr>
          <p:cNvSpPr>
            <a:spLocks noGrp="1"/>
          </p:cNvSpPr>
          <p:nvPr>
            <p:ph type="body" sz="quarter" idx="12"/>
          </p:nvPr>
        </p:nvSpPr>
        <p:spPr>
          <a:xfrm>
            <a:off x="946997" y="1815447"/>
            <a:ext cx="5661082" cy="319417"/>
          </a:xfrm>
        </p:spPr>
        <p:txBody>
          <a:bodyPr rtlCol="0">
            <a:normAutofit lnSpcReduction="10000"/>
          </a:bodyPr>
          <a:lstStyle/>
          <a:p>
            <a:pPr rtl="0"/>
            <a:r>
              <a:rPr lang="cy-gb"/>
              <a:t>5 munud</a:t>
            </a:r>
          </a:p>
        </p:txBody>
      </p:sp>
      <p:sp>
        <p:nvSpPr>
          <p:cNvPr id="6" name="Text Placeholder 5">
            <a:extLst>
              <a:ext uri="{FF2B5EF4-FFF2-40B4-BE49-F238E27FC236}">
                <a16:creationId xmlns:a16="http://schemas.microsoft.com/office/drawing/2014/main" id="{44D7C3C4-0C38-744A-9A63-7E347DA3A109}"/>
              </a:ext>
            </a:extLst>
          </p:cNvPr>
          <p:cNvSpPr>
            <a:spLocks noGrp="1"/>
          </p:cNvSpPr>
          <p:nvPr>
            <p:ph type="body" sz="quarter" idx="15"/>
          </p:nvPr>
        </p:nvSpPr>
        <p:spPr>
          <a:xfrm>
            <a:off x="382273" y="2416950"/>
            <a:ext cx="10266677" cy="1738602"/>
          </a:xfrm>
        </p:spPr>
        <p:txBody>
          <a:bodyPr vert="horz" lIns="180000" tIns="180000" rIns="180000" bIns="180000" rtlCol="0" anchor="t">
            <a:normAutofit/>
          </a:bodyPr>
          <a:lstStyle/>
          <a:p>
            <a:pPr rtl="0">
              <a:buNone/>
            </a:pPr>
            <a:r>
              <a:rPr lang="cy-gb" sz="1900" b="0">
                <a:latin typeface="Montserrat"/>
                <a:cs typeface="Futura Medium"/>
              </a:rPr>
              <a:t>Beth ydych chi eisoes yn ei wybod am etholiad Senedd 2026?</a:t>
            </a:r>
            <a:endParaRPr lang="en-US"/>
          </a:p>
          <a:p>
            <a:pPr rtl="0">
              <a:buNone/>
            </a:pPr>
            <a:endParaRPr lang="en-US" sz="1900">
              <a:latin typeface="Montserrat"/>
              <a:cs typeface="Futura Medium"/>
            </a:endParaRPr>
          </a:p>
          <a:p>
            <a:pPr rtl="0">
              <a:buNone/>
            </a:pPr>
            <a:r>
              <a:rPr lang="cy-gb" sz="1900">
                <a:latin typeface="Montserrat"/>
                <a:cs typeface="Futura Medium"/>
              </a:rPr>
              <a:t>Meddyliwch, parwch, rhannwch!</a:t>
            </a:r>
            <a:endParaRPr lang="en-US"/>
          </a:p>
          <a:p>
            <a:pPr marL="0" indent="0" rtl="0">
              <a:buNone/>
            </a:pPr>
            <a:endParaRPr lang="en-US" sz="1800" b="0"/>
          </a:p>
        </p:txBody>
      </p:sp>
      <p:sp>
        <p:nvSpPr>
          <p:cNvPr id="4" name="Footer Placeholder 3">
            <a:extLst>
              <a:ext uri="{FF2B5EF4-FFF2-40B4-BE49-F238E27FC236}">
                <a16:creationId xmlns:a16="http://schemas.microsoft.com/office/drawing/2014/main" id="{B5677AF3-BF61-1F43-8DB5-2B6448FA4293}"/>
              </a:ext>
            </a:extLst>
          </p:cNvPr>
          <p:cNvSpPr>
            <a:spLocks noGrp="1"/>
          </p:cNvSpPr>
          <p:nvPr>
            <p:ph type="ftr" sz="quarter" idx="14"/>
          </p:nvPr>
        </p:nvSpPr>
        <p:spPr/>
        <p:txBody>
          <a:bodyPr rtlCol="0"/>
          <a:lstStyle/>
          <a:p>
            <a:pPr rtl="0"/>
            <a:r>
              <a:rPr lang="cy-gb"/>
              <a:t>Ymgyrchu</a:t>
            </a:r>
          </a:p>
        </p:txBody>
      </p:sp>
      <p:pic>
        <p:nvPicPr>
          <p:cNvPr id="11" name="Clock Icon">
            <a:extLst>
              <a:ext uri="{FF2B5EF4-FFF2-40B4-BE49-F238E27FC236}">
                <a16:creationId xmlns:a16="http://schemas.microsoft.com/office/drawing/2014/main" id="{9B492330-F332-3848-86D1-1FB9DD921654}"/>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382273" y="1733852"/>
            <a:ext cx="411086" cy="411086"/>
          </a:xfrm>
          <a:prstGeom prst="rect">
            <a:avLst/>
          </a:prstGeom>
        </p:spPr>
      </p:pic>
    </p:spTree>
    <p:extLst>
      <p:ext uri="{BB962C8B-B14F-4D97-AF65-F5344CB8AC3E}">
        <p14:creationId xmlns:p14="http://schemas.microsoft.com/office/powerpoint/2010/main" val="24896898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6F8CC1-FFD6-B443-91C4-8EDE673043D7}"/>
              </a:ext>
            </a:extLst>
          </p:cNvPr>
          <p:cNvSpPr>
            <a:spLocks noGrp="1"/>
          </p:cNvSpPr>
          <p:nvPr>
            <p:ph type="title"/>
          </p:nvPr>
        </p:nvSpPr>
        <p:spPr>
          <a:xfrm>
            <a:off x="290454" y="467140"/>
            <a:ext cx="9549831" cy="1093304"/>
          </a:xfrm>
        </p:spPr>
        <p:txBody>
          <a:bodyPr rtlCol="0">
            <a:normAutofit/>
          </a:bodyPr>
          <a:lstStyle/>
          <a:p>
            <a:pPr rtl="0"/>
            <a:r>
              <a:rPr lang="cy-gb">
                <a:latin typeface="Montserrat ExtraBold"/>
              </a:rPr>
              <a:t>Etholiad Senedd Cymru 2026</a:t>
            </a:r>
          </a:p>
        </p:txBody>
      </p:sp>
      <p:sp>
        <p:nvSpPr>
          <p:cNvPr id="6" name="Text Placeholder 5">
            <a:extLst>
              <a:ext uri="{FF2B5EF4-FFF2-40B4-BE49-F238E27FC236}">
                <a16:creationId xmlns:a16="http://schemas.microsoft.com/office/drawing/2014/main" id="{44D7C3C4-0C38-744A-9A63-7E347DA3A109}"/>
              </a:ext>
            </a:extLst>
          </p:cNvPr>
          <p:cNvSpPr>
            <a:spLocks noGrp="1"/>
          </p:cNvSpPr>
          <p:nvPr>
            <p:ph type="body" sz="quarter" idx="15"/>
          </p:nvPr>
        </p:nvSpPr>
        <p:spPr>
          <a:xfrm>
            <a:off x="382273" y="1811046"/>
            <a:ext cx="5157393" cy="3264294"/>
          </a:xfrm>
        </p:spPr>
        <p:txBody>
          <a:bodyPr vert="horz" lIns="180000" tIns="180000" rIns="180000" bIns="180000" rtlCol="0" anchor="t">
            <a:normAutofit/>
          </a:bodyPr>
          <a:lstStyle/>
          <a:p>
            <a:pPr marL="0" indent="0" rtl="0">
              <a:buNone/>
            </a:pPr>
            <a:r>
              <a:rPr lang="cy-gb" sz="1800">
                <a:latin typeface="Montserrat"/>
                <a:cs typeface="Futura Medium"/>
              </a:rPr>
              <a:t>Beth sy'n mynd i ddigwydd? </a:t>
            </a:r>
          </a:p>
          <a:p>
            <a:pPr rtl="0"/>
            <a:r>
              <a:rPr lang="cy-gb" sz="1800" b="0">
                <a:latin typeface="Montserrat"/>
                <a:cs typeface="Futura Medium"/>
              </a:rPr>
              <a:t>Bydd etholiad cyffredinol Senedd y DU yn cael ei gynnal ddydd Iau 7 Mai 2026</a:t>
            </a:r>
          </a:p>
          <a:p>
            <a:pPr rtl="0"/>
            <a:r>
              <a:rPr lang="cy-gb" sz="1800" b="0">
                <a:latin typeface="Montserrat"/>
                <a:cs typeface="Futura Medium"/>
              </a:rPr>
              <a:t>Gallwch bleidleisio os ydych chi'n 16 oed neu'n hŷn ac yn byw yng Nghymru </a:t>
            </a:r>
          </a:p>
          <a:p>
            <a:pPr rtl="0"/>
            <a:r>
              <a:rPr lang="cy-gb" sz="1800" b="0">
                <a:latin typeface="Montserrat"/>
                <a:cs typeface="Futura Medium"/>
              </a:rPr>
              <a:t>I fwrw eich pleidlais, rhaid i chi gofrestru i bleidleisio erbyn hanner nos ar</a:t>
            </a:r>
            <a:r>
              <a:rPr lang="cy-gb" sz="1800" b="0">
                <a:solidFill>
                  <a:schemeClr val="tx1"/>
                </a:solidFill>
                <a:latin typeface="Montserrat"/>
                <a:cs typeface="Futura Medium"/>
              </a:rPr>
              <a:t> 20 Ebrill 2026 </a:t>
            </a:r>
            <a:endParaRPr lang="en-GB" sz="1800" b="0">
              <a:solidFill>
                <a:schemeClr val="tx1"/>
              </a:solidFill>
            </a:endParaRPr>
          </a:p>
        </p:txBody>
      </p:sp>
      <p:sp>
        <p:nvSpPr>
          <p:cNvPr id="4" name="Footer Placeholder 3">
            <a:extLst>
              <a:ext uri="{FF2B5EF4-FFF2-40B4-BE49-F238E27FC236}">
                <a16:creationId xmlns:a16="http://schemas.microsoft.com/office/drawing/2014/main" id="{B5677AF3-BF61-1F43-8DB5-2B6448FA4293}"/>
              </a:ext>
            </a:extLst>
          </p:cNvPr>
          <p:cNvSpPr>
            <a:spLocks noGrp="1"/>
          </p:cNvSpPr>
          <p:nvPr>
            <p:ph type="ftr" sz="quarter" idx="14"/>
          </p:nvPr>
        </p:nvSpPr>
        <p:spPr/>
        <p:txBody>
          <a:bodyPr rtlCol="0"/>
          <a:lstStyle/>
          <a:p>
            <a:pPr rtl="0"/>
            <a:r>
              <a:rPr lang="cy-gb"/>
              <a:t>Ymgyrchu</a:t>
            </a:r>
          </a:p>
        </p:txBody>
      </p:sp>
      <p:sp>
        <p:nvSpPr>
          <p:cNvPr id="12" name="Text Placeholder 5">
            <a:extLst>
              <a:ext uri="{FF2B5EF4-FFF2-40B4-BE49-F238E27FC236}">
                <a16:creationId xmlns:a16="http://schemas.microsoft.com/office/drawing/2014/main" id="{F2079B42-33D0-C148-A7B0-DBE3CF4FE0C7}"/>
              </a:ext>
            </a:extLst>
          </p:cNvPr>
          <p:cNvSpPr txBox="1">
            <a:spLocks/>
          </p:cNvSpPr>
          <p:nvPr/>
        </p:nvSpPr>
        <p:spPr>
          <a:xfrm>
            <a:off x="5915485" y="1811046"/>
            <a:ext cx="5157393" cy="3264294"/>
          </a:xfrm>
          <a:prstGeom prst="rect">
            <a:avLst/>
          </a:prstGeom>
          <a:solidFill>
            <a:srgbClr val="00E7BD">
              <a:alpha val="9000"/>
            </a:srgbClr>
          </a:solidFill>
          <a:ln>
            <a:noFill/>
          </a:ln>
        </p:spPr>
        <p:txBody>
          <a:bodyPr vert="horz" lIns="180000" tIns="180000" rIns="180000" bIns="180000" rtlCol="0" anchor="t">
            <a:normAutofit/>
          </a:bodyPr>
          <a:lstStyle>
            <a:lvl1pPr marL="342900" indent="-342900" algn="l" defTabSz="914400" rtl="0" eaLnBrk="1" latinLnBrk="0" hangingPunct="1">
              <a:lnSpc>
                <a:spcPct val="90000"/>
              </a:lnSpc>
              <a:spcBef>
                <a:spcPts val="1000"/>
              </a:spcBef>
              <a:buClr>
                <a:srgbClr val="00E7BD"/>
              </a:buClr>
              <a:buSzPct val="140000"/>
              <a:buFont typeface="Wingdings" pitchFamily="2" charset="2"/>
              <a:buChar char="§"/>
              <a:defRPr sz="2000" b="1" i="0" kern="1200">
                <a:solidFill>
                  <a:schemeClr val="tx1">
                    <a:lumMod val="95000"/>
                    <a:lumOff val="5000"/>
                  </a:schemeClr>
                </a:solidFill>
                <a:latin typeface="Montserrat" pitchFamily="2" charset="77"/>
                <a:ea typeface="+mn-ea"/>
                <a:cs typeface="Futura Medium" panose="020B0602020204020303" pitchFamily="34" charset="-79"/>
              </a:defRPr>
            </a:lvl1pPr>
            <a:lvl2pPr marL="742950" indent="-285750" algn="l" defTabSz="914400" rtl="0" eaLnBrk="1" latinLnBrk="0" hangingPunct="1">
              <a:lnSpc>
                <a:spcPct val="90000"/>
              </a:lnSpc>
              <a:spcBef>
                <a:spcPts val="500"/>
              </a:spcBef>
              <a:buClr>
                <a:srgbClr val="00E7BD"/>
              </a:buClr>
              <a:buSzPct val="140000"/>
              <a:buFont typeface="Wingdings" pitchFamily="2" charset="2"/>
              <a:buChar char="§"/>
              <a:defRPr sz="1800" b="0" kern="1200">
                <a:solidFill>
                  <a:schemeClr val="tx1">
                    <a:lumMod val="95000"/>
                    <a:lumOff val="5000"/>
                  </a:schemeClr>
                </a:solidFill>
                <a:latin typeface="Montserrat" pitchFamily="2" charset="77"/>
                <a:ea typeface="+mn-ea"/>
                <a:cs typeface="Futura Medium" panose="020B0602020204020303" pitchFamily="34" charset="-79"/>
              </a:defRPr>
            </a:lvl2pPr>
            <a:lvl3pPr marL="1200150" indent="-285750" algn="l" defTabSz="914400" rtl="0" eaLnBrk="1" latinLnBrk="0" hangingPunct="1">
              <a:lnSpc>
                <a:spcPct val="90000"/>
              </a:lnSpc>
              <a:spcBef>
                <a:spcPts val="500"/>
              </a:spcBef>
              <a:buClr>
                <a:srgbClr val="00E7BD"/>
              </a:buClr>
              <a:buSzPct val="140000"/>
              <a:buFont typeface="Wingdings" pitchFamily="2" charset="2"/>
              <a:buChar char="§"/>
              <a:defRPr sz="1600" b="0" kern="1200">
                <a:solidFill>
                  <a:schemeClr val="tx1">
                    <a:lumMod val="95000"/>
                    <a:lumOff val="5000"/>
                  </a:schemeClr>
                </a:solidFill>
                <a:latin typeface="Montserrat" pitchFamily="2" charset="77"/>
                <a:ea typeface="+mn-ea"/>
                <a:cs typeface="Futura Medium" panose="020B0602020204020303" pitchFamily="34" charset="-79"/>
              </a:defRPr>
            </a:lvl3pPr>
            <a:lvl4pPr marL="1657350" indent="-285750" algn="l" defTabSz="914400" rtl="0" eaLnBrk="1" latinLnBrk="0" hangingPunct="1">
              <a:lnSpc>
                <a:spcPct val="90000"/>
              </a:lnSpc>
              <a:spcBef>
                <a:spcPts val="500"/>
              </a:spcBef>
              <a:buClr>
                <a:srgbClr val="00E7BD"/>
              </a:buClr>
              <a:buSzPct val="140000"/>
              <a:buFont typeface="Wingdings" pitchFamily="2" charset="2"/>
              <a:buChar char="§"/>
              <a:defRPr sz="1400" b="0" kern="1200">
                <a:solidFill>
                  <a:schemeClr val="tx1">
                    <a:lumMod val="95000"/>
                    <a:lumOff val="5000"/>
                  </a:schemeClr>
                </a:solidFill>
                <a:latin typeface="Montserrat" pitchFamily="2" charset="77"/>
                <a:ea typeface="+mn-ea"/>
                <a:cs typeface="Futura Medium" panose="020B0602020204020303" pitchFamily="34" charset="-79"/>
              </a:defRPr>
            </a:lvl4pPr>
            <a:lvl5pPr marL="2000250" indent="-171450" algn="l" defTabSz="914400" rtl="0" eaLnBrk="1" latinLnBrk="0" hangingPunct="1">
              <a:lnSpc>
                <a:spcPct val="90000"/>
              </a:lnSpc>
              <a:spcBef>
                <a:spcPts val="500"/>
              </a:spcBef>
              <a:buClr>
                <a:srgbClr val="00E7BD"/>
              </a:buClr>
              <a:buSzPct val="140000"/>
              <a:buFont typeface="Wingdings" pitchFamily="2" charset="2"/>
              <a:buChar char="§"/>
              <a:defRPr sz="1200" b="0" kern="1200">
                <a:solidFill>
                  <a:schemeClr val="tx1">
                    <a:lumMod val="95000"/>
                    <a:lumOff val="5000"/>
                  </a:schemeClr>
                </a:solidFill>
                <a:latin typeface="Montserrat" pitchFamily="2" charset="77"/>
                <a:ea typeface="+mn-ea"/>
                <a:cs typeface="Futura Medium" panose="020B0602020204020303" pitchFamily="34" charset="-79"/>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rtl="0">
              <a:buNone/>
            </a:pPr>
            <a:r>
              <a:rPr lang="cy-gb" sz="1800">
                <a:latin typeface="Montserrat"/>
                <a:cs typeface="Futura Medium"/>
              </a:rPr>
              <a:t>Pam bod hyn yn bwysig? </a:t>
            </a:r>
          </a:p>
          <a:p>
            <a:pPr rtl="0"/>
            <a:r>
              <a:rPr lang="cy-gb" sz="1800" b="0">
                <a:latin typeface="Montserrat"/>
                <a:cs typeface="Futura Medium"/>
              </a:rPr>
              <a:t>Mae'r Senedd yn gwneud penderfyniadau am bethau sy'n effeithio arnoch chi a'ch cymuned</a:t>
            </a:r>
          </a:p>
          <a:p>
            <a:pPr rtl="0"/>
            <a:r>
              <a:rPr lang="cy-gb" sz="1800" b="0">
                <a:latin typeface="Montserrat"/>
                <a:cs typeface="Futura Medium"/>
              </a:rPr>
              <a:t>Yr etholiad hwn yw eich cyfle i gael dweud eich dweud a gwneud i leisiau pobl ifanc gyfrif</a:t>
            </a:r>
          </a:p>
        </p:txBody>
      </p:sp>
    </p:spTree>
    <p:extLst>
      <p:ext uri="{BB962C8B-B14F-4D97-AF65-F5344CB8AC3E}">
        <p14:creationId xmlns:p14="http://schemas.microsoft.com/office/powerpoint/2010/main" val="23029682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6F8CC1-FFD6-B443-91C4-8EDE673043D7}"/>
              </a:ext>
            </a:extLst>
          </p:cNvPr>
          <p:cNvSpPr>
            <a:spLocks noGrp="1"/>
          </p:cNvSpPr>
          <p:nvPr>
            <p:ph type="title"/>
          </p:nvPr>
        </p:nvSpPr>
        <p:spPr>
          <a:xfrm>
            <a:off x="278423" y="479172"/>
            <a:ext cx="7689574" cy="1093304"/>
          </a:xfrm>
        </p:spPr>
        <p:txBody>
          <a:bodyPr rtlCol="0"/>
          <a:lstStyle/>
          <a:p>
            <a:pPr rtl="0"/>
            <a:r>
              <a:rPr lang="cy-gb"/>
              <a:t>Beth yw ymgyrchu?</a:t>
            </a:r>
          </a:p>
        </p:txBody>
      </p:sp>
      <p:sp>
        <p:nvSpPr>
          <p:cNvPr id="6" name="Text Placeholder 5">
            <a:extLst>
              <a:ext uri="{FF2B5EF4-FFF2-40B4-BE49-F238E27FC236}">
                <a16:creationId xmlns:a16="http://schemas.microsoft.com/office/drawing/2014/main" id="{44D7C3C4-0C38-744A-9A63-7E347DA3A109}"/>
              </a:ext>
            </a:extLst>
          </p:cNvPr>
          <p:cNvSpPr>
            <a:spLocks noGrp="1"/>
          </p:cNvSpPr>
          <p:nvPr>
            <p:ph type="body" sz="quarter" idx="15"/>
          </p:nvPr>
        </p:nvSpPr>
        <p:spPr>
          <a:xfrm>
            <a:off x="382273" y="1676373"/>
            <a:ext cx="10259601" cy="589027"/>
          </a:xfrm>
        </p:spPr>
        <p:txBody>
          <a:bodyPr rtlCol="0">
            <a:normAutofit lnSpcReduction="10000"/>
          </a:bodyPr>
          <a:lstStyle/>
          <a:p>
            <a:pPr marL="0" indent="0" rtl="0">
              <a:buNone/>
            </a:pPr>
            <a:r>
              <a:rPr lang="cy-gb" sz="1800"/>
              <a:t>Ymgyrchu =</a:t>
            </a:r>
          </a:p>
        </p:txBody>
      </p:sp>
      <p:sp>
        <p:nvSpPr>
          <p:cNvPr id="4" name="Footer Placeholder 3">
            <a:extLst>
              <a:ext uri="{FF2B5EF4-FFF2-40B4-BE49-F238E27FC236}">
                <a16:creationId xmlns:a16="http://schemas.microsoft.com/office/drawing/2014/main" id="{B5677AF3-BF61-1F43-8DB5-2B6448FA4293}"/>
              </a:ext>
            </a:extLst>
          </p:cNvPr>
          <p:cNvSpPr>
            <a:spLocks noGrp="1"/>
          </p:cNvSpPr>
          <p:nvPr>
            <p:ph type="ftr" sz="quarter" idx="14"/>
          </p:nvPr>
        </p:nvSpPr>
        <p:spPr/>
        <p:txBody>
          <a:bodyPr rtlCol="0"/>
          <a:lstStyle/>
          <a:p>
            <a:pPr rtl="0"/>
            <a:r>
              <a:rPr lang="cy-gb"/>
              <a:t>Ymgyrchu</a:t>
            </a:r>
          </a:p>
        </p:txBody>
      </p:sp>
      <p:sp>
        <p:nvSpPr>
          <p:cNvPr id="3" name="Text Placeholder 5">
            <a:extLst>
              <a:ext uri="{FF2B5EF4-FFF2-40B4-BE49-F238E27FC236}">
                <a16:creationId xmlns:a16="http://schemas.microsoft.com/office/drawing/2014/main" id="{02CC26F4-B742-E627-B912-E8FD4C65F629}"/>
              </a:ext>
            </a:extLst>
          </p:cNvPr>
          <p:cNvSpPr txBox="1">
            <a:spLocks/>
          </p:cNvSpPr>
          <p:nvPr/>
        </p:nvSpPr>
        <p:spPr>
          <a:xfrm>
            <a:off x="1994358" y="1662101"/>
            <a:ext cx="8970054" cy="589027"/>
          </a:xfrm>
          <a:prstGeom prst="rect">
            <a:avLst/>
          </a:prstGeom>
          <a:noFill/>
          <a:ln>
            <a:noFill/>
          </a:ln>
        </p:spPr>
        <p:txBody>
          <a:bodyPr vert="horz" lIns="180000" tIns="180000" rIns="180000" bIns="180000" rtlCol="0">
            <a:normAutofit fontScale="85000" lnSpcReduction="10000"/>
          </a:bodyPr>
          <a:lstStyle>
            <a:lvl1pPr marL="342900" indent="-342900" algn="l" defTabSz="914400" rtl="0" eaLnBrk="1" latinLnBrk="0" hangingPunct="1">
              <a:lnSpc>
                <a:spcPct val="90000"/>
              </a:lnSpc>
              <a:spcBef>
                <a:spcPts val="1000"/>
              </a:spcBef>
              <a:buClr>
                <a:srgbClr val="00E7BD"/>
              </a:buClr>
              <a:buSzPct val="140000"/>
              <a:buFont typeface="Wingdings" pitchFamily="2" charset="2"/>
              <a:buChar char="§"/>
              <a:defRPr sz="2000" b="1" i="0" kern="1200">
                <a:solidFill>
                  <a:schemeClr val="tx1">
                    <a:lumMod val="95000"/>
                    <a:lumOff val="5000"/>
                  </a:schemeClr>
                </a:solidFill>
                <a:latin typeface="Montserrat" pitchFamily="2" charset="77"/>
                <a:ea typeface="+mn-ea"/>
                <a:cs typeface="Futura Medium" panose="020B0602020204020303" pitchFamily="34" charset="-79"/>
              </a:defRPr>
            </a:lvl1pPr>
            <a:lvl2pPr marL="742950" indent="-285750" algn="l" defTabSz="914400" rtl="0" eaLnBrk="1" latinLnBrk="0" hangingPunct="1">
              <a:lnSpc>
                <a:spcPct val="90000"/>
              </a:lnSpc>
              <a:spcBef>
                <a:spcPts val="500"/>
              </a:spcBef>
              <a:buClr>
                <a:srgbClr val="00E7BD"/>
              </a:buClr>
              <a:buSzPct val="140000"/>
              <a:buFont typeface="Wingdings" pitchFamily="2" charset="2"/>
              <a:buChar char="§"/>
              <a:defRPr sz="1800" b="0" kern="1200">
                <a:solidFill>
                  <a:schemeClr val="tx1">
                    <a:lumMod val="95000"/>
                    <a:lumOff val="5000"/>
                  </a:schemeClr>
                </a:solidFill>
                <a:latin typeface="Montserrat" pitchFamily="2" charset="77"/>
                <a:ea typeface="+mn-ea"/>
                <a:cs typeface="Futura Medium" panose="020B0602020204020303" pitchFamily="34" charset="-79"/>
              </a:defRPr>
            </a:lvl2pPr>
            <a:lvl3pPr marL="1200150" indent="-285750" algn="l" defTabSz="914400" rtl="0" eaLnBrk="1" latinLnBrk="0" hangingPunct="1">
              <a:lnSpc>
                <a:spcPct val="90000"/>
              </a:lnSpc>
              <a:spcBef>
                <a:spcPts val="500"/>
              </a:spcBef>
              <a:buClr>
                <a:srgbClr val="00E7BD"/>
              </a:buClr>
              <a:buSzPct val="140000"/>
              <a:buFont typeface="Wingdings" pitchFamily="2" charset="2"/>
              <a:buChar char="§"/>
              <a:defRPr sz="1600" b="0" kern="1200">
                <a:solidFill>
                  <a:schemeClr val="tx1">
                    <a:lumMod val="95000"/>
                    <a:lumOff val="5000"/>
                  </a:schemeClr>
                </a:solidFill>
                <a:latin typeface="Montserrat" pitchFamily="2" charset="77"/>
                <a:ea typeface="+mn-ea"/>
                <a:cs typeface="Futura Medium" panose="020B0602020204020303" pitchFamily="34" charset="-79"/>
              </a:defRPr>
            </a:lvl3pPr>
            <a:lvl4pPr marL="1657350" indent="-285750" algn="l" defTabSz="914400" rtl="0" eaLnBrk="1" latinLnBrk="0" hangingPunct="1">
              <a:lnSpc>
                <a:spcPct val="90000"/>
              </a:lnSpc>
              <a:spcBef>
                <a:spcPts val="500"/>
              </a:spcBef>
              <a:buClr>
                <a:srgbClr val="00E7BD"/>
              </a:buClr>
              <a:buSzPct val="140000"/>
              <a:buFont typeface="Wingdings" pitchFamily="2" charset="2"/>
              <a:buChar char="§"/>
              <a:defRPr sz="1400" b="0" kern="1200">
                <a:solidFill>
                  <a:schemeClr val="tx1">
                    <a:lumMod val="95000"/>
                    <a:lumOff val="5000"/>
                  </a:schemeClr>
                </a:solidFill>
                <a:latin typeface="Montserrat" pitchFamily="2" charset="77"/>
                <a:ea typeface="+mn-ea"/>
                <a:cs typeface="Futura Medium" panose="020B0602020204020303" pitchFamily="34" charset="-79"/>
              </a:defRPr>
            </a:lvl4pPr>
            <a:lvl5pPr marL="2000250" indent="-171450" algn="l" defTabSz="914400" rtl="0" eaLnBrk="1" latinLnBrk="0" hangingPunct="1">
              <a:lnSpc>
                <a:spcPct val="90000"/>
              </a:lnSpc>
              <a:spcBef>
                <a:spcPts val="500"/>
              </a:spcBef>
              <a:buClr>
                <a:srgbClr val="00E7BD"/>
              </a:buClr>
              <a:buSzPct val="140000"/>
              <a:buFont typeface="Wingdings" pitchFamily="2" charset="2"/>
              <a:buChar char="§"/>
              <a:defRPr sz="1200" b="0" kern="1200">
                <a:solidFill>
                  <a:schemeClr val="tx1">
                    <a:lumMod val="95000"/>
                    <a:lumOff val="5000"/>
                  </a:schemeClr>
                </a:solidFill>
                <a:latin typeface="Montserrat" pitchFamily="2" charset="77"/>
                <a:ea typeface="+mn-ea"/>
                <a:cs typeface="Futura Medium" panose="020B0602020204020303" pitchFamily="34" charset="-79"/>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rtl="0">
              <a:buFont typeface="Wingdings" pitchFamily="2" charset="2"/>
              <a:buNone/>
            </a:pPr>
            <a:r>
              <a:rPr lang="cy-gb" sz="1800" b="0"/>
              <a:t>cyfres o gamau neu ddigwyddiadau sydd â'r bwriad o gyflawni canlyniad penodol. </a:t>
            </a:r>
          </a:p>
        </p:txBody>
      </p:sp>
    </p:spTree>
    <p:extLst>
      <p:ext uri="{BB962C8B-B14F-4D97-AF65-F5344CB8AC3E}">
        <p14:creationId xmlns:p14="http://schemas.microsoft.com/office/powerpoint/2010/main" val="1256488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5A24B0-BB62-1850-6BC9-DB8E6DEF36B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2F25AA9-2B33-0CE0-E5D3-08C59D7EE9EF}"/>
              </a:ext>
            </a:extLst>
          </p:cNvPr>
          <p:cNvSpPr>
            <a:spLocks noGrp="1"/>
          </p:cNvSpPr>
          <p:nvPr>
            <p:ph type="title"/>
          </p:nvPr>
        </p:nvSpPr>
        <p:spPr>
          <a:xfrm>
            <a:off x="278423" y="479172"/>
            <a:ext cx="7689574" cy="1093304"/>
          </a:xfrm>
        </p:spPr>
        <p:txBody>
          <a:bodyPr rtlCol="0"/>
          <a:lstStyle/>
          <a:p>
            <a:pPr rtl="0"/>
            <a:r>
              <a:rPr lang="cy-gb"/>
              <a:t>Beth yw ymgyrchu?</a:t>
            </a:r>
          </a:p>
        </p:txBody>
      </p:sp>
      <p:sp>
        <p:nvSpPr>
          <p:cNvPr id="4" name="Footer Placeholder 3">
            <a:extLst>
              <a:ext uri="{FF2B5EF4-FFF2-40B4-BE49-F238E27FC236}">
                <a16:creationId xmlns:a16="http://schemas.microsoft.com/office/drawing/2014/main" id="{33257C4F-6E81-5680-20AC-9EA3FB05FC08}"/>
              </a:ext>
            </a:extLst>
          </p:cNvPr>
          <p:cNvSpPr>
            <a:spLocks noGrp="1"/>
          </p:cNvSpPr>
          <p:nvPr>
            <p:ph type="ftr" sz="quarter" idx="14"/>
          </p:nvPr>
        </p:nvSpPr>
        <p:spPr/>
        <p:txBody>
          <a:bodyPr rtlCol="0"/>
          <a:lstStyle/>
          <a:p>
            <a:pPr rtl="0"/>
            <a:r>
              <a:rPr lang="cy-gb"/>
              <a:t>Ymgyrchu</a:t>
            </a:r>
          </a:p>
        </p:txBody>
      </p:sp>
      <p:pic>
        <p:nvPicPr>
          <p:cNvPr id="3" name="Online Media 2" title="Croeso i dy bleidlais – hysbysebion ymgyrch etholiad yng Nghymru – fideo llawn">
            <a:hlinkClick r:id="" action="ppaction://noaction"/>
            <a:extLst>
              <a:ext uri="{FF2B5EF4-FFF2-40B4-BE49-F238E27FC236}">
                <a16:creationId xmlns:a16="http://schemas.microsoft.com/office/drawing/2014/main" id="{66DC9B82-0D33-59F6-A31B-A4E82DE06540}"/>
              </a:ext>
            </a:extLst>
          </p:cNvPr>
          <p:cNvPicPr>
            <a:picLocks noRot="1" noChangeAspect="1"/>
          </p:cNvPicPr>
          <p:nvPr>
            <a:videoFile r:link="rId1"/>
          </p:nvPr>
        </p:nvPicPr>
        <p:blipFill>
          <a:blip r:embed="rId4"/>
          <a:stretch>
            <a:fillRect/>
          </a:stretch>
        </p:blipFill>
        <p:spPr>
          <a:xfrm>
            <a:off x="2598738" y="1447800"/>
            <a:ext cx="6996114" cy="3962401"/>
          </a:xfrm>
          <a:prstGeom prst="rect">
            <a:avLst/>
          </a:prstGeom>
        </p:spPr>
      </p:pic>
    </p:spTree>
    <p:extLst>
      <p:ext uri="{BB962C8B-B14F-4D97-AF65-F5344CB8AC3E}">
        <p14:creationId xmlns:p14="http://schemas.microsoft.com/office/powerpoint/2010/main" val="35060999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68EB1C-E324-2738-4CF7-0DC25E5A2D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0D70221-1387-6817-97A4-E870F3308B81}"/>
              </a:ext>
            </a:extLst>
          </p:cNvPr>
          <p:cNvSpPr>
            <a:spLocks noGrp="1"/>
          </p:cNvSpPr>
          <p:nvPr>
            <p:ph type="title"/>
          </p:nvPr>
        </p:nvSpPr>
        <p:spPr>
          <a:xfrm>
            <a:off x="278423" y="479172"/>
            <a:ext cx="7689574" cy="1093304"/>
          </a:xfrm>
        </p:spPr>
        <p:txBody>
          <a:bodyPr rtlCol="0"/>
          <a:lstStyle/>
          <a:p>
            <a:pPr rtl="0"/>
            <a:r>
              <a:rPr lang="cy-gb"/>
              <a:t>Ymgyrchu</a:t>
            </a:r>
          </a:p>
        </p:txBody>
      </p:sp>
      <p:sp>
        <p:nvSpPr>
          <p:cNvPr id="6" name="Text Placeholder 5">
            <a:extLst>
              <a:ext uri="{FF2B5EF4-FFF2-40B4-BE49-F238E27FC236}">
                <a16:creationId xmlns:a16="http://schemas.microsoft.com/office/drawing/2014/main" id="{C1D6799F-E5D4-886B-0468-94171CD68004}"/>
              </a:ext>
            </a:extLst>
          </p:cNvPr>
          <p:cNvSpPr>
            <a:spLocks noGrp="1"/>
          </p:cNvSpPr>
          <p:nvPr>
            <p:ph type="body" sz="quarter" idx="15"/>
          </p:nvPr>
        </p:nvSpPr>
        <p:spPr>
          <a:xfrm>
            <a:off x="382273" y="1818613"/>
            <a:ext cx="10259601" cy="589027"/>
          </a:xfrm>
        </p:spPr>
        <p:txBody>
          <a:bodyPr rtlCol="0">
            <a:normAutofit lnSpcReduction="10000"/>
          </a:bodyPr>
          <a:lstStyle/>
          <a:p>
            <a:pPr marL="0" indent="0" rtl="0">
              <a:buNone/>
            </a:pPr>
            <a:r>
              <a:rPr lang="cy-gb" sz="1800"/>
              <a:t>Gadewch i ni feddwl am yr hyn sy'n gwneud ymgyrch bwerus.</a:t>
            </a:r>
          </a:p>
        </p:txBody>
      </p:sp>
      <p:sp>
        <p:nvSpPr>
          <p:cNvPr id="4" name="Footer Placeholder 3">
            <a:extLst>
              <a:ext uri="{FF2B5EF4-FFF2-40B4-BE49-F238E27FC236}">
                <a16:creationId xmlns:a16="http://schemas.microsoft.com/office/drawing/2014/main" id="{18F5F873-23D8-B99C-0980-0C3D2CC0812D}"/>
              </a:ext>
            </a:extLst>
          </p:cNvPr>
          <p:cNvSpPr>
            <a:spLocks noGrp="1"/>
          </p:cNvSpPr>
          <p:nvPr>
            <p:ph type="ftr" sz="quarter" idx="14"/>
          </p:nvPr>
        </p:nvSpPr>
        <p:spPr/>
        <p:txBody>
          <a:bodyPr rtlCol="0"/>
          <a:lstStyle/>
          <a:p>
            <a:pPr rtl="0"/>
            <a:r>
              <a:rPr lang="cy-gb"/>
              <a:t>Ymgyrchu</a:t>
            </a:r>
          </a:p>
        </p:txBody>
      </p:sp>
      <p:sp>
        <p:nvSpPr>
          <p:cNvPr id="5" name="Text Placeholder 5">
            <a:extLst>
              <a:ext uri="{FF2B5EF4-FFF2-40B4-BE49-F238E27FC236}">
                <a16:creationId xmlns:a16="http://schemas.microsoft.com/office/drawing/2014/main" id="{08E2FFC6-92CA-1135-FE1D-872402ADC13F}"/>
              </a:ext>
            </a:extLst>
          </p:cNvPr>
          <p:cNvSpPr txBox="1">
            <a:spLocks/>
          </p:cNvSpPr>
          <p:nvPr/>
        </p:nvSpPr>
        <p:spPr>
          <a:xfrm>
            <a:off x="382272" y="2639506"/>
            <a:ext cx="10259601" cy="2548373"/>
          </a:xfrm>
          <a:prstGeom prst="rect">
            <a:avLst/>
          </a:prstGeom>
          <a:solidFill>
            <a:srgbClr val="00E7BD">
              <a:alpha val="9000"/>
            </a:srgbClr>
          </a:solidFill>
          <a:ln>
            <a:noFill/>
          </a:ln>
        </p:spPr>
        <p:txBody>
          <a:bodyPr vert="horz" lIns="180000" tIns="180000" rIns="180000" bIns="180000" rtlCol="0">
            <a:normAutofit fontScale="92500" lnSpcReduction="10000"/>
          </a:bodyPr>
          <a:lstStyle>
            <a:lvl1pPr marL="342900" indent="-342900" algn="l" defTabSz="914400" rtl="0" eaLnBrk="1" latinLnBrk="0" hangingPunct="1">
              <a:lnSpc>
                <a:spcPct val="90000"/>
              </a:lnSpc>
              <a:spcBef>
                <a:spcPts val="1000"/>
              </a:spcBef>
              <a:buClr>
                <a:srgbClr val="00E7BD"/>
              </a:buClr>
              <a:buSzPct val="140000"/>
              <a:buFont typeface="Wingdings" pitchFamily="2" charset="2"/>
              <a:buChar char="§"/>
              <a:defRPr sz="2000" b="1" i="0" kern="1200">
                <a:solidFill>
                  <a:schemeClr val="tx1">
                    <a:lumMod val="95000"/>
                    <a:lumOff val="5000"/>
                  </a:schemeClr>
                </a:solidFill>
                <a:latin typeface="Montserrat" pitchFamily="2" charset="77"/>
                <a:ea typeface="+mn-ea"/>
                <a:cs typeface="Futura Medium" panose="020B0602020204020303" pitchFamily="34" charset="-79"/>
              </a:defRPr>
            </a:lvl1pPr>
            <a:lvl2pPr marL="742950" indent="-285750" algn="l" defTabSz="914400" rtl="0" eaLnBrk="1" latinLnBrk="0" hangingPunct="1">
              <a:lnSpc>
                <a:spcPct val="90000"/>
              </a:lnSpc>
              <a:spcBef>
                <a:spcPts val="500"/>
              </a:spcBef>
              <a:buClr>
                <a:srgbClr val="00E7BD"/>
              </a:buClr>
              <a:buSzPct val="140000"/>
              <a:buFont typeface="Wingdings" pitchFamily="2" charset="2"/>
              <a:buChar char="§"/>
              <a:defRPr sz="1800" b="0" kern="1200">
                <a:solidFill>
                  <a:schemeClr val="tx1">
                    <a:lumMod val="95000"/>
                    <a:lumOff val="5000"/>
                  </a:schemeClr>
                </a:solidFill>
                <a:latin typeface="Montserrat" pitchFamily="2" charset="77"/>
                <a:ea typeface="+mn-ea"/>
                <a:cs typeface="Futura Medium" panose="020B0602020204020303" pitchFamily="34" charset="-79"/>
              </a:defRPr>
            </a:lvl2pPr>
            <a:lvl3pPr marL="1200150" indent="-285750" algn="l" defTabSz="914400" rtl="0" eaLnBrk="1" latinLnBrk="0" hangingPunct="1">
              <a:lnSpc>
                <a:spcPct val="90000"/>
              </a:lnSpc>
              <a:spcBef>
                <a:spcPts val="500"/>
              </a:spcBef>
              <a:buClr>
                <a:srgbClr val="00E7BD"/>
              </a:buClr>
              <a:buSzPct val="140000"/>
              <a:buFont typeface="Wingdings" pitchFamily="2" charset="2"/>
              <a:buChar char="§"/>
              <a:defRPr sz="1600" b="0" kern="1200">
                <a:solidFill>
                  <a:schemeClr val="tx1">
                    <a:lumMod val="95000"/>
                    <a:lumOff val="5000"/>
                  </a:schemeClr>
                </a:solidFill>
                <a:latin typeface="Montserrat" pitchFamily="2" charset="77"/>
                <a:ea typeface="+mn-ea"/>
                <a:cs typeface="Futura Medium" panose="020B0602020204020303" pitchFamily="34" charset="-79"/>
              </a:defRPr>
            </a:lvl3pPr>
            <a:lvl4pPr marL="1657350" indent="-285750" algn="l" defTabSz="914400" rtl="0" eaLnBrk="1" latinLnBrk="0" hangingPunct="1">
              <a:lnSpc>
                <a:spcPct val="90000"/>
              </a:lnSpc>
              <a:spcBef>
                <a:spcPts val="500"/>
              </a:spcBef>
              <a:buClr>
                <a:srgbClr val="00E7BD"/>
              </a:buClr>
              <a:buSzPct val="140000"/>
              <a:buFont typeface="Wingdings" pitchFamily="2" charset="2"/>
              <a:buChar char="§"/>
              <a:defRPr sz="1400" b="0" kern="1200">
                <a:solidFill>
                  <a:schemeClr val="tx1">
                    <a:lumMod val="95000"/>
                    <a:lumOff val="5000"/>
                  </a:schemeClr>
                </a:solidFill>
                <a:latin typeface="Montserrat" pitchFamily="2" charset="77"/>
                <a:ea typeface="+mn-ea"/>
                <a:cs typeface="Futura Medium" panose="020B0602020204020303" pitchFamily="34" charset="-79"/>
              </a:defRPr>
            </a:lvl4pPr>
            <a:lvl5pPr marL="2000250" indent="-171450" algn="l" defTabSz="914400" rtl="0" eaLnBrk="1" latinLnBrk="0" hangingPunct="1">
              <a:lnSpc>
                <a:spcPct val="90000"/>
              </a:lnSpc>
              <a:spcBef>
                <a:spcPts val="500"/>
              </a:spcBef>
              <a:buClr>
                <a:srgbClr val="00E7BD"/>
              </a:buClr>
              <a:buSzPct val="140000"/>
              <a:buFont typeface="Wingdings" pitchFamily="2" charset="2"/>
              <a:buChar char="§"/>
              <a:defRPr sz="1200" b="0" kern="1200">
                <a:solidFill>
                  <a:schemeClr val="tx1">
                    <a:lumMod val="95000"/>
                    <a:lumOff val="5000"/>
                  </a:schemeClr>
                </a:solidFill>
                <a:latin typeface="Montserrat" pitchFamily="2" charset="77"/>
                <a:ea typeface="+mn-ea"/>
                <a:cs typeface="Futura Medium" panose="020B0602020204020303" pitchFamily="34" charset="-79"/>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rtl="0">
              <a:buNone/>
            </a:pPr>
            <a:r>
              <a:rPr lang="cy-gb" sz="1800" b="0"/>
              <a:t>Meddyliwch am eich hoff frand a sut maen nhw'n hysbysebu i chi. </a:t>
            </a:r>
          </a:p>
          <a:p>
            <a:pPr marL="457200" indent="-457200" rtl="0">
              <a:buAutoNum type="arabicPeriod"/>
            </a:pPr>
            <a:r>
              <a:rPr lang="cy-gb" sz="1800" b="0"/>
              <a:t>Beth ydych chi’n hoffi am y brand?</a:t>
            </a:r>
          </a:p>
          <a:p>
            <a:pPr marL="457200" indent="-457200" rtl="0">
              <a:buAutoNum type="arabicPeriod"/>
            </a:pPr>
            <a:r>
              <a:rPr lang="cy-gb" sz="1800" b="0"/>
              <a:t>Sut mae nhw’n targedu chi? Er enghraifft: cyfryngau cymdeithasol, hysbysebion teledu, pamffledi</a:t>
            </a:r>
          </a:p>
          <a:p>
            <a:pPr marL="457200" indent="-457200" rtl="0">
              <a:buAutoNum type="arabicPeriod"/>
            </a:pPr>
            <a:r>
              <a:rPr lang="cy-gb" sz="1800" b="0"/>
              <a:t>Sut maen nhw'n eich perswadio i brynu neu ddefnyddio eu cynnyrch/gwasanaeth?</a:t>
            </a:r>
          </a:p>
          <a:p>
            <a:pPr marL="457200" indent="-457200" rtl="0">
              <a:buAutoNum type="arabicPeriod"/>
            </a:pPr>
            <a:endParaRPr lang="en-GB" sz="1800" b="0"/>
          </a:p>
          <a:p>
            <a:pPr marL="0" indent="0" rtl="0">
              <a:buNone/>
            </a:pPr>
            <a:r>
              <a:rPr lang="cy-gb" sz="1800"/>
              <a:t>Meddyliwch, parwch, rhannwch!</a:t>
            </a:r>
          </a:p>
        </p:txBody>
      </p:sp>
    </p:spTree>
    <p:extLst>
      <p:ext uri="{BB962C8B-B14F-4D97-AF65-F5344CB8AC3E}">
        <p14:creationId xmlns:p14="http://schemas.microsoft.com/office/powerpoint/2010/main" val="32513411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38C22E-78C4-D772-3B00-1A30A4180199}"/>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50ADB1BB-E77A-59FD-8ADF-7BBAD1C5F546}"/>
              </a:ext>
            </a:extLst>
          </p:cNvPr>
          <p:cNvSpPr txBox="1"/>
          <p:nvPr/>
        </p:nvSpPr>
        <p:spPr>
          <a:xfrm>
            <a:off x="9323754" y="5886994"/>
            <a:ext cx="640861" cy="503866"/>
          </a:xfrm>
          <a:prstGeom prst="rect">
            <a:avLst/>
          </a:prstGeom>
          <a:solidFill>
            <a:schemeClr val="bg1"/>
          </a:solidFill>
        </p:spPr>
        <p:txBody>
          <a:bodyPr wrap="square" rtlCol="0">
            <a:spAutoFit/>
          </a:bodyPr>
          <a:lstStyle/>
          <a:p>
            <a:endParaRPr lang="en-GB" dirty="0"/>
          </a:p>
        </p:txBody>
      </p:sp>
      <p:sp>
        <p:nvSpPr>
          <p:cNvPr id="4" name="Title 3">
            <a:extLst>
              <a:ext uri="{FF2B5EF4-FFF2-40B4-BE49-F238E27FC236}">
                <a16:creationId xmlns:a16="http://schemas.microsoft.com/office/drawing/2014/main" id="{508BBA33-E066-692D-0E89-B1CD27730DC3}"/>
              </a:ext>
            </a:extLst>
          </p:cNvPr>
          <p:cNvSpPr>
            <a:spLocks noGrp="1"/>
          </p:cNvSpPr>
          <p:nvPr>
            <p:ph type="title"/>
          </p:nvPr>
        </p:nvSpPr>
        <p:spPr>
          <a:xfrm>
            <a:off x="290454" y="467140"/>
            <a:ext cx="9101195" cy="688420"/>
          </a:xfrm>
        </p:spPr>
        <p:txBody>
          <a:bodyPr rtlCol="0">
            <a:normAutofit/>
          </a:bodyPr>
          <a:lstStyle/>
          <a:p>
            <a:pPr rtl="0"/>
            <a:r>
              <a:rPr lang="cy-gb"/>
              <a:t>Ymgyrchu</a:t>
            </a:r>
          </a:p>
        </p:txBody>
      </p:sp>
      <p:sp>
        <p:nvSpPr>
          <p:cNvPr id="8" name="Text Placeholder 2">
            <a:extLst>
              <a:ext uri="{FF2B5EF4-FFF2-40B4-BE49-F238E27FC236}">
                <a16:creationId xmlns:a16="http://schemas.microsoft.com/office/drawing/2014/main" id="{C9B06EF3-31CB-D636-FA0F-5B74D8E250F4}"/>
              </a:ext>
            </a:extLst>
          </p:cNvPr>
          <p:cNvSpPr txBox="1">
            <a:spLocks/>
          </p:cNvSpPr>
          <p:nvPr/>
        </p:nvSpPr>
        <p:spPr>
          <a:xfrm>
            <a:off x="261256" y="1511415"/>
            <a:ext cx="7694852" cy="594476"/>
          </a:xfrm>
          <a:prstGeom prst="rect">
            <a:avLst/>
          </a:prstGeom>
          <a:noFill/>
        </p:spPr>
        <p:txBody>
          <a:bodyPr vert="horz" lIns="91440" tIns="45720" rIns="91440" bIns="45720" rtlCol="0" anchor="ctr">
            <a:normAutofit fontScale="92500"/>
          </a:bodyPr>
          <a:lstStyle>
            <a:lvl1pPr marL="0" indent="0" algn="l" defTabSz="914400" rtl="0" eaLnBrk="1" latinLnBrk="0" hangingPunct="1">
              <a:lnSpc>
                <a:spcPct val="90000"/>
              </a:lnSpc>
              <a:spcBef>
                <a:spcPts val="1000"/>
              </a:spcBef>
              <a:buClr>
                <a:srgbClr val="00E7BD"/>
              </a:buClr>
              <a:buSzPct val="140000"/>
              <a:buFont typeface="Wingdings" pitchFamily="2" charset="2"/>
              <a:buNone/>
              <a:defRPr sz="1800" b="1" i="0" kern="1200">
                <a:solidFill>
                  <a:schemeClr val="tx1">
                    <a:lumMod val="95000"/>
                    <a:lumOff val="5000"/>
                  </a:schemeClr>
                </a:solidFill>
                <a:latin typeface="Montserrat" pitchFamily="2" charset="77"/>
                <a:ea typeface="+mn-ea"/>
                <a:cs typeface="Futura Medium" panose="020B0602020204020303" pitchFamily="34" charset="-79"/>
              </a:defRPr>
            </a:lvl1pPr>
            <a:lvl2pPr marL="742950" indent="-285750" algn="l" defTabSz="914400" rtl="0" eaLnBrk="1" latinLnBrk="0" hangingPunct="1">
              <a:lnSpc>
                <a:spcPct val="90000"/>
              </a:lnSpc>
              <a:spcBef>
                <a:spcPts val="500"/>
              </a:spcBef>
              <a:buClr>
                <a:srgbClr val="00E7BD"/>
              </a:buClr>
              <a:buSzPct val="140000"/>
              <a:buFont typeface="Wingdings" pitchFamily="2" charset="2"/>
              <a:buChar char="§"/>
              <a:defRPr sz="1800" b="0" kern="1200">
                <a:solidFill>
                  <a:schemeClr val="tx1">
                    <a:lumMod val="95000"/>
                    <a:lumOff val="5000"/>
                  </a:schemeClr>
                </a:solidFill>
                <a:latin typeface="Montserrat" pitchFamily="2" charset="77"/>
                <a:ea typeface="+mn-ea"/>
                <a:cs typeface="Futura Medium" panose="020B0602020204020303" pitchFamily="34" charset="-79"/>
              </a:defRPr>
            </a:lvl2pPr>
            <a:lvl3pPr marL="1200150" indent="-285750" algn="l" defTabSz="914400" rtl="0" eaLnBrk="1" latinLnBrk="0" hangingPunct="1">
              <a:lnSpc>
                <a:spcPct val="90000"/>
              </a:lnSpc>
              <a:spcBef>
                <a:spcPts val="500"/>
              </a:spcBef>
              <a:buClr>
                <a:srgbClr val="00E7BD"/>
              </a:buClr>
              <a:buSzPct val="140000"/>
              <a:buFont typeface="Wingdings" pitchFamily="2" charset="2"/>
              <a:buChar char="§"/>
              <a:defRPr sz="1600" b="0" kern="1200">
                <a:solidFill>
                  <a:schemeClr val="tx1">
                    <a:lumMod val="95000"/>
                    <a:lumOff val="5000"/>
                  </a:schemeClr>
                </a:solidFill>
                <a:latin typeface="Montserrat" pitchFamily="2" charset="77"/>
                <a:ea typeface="+mn-ea"/>
                <a:cs typeface="Futura Medium" panose="020B0602020204020303" pitchFamily="34" charset="-79"/>
              </a:defRPr>
            </a:lvl3pPr>
            <a:lvl4pPr marL="1657350" indent="-285750" algn="l" defTabSz="914400" rtl="0" eaLnBrk="1" latinLnBrk="0" hangingPunct="1">
              <a:lnSpc>
                <a:spcPct val="90000"/>
              </a:lnSpc>
              <a:spcBef>
                <a:spcPts val="500"/>
              </a:spcBef>
              <a:buClr>
                <a:srgbClr val="00E7BD"/>
              </a:buClr>
              <a:buSzPct val="140000"/>
              <a:buFont typeface="Wingdings" pitchFamily="2" charset="2"/>
              <a:buChar char="§"/>
              <a:defRPr sz="1400" b="0" kern="1200">
                <a:solidFill>
                  <a:schemeClr val="tx1">
                    <a:lumMod val="95000"/>
                    <a:lumOff val="5000"/>
                  </a:schemeClr>
                </a:solidFill>
                <a:latin typeface="Montserrat" pitchFamily="2" charset="77"/>
                <a:ea typeface="+mn-ea"/>
                <a:cs typeface="Futura Medium" panose="020B0602020204020303" pitchFamily="34" charset="-79"/>
              </a:defRPr>
            </a:lvl4pPr>
            <a:lvl5pPr marL="2000250" indent="-171450" algn="l" defTabSz="914400" rtl="0" eaLnBrk="1" latinLnBrk="0" hangingPunct="1">
              <a:lnSpc>
                <a:spcPct val="90000"/>
              </a:lnSpc>
              <a:spcBef>
                <a:spcPts val="500"/>
              </a:spcBef>
              <a:buClr>
                <a:srgbClr val="00E7BD"/>
              </a:buClr>
              <a:buSzPct val="140000"/>
              <a:buFont typeface="Wingdings" pitchFamily="2" charset="2"/>
              <a:buChar char="§"/>
              <a:defRPr sz="1200" b="0" kern="1200">
                <a:solidFill>
                  <a:schemeClr val="tx1">
                    <a:lumMod val="95000"/>
                    <a:lumOff val="5000"/>
                  </a:schemeClr>
                </a:solidFill>
                <a:latin typeface="Montserrat" pitchFamily="2" charset="77"/>
                <a:ea typeface="+mn-ea"/>
                <a:cs typeface="Futura Medium" panose="020B0602020204020303" pitchFamily="34" charset="-79"/>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r>
              <a:rPr lang="cy-gb" sz="2400">
                <a:solidFill>
                  <a:srgbClr val="00E6BD"/>
                </a:solidFill>
              </a:rPr>
              <a:t>Ymgyrch ‘dangos e’n falch’ y Comisiwn Etholiadol</a:t>
            </a:r>
          </a:p>
        </p:txBody>
      </p:sp>
      <p:sp>
        <p:nvSpPr>
          <p:cNvPr id="11" name="Rectangle 10">
            <a:extLst>
              <a:ext uri="{FF2B5EF4-FFF2-40B4-BE49-F238E27FC236}">
                <a16:creationId xmlns:a16="http://schemas.microsoft.com/office/drawing/2014/main" id="{D2F003C0-0011-DF48-205F-BE7B5E9EFD2C}"/>
              </a:ext>
            </a:extLst>
          </p:cNvPr>
          <p:cNvSpPr>
            <a:spLocks noGrp="1" noRot="1" noMove="1" noResize="1" noEditPoints="1" noAdjustHandles="1" noChangeArrowheads="1" noChangeShapeType="1"/>
          </p:cNvSpPr>
          <p:nvPr/>
        </p:nvSpPr>
        <p:spPr>
          <a:xfrm>
            <a:off x="9788434" y="5886994"/>
            <a:ext cx="2107475" cy="757646"/>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0"/>
            <a:endParaRPr lang="en-GB" dirty="0"/>
          </a:p>
        </p:txBody>
      </p:sp>
      <p:sp>
        <p:nvSpPr>
          <p:cNvPr id="9" name="Text Placeholder 5">
            <a:extLst>
              <a:ext uri="{FF2B5EF4-FFF2-40B4-BE49-F238E27FC236}">
                <a16:creationId xmlns:a16="http://schemas.microsoft.com/office/drawing/2014/main" id="{0FD61340-B5DE-94C3-1CA9-7327C50717E8}"/>
              </a:ext>
            </a:extLst>
          </p:cNvPr>
          <p:cNvSpPr txBox="1">
            <a:spLocks/>
          </p:cNvSpPr>
          <p:nvPr/>
        </p:nvSpPr>
        <p:spPr>
          <a:xfrm>
            <a:off x="8366034" y="1934723"/>
            <a:ext cx="3454400" cy="4331094"/>
          </a:xfrm>
          <a:prstGeom prst="rect">
            <a:avLst/>
          </a:prstGeom>
          <a:solidFill>
            <a:srgbClr val="00E6BD">
              <a:alpha val="9020"/>
            </a:srgbClr>
          </a:solidFill>
        </p:spPr>
        <p:txBody>
          <a:bodyPr rtlCol="0">
            <a:noAutofit/>
          </a:bodyPr>
          <a:lstStyle>
            <a:lvl1pPr marL="342900" indent="-342900" algn="l" defTabSz="914400" rtl="0" eaLnBrk="1" latinLnBrk="0" hangingPunct="1">
              <a:lnSpc>
                <a:spcPct val="90000"/>
              </a:lnSpc>
              <a:spcBef>
                <a:spcPts val="1000"/>
              </a:spcBef>
              <a:buClr>
                <a:srgbClr val="00E7BD"/>
              </a:buClr>
              <a:buSzPct val="140000"/>
              <a:buFont typeface="Wingdings" pitchFamily="2" charset="2"/>
              <a:buChar char="§"/>
              <a:defRPr sz="2000" b="1" i="0" kern="1200">
                <a:solidFill>
                  <a:schemeClr val="tx1">
                    <a:lumMod val="95000"/>
                    <a:lumOff val="5000"/>
                  </a:schemeClr>
                </a:solidFill>
                <a:latin typeface="Montserrat" pitchFamily="2" charset="77"/>
                <a:ea typeface="+mn-ea"/>
                <a:cs typeface="Futura Medium" panose="020B0602020204020303" pitchFamily="34" charset="-79"/>
              </a:defRPr>
            </a:lvl1pPr>
            <a:lvl2pPr marL="742950" indent="-285750" algn="l" defTabSz="914400" rtl="0" eaLnBrk="1" latinLnBrk="0" hangingPunct="1">
              <a:lnSpc>
                <a:spcPct val="90000"/>
              </a:lnSpc>
              <a:spcBef>
                <a:spcPts val="500"/>
              </a:spcBef>
              <a:buClr>
                <a:srgbClr val="00E7BD"/>
              </a:buClr>
              <a:buSzPct val="140000"/>
              <a:buFont typeface="Wingdings" pitchFamily="2" charset="2"/>
              <a:buChar char="§"/>
              <a:defRPr sz="1800" b="0" kern="1200">
                <a:solidFill>
                  <a:schemeClr val="tx1">
                    <a:lumMod val="95000"/>
                    <a:lumOff val="5000"/>
                  </a:schemeClr>
                </a:solidFill>
                <a:latin typeface="Montserrat" pitchFamily="2" charset="77"/>
                <a:ea typeface="+mn-ea"/>
                <a:cs typeface="Futura Medium" panose="020B0602020204020303" pitchFamily="34" charset="-79"/>
              </a:defRPr>
            </a:lvl2pPr>
            <a:lvl3pPr marL="1200150" indent="-285750" algn="l" defTabSz="914400" rtl="0" eaLnBrk="1" latinLnBrk="0" hangingPunct="1">
              <a:lnSpc>
                <a:spcPct val="90000"/>
              </a:lnSpc>
              <a:spcBef>
                <a:spcPts val="500"/>
              </a:spcBef>
              <a:buClr>
                <a:srgbClr val="00E7BD"/>
              </a:buClr>
              <a:buSzPct val="140000"/>
              <a:buFont typeface="Wingdings" pitchFamily="2" charset="2"/>
              <a:buChar char="§"/>
              <a:defRPr sz="1600" b="0" kern="1200">
                <a:solidFill>
                  <a:schemeClr val="tx1">
                    <a:lumMod val="95000"/>
                    <a:lumOff val="5000"/>
                  </a:schemeClr>
                </a:solidFill>
                <a:latin typeface="Montserrat" pitchFamily="2" charset="77"/>
                <a:ea typeface="+mn-ea"/>
                <a:cs typeface="Futura Medium" panose="020B0602020204020303" pitchFamily="34" charset="-79"/>
              </a:defRPr>
            </a:lvl3pPr>
            <a:lvl4pPr marL="1657350" indent="-285750" algn="l" defTabSz="914400" rtl="0" eaLnBrk="1" latinLnBrk="0" hangingPunct="1">
              <a:lnSpc>
                <a:spcPct val="90000"/>
              </a:lnSpc>
              <a:spcBef>
                <a:spcPts val="500"/>
              </a:spcBef>
              <a:buClr>
                <a:srgbClr val="00E7BD"/>
              </a:buClr>
              <a:buSzPct val="140000"/>
              <a:buFont typeface="Wingdings" pitchFamily="2" charset="2"/>
              <a:buChar char="§"/>
              <a:defRPr sz="1400" b="0" kern="1200">
                <a:solidFill>
                  <a:schemeClr val="tx1">
                    <a:lumMod val="95000"/>
                    <a:lumOff val="5000"/>
                  </a:schemeClr>
                </a:solidFill>
                <a:latin typeface="Montserrat" pitchFamily="2" charset="77"/>
                <a:ea typeface="+mn-ea"/>
                <a:cs typeface="Futura Medium" panose="020B0602020204020303" pitchFamily="34" charset="-79"/>
              </a:defRPr>
            </a:lvl4pPr>
            <a:lvl5pPr marL="2000250" indent="-171450" algn="l" defTabSz="914400" rtl="0" eaLnBrk="1" latinLnBrk="0" hangingPunct="1">
              <a:lnSpc>
                <a:spcPct val="90000"/>
              </a:lnSpc>
              <a:spcBef>
                <a:spcPts val="500"/>
              </a:spcBef>
              <a:buClr>
                <a:srgbClr val="00E7BD"/>
              </a:buClr>
              <a:buSzPct val="140000"/>
              <a:buFont typeface="Wingdings" pitchFamily="2" charset="2"/>
              <a:buChar char="§"/>
              <a:defRPr sz="1200" b="0" kern="1200">
                <a:solidFill>
                  <a:schemeClr val="tx1">
                    <a:lumMod val="95000"/>
                    <a:lumOff val="5000"/>
                  </a:schemeClr>
                </a:solidFill>
                <a:latin typeface="Montserrat" pitchFamily="2" charset="77"/>
                <a:ea typeface="+mn-ea"/>
                <a:cs typeface="Futura Medium" panose="020B0602020204020303" pitchFamily="34" charset="-79"/>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lnSpc>
                <a:spcPct val="100000"/>
              </a:lnSpc>
            </a:pPr>
            <a:r>
              <a:rPr lang="cy-gb" sz="1800" b="0" dirty="0"/>
              <a:t>Beth ydych chi’n hoffi am y fideo?</a:t>
            </a:r>
          </a:p>
          <a:p>
            <a:pPr rtl="0">
              <a:lnSpc>
                <a:spcPct val="100000"/>
              </a:lnSpc>
            </a:pPr>
            <a:r>
              <a:rPr lang="cy-gb" sz="1800" b="0" dirty="0"/>
              <a:t>Oes unrhyw beth nad ydych chi'n ei hoffi? </a:t>
            </a:r>
          </a:p>
          <a:p>
            <a:pPr rtl="0">
              <a:lnSpc>
                <a:spcPct val="100000"/>
              </a:lnSpc>
            </a:pPr>
            <a:r>
              <a:rPr lang="cy-gb" sz="1800" b="0" dirty="0"/>
              <a:t>Beth yw'r brif neges yn eich barn chi?</a:t>
            </a:r>
          </a:p>
          <a:p>
            <a:pPr rtl="0">
              <a:lnSpc>
                <a:spcPct val="100000"/>
              </a:lnSpc>
            </a:pPr>
            <a:r>
              <a:rPr lang="cy-gb" sz="1800" b="0" dirty="0"/>
              <a:t>Pwy ydych chi'n meddwl bod y fideo hwn yn targedu? </a:t>
            </a:r>
          </a:p>
          <a:p>
            <a:pPr rtl="0">
              <a:lnSpc>
                <a:spcPct val="100000"/>
              </a:lnSpc>
            </a:pPr>
            <a:r>
              <a:rPr lang="cy-gb" sz="1800" b="0" dirty="0"/>
              <a:t>Pe gallech chi newid un peth i'w wneud yn fwy perswadiol, beth fyddai hynny?</a:t>
            </a:r>
          </a:p>
        </p:txBody>
      </p:sp>
      <p:pic>
        <p:nvPicPr>
          <p:cNvPr id="3" name="Online Media 2" title="Cofrestrwch i bleidleisio ar gyfer etholiad cyffredinol y DU (Cymraeg)">
            <a:hlinkClick r:id="" action="ppaction://noaction"/>
            <a:extLst>
              <a:ext uri="{FF2B5EF4-FFF2-40B4-BE49-F238E27FC236}">
                <a16:creationId xmlns:a16="http://schemas.microsoft.com/office/drawing/2014/main" id="{333103B4-77F5-4662-A5D7-6085EE01D68B}"/>
              </a:ext>
            </a:extLst>
          </p:cNvPr>
          <p:cNvPicPr>
            <a:picLocks noRot="1" noChangeAspect="1"/>
          </p:cNvPicPr>
          <p:nvPr>
            <a:videoFile r:link="rId1"/>
          </p:nvPr>
        </p:nvPicPr>
        <p:blipFill>
          <a:blip r:embed="rId4"/>
          <a:stretch>
            <a:fillRect/>
          </a:stretch>
        </p:blipFill>
        <p:spPr>
          <a:xfrm>
            <a:off x="288926" y="2233612"/>
            <a:ext cx="7234239" cy="4045744"/>
          </a:xfrm>
          <a:prstGeom prst="rect">
            <a:avLst/>
          </a:prstGeom>
        </p:spPr>
      </p:pic>
    </p:spTree>
    <p:extLst>
      <p:ext uri="{BB962C8B-B14F-4D97-AF65-F5344CB8AC3E}">
        <p14:creationId xmlns:p14="http://schemas.microsoft.com/office/powerpoint/2010/main" val="4397616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C52A77-4C2E-7417-CA70-4647865EC4ED}"/>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1F699A12-42D7-BB0B-2BD3-A622A11CBEC9}"/>
              </a:ext>
            </a:extLst>
          </p:cNvPr>
          <p:cNvSpPr>
            <a:spLocks noGrp="1"/>
          </p:cNvSpPr>
          <p:nvPr>
            <p:ph type="title"/>
          </p:nvPr>
        </p:nvSpPr>
        <p:spPr/>
        <p:txBody>
          <a:bodyPr rtlCol="0">
            <a:normAutofit fontScale="90000"/>
          </a:bodyPr>
          <a:lstStyle/>
          <a:p>
            <a:pPr rtl="0"/>
            <a:r>
              <a:rPr lang="cy-gb"/>
              <a:t>Dylunio eich ymgyrch eich hun: annog pobl ifanc i gofrestru i bleidleisio</a:t>
            </a:r>
          </a:p>
        </p:txBody>
      </p:sp>
      <p:sp>
        <p:nvSpPr>
          <p:cNvPr id="3" name="Footer Placeholder 2">
            <a:extLst>
              <a:ext uri="{FF2B5EF4-FFF2-40B4-BE49-F238E27FC236}">
                <a16:creationId xmlns:a16="http://schemas.microsoft.com/office/drawing/2014/main" id="{C7D3173B-FE24-7A26-7E43-5B43F7CC9218}"/>
              </a:ext>
            </a:extLst>
          </p:cNvPr>
          <p:cNvSpPr>
            <a:spLocks noGrp="1"/>
          </p:cNvSpPr>
          <p:nvPr>
            <p:ph type="ftr" sz="quarter" idx="14"/>
          </p:nvPr>
        </p:nvSpPr>
        <p:spPr>
          <a:xfrm>
            <a:off x="280516" y="6023044"/>
            <a:ext cx="6994044" cy="365125"/>
          </a:xfrm>
        </p:spPr>
        <p:txBody>
          <a:bodyPr rtlCol="0"/>
          <a:lstStyle/>
          <a:p>
            <a:pPr rtl="0"/>
            <a:r>
              <a:rPr lang="cy-gb"/>
              <a:t>Ymgyrchu</a:t>
            </a:r>
          </a:p>
        </p:txBody>
      </p:sp>
    </p:spTree>
    <p:extLst>
      <p:ext uri="{BB962C8B-B14F-4D97-AF65-F5344CB8AC3E}">
        <p14:creationId xmlns:p14="http://schemas.microsoft.com/office/powerpoint/2010/main" val="1485125106"/>
      </p:ext>
    </p:extLst>
  </p:cSld>
  <p:clrMapOvr>
    <a:masterClrMapping/>
  </p:clrMapOvr>
</p:sld>
</file>

<file path=ppt/theme/theme1.xml><?xml version="1.0" encoding="utf-8"?>
<a:theme xmlns:a="http://schemas.openxmlformats.org/drawingml/2006/main" name="Office Theme">
  <a:themeElements>
    <a:clrScheme name="Electoral Commision">
      <a:dk1>
        <a:srgbClr val="000000"/>
      </a:dk1>
      <a:lt1>
        <a:srgbClr val="FFFFFF"/>
      </a:lt1>
      <a:dk2>
        <a:srgbClr val="44546A"/>
      </a:dk2>
      <a:lt2>
        <a:srgbClr val="E7E6E6"/>
      </a:lt2>
      <a:accent1>
        <a:srgbClr val="00E6BD"/>
      </a:accent1>
      <a:accent2>
        <a:srgbClr val="00E6BD"/>
      </a:accent2>
      <a:accent3>
        <a:srgbClr val="FF8AFF"/>
      </a:accent3>
      <a:accent4>
        <a:srgbClr val="FF8AFF"/>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f1dc5fc2-22f3-4bac-b797-10482b60afd2">ECHDL-159348292-126</_dlc_DocId>
    <_dlc_DocIdUrl xmlns="f1dc5fc2-22f3-4bac-b797-10482b60afd2">
      <Url>https://electoralcommissionorguk.sharepoint.com/teams/CT_VE/_layouts/15/DocIdRedir.aspx?ID=ECHDL-159348292-126</Url>
      <Description>ECHDL-159348292-126</Description>
    </_dlc_DocIdUrl>
  </documentManagement>
</p:properties>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ct:contentTypeSchema xmlns:ct="http://schemas.microsoft.com/office/2006/metadata/contentType" xmlns:ma="http://schemas.microsoft.com/office/2006/metadata/properties/metaAttributes" ct:_="" ma:_="" ma:contentTypeName="Document" ma:contentTypeID="0x0101003C7AC29DE987FA4A93E6A263AADF49E0" ma:contentTypeVersion="7" ma:contentTypeDescription="Create a new document." ma:contentTypeScope="" ma:versionID="a562b6de0f7200c6986494b0d67356cc">
  <xsd:schema xmlns:xsd="http://www.w3.org/2001/XMLSchema" xmlns:xs="http://www.w3.org/2001/XMLSchema" xmlns:p="http://schemas.microsoft.com/office/2006/metadata/properties" xmlns:ns2="f1dc5fc2-22f3-4bac-b797-10482b60afd2" xmlns:ns3="92102122-dd27-46c6-842b-543f5557a5dd" targetNamespace="http://schemas.microsoft.com/office/2006/metadata/properties" ma:root="true" ma:fieldsID="3fc082a0e05db70b07f4f252b379b19a" ns2:_="" ns3:_="">
    <xsd:import namespace="f1dc5fc2-22f3-4bac-b797-10482b60afd2"/>
    <xsd:import namespace="92102122-dd27-46c6-842b-543f5557a5dd"/>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SearchProperties" minOccurs="0"/>
                <xsd:element ref="ns3:MediaServiceDateTaken" minOccurs="0"/>
                <xsd:element ref="ns3:MediaServiceGenerationTime" minOccurs="0"/>
                <xsd:element ref="ns3:MediaServiceEventHashCode"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1dc5fc2-22f3-4bac-b797-10482b60afd2"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92102122-dd27-46c6-842b-543f5557a5dd"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9DCE566-2E06-4396-8436-03C3986A6B20}">
  <ds:schemaRefs>
    <ds:schemaRef ds:uri="http://schemas.microsoft.com/office/2006/documentManagement/types"/>
    <ds:schemaRef ds:uri="http://purl.org/dc/terms/"/>
    <ds:schemaRef ds:uri="http://schemas.openxmlformats.org/package/2006/metadata/core-properties"/>
    <ds:schemaRef ds:uri="http://schemas.microsoft.com/office/2006/metadata/properties"/>
    <ds:schemaRef ds:uri="http://www.w3.org/XML/1998/namespace"/>
    <ds:schemaRef ds:uri="http://schemas.microsoft.com/office/infopath/2007/PartnerControls"/>
    <ds:schemaRef ds:uri="http://purl.org/dc/dcmitype/"/>
    <ds:schemaRef ds:uri="6d2e1d86-c86b-43fd-9db4-93ab99a38982"/>
    <ds:schemaRef ds:uri="1c1f4285-2815-43cb-9964-6388e3ed2cdf"/>
    <ds:schemaRef ds:uri="http://purl.org/dc/elements/1.1/"/>
    <ds:schemaRef ds:uri="6c64ee59-32a2-4235-8283-50fc3575af5d"/>
    <ds:schemaRef ds:uri="efa7f51b-544c-4586-96be-7df2298ed161"/>
  </ds:schemaRefs>
</ds:datastoreItem>
</file>

<file path=customXml/itemProps2.xml><?xml version="1.0" encoding="utf-8"?>
<ds:datastoreItem xmlns:ds="http://schemas.openxmlformats.org/officeDocument/2006/customXml" ds:itemID="{E29F446D-DF23-4D79-BAA6-9FCA3A1A6608}"/>
</file>

<file path=customXml/itemProps3.xml><?xml version="1.0" encoding="utf-8"?>
<ds:datastoreItem xmlns:ds="http://schemas.openxmlformats.org/officeDocument/2006/customXml" ds:itemID="{D43CB810-2FC7-4EDC-AA37-88F43C7ED2C4}"/>
</file>

<file path=customXml/itemProps4.xml><?xml version="1.0" encoding="utf-8"?>
<ds:datastoreItem xmlns:ds="http://schemas.openxmlformats.org/officeDocument/2006/customXml" ds:itemID="{C75E875F-F93B-4A94-9C7A-8557ED2B3C97}"/>
</file>

<file path=docProps/app.xml><?xml version="1.0" encoding="utf-8"?>
<Properties xmlns="http://schemas.openxmlformats.org/officeDocument/2006/extended-properties" xmlns:vt="http://schemas.openxmlformats.org/officeDocument/2006/docPropsVTypes">
  <TotalTime>2084</TotalTime>
  <Words>1858</Words>
  <Application>Microsoft Office PowerPoint</Application>
  <PresentationFormat>Widescreen</PresentationFormat>
  <Paragraphs>208</Paragraphs>
  <Slides>15</Slides>
  <Notes>14</Notes>
  <HiddenSlides>0</HiddenSlides>
  <MMClips>2</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Office Theme</vt:lpstr>
      <vt:lpstr>PowerPoint Presentation</vt:lpstr>
      <vt:lpstr>Amcanion dysgu</vt:lpstr>
      <vt:lpstr>I gychwyn</vt:lpstr>
      <vt:lpstr>Etholiad Senedd Cymru 2026</vt:lpstr>
      <vt:lpstr>Beth yw ymgyrchu?</vt:lpstr>
      <vt:lpstr>Beth yw ymgyrchu?</vt:lpstr>
      <vt:lpstr>Ymgyrchu</vt:lpstr>
      <vt:lpstr>Ymgyrchu</vt:lpstr>
      <vt:lpstr>Dylunio eich ymgyrch eich hun: annog pobl ifanc i gofrestru i bleidleisio</vt:lpstr>
      <vt:lpstr>Pam dylai pobl ifanc gofrestru i bleidleisio? </vt:lpstr>
      <vt:lpstr>Cofrestru i bleidleisio</vt:lpstr>
      <vt:lpstr>Dylunio eich ymgyrch</vt:lpstr>
      <vt:lpstr>Rolau ymgyrch posibl</vt:lpstr>
      <vt:lpstr>60 eiliad i rannu eich syniadau</vt:lpstr>
      <vt:lpstr>Mae'r Comisiwn Etholiadol yn eich herio i gynnal eich ymgyrch i annog pobl ifanc i gofrestru i bleidleisio yn Etholiad y Senedd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Leo Williamson</dc:creator>
  <cp:lastModifiedBy>Elan Carter</cp:lastModifiedBy>
  <cp:revision>102</cp:revision>
  <dcterms:created xsi:type="dcterms:W3CDTF">2021-02-10T12:48:52Z</dcterms:created>
  <dcterms:modified xsi:type="dcterms:W3CDTF">2025-10-06T12:00:01Z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0x0101003C7AC29DE987FA4A93E6A263AADF49E0</vt:lpwstr>
  </property>
  <property fmtid="{D5CDD505-2E9C-101B-9397-08002B2CF9AE}" pid="3" name="MediaServiceImageTags">
    <vt:lpwstr/>
  </property>
  <property fmtid="{D5CDD505-2E9C-101B-9397-08002B2CF9AE}" pid="4" name="_dlc_DocIdItemGuid">
    <vt:lpwstr>286dec91-9d53-423a-90c3-109dfe652710</vt:lpwstr>
  </property>
</Properties>
</file>