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5"/>
    <p:sldMasterId id="2147483681" r:id="rId6"/>
    <p:sldMasterId id="2147483700" r:id="rId7"/>
    <p:sldMasterId id="2147483717" r:id="rId8"/>
  </p:sldMasterIdLst>
  <p:notesMasterIdLst>
    <p:notesMasterId r:id="rId14"/>
  </p:notesMasterIdLst>
  <p:sldIdLst>
    <p:sldId id="301" r:id="rId9"/>
    <p:sldId id="333" r:id="rId10"/>
    <p:sldId id="334" r:id="rId11"/>
    <p:sldId id="335" r:id="rId12"/>
    <p:sldId id="302" r:id="rId13"/>
  </p:sldIdLst>
  <p:sldSz cx="6858000" cy="9907588"/>
  <p:notesSz cx="6858000" cy="9144000"/>
  <p:embeddedFontLst>
    <p:embeddedFont>
      <p:font typeface="Montserrat" panose="00000500000000000000" pitchFamily="2" charset="0"/>
      <p:regular r:id="rId15"/>
      <p:bold r:id="rId16"/>
      <p:italic r:id="rId17"/>
      <p:boldItalic r:id="rId18"/>
    </p:embeddedFont>
    <p:embeddedFont>
      <p:font typeface="Montserrat ExtraBold" panose="00000900000000000000" pitchFamily="2" charset="0"/>
      <p:bold r:id="rId19"/>
      <p:italic r:id="rId20"/>
      <p:boldItalic r:id="rId2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BF9928-B998-A525-507A-C83B6153F6B6}" name="Sarah Barker" initials="SB" userId="S::sbarker@electoralcommission.org.uk::0f2330d9-141e-4cf7-a7a2-784b278b1dec" providerId="AD"/>
  <p188:author id="{EEB6772B-5E20-09C1-94CC-03CF1A77CD4F}" name="Rebecca Davies" initials="RD" userId="S::rdavies@electoralcommission.org.uk::2cff74dd-ca6c-4ffa-9f0c-d8c1fdf1e9c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BFF"/>
    <a:srgbClr val="854985"/>
    <a:srgbClr val="00856D"/>
    <a:srgbClr val="00E7BD"/>
    <a:srgbClr val="CC6FCC"/>
    <a:srgbClr val="00C7A2"/>
    <a:srgbClr val="3049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FFF94E-67C2-26EB-575E-EEB3D559D2AA}" v="19" dt="2025-10-07T10:47:43.6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font" Target="fonts/font4.fntdata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font" Target="fonts/font7.fntdata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font" Target="fonts/font3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font" Target="fonts/font1.fntdata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2.xml"/><Relationship Id="rId19" Type="http://schemas.openxmlformats.org/officeDocument/2006/relationships/font" Target="fonts/font5.fntdata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Davies" userId="S::rdavies@electoralcommission.org.uk::2cff74dd-ca6c-4ffa-9f0c-d8c1fdf1e9ce" providerId="AD" clId="Web-{0EFFF94E-67C2-26EB-575E-EEB3D559D2AA}"/>
    <pc:docChg chg="modSld">
      <pc:chgData name="Rebecca Davies" userId="S::rdavies@electoralcommission.org.uk::2cff74dd-ca6c-4ffa-9f0c-d8c1fdf1e9ce" providerId="AD" clId="Web-{0EFFF94E-67C2-26EB-575E-EEB3D559D2AA}" dt="2025-10-07T10:47:43.690" v="15" actId="20577"/>
      <pc:docMkLst>
        <pc:docMk/>
      </pc:docMkLst>
      <pc:sldChg chg="modSp">
        <pc:chgData name="Rebecca Davies" userId="S::rdavies@electoralcommission.org.uk::2cff74dd-ca6c-4ffa-9f0c-d8c1fdf1e9ce" providerId="AD" clId="Web-{0EFFF94E-67C2-26EB-575E-EEB3D559D2AA}" dt="2025-10-07T10:47:43.690" v="15" actId="20577"/>
        <pc:sldMkLst>
          <pc:docMk/>
          <pc:sldMk cId="3710059642" sldId="302"/>
        </pc:sldMkLst>
        <pc:spChg chg="mod">
          <ac:chgData name="Rebecca Davies" userId="S::rdavies@electoralcommission.org.uk::2cff74dd-ca6c-4ffa-9f0c-d8c1fdf1e9ce" providerId="AD" clId="Web-{0EFFF94E-67C2-26EB-575E-EEB3D559D2AA}" dt="2025-10-07T10:47:43.690" v="15" actId="20577"/>
          <ac:spMkLst>
            <pc:docMk/>
            <pc:sldMk cId="3710059642" sldId="302"/>
            <ac:spMk id="21" creationId="{DB704D85-9C47-5D7C-F26E-1DA3B38FBBDE}"/>
          </ac:spMkLst>
        </pc:spChg>
      </pc:sldChg>
      <pc:sldChg chg="delSp modSp">
        <pc:chgData name="Rebecca Davies" userId="S::rdavies@electoralcommission.org.uk::2cff74dd-ca6c-4ffa-9f0c-d8c1fdf1e9ce" providerId="AD" clId="Web-{0EFFF94E-67C2-26EB-575E-EEB3D559D2AA}" dt="2025-10-07T10:24:55.784" v="11" actId="1076"/>
        <pc:sldMkLst>
          <pc:docMk/>
          <pc:sldMk cId="2416933105" sldId="334"/>
        </pc:sldMkLst>
        <pc:spChg chg="mod">
          <ac:chgData name="Rebecca Davies" userId="S::rdavies@electoralcommission.org.uk::2cff74dd-ca6c-4ffa-9f0c-d8c1fdf1e9ce" providerId="AD" clId="Web-{0EFFF94E-67C2-26EB-575E-EEB3D559D2AA}" dt="2025-10-07T10:24:55.784" v="11" actId="1076"/>
          <ac:spMkLst>
            <pc:docMk/>
            <pc:sldMk cId="2416933105" sldId="334"/>
            <ac:spMk id="13" creationId="{D7E85C2F-1294-88F6-C5CD-06580C7C08E5}"/>
          </ac:spMkLst>
        </pc:spChg>
        <pc:spChg chg="del mod">
          <ac:chgData name="Rebecca Davies" userId="S::rdavies@electoralcommission.org.uk::2cff74dd-ca6c-4ffa-9f0c-d8c1fdf1e9ce" providerId="AD" clId="Web-{0EFFF94E-67C2-26EB-575E-EEB3D559D2AA}" dt="2025-10-07T10:24:30.830" v="4"/>
          <ac:spMkLst>
            <pc:docMk/>
            <pc:sldMk cId="2416933105" sldId="334"/>
            <ac:spMk id="14" creationId="{0B57957C-F595-44A1-2035-DA8E278B905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5BC6E0-504C-484A-9635-60258220F455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15B3A-9956-8E49-A16A-B6E31DADAE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044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">
    <p:bg>
      <p:bgPr>
        <a:solidFill>
          <a:srgbClr val="00E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Logo" descr="Y Comisiwn Etholiadol Logo">
            <a:extLst>
              <a:ext uri="{FF2B5EF4-FFF2-40B4-BE49-F238E27FC236}">
                <a16:creationId xmlns:a16="http://schemas.microsoft.com/office/drawing/2014/main" id="{CBA4815D-E572-C244-90F4-557BACE9A99F}"/>
              </a:ext>
            </a:extLst>
          </p:cNvPr>
          <p:cNvGrpSpPr/>
          <p:nvPr userDrawn="1"/>
        </p:nvGrpSpPr>
        <p:grpSpPr>
          <a:xfrm>
            <a:off x="4884516" y="0"/>
            <a:ext cx="1745672" cy="1283856"/>
            <a:chOff x="4884516" y="0"/>
            <a:chExt cx="1745672" cy="1283856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6A4987E-6B5E-E943-9025-B993053B4BA5}"/>
                </a:ext>
              </a:extLst>
            </p:cNvPr>
            <p:cNvSpPr/>
            <p:nvPr userDrawn="1"/>
          </p:nvSpPr>
          <p:spPr>
            <a:xfrm>
              <a:off x="4884516" y="0"/>
              <a:ext cx="1745672" cy="1283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LOGO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FECB1911-57B5-ED46-8410-7B3B7252A27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034987" y="416689"/>
              <a:ext cx="1127880" cy="712444"/>
            </a:xfrm>
            <a:prstGeom prst="rect">
              <a:avLst/>
            </a:prstGeom>
          </p:spPr>
        </p:pic>
      </p:grpSp>
      <p:pic>
        <p:nvPicPr>
          <p:cNvPr id="20" name="Front Cover Image 2">
            <a:extLst>
              <a:ext uri="{FF2B5EF4-FFF2-40B4-BE49-F238E27FC236}">
                <a16:creationId xmlns:a16="http://schemas.microsoft.com/office/drawing/2014/main" id="{964F62DD-EB38-CD4A-9EA4-C67E0B2886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463" r="3463" b="2122"/>
          <a:stretch/>
        </p:blipFill>
        <p:spPr>
          <a:xfrm>
            <a:off x="604176" y="5456522"/>
            <a:ext cx="4453961" cy="4451066"/>
          </a:xfrm>
          <a:prstGeom prst="rect">
            <a:avLst/>
          </a:prstGeom>
        </p:spPr>
      </p:pic>
      <p:sp>
        <p:nvSpPr>
          <p:cNvPr id="2" name="Front Cover Title" descr="Document title"/>
          <p:cNvSpPr>
            <a:spLocks noGrp="1"/>
          </p:cNvSpPr>
          <p:nvPr>
            <p:ph type="ctrTitle" hasCustomPrompt="1"/>
          </p:nvPr>
        </p:nvSpPr>
        <p:spPr>
          <a:xfrm>
            <a:off x="334468" y="2304533"/>
            <a:ext cx="4550048" cy="1712397"/>
          </a:xfrm>
        </p:spPr>
        <p:txBody>
          <a:bodyPr anchor="b">
            <a:normAutofit/>
          </a:bodyPr>
          <a:lstStyle>
            <a:lvl1pPr algn="l">
              <a:lnSpc>
                <a:spcPts val="3880"/>
              </a:lnSpc>
              <a:defRPr sz="4400" b="1" i="0">
                <a:solidFill>
                  <a:schemeClr val="bg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 descr="Document subtitle"/>
          <p:cNvSpPr>
            <a:spLocks noGrp="1"/>
          </p:cNvSpPr>
          <p:nvPr>
            <p:ph type="subTitle" idx="1"/>
          </p:nvPr>
        </p:nvSpPr>
        <p:spPr>
          <a:xfrm>
            <a:off x="334468" y="4016930"/>
            <a:ext cx="4251820" cy="1016548"/>
          </a:xfrm>
        </p:spPr>
        <p:txBody>
          <a:bodyPr lIns="90000" tIns="90000" rIns="90000" bIns="90000">
            <a:normAutofit/>
          </a:bodyPr>
          <a:lstStyle>
            <a:lvl1pPr marL="0" indent="0" algn="l">
              <a:buNone/>
              <a:defRPr sz="1400" b="1">
                <a:latin typeface="Montserrat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3C0AEA3-30D3-F641-8677-44CC7EBD37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-934" r="4664" b="-1"/>
          <a:stretch/>
        </p:blipFill>
        <p:spPr>
          <a:xfrm>
            <a:off x="192775" y="9168309"/>
            <a:ext cx="4639307" cy="428765"/>
          </a:xfrm>
          <a:prstGeom prst="rect">
            <a:avLst/>
          </a:prstGeom>
        </p:spPr>
      </p:pic>
      <p:pic>
        <p:nvPicPr>
          <p:cNvPr id="21" name="Front Cover Image 1" descr="Image of teenage girl">
            <a:extLst>
              <a:ext uri="{FF2B5EF4-FFF2-40B4-BE49-F238E27FC236}">
                <a16:creationId xmlns:a16="http://schemas.microsoft.com/office/drawing/2014/main" id="{F7936BAC-492B-AD4E-B23C-241D4354985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36758" t="2860" r="2620" b="8187"/>
          <a:stretch/>
        </p:blipFill>
        <p:spPr>
          <a:xfrm flipH="1">
            <a:off x="2016885" y="4068841"/>
            <a:ext cx="4852689" cy="5838747"/>
          </a:xfrm>
          <a:prstGeom prst="rect">
            <a:avLst/>
          </a:prstGeom>
        </p:spPr>
      </p:pic>
      <p:pic>
        <p:nvPicPr>
          <p:cNvPr id="22" name="Picture 21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89CFA46F-C6AC-3A40-90D3-CD70C4D6693A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219984" y="9152170"/>
            <a:ext cx="2246659" cy="468054"/>
          </a:xfrm>
          <a:prstGeom prst="rect">
            <a:avLst/>
          </a:prstGeom>
        </p:spPr>
      </p:pic>
      <p:sp>
        <p:nvSpPr>
          <p:cNvPr id="17" name="URL">
            <a:extLst>
              <a:ext uri="{FF2B5EF4-FFF2-40B4-BE49-F238E27FC236}">
                <a16:creationId xmlns:a16="http://schemas.microsoft.com/office/drawing/2014/main" id="{6E4DAC0C-97E1-084C-9A14-A1B203BD03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0732" y="9297417"/>
            <a:ext cx="2119312" cy="193697"/>
          </a:xfrm>
        </p:spPr>
        <p:txBody>
          <a:bodyPr anchor="ctr">
            <a:normAutofit/>
          </a:bodyPr>
          <a:lstStyle>
            <a:lvl1pPr marL="0" indent="0">
              <a:buNone/>
              <a:defRPr sz="800" b="1" i="0"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URL TO GO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447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B Vocab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hapter Number" descr="Chapter number">
            <a:extLst>
              <a:ext uri="{FF2B5EF4-FFF2-40B4-BE49-F238E27FC236}">
                <a16:creationId xmlns:a16="http://schemas.microsoft.com/office/drawing/2014/main" id="{0FADDB35-4D49-D74C-8AD3-FF983FF32F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1" name="Title 1" descr="Page title">
            <a:extLst>
              <a:ext uri="{FF2B5EF4-FFF2-40B4-BE49-F238E27FC236}">
                <a16:creationId xmlns:a16="http://schemas.microsoft.com/office/drawing/2014/main" id="{2EBE0C30-B437-0C4A-81A1-FA6149A406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20" name="Sub header">
            <a:extLst>
              <a:ext uri="{FF2B5EF4-FFF2-40B4-BE49-F238E27FC236}">
                <a16:creationId xmlns:a16="http://schemas.microsoft.com/office/drawing/2014/main" id="{0C7A661D-9A23-DC43-99F1-8A7D0FF33988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Content Placeholder 2" descr="Content&#10;">
            <a:extLst>
              <a:ext uri="{FF2B5EF4-FFF2-40B4-BE49-F238E27FC236}">
                <a16:creationId xmlns:a16="http://schemas.microsoft.com/office/drawing/2014/main" id="{D492F5C0-88BE-CB4C-99FA-9C86171CF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218400"/>
            <a:ext cx="5906163" cy="3639518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Accent Box">
            <a:extLst>
              <a:ext uri="{FF2B5EF4-FFF2-40B4-BE49-F238E27FC236}">
                <a16:creationId xmlns:a16="http://schemas.microsoft.com/office/drawing/2014/main" id="{751CE661-FBD2-0645-82D8-DD6E55FFB53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47472" y="6863787"/>
            <a:ext cx="5954196" cy="1725136"/>
          </a:xfrm>
          <a:solidFill>
            <a:srgbClr val="00E7BD">
              <a:alpha val="14000"/>
            </a:srgbClr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2" spcCol="360000">
            <a:noAutofit/>
          </a:bodyPr>
          <a:lstStyle>
            <a:lvl1pPr marL="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004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2D12A97-DD93-DE41-8A9A-A1397A3F02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C1A01064-9E0B-D849-9C28-A21E0BB9C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00E1FC9C-2D53-1141-A8CD-429C93D33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Document Type">
            <a:extLst>
              <a:ext uri="{FF2B5EF4-FFF2-40B4-BE49-F238E27FC236}">
                <a16:creationId xmlns:a16="http://schemas.microsoft.com/office/drawing/2014/main" id="{07C2129C-D2DF-FC44-9561-A5F142F47D4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9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A Top T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 Number" descr="Chapter number">
            <a:extLst>
              <a:ext uri="{FF2B5EF4-FFF2-40B4-BE49-F238E27FC236}">
                <a16:creationId xmlns:a16="http://schemas.microsoft.com/office/drawing/2014/main" id="{49A9A034-D072-D24E-AA0A-7F1540B0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0" name="Title 1" descr="Page title">
            <a:extLst>
              <a:ext uri="{FF2B5EF4-FFF2-40B4-BE49-F238E27FC236}">
                <a16:creationId xmlns:a16="http://schemas.microsoft.com/office/drawing/2014/main" id="{0D94C214-1355-4449-830F-E2A9D01F09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9" name="Sub header">
            <a:extLst>
              <a:ext uri="{FF2B5EF4-FFF2-40B4-BE49-F238E27FC236}">
                <a16:creationId xmlns:a16="http://schemas.microsoft.com/office/drawing/2014/main" id="{02177B94-F5AE-E145-B79C-FAA2E7F6358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 Placeholder 2" descr="Content&#10;">
            <a:extLst>
              <a:ext uri="{FF2B5EF4-FFF2-40B4-BE49-F238E27FC236}">
                <a16:creationId xmlns:a16="http://schemas.microsoft.com/office/drawing/2014/main" id="{CEA407CA-99E2-FC48-B4C4-D0F7B458B0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218400"/>
            <a:ext cx="5906163" cy="3639518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Top Tip">
            <a:extLst>
              <a:ext uri="{FF2B5EF4-FFF2-40B4-BE49-F238E27FC236}">
                <a16:creationId xmlns:a16="http://schemas.microsoft.com/office/drawing/2014/main" id="{751CE661-FBD2-0645-82D8-DD6E55FFB53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47472" y="6863787"/>
            <a:ext cx="2874462" cy="1002940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004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5AFF79A-8415-0B4E-8A94-DB4072CA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B9264148-E09A-4D49-A024-6EFDCA201C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570C6785-D53F-8E4F-BFCA-5E9CB31243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Document Type">
            <a:extLst>
              <a:ext uri="{FF2B5EF4-FFF2-40B4-BE49-F238E27FC236}">
                <a16:creationId xmlns:a16="http://schemas.microsoft.com/office/drawing/2014/main" id="{C904E3CE-A8A5-A540-807C-E207B8EA39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101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B Top T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hapter Number" descr="Chapter number">
            <a:extLst>
              <a:ext uri="{FF2B5EF4-FFF2-40B4-BE49-F238E27FC236}">
                <a16:creationId xmlns:a16="http://schemas.microsoft.com/office/drawing/2014/main" id="{C6758C12-22F0-264A-9ED2-9B971E120C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" name="Title 1" descr="Page title"/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26" name="Sub header">
            <a:extLst>
              <a:ext uri="{FF2B5EF4-FFF2-40B4-BE49-F238E27FC236}">
                <a16:creationId xmlns:a16="http://schemas.microsoft.com/office/drawing/2014/main" id="{AC113B2C-645C-8141-A461-8D9F540F5CD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Content Placeholder 2" descr="Content&#10;">
            <a:extLst>
              <a:ext uri="{FF2B5EF4-FFF2-40B4-BE49-F238E27FC236}">
                <a16:creationId xmlns:a16="http://schemas.microsoft.com/office/drawing/2014/main" id="{B64F7B95-D9BF-0245-922B-22C1796B52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218400"/>
            <a:ext cx="5906163" cy="3639518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Top Tip">
            <a:extLst>
              <a:ext uri="{FF2B5EF4-FFF2-40B4-BE49-F238E27FC236}">
                <a16:creationId xmlns:a16="http://schemas.microsoft.com/office/drawing/2014/main" id="{751CE661-FBD2-0645-82D8-DD6E55FFB53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47471" y="6863787"/>
            <a:ext cx="5930179" cy="818274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9A842E0-B738-5B45-A2E1-F4F803A5BE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004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Document Type">
            <a:extLst>
              <a:ext uri="{FF2B5EF4-FFF2-40B4-BE49-F238E27FC236}">
                <a16:creationId xmlns:a16="http://schemas.microsoft.com/office/drawing/2014/main" id="{3C698922-88B3-674F-B3AB-B4BC5FFBA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916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5A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hapter Number" descr="Chapter number">
            <a:extLst>
              <a:ext uri="{FF2B5EF4-FFF2-40B4-BE49-F238E27FC236}">
                <a16:creationId xmlns:a16="http://schemas.microsoft.com/office/drawing/2014/main" id="{CEE8B95A-F2C6-C84E-87B7-B678DD3FAD9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14" name="Title 1" descr="Page title">
            <a:extLst>
              <a:ext uri="{FF2B5EF4-FFF2-40B4-BE49-F238E27FC236}">
                <a16:creationId xmlns:a16="http://schemas.microsoft.com/office/drawing/2014/main" id="{577DCE9B-030F-FF4D-B222-6546901F832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7D463A73-B77F-0849-BBCD-7FE04757BC84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59912" y="2465408"/>
            <a:ext cx="5926601" cy="6065134"/>
          </a:xfrm>
        </p:spPr>
        <p:txBody>
          <a:bodyPr>
            <a:normAutofit/>
          </a:bodyPr>
          <a:lstStyle>
            <a:lvl1pPr marL="0">
              <a:spcBef>
                <a:spcPts val="0"/>
              </a:spcBef>
              <a:spcAft>
                <a:spcPts val="1000"/>
              </a:spcAft>
              <a:defRPr sz="1200"/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E539256-E87C-824E-9C58-38A6042447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F1733156-A994-D74B-BC03-26A79BA102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9F283DB-9207-8542-8A99-31AE4603E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Document Type">
            <a:extLst>
              <a:ext uri="{FF2B5EF4-FFF2-40B4-BE49-F238E27FC236}">
                <a16:creationId xmlns:a16="http://schemas.microsoft.com/office/drawing/2014/main" id="{9B263650-0420-1B40-AF65-86D89BE1ABB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891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5A Student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hapter Number" descr="Chapter number">
            <a:extLst>
              <a:ext uri="{FF2B5EF4-FFF2-40B4-BE49-F238E27FC236}">
                <a16:creationId xmlns:a16="http://schemas.microsoft.com/office/drawing/2014/main" id="{B8AD39A9-D386-874F-91FF-245336CA32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16" name="Title 1" descr="Page title">
            <a:extLst>
              <a:ext uri="{FF2B5EF4-FFF2-40B4-BE49-F238E27FC236}">
                <a16:creationId xmlns:a16="http://schemas.microsoft.com/office/drawing/2014/main" id="{B5393E57-4B00-6444-A14A-02193742A9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B0EB2B-C2F2-A647-B5FD-3118FAFC44B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71488" y="2395538"/>
            <a:ext cx="5905500" cy="6065837"/>
          </a:xfrm>
          <a:solidFill>
            <a:srgbClr val="00E7BD">
              <a:alpha val="14000"/>
            </a:srgbClr>
          </a:solidFill>
        </p:spPr>
        <p:txBody>
          <a:bodyPr>
            <a:noAutofit/>
          </a:bodyPr>
          <a:lstStyle>
            <a:lvl1pPr marL="0" indent="0">
              <a:spcAft>
                <a:spcPts val="200"/>
              </a:spcAft>
              <a:buNone/>
              <a:defRPr sz="1200"/>
            </a:lvl1pPr>
            <a:lvl2pPr marL="0" indent="0">
              <a:spcAft>
                <a:spcPts val="200"/>
              </a:spcAft>
              <a:buNone/>
              <a:defRPr sz="1200"/>
            </a:lvl2pPr>
            <a:lvl3pPr marL="80550" indent="0">
              <a:spcAft>
                <a:spcPts val="200"/>
              </a:spcAft>
              <a:buNone/>
              <a:defRPr sz="1200"/>
            </a:lvl3pPr>
            <a:lvl4pPr marL="188550" indent="0">
              <a:spcAft>
                <a:spcPts val="200"/>
              </a:spcAft>
              <a:buNone/>
              <a:defRPr sz="1200"/>
            </a:lvl4pPr>
            <a:lvl5pPr marL="260550" indent="0">
              <a:spcAft>
                <a:spcPts val="2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CF85258-5489-064A-A7CB-DFF2B6FF224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90309" y="4308470"/>
            <a:ext cx="5648445" cy="1323439"/>
          </a:xfrm>
          <a:solidFill>
            <a:schemeClr val="bg1"/>
          </a:solidFill>
        </p:spPr>
        <p:txBody>
          <a:bodyPr>
            <a:spAutoFit/>
          </a:bodyPr>
          <a:lstStyle>
            <a:lvl1pPr marL="0" indent="0">
              <a:spcAft>
                <a:spcPts val="200"/>
              </a:spcAft>
              <a:buNone/>
              <a:defRPr sz="1200"/>
            </a:lvl1pPr>
            <a:lvl2pPr marL="0" indent="0">
              <a:spcAft>
                <a:spcPts val="200"/>
              </a:spcAft>
              <a:buNone/>
              <a:defRPr sz="1200"/>
            </a:lvl2pPr>
            <a:lvl3pPr marL="80550" indent="0">
              <a:spcAft>
                <a:spcPts val="200"/>
              </a:spcAft>
              <a:buNone/>
              <a:defRPr sz="1200"/>
            </a:lvl3pPr>
            <a:lvl4pPr marL="188550" indent="0">
              <a:spcAft>
                <a:spcPts val="200"/>
              </a:spcAft>
              <a:buNone/>
              <a:defRPr sz="1200"/>
            </a:lvl4pPr>
            <a:lvl5pPr marL="260550" indent="0">
              <a:spcAft>
                <a:spcPts val="2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D3A6E12-03E8-4843-A3F6-DE37AA3FC2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56D26BB4-9E0E-E142-AC00-929B45BE2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01A551E7-BA2C-AD4D-B66E-D91E616E1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Document Type">
            <a:extLst>
              <a:ext uri="{FF2B5EF4-FFF2-40B4-BE49-F238E27FC236}">
                <a16:creationId xmlns:a16="http://schemas.microsoft.com/office/drawing/2014/main" id="{E10E517C-A60C-6840-A3F0-943059DC9AB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145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">
    <p:bg>
      <p:bgPr>
        <a:solidFill>
          <a:srgbClr val="FF8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5416A41-FD0E-A748-B20F-62DD434544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463" r="3463" b="2122"/>
          <a:stretch/>
        </p:blipFill>
        <p:spPr>
          <a:xfrm>
            <a:off x="604176" y="5456522"/>
            <a:ext cx="4453961" cy="44510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3C0AEA3-30D3-F641-8677-44CC7EBD37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-934" r="4664" b="-1"/>
          <a:stretch/>
        </p:blipFill>
        <p:spPr>
          <a:xfrm>
            <a:off x="192775" y="9168309"/>
            <a:ext cx="4639307" cy="428765"/>
          </a:xfrm>
          <a:prstGeom prst="rect">
            <a:avLst/>
          </a:prstGeom>
        </p:spPr>
      </p:pic>
      <p:pic>
        <p:nvPicPr>
          <p:cNvPr id="10" name="Picture 9" descr="Image of teenage girl">
            <a:extLst>
              <a:ext uri="{FF2B5EF4-FFF2-40B4-BE49-F238E27FC236}">
                <a16:creationId xmlns:a16="http://schemas.microsoft.com/office/drawing/2014/main" id="{28F36175-EA8B-C843-BB76-7EEDC3A419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6758" t="2860" r="2620" b="8187"/>
          <a:stretch/>
        </p:blipFill>
        <p:spPr>
          <a:xfrm flipH="1">
            <a:off x="2016885" y="4068841"/>
            <a:ext cx="4852689" cy="5838747"/>
          </a:xfrm>
          <a:prstGeom prst="rect">
            <a:avLst/>
          </a:prstGeom>
        </p:spPr>
      </p:pic>
      <p:pic>
        <p:nvPicPr>
          <p:cNvPr id="25" name="Picture 24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E4BD97D2-5EAB-2742-8246-081C79CB381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19984" y="9152170"/>
            <a:ext cx="2246659" cy="468054"/>
          </a:xfrm>
          <a:prstGeom prst="rect">
            <a:avLst/>
          </a:prstGeom>
        </p:spPr>
      </p:pic>
      <p:sp>
        <p:nvSpPr>
          <p:cNvPr id="21" name="Title 1" descr="Document title">
            <a:extLst>
              <a:ext uri="{FF2B5EF4-FFF2-40B4-BE49-F238E27FC236}">
                <a16:creationId xmlns:a16="http://schemas.microsoft.com/office/drawing/2014/main" id="{1F05F9CD-C9BC-3546-83E5-15D9F235886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4468" y="2846748"/>
            <a:ext cx="4550048" cy="1712397"/>
          </a:xfrm>
        </p:spPr>
        <p:txBody>
          <a:bodyPr lIns="90000" tIns="90000" rIns="90000" bIns="90000" anchor="b">
            <a:normAutofit/>
          </a:bodyPr>
          <a:lstStyle>
            <a:lvl1pPr algn="l">
              <a:lnSpc>
                <a:spcPts val="3880"/>
              </a:lnSpc>
              <a:defRPr sz="4400" b="1" i="0">
                <a:solidFill>
                  <a:schemeClr val="bg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2" name="Subtitle 2" descr="Document subtitle">
            <a:extLst>
              <a:ext uri="{FF2B5EF4-FFF2-40B4-BE49-F238E27FC236}">
                <a16:creationId xmlns:a16="http://schemas.microsoft.com/office/drawing/2014/main" id="{F64F0772-38A8-354A-839D-C60E6231C0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468" y="4489695"/>
            <a:ext cx="4251820" cy="1016548"/>
          </a:xfrm>
        </p:spPr>
        <p:txBody>
          <a:bodyPr lIns="90000" tIns="90000" rIns="90000" bIns="90000">
            <a:normAutofit/>
          </a:bodyPr>
          <a:lstStyle>
            <a:lvl1pPr marL="0" indent="0" algn="l">
              <a:buNone/>
              <a:defRPr sz="1400" b="1">
                <a:latin typeface="Montserrat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24" name="URL">
            <a:extLst>
              <a:ext uri="{FF2B5EF4-FFF2-40B4-BE49-F238E27FC236}">
                <a16:creationId xmlns:a16="http://schemas.microsoft.com/office/drawing/2014/main" id="{C8A01E9D-647E-7347-8760-5D87EAF07EC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0732" y="9297417"/>
            <a:ext cx="2119312" cy="193697"/>
          </a:xfrm>
        </p:spPr>
        <p:txBody>
          <a:bodyPr anchor="ctr">
            <a:normAutofit/>
          </a:bodyPr>
          <a:lstStyle>
            <a:lvl1pPr marL="0" indent="0">
              <a:buNone/>
              <a:defRPr sz="800" b="1" i="0"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URL TO GO HERE</a:t>
            </a:r>
            <a:endParaRPr lang="en-US"/>
          </a:p>
        </p:txBody>
      </p:sp>
      <p:grpSp>
        <p:nvGrpSpPr>
          <p:cNvPr id="11" name="Logo">
            <a:extLst>
              <a:ext uri="{FF2B5EF4-FFF2-40B4-BE49-F238E27FC236}">
                <a16:creationId xmlns:a16="http://schemas.microsoft.com/office/drawing/2014/main" id="{5B36E704-F443-004C-8073-BD82A3CEFC8E}"/>
              </a:ext>
            </a:extLst>
          </p:cNvPr>
          <p:cNvGrpSpPr/>
          <p:nvPr userDrawn="1"/>
        </p:nvGrpSpPr>
        <p:grpSpPr>
          <a:xfrm>
            <a:off x="4884516" y="0"/>
            <a:ext cx="1745672" cy="1283856"/>
            <a:chOff x="4884516" y="0"/>
            <a:chExt cx="1745672" cy="1283856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1138AD7-D1CC-444D-ABED-9348C101F7A7}"/>
                </a:ext>
              </a:extLst>
            </p:cNvPr>
            <p:cNvSpPr/>
            <p:nvPr userDrawn="1"/>
          </p:nvSpPr>
          <p:spPr>
            <a:xfrm>
              <a:off x="4884516" y="0"/>
              <a:ext cx="1745672" cy="1283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3" name="LOGO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12EF2AEA-9757-394F-B123-96C87AB7A25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5034987" y="416689"/>
              <a:ext cx="1127880" cy="7124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467089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">
    <p:bg>
      <p:bgPr>
        <a:solidFill>
          <a:srgbClr val="FF8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 descr="Document title">
            <a:extLst>
              <a:ext uri="{FF2B5EF4-FFF2-40B4-BE49-F238E27FC236}">
                <a16:creationId xmlns:a16="http://schemas.microsoft.com/office/drawing/2014/main" id="{B6BA0AD6-C80C-C54F-90B4-A9305D47355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4468" y="2846748"/>
            <a:ext cx="4550048" cy="1712397"/>
          </a:xfrm>
        </p:spPr>
        <p:txBody>
          <a:bodyPr lIns="90000" tIns="90000" rIns="90000" bIns="90000" anchor="b">
            <a:normAutofit/>
          </a:bodyPr>
          <a:lstStyle>
            <a:lvl1pPr algn="l">
              <a:lnSpc>
                <a:spcPts val="3880"/>
              </a:lnSpc>
              <a:defRPr sz="4400" b="1" i="0">
                <a:solidFill>
                  <a:schemeClr val="bg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8" name="Subtitle 2" descr="Document subtitle">
            <a:extLst>
              <a:ext uri="{FF2B5EF4-FFF2-40B4-BE49-F238E27FC236}">
                <a16:creationId xmlns:a16="http://schemas.microsoft.com/office/drawing/2014/main" id="{91BC840C-E02B-2A47-AE61-A8C42B9995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468" y="4489695"/>
            <a:ext cx="4251820" cy="1016548"/>
          </a:xfrm>
        </p:spPr>
        <p:txBody>
          <a:bodyPr lIns="90000" tIns="90000" rIns="90000" bIns="90000">
            <a:normAutofit/>
          </a:bodyPr>
          <a:lstStyle>
            <a:lvl1pPr marL="0" indent="0" algn="l">
              <a:buNone/>
              <a:defRPr sz="1400" b="1">
                <a:latin typeface="Montserrat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5" name="Picture 14" descr="Image of teenage boy">
            <a:extLst>
              <a:ext uri="{FF2B5EF4-FFF2-40B4-BE49-F238E27FC236}">
                <a16:creationId xmlns:a16="http://schemas.microsoft.com/office/drawing/2014/main" id="{B35F2631-CA38-244F-A752-18738C5C85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463" r="3463" b="2122"/>
          <a:stretch/>
        </p:blipFill>
        <p:spPr>
          <a:xfrm>
            <a:off x="604176" y="5456522"/>
            <a:ext cx="4453961" cy="445106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3C0AEA3-30D3-F641-8677-44CC7EBD37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-934" r="4664" b="-1"/>
          <a:stretch/>
        </p:blipFill>
        <p:spPr>
          <a:xfrm>
            <a:off x="192775" y="9168309"/>
            <a:ext cx="4639307" cy="428765"/>
          </a:xfrm>
          <a:prstGeom prst="rect">
            <a:avLst/>
          </a:prstGeom>
        </p:spPr>
      </p:pic>
      <p:sp>
        <p:nvSpPr>
          <p:cNvPr id="36" name="URL">
            <a:extLst>
              <a:ext uri="{FF2B5EF4-FFF2-40B4-BE49-F238E27FC236}">
                <a16:creationId xmlns:a16="http://schemas.microsoft.com/office/drawing/2014/main" id="{6457BE63-7D7A-6748-9656-342DFD4E3C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0732" y="9297417"/>
            <a:ext cx="2119312" cy="193697"/>
          </a:xfrm>
        </p:spPr>
        <p:txBody>
          <a:bodyPr anchor="ctr">
            <a:normAutofit/>
          </a:bodyPr>
          <a:lstStyle>
            <a:lvl1pPr marL="0" indent="0">
              <a:buNone/>
              <a:defRPr sz="800" b="1" i="0"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URL TO GO HERE</a:t>
            </a:r>
            <a:endParaRPr lang="en-US"/>
          </a:p>
        </p:txBody>
      </p:sp>
      <p:pic>
        <p:nvPicPr>
          <p:cNvPr id="23" name="Picture 22" descr="Image of teenage girl">
            <a:extLst>
              <a:ext uri="{FF2B5EF4-FFF2-40B4-BE49-F238E27FC236}">
                <a16:creationId xmlns:a16="http://schemas.microsoft.com/office/drawing/2014/main" id="{CAF6D8F0-80B3-9146-8F92-A9A7C87071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36758" t="2860" r="2620" b="8187"/>
          <a:stretch/>
        </p:blipFill>
        <p:spPr>
          <a:xfrm flipH="1">
            <a:off x="2016885" y="4068841"/>
            <a:ext cx="4852689" cy="5838747"/>
          </a:xfrm>
          <a:prstGeom prst="rect">
            <a:avLst/>
          </a:prstGeom>
        </p:spPr>
      </p:pic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97FE53CE-D540-8146-A811-1E87CDEDBB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4468" y="2172732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4A21C5B9-22FF-C34A-9210-A2CFD280BD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468" y="1651871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3DCEEADE-0A63-614D-BF38-772EDDA0E3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4468" y="1142585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68CC7AFC-AC39-F146-8CA3-F718D7814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468" y="621724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sp>
        <p:nvSpPr>
          <p:cNvPr id="33" name="Text Placeholder 4">
            <a:extLst>
              <a:ext uri="{FF2B5EF4-FFF2-40B4-BE49-F238E27FC236}">
                <a16:creationId xmlns:a16="http://schemas.microsoft.com/office/drawing/2014/main" id="{1D0D4442-E2B0-F345-9B15-E811FC0B4F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468" y="100863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pic>
        <p:nvPicPr>
          <p:cNvPr id="38" name="Picture 37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C0CE0C16-C2F1-754B-AF29-3975F760BA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19984" y="9152170"/>
            <a:ext cx="2246659" cy="468054"/>
          </a:xfrm>
          <a:prstGeom prst="rect">
            <a:avLst/>
          </a:prstGeom>
        </p:spPr>
      </p:pic>
      <p:grpSp>
        <p:nvGrpSpPr>
          <p:cNvPr id="17" name="Logo">
            <a:extLst>
              <a:ext uri="{FF2B5EF4-FFF2-40B4-BE49-F238E27FC236}">
                <a16:creationId xmlns:a16="http://schemas.microsoft.com/office/drawing/2014/main" id="{24D6A2F2-F208-3744-8B90-2882FBD2EC7D}"/>
              </a:ext>
            </a:extLst>
          </p:cNvPr>
          <p:cNvGrpSpPr/>
          <p:nvPr userDrawn="1"/>
        </p:nvGrpSpPr>
        <p:grpSpPr>
          <a:xfrm>
            <a:off x="4884516" y="0"/>
            <a:ext cx="1745672" cy="1283856"/>
            <a:chOff x="4884516" y="0"/>
            <a:chExt cx="1745672" cy="1283856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F1F8F65-B3F2-C340-88F5-3AA23E81804B}"/>
                </a:ext>
              </a:extLst>
            </p:cNvPr>
            <p:cNvSpPr/>
            <p:nvPr userDrawn="1"/>
          </p:nvSpPr>
          <p:spPr>
            <a:xfrm>
              <a:off x="4884516" y="0"/>
              <a:ext cx="1745672" cy="1283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LOGO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1DA6C3F0-0A4A-3B42-A785-CCC4E64530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/>
            <a:stretch>
              <a:fillRect/>
            </a:stretch>
          </p:blipFill>
          <p:spPr>
            <a:xfrm>
              <a:off x="5034987" y="416689"/>
              <a:ext cx="1127880" cy="7124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031752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 Number" descr="Chapter number">
            <a:extLst>
              <a:ext uri="{FF2B5EF4-FFF2-40B4-BE49-F238E27FC236}">
                <a16:creationId xmlns:a16="http://schemas.microsoft.com/office/drawing/2014/main" id="{53188263-FA33-BA48-95F0-B985EBABED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18" name="Title 1" descr="Page title">
            <a:extLst>
              <a:ext uri="{FF2B5EF4-FFF2-40B4-BE49-F238E27FC236}">
                <a16:creationId xmlns:a16="http://schemas.microsoft.com/office/drawing/2014/main" id="{C29E8D65-42C1-A84E-8BB3-02C1DB1C5B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7" name="Sub heading">
            <a:extLst>
              <a:ext uri="{FF2B5EF4-FFF2-40B4-BE49-F238E27FC236}">
                <a16:creationId xmlns:a16="http://schemas.microsoft.com/office/drawing/2014/main" id="{E7827500-C197-6E49-92F0-4EFA715EC25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6" name="Content" descr="Content&#10;">
            <a:extLst>
              <a:ext uri="{FF2B5EF4-FFF2-40B4-BE49-F238E27FC236}">
                <a16:creationId xmlns:a16="http://schemas.microsoft.com/office/drawing/2014/main" id="{42103CD3-3CB6-B34C-AD8A-512CE099D9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5559786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B99F4CA-834E-C64A-8AF0-0C5DF56580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C32489F8-3A56-3D46-AB75-CE8E92D89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11FE95F5-733D-9044-8684-C3858298A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Document Type">
            <a:extLst>
              <a:ext uri="{FF2B5EF4-FFF2-40B4-BE49-F238E27FC236}">
                <a16:creationId xmlns:a16="http://schemas.microsoft.com/office/drawing/2014/main" id="{82990E5C-DB18-4E43-B051-4B4AFDA20BB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7274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 descr="Content&#10;">
            <a:extLst>
              <a:ext uri="{FF2B5EF4-FFF2-40B4-BE49-F238E27FC236}">
                <a16:creationId xmlns:a16="http://schemas.microsoft.com/office/drawing/2014/main" id="{8198009A-AFD7-144B-B30A-70470CED2B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729205"/>
            <a:ext cx="5906163" cy="7859718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AAAFDC1-3043-3D40-B2BD-FE9EE16CB8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B0847FE-64BE-2648-9823-A7B41E186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25D98AA-F0AC-824C-BD34-CC266648C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Document Type">
            <a:extLst>
              <a:ext uri="{FF2B5EF4-FFF2-40B4-BE49-F238E27FC236}">
                <a16:creationId xmlns:a16="http://schemas.microsoft.com/office/drawing/2014/main" id="{89E4B746-47B4-4B4B-9F35-80560BC0AE5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187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A +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 Number" descr="Chapter number">
            <a:extLst>
              <a:ext uri="{FF2B5EF4-FFF2-40B4-BE49-F238E27FC236}">
                <a16:creationId xmlns:a16="http://schemas.microsoft.com/office/drawing/2014/main" id="{5E68ABC9-55AB-C249-815F-030FBAE0894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0" name="Title 1" descr="Page title">
            <a:extLst>
              <a:ext uri="{FF2B5EF4-FFF2-40B4-BE49-F238E27FC236}">
                <a16:creationId xmlns:a16="http://schemas.microsoft.com/office/drawing/2014/main" id="{469D83EF-BBC0-B447-B0FD-07D6F05FE4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9" name="Sub heading">
            <a:extLst>
              <a:ext uri="{FF2B5EF4-FFF2-40B4-BE49-F238E27FC236}">
                <a16:creationId xmlns:a16="http://schemas.microsoft.com/office/drawing/2014/main" id="{4E2E3C8B-5A68-6B48-9C3C-EC376307567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" descr="Content&#10;">
            <a:extLst>
              <a:ext uri="{FF2B5EF4-FFF2-40B4-BE49-F238E27FC236}">
                <a16:creationId xmlns:a16="http://schemas.microsoft.com/office/drawing/2014/main" id="{8B273975-5C7F-B849-96B3-1D68B50A75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5559786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1" name="Picture 30" descr="A boy with rucksack over one shoulder">
            <a:extLst>
              <a:ext uri="{FF2B5EF4-FFF2-40B4-BE49-F238E27FC236}">
                <a16:creationId xmlns:a16="http://schemas.microsoft.com/office/drawing/2014/main" id="{95AD7EDB-9B96-184F-9098-B58B5083DA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159" t="1669" r="30301" b="40361"/>
          <a:stretch/>
        </p:blipFill>
        <p:spPr>
          <a:xfrm>
            <a:off x="3399803" y="6071837"/>
            <a:ext cx="3458197" cy="3835752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4213BF2-29DB-C440-BDC3-39078494FA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AC005A93-64A4-E84B-B203-41C7F8FF3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F731E153-A74B-4143-9FA6-C64DB783E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Document Type">
            <a:extLst>
              <a:ext uri="{FF2B5EF4-FFF2-40B4-BE49-F238E27FC236}">
                <a16:creationId xmlns:a16="http://schemas.microsoft.com/office/drawing/2014/main" id="{0658BFEE-F329-F943-B4A6-D689F7992A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85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">
    <p:bg>
      <p:bgPr>
        <a:solidFill>
          <a:srgbClr val="00E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Logo" descr="Y Comisiwn Etholiadol Logo">
            <a:extLst>
              <a:ext uri="{FF2B5EF4-FFF2-40B4-BE49-F238E27FC236}">
                <a16:creationId xmlns:a16="http://schemas.microsoft.com/office/drawing/2014/main" id="{09C062E6-9976-C349-9AB2-9EA62062CBC3}"/>
              </a:ext>
            </a:extLst>
          </p:cNvPr>
          <p:cNvGrpSpPr/>
          <p:nvPr userDrawn="1"/>
        </p:nvGrpSpPr>
        <p:grpSpPr>
          <a:xfrm>
            <a:off x="4884516" y="0"/>
            <a:ext cx="1745672" cy="1283856"/>
            <a:chOff x="4884516" y="0"/>
            <a:chExt cx="1745672" cy="1283856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062462F-A1D0-D84F-A7A8-215C403DC12E}"/>
                </a:ext>
              </a:extLst>
            </p:cNvPr>
            <p:cNvSpPr/>
            <p:nvPr userDrawn="1"/>
          </p:nvSpPr>
          <p:spPr>
            <a:xfrm>
              <a:off x="4884516" y="0"/>
              <a:ext cx="1745672" cy="1283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BDDF5D09-027E-904E-B761-63CC3DEB9DC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5034987" y="416689"/>
              <a:ext cx="1127880" cy="712444"/>
            </a:xfrm>
            <a:prstGeom prst="rect">
              <a:avLst/>
            </a:prstGeom>
          </p:spPr>
        </p:pic>
      </p:grpSp>
      <p:sp>
        <p:nvSpPr>
          <p:cNvPr id="2" name="Title 1" descr="Document title"/>
          <p:cNvSpPr>
            <a:spLocks noGrp="1"/>
          </p:cNvSpPr>
          <p:nvPr>
            <p:ph type="ctrTitle" hasCustomPrompt="1"/>
          </p:nvPr>
        </p:nvSpPr>
        <p:spPr>
          <a:xfrm>
            <a:off x="334468" y="2777298"/>
            <a:ext cx="4550048" cy="1712397"/>
          </a:xfrm>
        </p:spPr>
        <p:txBody>
          <a:bodyPr anchor="b">
            <a:normAutofit/>
          </a:bodyPr>
          <a:lstStyle>
            <a:lvl1pPr algn="l">
              <a:lnSpc>
                <a:spcPts val="3880"/>
              </a:lnSpc>
              <a:defRPr sz="4400" b="1" i="0">
                <a:solidFill>
                  <a:schemeClr val="bg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 descr="Document subtitle"/>
          <p:cNvSpPr>
            <a:spLocks noGrp="1"/>
          </p:cNvSpPr>
          <p:nvPr>
            <p:ph type="subTitle" idx="1"/>
          </p:nvPr>
        </p:nvSpPr>
        <p:spPr>
          <a:xfrm>
            <a:off x="334468" y="4489695"/>
            <a:ext cx="4251820" cy="1016548"/>
          </a:xfrm>
        </p:spPr>
        <p:txBody>
          <a:bodyPr lIns="90000" tIns="90000" rIns="90000" bIns="90000">
            <a:normAutofit/>
          </a:bodyPr>
          <a:lstStyle>
            <a:lvl1pPr marL="0" indent="0" algn="l">
              <a:buNone/>
              <a:defRPr sz="1400" b="1">
                <a:latin typeface="Montserrat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B0A2DD-E00D-A64E-88EA-DD700A191C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4468" y="2172732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702623A1-2496-384A-9D36-0DEC5E6EC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468" y="1651871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D921A58A-2AAA-CB48-A58D-FE6DC932E2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34468" y="1142585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2FA2D491-46E5-4B48-9951-5DEE51CF30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4468" y="621724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3D3584E0-0453-3D41-A0C2-7F03F35FF9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4468" y="100863"/>
            <a:ext cx="4347908" cy="743463"/>
          </a:xfrm>
        </p:spPr>
        <p:txBody>
          <a:bodyPr lIns="90000" tIns="90000" rIns="90000" bIns="90000">
            <a:noAutofit/>
          </a:bodyPr>
          <a:lstStyle>
            <a:lvl1pPr marL="0" indent="0">
              <a:buNone/>
              <a:defRPr sz="4400" b="1" i="0">
                <a:ln w="19050">
                  <a:solidFill>
                    <a:schemeClr val="bg1"/>
                  </a:solidFill>
                </a:ln>
                <a:noFill/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CLICK TO</a:t>
            </a:r>
            <a:endParaRPr lang="en-US"/>
          </a:p>
        </p:txBody>
      </p:sp>
      <p:pic>
        <p:nvPicPr>
          <p:cNvPr id="18" name="Front Cover Image 2">
            <a:extLst>
              <a:ext uri="{FF2B5EF4-FFF2-40B4-BE49-F238E27FC236}">
                <a16:creationId xmlns:a16="http://schemas.microsoft.com/office/drawing/2014/main" id="{6D151AED-9526-3D4C-A6E4-C5559889A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3463" r="3463" b="2122"/>
          <a:stretch/>
        </p:blipFill>
        <p:spPr>
          <a:xfrm>
            <a:off x="604176" y="5456522"/>
            <a:ext cx="4453961" cy="4451066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0CBA1030-3064-E44A-9FE3-9E21BFC888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-934" r="4664" b="-1"/>
          <a:stretch/>
        </p:blipFill>
        <p:spPr>
          <a:xfrm>
            <a:off x="192775" y="9168309"/>
            <a:ext cx="4639307" cy="428765"/>
          </a:xfrm>
          <a:prstGeom prst="rect">
            <a:avLst/>
          </a:prstGeom>
        </p:spPr>
      </p:pic>
      <p:pic>
        <p:nvPicPr>
          <p:cNvPr id="27" name="Front Cover Image 1" descr="Image of teenage girl">
            <a:extLst>
              <a:ext uri="{FF2B5EF4-FFF2-40B4-BE49-F238E27FC236}">
                <a16:creationId xmlns:a16="http://schemas.microsoft.com/office/drawing/2014/main" id="{62964ADC-B7F1-D24C-9CC6-CB4C57437A7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36758" t="2860" r="2620" b="8187"/>
          <a:stretch/>
        </p:blipFill>
        <p:spPr>
          <a:xfrm flipH="1">
            <a:off x="2016885" y="4068841"/>
            <a:ext cx="4852689" cy="5838747"/>
          </a:xfrm>
          <a:prstGeom prst="rect">
            <a:avLst/>
          </a:prstGeom>
        </p:spPr>
      </p:pic>
      <p:pic>
        <p:nvPicPr>
          <p:cNvPr id="28" name="Picture 27" descr="A black and white sign&#10;&#10;Description automatically generated with low confidence">
            <a:extLst>
              <a:ext uri="{FF2B5EF4-FFF2-40B4-BE49-F238E27FC236}">
                <a16:creationId xmlns:a16="http://schemas.microsoft.com/office/drawing/2014/main" id="{24FF250E-F021-AE4A-BF3A-E2F11A0325A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4219984" y="9152170"/>
            <a:ext cx="2246659" cy="468054"/>
          </a:xfrm>
          <a:prstGeom prst="rect">
            <a:avLst/>
          </a:prstGeom>
        </p:spPr>
      </p:pic>
      <p:sp>
        <p:nvSpPr>
          <p:cNvPr id="29" name="URL">
            <a:extLst>
              <a:ext uri="{FF2B5EF4-FFF2-40B4-BE49-F238E27FC236}">
                <a16:creationId xmlns:a16="http://schemas.microsoft.com/office/drawing/2014/main" id="{E59233D4-0683-944E-A7A7-89DA9A1CB70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0732" y="9297417"/>
            <a:ext cx="2119312" cy="193697"/>
          </a:xfrm>
        </p:spPr>
        <p:txBody>
          <a:bodyPr anchor="ctr">
            <a:normAutofit/>
          </a:bodyPr>
          <a:lstStyle>
            <a:lvl1pPr marL="0" indent="0">
              <a:buNone/>
              <a:defRPr sz="800" b="1" i="0"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URL TO GO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2123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A +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 Number" descr="Chapter number">
            <a:extLst>
              <a:ext uri="{FF2B5EF4-FFF2-40B4-BE49-F238E27FC236}">
                <a16:creationId xmlns:a16="http://schemas.microsoft.com/office/drawing/2014/main" id="{DEC8C663-7C1E-A84D-A2E2-1B5E821F24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0" name="Title 1" descr="Page title">
            <a:extLst>
              <a:ext uri="{FF2B5EF4-FFF2-40B4-BE49-F238E27FC236}">
                <a16:creationId xmlns:a16="http://schemas.microsoft.com/office/drawing/2014/main" id="{5C533626-AB87-AC4A-A460-700F6B38A72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9" name="Sub heading">
            <a:extLst>
              <a:ext uri="{FF2B5EF4-FFF2-40B4-BE49-F238E27FC236}">
                <a16:creationId xmlns:a16="http://schemas.microsoft.com/office/drawing/2014/main" id="{09EF1145-F182-1F46-AEED-36A568B71FA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" descr="Content&#10;">
            <a:extLst>
              <a:ext uri="{FF2B5EF4-FFF2-40B4-BE49-F238E27FC236}">
                <a16:creationId xmlns:a16="http://schemas.microsoft.com/office/drawing/2014/main" id="{3FA4FD51-AC69-9843-92D7-7CD6454594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5559786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Picture 11" descr="A girl in glasses pondering with her finger on her chin">
            <a:extLst>
              <a:ext uri="{FF2B5EF4-FFF2-40B4-BE49-F238E27FC236}">
                <a16:creationId xmlns:a16="http://schemas.microsoft.com/office/drawing/2014/main" id="{BD7595A0-7D40-A240-A481-51717C724F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8535"/>
          <a:stretch/>
        </p:blipFill>
        <p:spPr>
          <a:xfrm>
            <a:off x="3877519" y="5566025"/>
            <a:ext cx="2980481" cy="43415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E82382D-171B-E94C-8EF7-05658B6208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8290597A-5CDB-A442-8070-ABD3E34D68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2365FB4-714B-124E-991F-FA82529F9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Document Type">
            <a:extLst>
              <a:ext uri="{FF2B5EF4-FFF2-40B4-BE49-F238E27FC236}">
                <a16:creationId xmlns:a16="http://schemas.microsoft.com/office/drawing/2014/main" id="{FA5A7962-CD60-2E42-948E-F74A90BBBE4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2923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A + Imag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hapter Number" descr="Chapter number">
            <a:extLst>
              <a:ext uri="{FF2B5EF4-FFF2-40B4-BE49-F238E27FC236}">
                <a16:creationId xmlns:a16="http://schemas.microsoft.com/office/drawing/2014/main" id="{F174A9DA-52C7-2C49-83B7-1518CC8AFA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1" name="Title 1" descr="Page title">
            <a:extLst>
              <a:ext uri="{FF2B5EF4-FFF2-40B4-BE49-F238E27FC236}">
                <a16:creationId xmlns:a16="http://schemas.microsoft.com/office/drawing/2014/main" id="{2E725EE3-E80B-1843-8198-81ECDDD492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20" name="Sub heading">
            <a:extLst>
              <a:ext uri="{FF2B5EF4-FFF2-40B4-BE49-F238E27FC236}">
                <a16:creationId xmlns:a16="http://schemas.microsoft.com/office/drawing/2014/main" id="{BC0C6AB4-F601-FA41-A4A4-F886A6A3E1A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Content" descr="Content&#10;">
            <a:extLst>
              <a:ext uri="{FF2B5EF4-FFF2-40B4-BE49-F238E27FC236}">
                <a16:creationId xmlns:a16="http://schemas.microsoft.com/office/drawing/2014/main" id="{A328BC5C-B05D-E74A-AE37-EC119D4F1F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5559786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6" name="Picture 15" descr="A girl with glasses and rucksack over one shoulder">
            <a:extLst>
              <a:ext uri="{FF2B5EF4-FFF2-40B4-BE49-F238E27FC236}">
                <a16:creationId xmlns:a16="http://schemas.microsoft.com/office/drawing/2014/main" id="{B2268155-F4CD-9442-B576-2B0A930931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0786" b="9890"/>
          <a:stretch/>
        </p:blipFill>
        <p:spPr>
          <a:xfrm>
            <a:off x="4057286" y="5765861"/>
            <a:ext cx="2812290" cy="414172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9FE69E1-780C-F249-ACED-F8901B9F9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1FB5E51-CAC8-284D-8CE7-5F20EC015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637B24AF-9F56-AA49-BCB6-60C03A802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Document Type">
            <a:extLst>
              <a:ext uri="{FF2B5EF4-FFF2-40B4-BE49-F238E27FC236}">
                <a16:creationId xmlns:a16="http://schemas.microsoft.com/office/drawing/2014/main" id="{9BD18C34-B4C6-D941-BCF1-90E206EB3A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2900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Sub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 descr="Page title">
            <a:extLst>
              <a:ext uri="{FF2B5EF4-FFF2-40B4-BE49-F238E27FC236}">
                <a16:creationId xmlns:a16="http://schemas.microsoft.com/office/drawing/2014/main" id="{A14962C8-BF13-0A44-98D6-8051946B18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917140"/>
            <a:ext cx="5906164" cy="401525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16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4" name="Sub header">
            <a:extLst>
              <a:ext uri="{FF2B5EF4-FFF2-40B4-BE49-F238E27FC236}">
                <a16:creationId xmlns:a16="http://schemas.microsoft.com/office/drawing/2014/main" id="{33D78028-8013-6449-BACD-834246D59308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471488" y="1493134"/>
            <a:ext cx="5906163" cy="821803"/>
          </a:xfrm>
        </p:spPr>
        <p:txBody>
          <a:bodyPr lIns="0" tIns="0" rIns="0" bIns="0" numCol="1" spcCol="360000">
            <a:noAutofit/>
          </a:bodyPr>
          <a:lstStyle>
            <a:lvl1pPr marL="0" indent="0">
              <a:lnSpc>
                <a:spcPct val="100000"/>
              </a:lnSpc>
              <a:buNone/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defRPr sz="1000" b="0">
                <a:latin typeface="Montserrat" pitchFamily="2" charset="77"/>
              </a:defRPr>
            </a:lvl2pPr>
            <a:lvl3pPr>
              <a:lnSpc>
                <a:spcPct val="100000"/>
              </a:lnSpc>
              <a:defRPr sz="1000" b="0">
                <a:latin typeface="Montserrat" pitchFamily="2" charset="77"/>
              </a:defRPr>
            </a:lvl3pPr>
            <a:lvl4pPr>
              <a:lnSpc>
                <a:spcPct val="100000"/>
              </a:lnSpc>
              <a:defRPr sz="1000" b="0">
                <a:latin typeface="Montserrat" pitchFamily="2" charset="77"/>
              </a:defRPr>
            </a:lvl4pPr>
            <a:lvl5pPr>
              <a:lnSpc>
                <a:spcPct val="100000"/>
              </a:lnSpc>
              <a:defRPr sz="1000" b="0">
                <a:latin typeface="Montserrat" pitchFamily="2" charset="77"/>
              </a:defRPr>
            </a:lvl5pPr>
          </a:lstStyle>
          <a:p>
            <a:pPr>
              <a:lnSpc>
                <a:spcPct val="100000"/>
              </a:lnSpc>
            </a:pPr>
            <a:r>
              <a:rPr lang="en-GB" sz="1000" b="0">
                <a:latin typeface="Montserrat" pitchFamily="2" charset="77"/>
              </a:rPr>
              <a:t>A subtitle can go here. Donec </a:t>
            </a:r>
            <a:r>
              <a:rPr lang="en-GB" sz="1000" b="0" err="1">
                <a:latin typeface="Montserrat" pitchFamily="2" charset="77"/>
              </a:rPr>
              <a:t>eu</a:t>
            </a:r>
            <a:r>
              <a:rPr lang="en-GB" sz="1000" b="0">
                <a:latin typeface="Montserrat" pitchFamily="2" charset="77"/>
              </a:rPr>
              <a:t> mi </a:t>
            </a:r>
            <a:r>
              <a:rPr lang="en-GB" sz="1000" b="0" err="1">
                <a:latin typeface="Montserrat" pitchFamily="2" charset="77"/>
              </a:rPr>
              <a:t>euismod</a:t>
            </a:r>
            <a:r>
              <a:rPr lang="en-GB" sz="1000" b="0">
                <a:latin typeface="Montserrat" pitchFamily="2" charset="77"/>
              </a:rPr>
              <a:t>, </a:t>
            </a:r>
            <a:r>
              <a:rPr lang="en-GB" sz="1000" b="0" err="1">
                <a:latin typeface="Montserrat" pitchFamily="2" charset="77"/>
              </a:rPr>
              <a:t>euismod</a:t>
            </a:r>
            <a:r>
              <a:rPr lang="en-GB" sz="1000" b="0">
                <a:latin typeface="Montserrat" pitchFamily="2" charset="77"/>
              </a:rPr>
              <a:t> </a:t>
            </a:r>
            <a:r>
              <a:rPr lang="en-GB" sz="1000" b="0" err="1">
                <a:latin typeface="Montserrat" pitchFamily="2" charset="77"/>
              </a:rPr>
              <a:t>leo</a:t>
            </a:r>
            <a:r>
              <a:rPr lang="en-GB" sz="1000" b="0">
                <a:latin typeface="Montserrat" pitchFamily="2" charset="77"/>
              </a:rPr>
              <a:t> ac, </a:t>
            </a:r>
            <a:r>
              <a:rPr lang="en-GB" sz="1000" b="0" err="1">
                <a:latin typeface="Montserrat" pitchFamily="2" charset="77"/>
              </a:rPr>
              <a:t>feugiat</a:t>
            </a:r>
            <a:r>
              <a:rPr lang="en-GB" sz="1000" b="0">
                <a:latin typeface="Montserrat" pitchFamily="2" charset="77"/>
              </a:rPr>
              <a:t> libero. </a:t>
            </a:r>
            <a:r>
              <a:rPr lang="en-GB" sz="1000" b="0" err="1">
                <a:latin typeface="Montserrat" pitchFamily="2" charset="77"/>
              </a:rPr>
              <a:t>Phasellus</a:t>
            </a:r>
            <a:r>
              <a:rPr lang="en-GB" sz="1000" b="0">
                <a:latin typeface="Montserrat" pitchFamily="2" charset="77"/>
              </a:rPr>
              <a:t> </a:t>
            </a:r>
            <a:r>
              <a:rPr lang="en-GB" sz="1000" b="0" err="1">
                <a:latin typeface="Montserrat" pitchFamily="2" charset="77"/>
              </a:rPr>
              <a:t>volutpat</a:t>
            </a:r>
            <a:r>
              <a:rPr lang="en-GB" sz="1000" b="0">
                <a:latin typeface="Montserrat" pitchFamily="2" charset="77"/>
              </a:rPr>
              <a:t> at </a:t>
            </a:r>
            <a:r>
              <a:rPr lang="en-GB" sz="1000" b="0" err="1">
                <a:latin typeface="Montserrat" pitchFamily="2" charset="77"/>
              </a:rPr>
              <a:t>tellus</a:t>
            </a:r>
            <a:r>
              <a:rPr lang="en-GB" sz="1000" b="0">
                <a:latin typeface="Montserrat" pitchFamily="2" charset="77"/>
              </a:rPr>
              <a:t> </a:t>
            </a:r>
            <a:r>
              <a:rPr lang="en-GB" sz="1000" b="0" err="1">
                <a:latin typeface="Montserrat" pitchFamily="2" charset="77"/>
              </a:rPr>
              <a:t>eu</a:t>
            </a:r>
            <a:r>
              <a:rPr lang="en-GB" sz="1000" b="0">
                <a:latin typeface="Montserrat" pitchFamily="2" charset="77"/>
              </a:rPr>
              <a:t> </a:t>
            </a:r>
            <a:r>
              <a:rPr lang="en-GB" sz="1000" b="0" err="1">
                <a:latin typeface="Montserrat" pitchFamily="2" charset="77"/>
              </a:rPr>
              <a:t>commodo</a:t>
            </a:r>
            <a:r>
              <a:rPr lang="en-GB" sz="1000" b="0">
                <a:latin typeface="Montserrat" pitchFamily="2" charset="77"/>
              </a:rPr>
              <a:t>. </a:t>
            </a:r>
            <a:r>
              <a:rPr lang="en-GB" sz="1000" b="0" err="1">
                <a:latin typeface="Montserrat" pitchFamily="2" charset="77"/>
              </a:rPr>
              <a:t>Phasellus</a:t>
            </a:r>
            <a:r>
              <a:rPr lang="en-GB" sz="1000" b="0">
                <a:latin typeface="Montserrat" pitchFamily="2" charset="77"/>
              </a:rPr>
              <a:t> libero dui, vestibulum vitae </a:t>
            </a:r>
            <a:r>
              <a:rPr lang="en-GB" sz="1000" b="0" err="1">
                <a:latin typeface="Montserrat" pitchFamily="2" charset="77"/>
              </a:rPr>
              <a:t>urna</a:t>
            </a:r>
            <a:r>
              <a:rPr lang="en-GB" sz="1000" b="0">
                <a:latin typeface="Montserrat" pitchFamily="2" charset="77"/>
              </a:rPr>
              <a:t> in, vestibulum </a:t>
            </a:r>
            <a:r>
              <a:rPr lang="en-GB" sz="1000" b="0" err="1">
                <a:latin typeface="Montserrat" pitchFamily="2" charset="77"/>
              </a:rPr>
              <a:t>tincidunt</a:t>
            </a:r>
            <a:r>
              <a:rPr lang="en-GB" sz="1000" b="0">
                <a:latin typeface="Montserrat" pitchFamily="2" charset="77"/>
              </a:rPr>
              <a:t> </a:t>
            </a:r>
            <a:r>
              <a:rPr lang="en-GB" sz="1000" b="0" err="1">
                <a:latin typeface="Montserrat" pitchFamily="2" charset="77"/>
              </a:rPr>
              <a:t>sapien</a:t>
            </a:r>
            <a:r>
              <a:rPr lang="en-GB" sz="1000" b="0">
                <a:latin typeface="Montserrat" pitchFamily="2" charset="77"/>
              </a:rPr>
              <a:t>. </a:t>
            </a:r>
            <a:endParaRPr lang="en-US" sz="1000" b="0">
              <a:latin typeface="Montserrat" pitchFamily="2" charset="77"/>
            </a:endParaRPr>
          </a:p>
        </p:txBody>
      </p:sp>
      <p:sp>
        <p:nvSpPr>
          <p:cNvPr id="13" name="Content Placeholder 2" descr="Content&#10;">
            <a:extLst>
              <a:ext uri="{FF2B5EF4-FFF2-40B4-BE49-F238E27FC236}">
                <a16:creationId xmlns:a16="http://schemas.microsoft.com/office/drawing/2014/main" id="{835E1D61-5524-884E-9D9A-F64024F290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7600"/>
            <a:ext cx="5906163" cy="5559786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AC6E1AD-1682-D140-9882-79DE8C9021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Document Type">
            <a:extLst>
              <a:ext uri="{FF2B5EF4-FFF2-40B4-BE49-F238E27FC236}">
                <a16:creationId xmlns:a16="http://schemas.microsoft.com/office/drawing/2014/main" id="{3C698922-88B3-674F-B3AB-B4BC5FFBA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4649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A Vocab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 Number" descr="Chapter number">
            <a:extLst>
              <a:ext uri="{FF2B5EF4-FFF2-40B4-BE49-F238E27FC236}">
                <a16:creationId xmlns:a16="http://schemas.microsoft.com/office/drawing/2014/main" id="{DB5540E1-11FF-EA4F-9F3A-4824D6CE6F2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0" name="Title 1" descr="Page title">
            <a:extLst>
              <a:ext uri="{FF2B5EF4-FFF2-40B4-BE49-F238E27FC236}">
                <a16:creationId xmlns:a16="http://schemas.microsoft.com/office/drawing/2014/main" id="{546D1066-F610-1D49-B1C1-AF4B677C31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9" name="Sub heading">
            <a:extLst>
              <a:ext uri="{FF2B5EF4-FFF2-40B4-BE49-F238E27FC236}">
                <a16:creationId xmlns:a16="http://schemas.microsoft.com/office/drawing/2014/main" id="{AA517601-EDC7-FF46-9EBA-63E287C699F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" descr="Content&#10;">
            <a:extLst>
              <a:ext uri="{FF2B5EF4-FFF2-40B4-BE49-F238E27FC236}">
                <a16:creationId xmlns:a16="http://schemas.microsoft.com/office/drawing/2014/main" id="{2E7C35FF-532D-0148-9E32-5BFD8E068D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3649455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Accent Box">
            <a:extLst>
              <a:ext uri="{FF2B5EF4-FFF2-40B4-BE49-F238E27FC236}">
                <a16:creationId xmlns:a16="http://schemas.microsoft.com/office/drawing/2014/main" id="{751CE661-FBD2-0645-82D8-DD6E55FFB53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47472" y="6863787"/>
            <a:ext cx="5954196" cy="1725136"/>
          </a:xfrm>
          <a:noFill/>
          <a:ln w="25400">
            <a:solidFill>
              <a:srgbClr val="FF8BFF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2" spcCol="360000">
            <a:noAutofit/>
          </a:bodyPr>
          <a:lstStyle>
            <a:lvl1pPr marL="0" indent="0">
              <a:lnSpc>
                <a:spcPct val="100000"/>
              </a:lnSpc>
              <a:buNone/>
              <a:defRPr sz="1200" b="0"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2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2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2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68286D2-5150-8F47-9005-34BB24F70C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F08A38B7-DECA-2B48-83C2-FFDEA2FD8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8DFC187-FB0B-4F41-8031-269B8E56A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Document Type">
            <a:extLst>
              <a:ext uri="{FF2B5EF4-FFF2-40B4-BE49-F238E27FC236}">
                <a16:creationId xmlns:a16="http://schemas.microsoft.com/office/drawing/2014/main" id="{BA5294C1-D1FB-584D-86FA-20D0263A44E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4598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B Vocab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 Number" descr="Chapter number">
            <a:extLst>
              <a:ext uri="{FF2B5EF4-FFF2-40B4-BE49-F238E27FC236}">
                <a16:creationId xmlns:a16="http://schemas.microsoft.com/office/drawing/2014/main" id="{889EF569-A9ED-044E-9C6E-4483FC2F70C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0" name="Title 1" descr="Page title">
            <a:extLst>
              <a:ext uri="{FF2B5EF4-FFF2-40B4-BE49-F238E27FC236}">
                <a16:creationId xmlns:a16="http://schemas.microsoft.com/office/drawing/2014/main" id="{44C7C2EA-87EA-C249-81F7-C45ED8ACDC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9" name="Sub heading">
            <a:extLst>
              <a:ext uri="{FF2B5EF4-FFF2-40B4-BE49-F238E27FC236}">
                <a16:creationId xmlns:a16="http://schemas.microsoft.com/office/drawing/2014/main" id="{8BB9B0FD-37EB-B248-992D-BC61FCB7B96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" descr="Content&#10;">
            <a:extLst>
              <a:ext uri="{FF2B5EF4-FFF2-40B4-BE49-F238E27FC236}">
                <a16:creationId xmlns:a16="http://schemas.microsoft.com/office/drawing/2014/main" id="{C196B054-369A-934B-A040-F3ACAE182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3802930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51CE661-FBD2-0645-82D8-DD6E55FFB53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71486" y="6863788"/>
            <a:ext cx="5930181" cy="1725136"/>
          </a:xfrm>
          <a:solidFill>
            <a:srgbClr val="FF8BFF">
              <a:alpha val="14000"/>
            </a:srgbClr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2" spcCol="360000">
            <a:noAutofit/>
          </a:bodyPr>
          <a:lstStyle>
            <a:lvl1pPr marL="171450" indent="-171450">
              <a:lnSpc>
                <a:spcPct val="100000"/>
              </a:lnSpc>
              <a:buFont typeface="Wingdings" pitchFamily="2" charset="2"/>
              <a:buChar char="§"/>
              <a:defRPr sz="1200" b="0">
                <a:latin typeface="Montserrat" pitchFamily="2" charset="77"/>
              </a:defRPr>
            </a:lvl1pPr>
            <a:lvl2pPr marL="171450" indent="-171450">
              <a:lnSpc>
                <a:spcPct val="100000"/>
              </a:lnSpc>
              <a:buFont typeface="Wingdings" pitchFamily="2" charset="2"/>
              <a:buChar char="§"/>
              <a:defRPr sz="1200" b="0">
                <a:latin typeface="Montserrat" pitchFamily="2" charset="77"/>
              </a:defRPr>
            </a:lvl2pPr>
            <a:lvl3pPr marL="252000" indent="-171450">
              <a:lnSpc>
                <a:spcPct val="100000"/>
              </a:lnSpc>
              <a:buFont typeface="Wingdings" pitchFamily="2" charset="2"/>
              <a:buChar char="§"/>
              <a:defRPr sz="1200" b="0">
                <a:latin typeface="Montserrat" pitchFamily="2" charset="77"/>
              </a:defRPr>
            </a:lvl3pPr>
            <a:lvl4pPr marL="360000" indent="-171450">
              <a:lnSpc>
                <a:spcPct val="100000"/>
              </a:lnSpc>
              <a:buFont typeface="Wingdings" pitchFamily="2" charset="2"/>
              <a:buChar char="§"/>
              <a:defRPr sz="1200" b="0">
                <a:latin typeface="Montserrat" pitchFamily="2" charset="77"/>
              </a:defRPr>
            </a:lvl4pPr>
            <a:lvl5pPr marL="432000" indent="-171450">
              <a:lnSpc>
                <a:spcPct val="100000"/>
              </a:lnSpc>
              <a:buFont typeface="Wingdings" pitchFamily="2" charset="2"/>
              <a:buChar char="§"/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1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17385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F83A1E9-F7EB-D241-9FBA-89362AD605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5E46F96E-8235-4142-A13D-D3863FD9B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4BA7F63-B372-A147-8E9C-7495FA71F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Document Type">
            <a:extLst>
              <a:ext uri="{FF2B5EF4-FFF2-40B4-BE49-F238E27FC236}">
                <a16:creationId xmlns:a16="http://schemas.microsoft.com/office/drawing/2014/main" id="{C3361FDC-E735-834D-B866-6BB40B375F7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7866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A Top T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 Number" descr="Chapter number">
            <a:extLst>
              <a:ext uri="{FF2B5EF4-FFF2-40B4-BE49-F238E27FC236}">
                <a16:creationId xmlns:a16="http://schemas.microsoft.com/office/drawing/2014/main" id="{FF9CEAD0-863F-B045-9EAC-A8C38C16468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0" name="Title 1" descr="Page title">
            <a:extLst>
              <a:ext uri="{FF2B5EF4-FFF2-40B4-BE49-F238E27FC236}">
                <a16:creationId xmlns:a16="http://schemas.microsoft.com/office/drawing/2014/main" id="{C79FF93B-3A95-D949-9572-F3D896DECE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9" name="Sub heading">
            <a:extLst>
              <a:ext uri="{FF2B5EF4-FFF2-40B4-BE49-F238E27FC236}">
                <a16:creationId xmlns:a16="http://schemas.microsoft.com/office/drawing/2014/main" id="{FAF84E74-F730-BE4A-94D3-93E93C9F938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" descr="Content&#10;">
            <a:extLst>
              <a:ext uri="{FF2B5EF4-FFF2-40B4-BE49-F238E27FC236}">
                <a16:creationId xmlns:a16="http://schemas.microsoft.com/office/drawing/2014/main" id="{0ABB9BCC-A8FA-7F4C-8239-402A9460C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3802930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Top Tip">
            <a:extLst>
              <a:ext uri="{FF2B5EF4-FFF2-40B4-BE49-F238E27FC236}">
                <a16:creationId xmlns:a16="http://schemas.microsoft.com/office/drawing/2014/main" id="{751CE661-FBD2-0645-82D8-DD6E55FFB53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47472" y="6863787"/>
            <a:ext cx="2874462" cy="1002940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004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D1B5524-0832-5E42-956F-B15B301ED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34BA0274-8CE5-B44D-BB39-F451A1ABB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080D7BF5-D3B4-E944-8EC3-C8445D45AC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Document Type">
            <a:extLst>
              <a:ext uri="{FF2B5EF4-FFF2-40B4-BE49-F238E27FC236}">
                <a16:creationId xmlns:a16="http://schemas.microsoft.com/office/drawing/2014/main" id="{9140D79B-4D4A-0744-BCA2-3DB8243C700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068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B Top T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apter Number" descr="Chapter number">
            <a:extLst>
              <a:ext uri="{FF2B5EF4-FFF2-40B4-BE49-F238E27FC236}">
                <a16:creationId xmlns:a16="http://schemas.microsoft.com/office/drawing/2014/main" id="{B6211266-E6F3-AF4A-A5A9-F451653AA5A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0" name="Title 1" descr="Page title">
            <a:extLst>
              <a:ext uri="{FF2B5EF4-FFF2-40B4-BE49-F238E27FC236}">
                <a16:creationId xmlns:a16="http://schemas.microsoft.com/office/drawing/2014/main" id="{09083E59-4DBD-714B-8F29-20371DDFE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9" name="Sub heading">
            <a:extLst>
              <a:ext uri="{FF2B5EF4-FFF2-40B4-BE49-F238E27FC236}">
                <a16:creationId xmlns:a16="http://schemas.microsoft.com/office/drawing/2014/main" id="{96AF9540-CC43-2242-9494-A929591E346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8" name="Content" descr="Content&#10;">
            <a:extLst>
              <a:ext uri="{FF2B5EF4-FFF2-40B4-BE49-F238E27FC236}">
                <a16:creationId xmlns:a16="http://schemas.microsoft.com/office/drawing/2014/main" id="{952C000E-DBF0-A545-9670-502221DE9E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3834648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Top Tip">
            <a:extLst>
              <a:ext uri="{FF2B5EF4-FFF2-40B4-BE49-F238E27FC236}">
                <a16:creationId xmlns:a16="http://schemas.microsoft.com/office/drawing/2014/main" id="{751CE661-FBD2-0645-82D8-DD6E55FFB53F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47471" y="6863787"/>
            <a:ext cx="5930179" cy="818274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004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77749CC-1A71-CD4A-BCAC-27C5523BEF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7BEC65BD-28D0-9A48-AE56-D04B3247A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1EB44265-1A63-704B-A243-A515EE99C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Document Type">
            <a:extLst>
              <a:ext uri="{FF2B5EF4-FFF2-40B4-BE49-F238E27FC236}">
                <a16:creationId xmlns:a16="http://schemas.microsoft.com/office/drawing/2014/main" id="{8AC35E98-E602-4B46-A258-B82B6FE489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7583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A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hapter Number" descr="Chapter number">
            <a:extLst>
              <a:ext uri="{FF2B5EF4-FFF2-40B4-BE49-F238E27FC236}">
                <a16:creationId xmlns:a16="http://schemas.microsoft.com/office/drawing/2014/main" id="{702D228C-3677-F946-8D9B-3DB70A0B3D8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14" name="Title 1" descr="Page title">
            <a:extLst>
              <a:ext uri="{FF2B5EF4-FFF2-40B4-BE49-F238E27FC236}">
                <a16:creationId xmlns:a16="http://schemas.microsoft.com/office/drawing/2014/main" id="{9E4B30E5-D46C-8441-B332-FE298C3AF6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9" name="Table Placeholder 8">
            <a:extLst>
              <a:ext uri="{FF2B5EF4-FFF2-40B4-BE49-F238E27FC236}">
                <a16:creationId xmlns:a16="http://schemas.microsoft.com/office/drawing/2014/main" id="{7D463A73-B77F-0849-BBCD-7FE04757BC84}"/>
              </a:ext>
            </a:extLst>
          </p:cNvPr>
          <p:cNvSpPr>
            <a:spLocks noGrp="1"/>
          </p:cNvSpPr>
          <p:nvPr>
            <p:ph type="tbl" sz="quarter" idx="15"/>
          </p:nvPr>
        </p:nvSpPr>
        <p:spPr>
          <a:xfrm>
            <a:off x="459912" y="2465408"/>
            <a:ext cx="5926601" cy="6065134"/>
          </a:xfrm>
        </p:spPr>
        <p:txBody>
          <a:bodyPr/>
          <a:lstStyle>
            <a:lvl1pPr marL="0">
              <a:spcBef>
                <a:spcPts val="0"/>
              </a:spcBef>
              <a:defRPr/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078D879-A6F2-6143-9CFF-D95FB98991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1D82909-2E52-D441-8083-6430AC0D2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3FD85A28-59C4-164F-87A8-1CDAB92DA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Document Type">
            <a:extLst>
              <a:ext uri="{FF2B5EF4-FFF2-40B4-BE49-F238E27FC236}">
                <a16:creationId xmlns:a16="http://schemas.microsoft.com/office/drawing/2014/main" id="{B14316B8-9894-8047-A4CA-5B7B6E379C2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9559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5A Student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hapter Number" descr="Chapter number">
            <a:extLst>
              <a:ext uri="{FF2B5EF4-FFF2-40B4-BE49-F238E27FC236}">
                <a16:creationId xmlns:a16="http://schemas.microsoft.com/office/drawing/2014/main" id="{9F02A167-E732-404E-A22B-FB6726F50C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FF8BFF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7" name="Title 1" descr="Page title">
            <a:extLst>
              <a:ext uri="{FF2B5EF4-FFF2-40B4-BE49-F238E27FC236}">
                <a16:creationId xmlns:a16="http://schemas.microsoft.com/office/drawing/2014/main" id="{A10EC58D-F987-3C4F-B93F-060C5BCBA6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0F334CA-2023-904E-A48F-F3C268238EB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1488" y="2395538"/>
            <a:ext cx="5905500" cy="6065837"/>
          </a:xfrm>
          <a:solidFill>
            <a:srgbClr val="FF8BFF">
              <a:alpha val="14000"/>
            </a:srgbClr>
          </a:solidFill>
        </p:spPr>
        <p:txBody>
          <a:bodyPr lIns="90000" tIns="90000" rIns="90000" bIns="90000">
            <a:noAutofit/>
          </a:bodyPr>
          <a:lstStyle>
            <a:lvl1pPr marL="0" indent="0">
              <a:spcAft>
                <a:spcPts val="200"/>
              </a:spcAft>
              <a:buNone/>
              <a:defRPr sz="1200"/>
            </a:lvl1pPr>
            <a:lvl2pPr marL="0" indent="0">
              <a:spcAft>
                <a:spcPts val="200"/>
              </a:spcAft>
              <a:buNone/>
              <a:defRPr sz="1200"/>
            </a:lvl2pPr>
            <a:lvl3pPr marL="80550" indent="0">
              <a:spcAft>
                <a:spcPts val="200"/>
              </a:spcAft>
              <a:buNone/>
              <a:defRPr sz="1200"/>
            </a:lvl3pPr>
            <a:lvl4pPr marL="188550" indent="0">
              <a:spcAft>
                <a:spcPts val="200"/>
              </a:spcAft>
              <a:buNone/>
              <a:defRPr sz="1200"/>
            </a:lvl4pPr>
            <a:lvl5pPr marL="260550" indent="0">
              <a:spcAft>
                <a:spcPts val="2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4EB58372-1F62-7748-94A8-076BEDF4BC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90309" y="4308470"/>
            <a:ext cx="5648445" cy="1412864"/>
          </a:xfrm>
          <a:solidFill>
            <a:schemeClr val="bg1"/>
          </a:solidFill>
        </p:spPr>
        <p:txBody>
          <a:bodyPr lIns="90000" tIns="90000" rIns="90000" bIns="90000">
            <a:spAutoFit/>
          </a:bodyPr>
          <a:lstStyle>
            <a:lvl1pPr marL="0" indent="0">
              <a:spcAft>
                <a:spcPts val="200"/>
              </a:spcAft>
              <a:buNone/>
              <a:defRPr sz="1200"/>
            </a:lvl1pPr>
            <a:lvl2pPr marL="0" indent="0">
              <a:spcAft>
                <a:spcPts val="200"/>
              </a:spcAft>
              <a:buNone/>
              <a:defRPr sz="1200"/>
            </a:lvl2pPr>
            <a:lvl3pPr marL="80550" indent="0">
              <a:spcAft>
                <a:spcPts val="200"/>
              </a:spcAft>
              <a:buNone/>
              <a:defRPr sz="1200"/>
            </a:lvl3pPr>
            <a:lvl4pPr marL="188550" indent="0">
              <a:spcAft>
                <a:spcPts val="200"/>
              </a:spcAft>
              <a:buNone/>
              <a:defRPr sz="1200"/>
            </a:lvl4pPr>
            <a:lvl5pPr marL="260550" indent="0">
              <a:spcAft>
                <a:spcPts val="2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2F213A9-F345-4748-A46E-9971159C72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25" name="Footer Placeholder 4">
            <a:extLst>
              <a:ext uri="{FF2B5EF4-FFF2-40B4-BE49-F238E27FC236}">
                <a16:creationId xmlns:a16="http://schemas.microsoft.com/office/drawing/2014/main" id="{019D7EFB-54BB-BD4A-849A-5E06702CE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9B855290-8A80-9C46-9F81-8318A6DD6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9" name="Document Type">
            <a:extLst>
              <a:ext uri="{FF2B5EF4-FFF2-40B4-BE49-F238E27FC236}">
                <a16:creationId xmlns:a16="http://schemas.microsoft.com/office/drawing/2014/main" id="{E49399D0-8341-2540-9933-FCEE452D96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27593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A">
    <p:bg>
      <p:bgPr>
        <a:solidFill>
          <a:srgbClr val="00E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descr="Document title"/>
          <p:cNvSpPr>
            <a:spLocks noGrp="1"/>
          </p:cNvSpPr>
          <p:nvPr>
            <p:ph type="ctrTitle" hasCustomPrompt="1"/>
          </p:nvPr>
        </p:nvSpPr>
        <p:spPr>
          <a:xfrm>
            <a:off x="334468" y="2304533"/>
            <a:ext cx="4550048" cy="1712397"/>
          </a:xfrm>
        </p:spPr>
        <p:txBody>
          <a:bodyPr anchor="b">
            <a:normAutofit/>
          </a:bodyPr>
          <a:lstStyle>
            <a:lvl1pPr algn="l">
              <a:lnSpc>
                <a:spcPts val="3880"/>
              </a:lnSpc>
              <a:defRPr sz="4400" b="1" i="0">
                <a:solidFill>
                  <a:schemeClr val="bg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DOCUMENT ASSETS</a:t>
            </a:r>
            <a:endParaRPr lang="en-US"/>
          </a:p>
        </p:txBody>
      </p:sp>
      <p:sp>
        <p:nvSpPr>
          <p:cNvPr id="3" name="Subtitle 2" descr="Document subtitle"/>
          <p:cNvSpPr>
            <a:spLocks noGrp="1"/>
          </p:cNvSpPr>
          <p:nvPr>
            <p:ph type="subTitle" idx="1"/>
          </p:nvPr>
        </p:nvSpPr>
        <p:spPr>
          <a:xfrm>
            <a:off x="334468" y="4016930"/>
            <a:ext cx="4251820" cy="1016548"/>
          </a:xfrm>
        </p:spPr>
        <p:txBody>
          <a:bodyPr lIns="90000" tIns="90000" rIns="90000" bIns="90000">
            <a:normAutofit/>
          </a:bodyPr>
          <a:lstStyle>
            <a:lvl1pPr marL="0" indent="0" algn="l">
              <a:buNone/>
              <a:defRPr sz="1400" b="1">
                <a:latin typeface="Montserrat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3C0AEA3-30D3-F641-8677-44CC7EBD376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934" r="4664" b="-1"/>
          <a:stretch/>
        </p:blipFill>
        <p:spPr>
          <a:xfrm>
            <a:off x="192775" y="9168309"/>
            <a:ext cx="4639307" cy="428765"/>
          </a:xfrm>
          <a:prstGeom prst="rect">
            <a:avLst/>
          </a:prstGeom>
        </p:spPr>
      </p:pic>
      <p:sp>
        <p:nvSpPr>
          <p:cNvPr id="17" name="URL">
            <a:extLst>
              <a:ext uri="{FF2B5EF4-FFF2-40B4-BE49-F238E27FC236}">
                <a16:creationId xmlns:a16="http://schemas.microsoft.com/office/drawing/2014/main" id="{6E4DAC0C-97E1-084C-9A14-A1B203BD032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0732" y="9297417"/>
            <a:ext cx="2119312" cy="193697"/>
          </a:xfrm>
        </p:spPr>
        <p:txBody>
          <a:bodyPr anchor="ctr">
            <a:normAutofit/>
          </a:bodyPr>
          <a:lstStyle>
            <a:lvl1pPr marL="0" indent="0">
              <a:buNone/>
              <a:defRPr sz="800" b="1" i="0"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URL TO GO HERE</a:t>
            </a:r>
            <a:endParaRPr lang="en-US"/>
          </a:p>
        </p:txBody>
      </p:sp>
      <p:pic>
        <p:nvPicPr>
          <p:cNvPr id="11" name="Front Cover Image" descr="A girl in glasses pondering with her finger on her chin">
            <a:extLst>
              <a:ext uri="{FF2B5EF4-FFF2-40B4-BE49-F238E27FC236}">
                <a16:creationId xmlns:a16="http://schemas.microsoft.com/office/drawing/2014/main" id="{D76F0895-2B98-2B46-BAF5-91B818BDAF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8535"/>
          <a:stretch/>
        </p:blipFill>
        <p:spPr>
          <a:xfrm>
            <a:off x="2779576" y="3949829"/>
            <a:ext cx="4089999" cy="595775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20AC213-C2B2-3242-AC35-481F7A0303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19984" y="9152170"/>
            <a:ext cx="2246659" cy="468054"/>
          </a:xfrm>
          <a:prstGeom prst="rect">
            <a:avLst/>
          </a:prstGeom>
        </p:spPr>
      </p:pic>
      <p:grpSp>
        <p:nvGrpSpPr>
          <p:cNvPr id="10" name="Logo">
            <a:extLst>
              <a:ext uri="{FF2B5EF4-FFF2-40B4-BE49-F238E27FC236}">
                <a16:creationId xmlns:a16="http://schemas.microsoft.com/office/drawing/2014/main" id="{626C3139-CC58-3948-93F0-7737D8906A88}"/>
              </a:ext>
            </a:extLst>
          </p:cNvPr>
          <p:cNvGrpSpPr/>
          <p:nvPr userDrawn="1"/>
        </p:nvGrpSpPr>
        <p:grpSpPr>
          <a:xfrm>
            <a:off x="4884516" y="0"/>
            <a:ext cx="1745672" cy="1283856"/>
            <a:chOff x="4884516" y="0"/>
            <a:chExt cx="1745672" cy="1283856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2E4F9CFD-2F7D-0344-A91E-B41148CB4193}"/>
                </a:ext>
              </a:extLst>
            </p:cNvPr>
            <p:cNvSpPr/>
            <p:nvPr userDrawn="1"/>
          </p:nvSpPr>
          <p:spPr>
            <a:xfrm>
              <a:off x="4884516" y="0"/>
              <a:ext cx="1745672" cy="1283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LOGO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D6E38384-4721-8B4D-AF5D-D9D1A86314F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034987" y="416689"/>
              <a:ext cx="1127880" cy="7124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6070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Document Type">
            <a:extLst>
              <a:ext uri="{FF2B5EF4-FFF2-40B4-BE49-F238E27FC236}">
                <a16:creationId xmlns:a16="http://schemas.microsoft.com/office/drawing/2014/main" id="{3C698922-88B3-674F-B3AB-B4BC5FFBA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wrap="square"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  <p:sp>
        <p:nvSpPr>
          <p:cNvPr id="15" name="Chapter Number" descr="Chapter number">
            <a:extLst>
              <a:ext uri="{FF2B5EF4-FFF2-40B4-BE49-F238E27FC236}">
                <a16:creationId xmlns:a16="http://schemas.microsoft.com/office/drawing/2014/main" id="{C6758C12-22F0-264A-9ED2-9B971E120C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wrap="square"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" name="Title 1" descr="Page title"/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wrap="square"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26" name="Sub heading">
            <a:extLst>
              <a:ext uri="{FF2B5EF4-FFF2-40B4-BE49-F238E27FC236}">
                <a16:creationId xmlns:a16="http://schemas.microsoft.com/office/drawing/2014/main" id="{AC113B2C-645C-8141-A461-8D9F540F5CD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wrap="square"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2" name="Content" descr="Content&#10;">
            <a:extLst>
              <a:ext uri="{FF2B5EF4-FFF2-40B4-BE49-F238E27FC236}">
                <a16:creationId xmlns:a16="http://schemas.microsoft.com/office/drawing/2014/main" id="{A53B4A87-CAC6-1749-899D-A201C2D83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029137"/>
            <a:ext cx="5906163" cy="5559786"/>
          </a:xfrm>
        </p:spPr>
        <p:txBody>
          <a:bodyPr wrap="square" lIns="0" tIns="0" rIns="0" bIns="9000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8BCEEBD-833F-1E4E-AC2F-C6F9F665E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51738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 descr="Page title">
            <a:extLst>
              <a:ext uri="{FF2B5EF4-FFF2-40B4-BE49-F238E27FC236}">
                <a16:creationId xmlns:a16="http://schemas.microsoft.com/office/drawing/2014/main" id="{1F18F430-DD2D-ED49-98F7-971D27843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797804"/>
            <a:ext cx="5906164" cy="537486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Pull boxes</a:t>
            </a:r>
            <a:endParaRPr lang="en-US"/>
          </a:p>
        </p:txBody>
      </p:sp>
      <p:sp>
        <p:nvSpPr>
          <p:cNvPr id="12" name="Content Placeholder 2" descr="Content&#10;">
            <a:extLst>
              <a:ext uri="{FF2B5EF4-FFF2-40B4-BE49-F238E27FC236}">
                <a16:creationId xmlns:a16="http://schemas.microsoft.com/office/drawing/2014/main" id="{A53B4A87-CAC6-1749-899D-A201C2D83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9" y="1426288"/>
            <a:ext cx="2850446" cy="1412864"/>
          </a:xfrm>
          <a:solidFill>
            <a:srgbClr val="00E7BD">
              <a:alpha val="9000"/>
            </a:srgbClr>
          </a:solidFill>
        </p:spPr>
        <p:txBody>
          <a:bodyPr lIns="90000" tIns="90000" rIns="90000" bIns="90000" numCol="1" spcCol="360000">
            <a:sp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2" name="Content Placeholder 2" descr="Content&#10;">
            <a:extLst>
              <a:ext uri="{FF2B5EF4-FFF2-40B4-BE49-F238E27FC236}">
                <a16:creationId xmlns:a16="http://schemas.microsoft.com/office/drawing/2014/main" id="{8BC6EC23-515D-E742-87E3-6FC7C1EFE80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3527205" y="1426288"/>
            <a:ext cx="2850446" cy="1412864"/>
          </a:xfrm>
          <a:solidFill>
            <a:srgbClr val="00E7BD">
              <a:alpha val="9000"/>
            </a:srgbClr>
          </a:solidFill>
        </p:spPr>
        <p:txBody>
          <a:bodyPr lIns="90000" tIns="90000" rIns="90000" bIns="90000" numCol="1" spcCol="360000">
            <a:sp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1" name="Content Placeholder 2" descr="Content&#10;">
            <a:extLst>
              <a:ext uri="{FF2B5EF4-FFF2-40B4-BE49-F238E27FC236}">
                <a16:creationId xmlns:a16="http://schemas.microsoft.com/office/drawing/2014/main" id="{C642B3AE-A999-2242-8D36-CD2F832C25B4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471488" y="3009699"/>
            <a:ext cx="5906161" cy="1412864"/>
          </a:xfrm>
          <a:solidFill>
            <a:srgbClr val="00E7BD">
              <a:alpha val="9000"/>
            </a:srgbClr>
          </a:solidFill>
        </p:spPr>
        <p:txBody>
          <a:bodyPr wrap="square" lIns="90000" tIns="90000" rIns="90000" bIns="90000" numCol="1" spcCol="360000">
            <a:sp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9" name="Top Tip">
            <a:extLst>
              <a:ext uri="{FF2B5EF4-FFF2-40B4-BE49-F238E27FC236}">
                <a16:creationId xmlns:a16="http://schemas.microsoft.com/office/drawing/2014/main" id="{B375502D-1206-874D-90C8-D14F0D6598C9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3503188" y="4593110"/>
            <a:ext cx="2874462" cy="1002940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28" name="Top Tip">
            <a:extLst>
              <a:ext uri="{FF2B5EF4-FFF2-40B4-BE49-F238E27FC236}">
                <a16:creationId xmlns:a16="http://schemas.microsoft.com/office/drawing/2014/main" id="{A333F141-03EC-4041-821E-38D9EF936642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47472" y="4593110"/>
            <a:ext cx="2874462" cy="1002940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30" name="Top TIp">
            <a:extLst>
              <a:ext uri="{FF2B5EF4-FFF2-40B4-BE49-F238E27FC236}">
                <a16:creationId xmlns:a16="http://schemas.microsoft.com/office/drawing/2014/main" id="{905D6DD1-F57B-CC48-BD8B-F4D5D1900C4A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447471" y="5750578"/>
            <a:ext cx="5930177" cy="715681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3E78B363-2E1D-604E-B420-8FE711FC7D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811" y="6632362"/>
            <a:ext cx="5930177" cy="1986125"/>
          </a:xfrm>
          <a:solidFill>
            <a:srgbClr val="00E7BD">
              <a:alpha val="14000"/>
            </a:srgbClr>
          </a:solidFill>
        </p:spPr>
        <p:txBody>
          <a:bodyPr lIns="90000" tIns="90000" rIns="90000" bIns="90000">
            <a:noAutofit/>
          </a:bodyPr>
          <a:lstStyle>
            <a:lvl1pPr marL="0" indent="0">
              <a:spcAft>
                <a:spcPts val="200"/>
              </a:spcAft>
              <a:buNone/>
              <a:defRPr sz="1200"/>
            </a:lvl1pPr>
            <a:lvl2pPr marL="0" indent="0">
              <a:spcAft>
                <a:spcPts val="200"/>
              </a:spcAft>
              <a:buNone/>
              <a:defRPr sz="1200"/>
            </a:lvl2pPr>
            <a:lvl3pPr marL="80550" indent="0">
              <a:spcAft>
                <a:spcPts val="200"/>
              </a:spcAft>
              <a:buNone/>
              <a:defRPr sz="1200"/>
            </a:lvl3pPr>
            <a:lvl4pPr marL="188550" indent="0">
              <a:spcAft>
                <a:spcPts val="200"/>
              </a:spcAft>
              <a:buNone/>
              <a:defRPr sz="1200"/>
            </a:lvl4pPr>
            <a:lvl5pPr marL="260550" indent="0">
              <a:spcAft>
                <a:spcPts val="2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FB3B033D-89E6-C64A-A154-D8E49277EEC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67159" y="7066550"/>
            <a:ext cx="5683170" cy="1414749"/>
          </a:xfrm>
          <a:solidFill>
            <a:schemeClr val="bg1"/>
          </a:solidFill>
        </p:spPr>
        <p:txBody>
          <a:bodyPr wrap="square" lIns="90000" tIns="90000" rIns="90000" bIns="90000">
            <a:spAutoFit/>
          </a:bodyPr>
          <a:lstStyle>
            <a:lvl1pPr marL="0" indent="0">
              <a:spcAft>
                <a:spcPts val="200"/>
              </a:spcAft>
              <a:buNone/>
              <a:defRPr sz="1200"/>
            </a:lvl1pPr>
            <a:lvl2pPr marL="0" indent="0">
              <a:spcAft>
                <a:spcPts val="200"/>
              </a:spcAft>
              <a:buNone/>
              <a:defRPr sz="1200"/>
            </a:lvl2pPr>
            <a:lvl3pPr marL="80550" indent="0">
              <a:spcAft>
                <a:spcPts val="200"/>
              </a:spcAft>
              <a:buNone/>
              <a:defRPr sz="1200"/>
            </a:lvl3pPr>
            <a:lvl4pPr marL="188550" indent="0">
              <a:spcAft>
                <a:spcPts val="200"/>
              </a:spcAft>
              <a:buNone/>
              <a:defRPr sz="1200"/>
            </a:lvl4pPr>
            <a:lvl5pPr marL="260550" indent="0">
              <a:spcAft>
                <a:spcPts val="2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3C698922-88B3-674F-B3AB-B4BC5FFBA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1B189F0F-43EC-F943-942D-39B75BDA8A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3243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1A">
    <p:bg>
      <p:bgPr>
        <a:solidFill>
          <a:srgbClr val="FF8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 descr="Document title">
            <a:extLst>
              <a:ext uri="{FF2B5EF4-FFF2-40B4-BE49-F238E27FC236}">
                <a16:creationId xmlns:a16="http://schemas.microsoft.com/office/drawing/2014/main" id="{33873F94-DC39-F24C-A02B-071758F046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34468" y="2304533"/>
            <a:ext cx="4550048" cy="1712397"/>
          </a:xfrm>
        </p:spPr>
        <p:txBody>
          <a:bodyPr anchor="b">
            <a:normAutofit/>
          </a:bodyPr>
          <a:lstStyle>
            <a:lvl1pPr algn="l">
              <a:lnSpc>
                <a:spcPts val="3880"/>
              </a:lnSpc>
              <a:defRPr sz="4400" b="1" i="0">
                <a:solidFill>
                  <a:schemeClr val="bg1"/>
                </a:solidFill>
                <a:latin typeface="Montserrat ExtraBold" pitchFamily="2" charset="77"/>
              </a:defRPr>
            </a:lvl1pPr>
          </a:lstStyle>
          <a:p>
            <a:r>
              <a:rPr lang="en-GB"/>
              <a:t>DOCUMENT ASSETS</a:t>
            </a:r>
            <a:endParaRPr lang="en-US"/>
          </a:p>
        </p:txBody>
      </p:sp>
      <p:sp>
        <p:nvSpPr>
          <p:cNvPr id="19" name="Subtitle 2" descr="Document subtitle">
            <a:extLst>
              <a:ext uri="{FF2B5EF4-FFF2-40B4-BE49-F238E27FC236}">
                <a16:creationId xmlns:a16="http://schemas.microsoft.com/office/drawing/2014/main" id="{53705427-1E2C-B046-B9B7-BAD8912A76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4468" y="4016930"/>
            <a:ext cx="4251820" cy="1016548"/>
          </a:xfrm>
        </p:spPr>
        <p:txBody>
          <a:bodyPr lIns="90000" tIns="90000" rIns="90000" bIns="90000">
            <a:normAutofit/>
          </a:bodyPr>
          <a:lstStyle>
            <a:lvl1pPr marL="0" indent="0" algn="l">
              <a:buNone/>
              <a:defRPr sz="1400" b="1">
                <a:latin typeface="Montserrat" pitchFamily="2" charset="77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BDD3C88E-E124-8144-95B1-FB658A264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934" r="4664" b="-1"/>
          <a:stretch/>
        </p:blipFill>
        <p:spPr>
          <a:xfrm>
            <a:off x="192775" y="9168309"/>
            <a:ext cx="4639307" cy="428765"/>
          </a:xfrm>
          <a:prstGeom prst="rect">
            <a:avLst/>
          </a:prstGeom>
        </p:spPr>
      </p:pic>
      <p:sp>
        <p:nvSpPr>
          <p:cNvPr id="26" name="URL">
            <a:extLst>
              <a:ext uri="{FF2B5EF4-FFF2-40B4-BE49-F238E27FC236}">
                <a16:creationId xmlns:a16="http://schemas.microsoft.com/office/drawing/2014/main" id="{9AFC29F8-C43F-AA49-B082-C294EBA97C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20732" y="9297417"/>
            <a:ext cx="2119312" cy="193697"/>
          </a:xfrm>
        </p:spPr>
        <p:txBody>
          <a:bodyPr anchor="ctr">
            <a:normAutofit/>
          </a:bodyPr>
          <a:lstStyle>
            <a:lvl1pPr marL="0" indent="0">
              <a:buNone/>
              <a:defRPr sz="800" b="1" i="0"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URL TO GO HERE</a:t>
            </a:r>
            <a:endParaRPr lang="en-US"/>
          </a:p>
        </p:txBody>
      </p:sp>
      <p:pic>
        <p:nvPicPr>
          <p:cNvPr id="34" name="Front Cover Image" descr="A girl in glasses pondering with her finger on her chin">
            <a:extLst>
              <a:ext uri="{FF2B5EF4-FFF2-40B4-BE49-F238E27FC236}">
                <a16:creationId xmlns:a16="http://schemas.microsoft.com/office/drawing/2014/main" id="{75CF52E9-A851-374E-9776-20EC7D4CB9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18535"/>
          <a:stretch/>
        </p:blipFill>
        <p:spPr>
          <a:xfrm>
            <a:off x="2779576" y="3949829"/>
            <a:ext cx="4089999" cy="5957758"/>
          </a:xfrm>
          <a:prstGeom prst="rect">
            <a:avLst/>
          </a:prstGeom>
        </p:spPr>
      </p:pic>
      <p:pic>
        <p:nvPicPr>
          <p:cNvPr id="35" name="Logo">
            <a:extLst>
              <a:ext uri="{FF2B5EF4-FFF2-40B4-BE49-F238E27FC236}">
                <a16:creationId xmlns:a16="http://schemas.microsoft.com/office/drawing/2014/main" id="{F3FA4E5E-F1E4-254F-A8EF-EE2CC8872C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19984" y="9152170"/>
            <a:ext cx="2246659" cy="468054"/>
          </a:xfrm>
          <a:prstGeom prst="rect">
            <a:avLst/>
          </a:prstGeom>
        </p:spPr>
      </p:pic>
      <p:grpSp>
        <p:nvGrpSpPr>
          <p:cNvPr id="10" name="Logo">
            <a:extLst>
              <a:ext uri="{FF2B5EF4-FFF2-40B4-BE49-F238E27FC236}">
                <a16:creationId xmlns:a16="http://schemas.microsoft.com/office/drawing/2014/main" id="{914290E0-6362-784C-BCA3-2FDFF4B34DB7}"/>
              </a:ext>
            </a:extLst>
          </p:cNvPr>
          <p:cNvGrpSpPr/>
          <p:nvPr userDrawn="1"/>
        </p:nvGrpSpPr>
        <p:grpSpPr>
          <a:xfrm>
            <a:off x="4884516" y="0"/>
            <a:ext cx="1745672" cy="1283856"/>
            <a:chOff x="4884516" y="0"/>
            <a:chExt cx="1745672" cy="128385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B1FAF70-9284-984E-913D-8B6A29A108E3}"/>
                </a:ext>
              </a:extLst>
            </p:cNvPr>
            <p:cNvSpPr/>
            <p:nvPr userDrawn="1"/>
          </p:nvSpPr>
          <p:spPr>
            <a:xfrm>
              <a:off x="4884516" y="0"/>
              <a:ext cx="1745672" cy="12838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LOGO" descr="A picture containing logo&#10;&#10;Description automatically generated">
              <a:extLst>
                <a:ext uri="{FF2B5EF4-FFF2-40B4-BE49-F238E27FC236}">
                  <a16:creationId xmlns:a16="http://schemas.microsoft.com/office/drawing/2014/main" id="{4BE7F6CC-465B-444E-A503-133FBE71742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034987" y="416689"/>
              <a:ext cx="1127880" cy="7124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489768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FF8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FF8BFF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AA7DBAC-D2F5-B646-ABF5-AED48D13C6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3E78B363-2E1D-604E-B420-8FE711FC7DE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6811" y="6632362"/>
            <a:ext cx="5930177" cy="1986125"/>
          </a:xfrm>
          <a:solidFill>
            <a:srgbClr val="FF8BFF">
              <a:alpha val="14000"/>
            </a:srgbClr>
          </a:solidFill>
        </p:spPr>
        <p:txBody>
          <a:bodyPr lIns="90000" tIns="90000" rIns="90000" bIns="90000">
            <a:noAutofit/>
          </a:bodyPr>
          <a:lstStyle>
            <a:lvl1pPr marL="0" indent="0">
              <a:spcAft>
                <a:spcPts val="200"/>
              </a:spcAft>
              <a:buNone/>
              <a:defRPr sz="1200"/>
            </a:lvl1pPr>
            <a:lvl2pPr marL="0" indent="0">
              <a:spcAft>
                <a:spcPts val="200"/>
              </a:spcAft>
              <a:buNone/>
              <a:defRPr sz="1200"/>
            </a:lvl2pPr>
            <a:lvl3pPr marL="80550" indent="0">
              <a:spcAft>
                <a:spcPts val="200"/>
              </a:spcAft>
              <a:buNone/>
              <a:defRPr sz="1200"/>
            </a:lvl3pPr>
            <a:lvl4pPr marL="188550" indent="0">
              <a:spcAft>
                <a:spcPts val="200"/>
              </a:spcAft>
              <a:buNone/>
              <a:defRPr sz="1200"/>
            </a:lvl4pPr>
            <a:lvl5pPr marL="260550" indent="0">
              <a:spcAft>
                <a:spcPts val="2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  <a:endParaRPr lang="en-US"/>
          </a:p>
        </p:txBody>
      </p:sp>
      <p:sp>
        <p:nvSpPr>
          <p:cNvPr id="32" name="Text Placeholder 2">
            <a:extLst>
              <a:ext uri="{FF2B5EF4-FFF2-40B4-BE49-F238E27FC236}">
                <a16:creationId xmlns:a16="http://schemas.microsoft.com/office/drawing/2014/main" id="{FB3B033D-89E6-C64A-A154-D8E49277EEC1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567159" y="7066550"/>
            <a:ext cx="5683170" cy="1414749"/>
          </a:xfrm>
          <a:solidFill>
            <a:schemeClr val="bg1"/>
          </a:solidFill>
        </p:spPr>
        <p:txBody>
          <a:bodyPr wrap="square" lIns="90000" tIns="90000" rIns="90000" bIns="90000">
            <a:spAutoFit/>
          </a:bodyPr>
          <a:lstStyle>
            <a:lvl1pPr marL="0" indent="0">
              <a:spcAft>
                <a:spcPts val="200"/>
              </a:spcAft>
              <a:buNone/>
              <a:defRPr sz="1200"/>
            </a:lvl1pPr>
            <a:lvl2pPr marL="0" indent="0">
              <a:spcAft>
                <a:spcPts val="200"/>
              </a:spcAft>
              <a:buNone/>
              <a:defRPr sz="1200"/>
            </a:lvl2pPr>
            <a:lvl3pPr marL="80550" indent="0">
              <a:spcAft>
                <a:spcPts val="200"/>
              </a:spcAft>
              <a:buNone/>
              <a:defRPr sz="1200"/>
            </a:lvl3pPr>
            <a:lvl4pPr marL="188550" indent="0">
              <a:spcAft>
                <a:spcPts val="200"/>
              </a:spcAft>
              <a:buNone/>
              <a:defRPr sz="1200"/>
            </a:lvl4pPr>
            <a:lvl5pPr marL="260550" indent="0">
              <a:spcAft>
                <a:spcPts val="200"/>
              </a:spcAft>
              <a:buNone/>
              <a:defRPr sz="12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8" name="Top Tip">
            <a:extLst>
              <a:ext uri="{FF2B5EF4-FFF2-40B4-BE49-F238E27FC236}">
                <a16:creationId xmlns:a16="http://schemas.microsoft.com/office/drawing/2014/main" id="{A333F141-03EC-4041-821E-38D9EF936642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447472" y="4593110"/>
            <a:ext cx="2874462" cy="1002940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29" name="Top Tip">
            <a:extLst>
              <a:ext uri="{FF2B5EF4-FFF2-40B4-BE49-F238E27FC236}">
                <a16:creationId xmlns:a16="http://schemas.microsoft.com/office/drawing/2014/main" id="{B375502D-1206-874D-90C8-D14F0D6598C9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3503188" y="4593110"/>
            <a:ext cx="2874462" cy="1002940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30" name="Top Tip">
            <a:extLst>
              <a:ext uri="{FF2B5EF4-FFF2-40B4-BE49-F238E27FC236}">
                <a16:creationId xmlns:a16="http://schemas.microsoft.com/office/drawing/2014/main" id="{905D6DD1-F57B-CC48-BD8B-F4D5D1900C4A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447471" y="5750578"/>
            <a:ext cx="5930177" cy="715681"/>
          </a:xfrm>
          <a:solidFill>
            <a:srgbClr val="30494C"/>
          </a:solidFill>
          <a:ln w="25400">
            <a:noFill/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1" spcCol="360000">
            <a:spAutoFit/>
          </a:bodyPr>
          <a:lstStyle>
            <a:lvl1pPr marL="0" indent="0">
              <a:lnSpc>
                <a:spcPct val="100000"/>
              </a:lnSpc>
              <a:buNone/>
              <a:defRPr sz="1200" b="0" i="0">
                <a:solidFill>
                  <a:schemeClr val="bg1"/>
                </a:solidFill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buNone/>
              <a:defRPr sz="1000" b="0">
                <a:latin typeface="Montserrat" pitchFamily="2" charset="77"/>
              </a:defRPr>
            </a:lvl5pPr>
          </a:lstStyle>
          <a:p>
            <a:pPr lvl="0"/>
            <a:r>
              <a:rPr lang="en-US"/>
              <a:t>TOP TIP!</a:t>
            </a:r>
          </a:p>
          <a:p>
            <a:pPr lvl="0"/>
            <a:r>
              <a:rPr lang="en-US"/>
              <a:t>This is where you would write your top tip for the class.</a:t>
            </a:r>
          </a:p>
        </p:txBody>
      </p:sp>
      <p:sp>
        <p:nvSpPr>
          <p:cNvPr id="21" name="Content Placeholder 2" descr="Content&#10;">
            <a:extLst>
              <a:ext uri="{FF2B5EF4-FFF2-40B4-BE49-F238E27FC236}">
                <a16:creationId xmlns:a16="http://schemas.microsoft.com/office/drawing/2014/main" id="{C642B3AE-A999-2242-8D36-CD2F832C25B4}"/>
              </a:ext>
            </a:extLst>
          </p:cNvPr>
          <p:cNvSpPr>
            <a:spLocks noGrp="1"/>
          </p:cNvSpPr>
          <p:nvPr>
            <p:ph idx="23"/>
          </p:nvPr>
        </p:nvSpPr>
        <p:spPr>
          <a:xfrm>
            <a:off x="471488" y="3009699"/>
            <a:ext cx="5906161" cy="1412864"/>
          </a:xfrm>
          <a:solidFill>
            <a:srgbClr val="FF8BFF">
              <a:alpha val="9000"/>
            </a:srgbClr>
          </a:solidFill>
        </p:spPr>
        <p:txBody>
          <a:bodyPr wrap="square" lIns="90000" tIns="90000" rIns="90000" bIns="90000" numCol="1" spcCol="360000">
            <a:sp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Content Placeholder 2" descr="Content&#10;">
            <a:extLst>
              <a:ext uri="{FF2B5EF4-FFF2-40B4-BE49-F238E27FC236}">
                <a16:creationId xmlns:a16="http://schemas.microsoft.com/office/drawing/2014/main" id="{A53B4A87-CAC6-1749-899D-A201C2D83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9" y="1426288"/>
            <a:ext cx="2850446" cy="1412864"/>
          </a:xfrm>
          <a:solidFill>
            <a:srgbClr val="FF8BFF">
              <a:alpha val="9000"/>
            </a:srgbClr>
          </a:solidFill>
        </p:spPr>
        <p:txBody>
          <a:bodyPr lIns="90000" tIns="90000" rIns="90000" bIns="90000" numCol="1" spcCol="360000">
            <a:sp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2" name="Content Placeholder 2" descr="Content&#10;">
            <a:extLst>
              <a:ext uri="{FF2B5EF4-FFF2-40B4-BE49-F238E27FC236}">
                <a16:creationId xmlns:a16="http://schemas.microsoft.com/office/drawing/2014/main" id="{8BC6EC23-515D-E742-87E3-6FC7C1EFE80C}"/>
              </a:ext>
            </a:extLst>
          </p:cNvPr>
          <p:cNvSpPr>
            <a:spLocks noGrp="1"/>
          </p:cNvSpPr>
          <p:nvPr>
            <p:ph idx="24"/>
          </p:nvPr>
        </p:nvSpPr>
        <p:spPr>
          <a:xfrm>
            <a:off x="3527205" y="1426288"/>
            <a:ext cx="2850446" cy="1412864"/>
          </a:xfrm>
          <a:solidFill>
            <a:srgbClr val="FF8BFF">
              <a:alpha val="9000"/>
            </a:srgbClr>
          </a:solidFill>
        </p:spPr>
        <p:txBody>
          <a:bodyPr lIns="90000" tIns="90000" rIns="90000" bIns="90000" numCol="1" spcCol="360000">
            <a:sp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7" name="Title 1" descr="Page title">
            <a:extLst>
              <a:ext uri="{FF2B5EF4-FFF2-40B4-BE49-F238E27FC236}">
                <a16:creationId xmlns:a16="http://schemas.microsoft.com/office/drawing/2014/main" id="{1F18F430-DD2D-ED49-98F7-971D278437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797804"/>
            <a:ext cx="5906164" cy="537486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Pull boxes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Document Type">
            <a:extLst>
              <a:ext uri="{FF2B5EF4-FFF2-40B4-BE49-F238E27FC236}">
                <a16:creationId xmlns:a16="http://schemas.microsoft.com/office/drawing/2014/main" id="{3C698922-88B3-674F-B3AB-B4BC5FFBA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917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1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 descr="Content&#10;">
            <a:extLst>
              <a:ext uri="{FF2B5EF4-FFF2-40B4-BE49-F238E27FC236}">
                <a16:creationId xmlns:a16="http://schemas.microsoft.com/office/drawing/2014/main" id="{A53B4A87-CAC6-1749-899D-A201C2D83C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729205"/>
            <a:ext cx="5906163" cy="7859718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7A181DC-E311-FC4E-9D0F-82D043DBAD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24" name="Document Type">
            <a:extLst>
              <a:ext uri="{FF2B5EF4-FFF2-40B4-BE49-F238E27FC236}">
                <a16:creationId xmlns:a16="http://schemas.microsoft.com/office/drawing/2014/main" id="{3C698922-88B3-674F-B3AB-B4BC5FFBA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50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A + Imag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 Number" descr="Chapter number">
            <a:extLst>
              <a:ext uri="{FF2B5EF4-FFF2-40B4-BE49-F238E27FC236}">
                <a16:creationId xmlns:a16="http://schemas.microsoft.com/office/drawing/2014/main" id="{6900B05D-FBF8-D04E-8E7A-9AF5A6E12B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18" name="Title 1" descr="Page title">
            <a:extLst>
              <a:ext uri="{FF2B5EF4-FFF2-40B4-BE49-F238E27FC236}">
                <a16:creationId xmlns:a16="http://schemas.microsoft.com/office/drawing/2014/main" id="{2C4C4C8B-24C3-BF4F-A4D7-C3D5FA8960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7" name="Sub header">
            <a:extLst>
              <a:ext uri="{FF2B5EF4-FFF2-40B4-BE49-F238E27FC236}">
                <a16:creationId xmlns:a16="http://schemas.microsoft.com/office/drawing/2014/main" id="{B488A0C4-9DD7-A646-80B4-E3C1DA45AB1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Content Placeholder 2" descr="Content&#10;">
            <a:extLst>
              <a:ext uri="{FF2B5EF4-FFF2-40B4-BE49-F238E27FC236}">
                <a16:creationId xmlns:a16="http://schemas.microsoft.com/office/drawing/2014/main" id="{80FDF9EA-C188-7445-B7F1-1B6D9475AF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218400"/>
            <a:ext cx="5906163" cy="5559786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1" name="Picture 30" descr="A boy with rucksack over one shoulder">
            <a:extLst>
              <a:ext uri="{FF2B5EF4-FFF2-40B4-BE49-F238E27FC236}">
                <a16:creationId xmlns:a16="http://schemas.microsoft.com/office/drawing/2014/main" id="{95AD7EDB-9B96-184F-9098-B58B5083DA6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7159" t="1669" r="30301" b="40361"/>
          <a:stretch/>
        </p:blipFill>
        <p:spPr>
          <a:xfrm>
            <a:off x="3399803" y="6071837"/>
            <a:ext cx="3458197" cy="383575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992EEFE-0EAE-B946-AA20-A98BECEB94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20" name="Document Type">
            <a:extLst>
              <a:ext uri="{FF2B5EF4-FFF2-40B4-BE49-F238E27FC236}">
                <a16:creationId xmlns:a16="http://schemas.microsoft.com/office/drawing/2014/main" id="{FCCD99AA-316E-3440-86A8-CC200D0CE8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33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A + Imag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hapter Number" descr="Chapter number">
            <a:extLst>
              <a:ext uri="{FF2B5EF4-FFF2-40B4-BE49-F238E27FC236}">
                <a16:creationId xmlns:a16="http://schemas.microsoft.com/office/drawing/2014/main" id="{EF5E6EB3-EE50-D245-B6FF-7A23998646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17" name="Title 1" descr="Page title">
            <a:extLst>
              <a:ext uri="{FF2B5EF4-FFF2-40B4-BE49-F238E27FC236}">
                <a16:creationId xmlns:a16="http://schemas.microsoft.com/office/drawing/2014/main" id="{C51B8462-BEC7-8148-B559-0E74CC724F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4" name="Sub header">
            <a:extLst>
              <a:ext uri="{FF2B5EF4-FFF2-40B4-BE49-F238E27FC236}">
                <a16:creationId xmlns:a16="http://schemas.microsoft.com/office/drawing/2014/main" id="{C7B30D19-0FA6-154F-9EB0-C2AA4D2120D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Content Placeholder 2" descr="Content&#10;">
            <a:extLst>
              <a:ext uri="{FF2B5EF4-FFF2-40B4-BE49-F238E27FC236}">
                <a16:creationId xmlns:a16="http://schemas.microsoft.com/office/drawing/2014/main" id="{9C2D3B1F-A066-9346-91A2-881F1993E9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218400"/>
            <a:ext cx="5906163" cy="5559786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2" name="Picture 11" descr="A girl in glasses pondering with her finger on her chin">
            <a:extLst>
              <a:ext uri="{FF2B5EF4-FFF2-40B4-BE49-F238E27FC236}">
                <a16:creationId xmlns:a16="http://schemas.microsoft.com/office/drawing/2014/main" id="{89D52C8B-ED8A-994D-8A12-48F13F50CE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8535"/>
          <a:stretch/>
        </p:blipFill>
        <p:spPr>
          <a:xfrm>
            <a:off x="3877519" y="5566025"/>
            <a:ext cx="2980481" cy="434156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F928E7C-2092-AB4C-BB76-17B007D464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20" name="Document Type">
            <a:extLst>
              <a:ext uri="{FF2B5EF4-FFF2-40B4-BE49-F238E27FC236}">
                <a16:creationId xmlns:a16="http://schemas.microsoft.com/office/drawing/2014/main" id="{8F32B1BD-E640-F444-B6FA-87E52C12DA7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07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A + Imag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hapter Number" descr="Chapter number">
            <a:extLst>
              <a:ext uri="{FF2B5EF4-FFF2-40B4-BE49-F238E27FC236}">
                <a16:creationId xmlns:a16="http://schemas.microsoft.com/office/drawing/2014/main" id="{60A7605B-B143-134B-9DA8-34B64185D8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18" name="Title 1" descr="Page title">
            <a:extLst>
              <a:ext uri="{FF2B5EF4-FFF2-40B4-BE49-F238E27FC236}">
                <a16:creationId xmlns:a16="http://schemas.microsoft.com/office/drawing/2014/main" id="{74984A66-FA2C-7845-8762-E54E665E2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7" name="Sub header">
            <a:extLst>
              <a:ext uri="{FF2B5EF4-FFF2-40B4-BE49-F238E27FC236}">
                <a16:creationId xmlns:a16="http://schemas.microsoft.com/office/drawing/2014/main" id="{2DA20DCF-E792-7540-9533-02C1922CAA7F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Content Placeholder 2" descr="Content&#10;">
            <a:extLst>
              <a:ext uri="{FF2B5EF4-FFF2-40B4-BE49-F238E27FC236}">
                <a16:creationId xmlns:a16="http://schemas.microsoft.com/office/drawing/2014/main" id="{89E327DD-CA29-D841-8C7B-89BA012165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218400"/>
            <a:ext cx="5906163" cy="5559786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6724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6" name="Picture 15" descr="A girl with glasses and rucksack over one shoulder">
            <a:extLst>
              <a:ext uri="{FF2B5EF4-FFF2-40B4-BE49-F238E27FC236}">
                <a16:creationId xmlns:a16="http://schemas.microsoft.com/office/drawing/2014/main" id="{C371C010-4043-854F-A623-0E5B1D6E91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10786" b="9890"/>
          <a:stretch/>
        </p:blipFill>
        <p:spPr>
          <a:xfrm>
            <a:off x="4057286" y="5765861"/>
            <a:ext cx="2812290" cy="414172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0AA5C3-D0F7-1142-B212-AA3ECA7BDD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Document Type">
            <a:extLst>
              <a:ext uri="{FF2B5EF4-FFF2-40B4-BE49-F238E27FC236}">
                <a16:creationId xmlns:a16="http://schemas.microsoft.com/office/drawing/2014/main" id="{731AEAE8-DFC5-7D46-AA93-F5336B3FEDD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35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Sub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" descr="Page title">
            <a:extLst>
              <a:ext uri="{FF2B5EF4-FFF2-40B4-BE49-F238E27FC236}">
                <a16:creationId xmlns:a16="http://schemas.microsoft.com/office/drawing/2014/main" id="{A14962C8-BF13-0A44-98D6-8051946B18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1487" y="917140"/>
            <a:ext cx="5906164" cy="401525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16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15" name="Sub header">
            <a:extLst>
              <a:ext uri="{FF2B5EF4-FFF2-40B4-BE49-F238E27FC236}">
                <a16:creationId xmlns:a16="http://schemas.microsoft.com/office/drawing/2014/main" id="{B53D54D2-99E3-3441-A333-A5FB5C48899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71488" y="1488936"/>
            <a:ext cx="5905500" cy="733403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0" indent="0">
              <a:buNone/>
              <a:defRPr/>
            </a:lvl2pPr>
            <a:lvl3pPr marL="80550" indent="0">
              <a:buNone/>
              <a:defRPr/>
            </a:lvl3pPr>
            <a:lvl4pPr marL="188550" indent="0">
              <a:buNone/>
              <a:defRPr/>
            </a:lvl4pPr>
            <a:lvl5pPr marL="260550" indent="0">
              <a:buNone/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Content Placeholder 2" descr="Content&#10;">
            <a:extLst>
              <a:ext uri="{FF2B5EF4-FFF2-40B4-BE49-F238E27FC236}">
                <a16:creationId xmlns:a16="http://schemas.microsoft.com/office/drawing/2014/main" id="{EDBC5FF4-E7B9-A246-938F-C64C5354F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2570400"/>
            <a:ext cx="5906163" cy="6019343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2868964-0D3F-EA4E-96AD-8A80A86AAF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Document Type">
            <a:extLst>
              <a:ext uri="{FF2B5EF4-FFF2-40B4-BE49-F238E27FC236}">
                <a16:creationId xmlns:a16="http://schemas.microsoft.com/office/drawing/2014/main" id="{3C698922-88B3-674F-B3AB-B4BC5FFBA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196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A Vocab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hapter Number" descr="Chapter number">
            <a:extLst>
              <a:ext uri="{FF2B5EF4-FFF2-40B4-BE49-F238E27FC236}">
                <a16:creationId xmlns:a16="http://schemas.microsoft.com/office/drawing/2014/main" id="{C6758C12-22F0-264A-9ED2-9B971E120C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1488" y="928716"/>
            <a:ext cx="5906164" cy="337128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rgbClr val="00E7BD"/>
                </a:solidFill>
                <a:latin typeface="Montserrat ExtraBold" pitchFamily="2" charset="77"/>
              </a:defRPr>
            </a:lvl1pPr>
          </a:lstStyle>
          <a:p>
            <a:pPr lvl="0"/>
            <a:r>
              <a:rPr lang="en-GB"/>
              <a:t>0X.</a:t>
            </a:r>
            <a:endParaRPr lang="en-US"/>
          </a:p>
        </p:txBody>
      </p:sp>
      <p:sp>
        <p:nvSpPr>
          <p:cNvPr id="2" name="Title 1" descr="Page title"/>
          <p:cNvSpPr>
            <a:spLocks noGrp="1"/>
          </p:cNvSpPr>
          <p:nvPr>
            <p:ph type="title" hasCustomPrompt="1"/>
          </p:nvPr>
        </p:nvSpPr>
        <p:spPr>
          <a:xfrm>
            <a:off x="471487" y="1318665"/>
            <a:ext cx="5906164" cy="806620"/>
          </a:xfrm>
          <a:ln>
            <a:noFill/>
          </a:ln>
        </p:spPr>
        <p:txBody>
          <a:bodyPr lIns="0" tIns="0" rIns="0" bIns="0" anchor="t">
            <a:noAutofit/>
          </a:bodyPr>
          <a:lstStyle>
            <a:lvl1pPr>
              <a:defRPr sz="2800"/>
            </a:lvl1pPr>
          </a:lstStyle>
          <a:p>
            <a:r>
              <a:rPr lang="en-GB"/>
              <a:t>Title to go here</a:t>
            </a:r>
            <a:br>
              <a:rPr lang="en-GB"/>
            </a:br>
            <a:r>
              <a:rPr lang="en-GB"/>
              <a:t>double line</a:t>
            </a:r>
            <a:endParaRPr lang="en-US"/>
          </a:p>
        </p:txBody>
      </p:sp>
      <p:sp>
        <p:nvSpPr>
          <p:cNvPr id="26" name="Sub header">
            <a:extLst>
              <a:ext uri="{FF2B5EF4-FFF2-40B4-BE49-F238E27FC236}">
                <a16:creationId xmlns:a16="http://schemas.microsoft.com/office/drawing/2014/main" id="{AC113B2C-645C-8141-A461-8D9F540F5CD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257636"/>
            <a:ext cx="5906163" cy="639150"/>
          </a:xfrm>
        </p:spPr>
        <p:txBody>
          <a:bodyPr lIns="0" tIns="0" rIns="0" bIns="0" numCol="1">
            <a:noAutofit/>
          </a:bodyPr>
          <a:lstStyle>
            <a:lvl1pPr marL="0" indent="0">
              <a:buNone/>
              <a:defRPr sz="1400" b="0">
                <a:latin typeface="Montserrat" pitchFamily="2" charset="77"/>
              </a:defRPr>
            </a:lvl1pPr>
            <a:lvl2pPr marL="342900" indent="0">
              <a:buNone/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3" name="Content Placeholder 2" descr="Content&#10;">
            <a:extLst>
              <a:ext uri="{FF2B5EF4-FFF2-40B4-BE49-F238E27FC236}">
                <a16:creationId xmlns:a16="http://schemas.microsoft.com/office/drawing/2014/main" id="{20BE4151-248C-8A4A-97C4-390AA2E438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3218400"/>
            <a:ext cx="5906163" cy="3639518"/>
          </a:xfrm>
        </p:spPr>
        <p:txBody>
          <a:bodyPr lIns="0" tIns="0" rIns="0" bIns="0" numCol="2" spcCol="360000">
            <a:noAutofit/>
          </a:bodyPr>
          <a:lstStyle>
            <a:lvl1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1pPr>
            <a:lvl2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2pPr>
            <a:lvl3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3pPr>
            <a:lvl4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4pPr>
            <a:lvl5pPr>
              <a:lnSpc>
                <a:spcPct val="100000"/>
              </a:lnSpc>
              <a:spcAft>
                <a:spcPts val="200"/>
              </a:spcAft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12" name="Accent Box">
            <a:extLst>
              <a:ext uri="{FF2B5EF4-FFF2-40B4-BE49-F238E27FC236}">
                <a16:creationId xmlns:a16="http://schemas.microsoft.com/office/drawing/2014/main" id="{751CE661-FBD2-0645-82D8-DD6E55FFB53F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47472" y="6863787"/>
            <a:ext cx="5954196" cy="1725136"/>
          </a:xfrm>
          <a:noFill/>
          <a:ln w="25400">
            <a:solidFill>
              <a:srgbClr val="00E7BD"/>
            </a:solidFill>
            <a:prstDash val="solid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906163"/>
                      <a:gd name="connsiteY0" fmla="*/ 0 h 1725136"/>
                      <a:gd name="connsiteX1" fmla="*/ 479055 w 5906163"/>
                      <a:gd name="connsiteY1" fmla="*/ 0 h 1725136"/>
                      <a:gd name="connsiteX2" fmla="*/ 1253419 w 5906163"/>
                      <a:gd name="connsiteY2" fmla="*/ 0 h 1725136"/>
                      <a:gd name="connsiteX3" fmla="*/ 1968721 w 5906163"/>
                      <a:gd name="connsiteY3" fmla="*/ 0 h 1725136"/>
                      <a:gd name="connsiteX4" fmla="*/ 2447776 w 5906163"/>
                      <a:gd name="connsiteY4" fmla="*/ 0 h 1725136"/>
                      <a:gd name="connsiteX5" fmla="*/ 3044955 w 5906163"/>
                      <a:gd name="connsiteY5" fmla="*/ 0 h 1725136"/>
                      <a:gd name="connsiteX6" fmla="*/ 3819319 w 5906163"/>
                      <a:gd name="connsiteY6" fmla="*/ 0 h 1725136"/>
                      <a:gd name="connsiteX7" fmla="*/ 4475559 w 5906163"/>
                      <a:gd name="connsiteY7" fmla="*/ 0 h 1725136"/>
                      <a:gd name="connsiteX8" fmla="*/ 5190861 w 5906163"/>
                      <a:gd name="connsiteY8" fmla="*/ 0 h 1725136"/>
                      <a:gd name="connsiteX9" fmla="*/ 5906163 w 5906163"/>
                      <a:gd name="connsiteY9" fmla="*/ 0 h 1725136"/>
                      <a:gd name="connsiteX10" fmla="*/ 5906163 w 5906163"/>
                      <a:gd name="connsiteY10" fmla="*/ 575045 h 1725136"/>
                      <a:gd name="connsiteX11" fmla="*/ 5906163 w 5906163"/>
                      <a:gd name="connsiteY11" fmla="*/ 1167342 h 1725136"/>
                      <a:gd name="connsiteX12" fmla="*/ 5906163 w 5906163"/>
                      <a:gd name="connsiteY12" fmla="*/ 1725136 h 1725136"/>
                      <a:gd name="connsiteX13" fmla="*/ 5427108 w 5906163"/>
                      <a:gd name="connsiteY13" fmla="*/ 1725136 h 1725136"/>
                      <a:gd name="connsiteX14" fmla="*/ 4948052 w 5906163"/>
                      <a:gd name="connsiteY14" fmla="*/ 1725136 h 1725136"/>
                      <a:gd name="connsiteX15" fmla="*/ 4232750 w 5906163"/>
                      <a:gd name="connsiteY15" fmla="*/ 1725136 h 1725136"/>
                      <a:gd name="connsiteX16" fmla="*/ 3753695 w 5906163"/>
                      <a:gd name="connsiteY16" fmla="*/ 1725136 h 1725136"/>
                      <a:gd name="connsiteX17" fmla="*/ 3097454 w 5906163"/>
                      <a:gd name="connsiteY17" fmla="*/ 1725136 h 1725136"/>
                      <a:gd name="connsiteX18" fmla="*/ 2559337 w 5906163"/>
                      <a:gd name="connsiteY18" fmla="*/ 1725136 h 1725136"/>
                      <a:gd name="connsiteX19" fmla="*/ 1903097 w 5906163"/>
                      <a:gd name="connsiteY19" fmla="*/ 1725136 h 1725136"/>
                      <a:gd name="connsiteX20" fmla="*/ 1246857 w 5906163"/>
                      <a:gd name="connsiteY20" fmla="*/ 1725136 h 1725136"/>
                      <a:gd name="connsiteX21" fmla="*/ 590616 w 5906163"/>
                      <a:gd name="connsiteY21" fmla="*/ 1725136 h 1725136"/>
                      <a:gd name="connsiteX22" fmla="*/ 0 w 5906163"/>
                      <a:gd name="connsiteY22" fmla="*/ 1725136 h 1725136"/>
                      <a:gd name="connsiteX23" fmla="*/ 0 w 5906163"/>
                      <a:gd name="connsiteY23" fmla="*/ 1167342 h 1725136"/>
                      <a:gd name="connsiteX24" fmla="*/ 0 w 5906163"/>
                      <a:gd name="connsiteY24" fmla="*/ 592297 h 1725136"/>
                      <a:gd name="connsiteX25" fmla="*/ 0 w 5906163"/>
                      <a:gd name="connsiteY25" fmla="*/ 0 h 17251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</a:cxnLst>
                    <a:rect l="l" t="t" r="r" b="b"/>
                    <a:pathLst>
                      <a:path w="5906163" h="1725136" fill="none" extrusionOk="0">
                        <a:moveTo>
                          <a:pt x="0" y="0"/>
                        </a:moveTo>
                        <a:cubicBezTo>
                          <a:pt x="192543" y="8419"/>
                          <a:pt x="249235" y="21052"/>
                          <a:pt x="479055" y="0"/>
                        </a:cubicBezTo>
                        <a:cubicBezTo>
                          <a:pt x="708875" y="-21052"/>
                          <a:pt x="1092706" y="-17801"/>
                          <a:pt x="1253419" y="0"/>
                        </a:cubicBezTo>
                        <a:cubicBezTo>
                          <a:pt x="1414132" y="17801"/>
                          <a:pt x="1740616" y="-34166"/>
                          <a:pt x="1968721" y="0"/>
                        </a:cubicBezTo>
                        <a:cubicBezTo>
                          <a:pt x="2196826" y="34166"/>
                          <a:pt x="2219057" y="-23659"/>
                          <a:pt x="2447776" y="0"/>
                        </a:cubicBezTo>
                        <a:cubicBezTo>
                          <a:pt x="2676496" y="23659"/>
                          <a:pt x="2768945" y="-11619"/>
                          <a:pt x="3044955" y="0"/>
                        </a:cubicBezTo>
                        <a:cubicBezTo>
                          <a:pt x="3320965" y="11619"/>
                          <a:pt x="3662089" y="-16886"/>
                          <a:pt x="3819319" y="0"/>
                        </a:cubicBezTo>
                        <a:cubicBezTo>
                          <a:pt x="3976549" y="16886"/>
                          <a:pt x="4303578" y="26432"/>
                          <a:pt x="4475559" y="0"/>
                        </a:cubicBezTo>
                        <a:cubicBezTo>
                          <a:pt x="4647540" y="-26432"/>
                          <a:pt x="5007104" y="33591"/>
                          <a:pt x="5190861" y="0"/>
                        </a:cubicBezTo>
                        <a:cubicBezTo>
                          <a:pt x="5374618" y="-33591"/>
                          <a:pt x="5618762" y="-9366"/>
                          <a:pt x="5906163" y="0"/>
                        </a:cubicBezTo>
                        <a:cubicBezTo>
                          <a:pt x="5889834" y="225316"/>
                          <a:pt x="5881784" y="292125"/>
                          <a:pt x="5906163" y="575045"/>
                        </a:cubicBezTo>
                        <a:cubicBezTo>
                          <a:pt x="5930542" y="857966"/>
                          <a:pt x="5933038" y="1047394"/>
                          <a:pt x="5906163" y="1167342"/>
                        </a:cubicBezTo>
                        <a:cubicBezTo>
                          <a:pt x="5879288" y="1287290"/>
                          <a:pt x="5886737" y="1475405"/>
                          <a:pt x="5906163" y="1725136"/>
                        </a:cubicBezTo>
                        <a:cubicBezTo>
                          <a:pt x="5724068" y="1733270"/>
                          <a:pt x="5629362" y="1709562"/>
                          <a:pt x="5427108" y="1725136"/>
                        </a:cubicBezTo>
                        <a:cubicBezTo>
                          <a:pt x="5224855" y="1740710"/>
                          <a:pt x="5138595" y="1721010"/>
                          <a:pt x="4948052" y="1725136"/>
                        </a:cubicBezTo>
                        <a:cubicBezTo>
                          <a:pt x="4757509" y="1729262"/>
                          <a:pt x="4451836" y="1711988"/>
                          <a:pt x="4232750" y="1725136"/>
                        </a:cubicBezTo>
                        <a:cubicBezTo>
                          <a:pt x="4013664" y="1738284"/>
                          <a:pt x="3967562" y="1747434"/>
                          <a:pt x="3753695" y="1725136"/>
                        </a:cubicBezTo>
                        <a:cubicBezTo>
                          <a:pt x="3539828" y="1702838"/>
                          <a:pt x="3414493" y="1749064"/>
                          <a:pt x="3097454" y="1725136"/>
                        </a:cubicBezTo>
                        <a:cubicBezTo>
                          <a:pt x="2780415" y="1701208"/>
                          <a:pt x="2750901" y="1726604"/>
                          <a:pt x="2559337" y="1725136"/>
                        </a:cubicBezTo>
                        <a:cubicBezTo>
                          <a:pt x="2367773" y="1723668"/>
                          <a:pt x="2130667" y="1726320"/>
                          <a:pt x="1903097" y="1725136"/>
                        </a:cubicBezTo>
                        <a:cubicBezTo>
                          <a:pt x="1675527" y="1723952"/>
                          <a:pt x="1546801" y="1740503"/>
                          <a:pt x="1246857" y="1725136"/>
                        </a:cubicBezTo>
                        <a:cubicBezTo>
                          <a:pt x="946913" y="1709769"/>
                          <a:pt x="839001" y="1723290"/>
                          <a:pt x="590616" y="1725136"/>
                        </a:cubicBezTo>
                        <a:cubicBezTo>
                          <a:pt x="342231" y="1726982"/>
                          <a:pt x="226783" y="1731171"/>
                          <a:pt x="0" y="1725136"/>
                        </a:cubicBezTo>
                        <a:cubicBezTo>
                          <a:pt x="-19776" y="1585450"/>
                          <a:pt x="4702" y="1387464"/>
                          <a:pt x="0" y="1167342"/>
                        </a:cubicBezTo>
                        <a:cubicBezTo>
                          <a:pt x="-4702" y="947220"/>
                          <a:pt x="-18803" y="837509"/>
                          <a:pt x="0" y="592297"/>
                        </a:cubicBezTo>
                        <a:cubicBezTo>
                          <a:pt x="18803" y="347086"/>
                          <a:pt x="2519" y="258497"/>
                          <a:pt x="0" y="0"/>
                        </a:cubicBezTo>
                        <a:close/>
                      </a:path>
                      <a:path w="5906163" h="1725136" stroke="0" extrusionOk="0">
                        <a:moveTo>
                          <a:pt x="0" y="0"/>
                        </a:moveTo>
                        <a:cubicBezTo>
                          <a:pt x="234750" y="-14748"/>
                          <a:pt x="340196" y="21388"/>
                          <a:pt x="597179" y="0"/>
                        </a:cubicBezTo>
                        <a:cubicBezTo>
                          <a:pt x="854162" y="-21388"/>
                          <a:pt x="967807" y="-2345"/>
                          <a:pt x="1076234" y="0"/>
                        </a:cubicBezTo>
                        <a:cubicBezTo>
                          <a:pt x="1184661" y="2345"/>
                          <a:pt x="1486908" y="32490"/>
                          <a:pt x="1850598" y="0"/>
                        </a:cubicBezTo>
                        <a:cubicBezTo>
                          <a:pt x="2214288" y="-32490"/>
                          <a:pt x="2267981" y="-29532"/>
                          <a:pt x="2447776" y="0"/>
                        </a:cubicBezTo>
                        <a:cubicBezTo>
                          <a:pt x="2627571" y="29532"/>
                          <a:pt x="2762941" y="26168"/>
                          <a:pt x="3044955" y="0"/>
                        </a:cubicBezTo>
                        <a:cubicBezTo>
                          <a:pt x="3326969" y="-26168"/>
                          <a:pt x="3619565" y="33371"/>
                          <a:pt x="3819319" y="0"/>
                        </a:cubicBezTo>
                        <a:cubicBezTo>
                          <a:pt x="4019073" y="-33371"/>
                          <a:pt x="4153770" y="-11707"/>
                          <a:pt x="4357436" y="0"/>
                        </a:cubicBezTo>
                        <a:cubicBezTo>
                          <a:pt x="4561102" y="11707"/>
                          <a:pt x="4939407" y="-7347"/>
                          <a:pt x="5131799" y="0"/>
                        </a:cubicBezTo>
                        <a:cubicBezTo>
                          <a:pt x="5324191" y="7347"/>
                          <a:pt x="5724174" y="-24310"/>
                          <a:pt x="5906163" y="0"/>
                        </a:cubicBezTo>
                        <a:cubicBezTo>
                          <a:pt x="5934813" y="147624"/>
                          <a:pt x="5890596" y="445725"/>
                          <a:pt x="5906163" y="575045"/>
                        </a:cubicBezTo>
                        <a:cubicBezTo>
                          <a:pt x="5921730" y="704366"/>
                          <a:pt x="5910501" y="1006556"/>
                          <a:pt x="5906163" y="1150091"/>
                        </a:cubicBezTo>
                        <a:cubicBezTo>
                          <a:pt x="5901825" y="1293626"/>
                          <a:pt x="5920396" y="1441296"/>
                          <a:pt x="5906163" y="1725136"/>
                        </a:cubicBezTo>
                        <a:cubicBezTo>
                          <a:pt x="5764614" y="1713525"/>
                          <a:pt x="5608453" y="1729812"/>
                          <a:pt x="5427108" y="1725136"/>
                        </a:cubicBezTo>
                        <a:cubicBezTo>
                          <a:pt x="5245763" y="1720460"/>
                          <a:pt x="4836845" y="1746060"/>
                          <a:pt x="4652744" y="1725136"/>
                        </a:cubicBezTo>
                        <a:cubicBezTo>
                          <a:pt x="4468643" y="1704212"/>
                          <a:pt x="4311454" y="1749402"/>
                          <a:pt x="4114627" y="1725136"/>
                        </a:cubicBezTo>
                        <a:cubicBezTo>
                          <a:pt x="3917800" y="1700870"/>
                          <a:pt x="3739334" y="1750041"/>
                          <a:pt x="3458387" y="1725136"/>
                        </a:cubicBezTo>
                        <a:cubicBezTo>
                          <a:pt x="3177440" y="1700231"/>
                          <a:pt x="2884629" y="1763247"/>
                          <a:pt x="2684023" y="1725136"/>
                        </a:cubicBezTo>
                        <a:cubicBezTo>
                          <a:pt x="2483417" y="1687025"/>
                          <a:pt x="2166554" y="1697618"/>
                          <a:pt x="2027783" y="1725136"/>
                        </a:cubicBezTo>
                        <a:cubicBezTo>
                          <a:pt x="1889012" y="1752654"/>
                          <a:pt x="1657545" y="1738060"/>
                          <a:pt x="1548727" y="1725136"/>
                        </a:cubicBezTo>
                        <a:cubicBezTo>
                          <a:pt x="1439909" y="1712212"/>
                          <a:pt x="1130460" y="1751449"/>
                          <a:pt x="1010610" y="1725136"/>
                        </a:cubicBezTo>
                        <a:cubicBezTo>
                          <a:pt x="890760" y="1698823"/>
                          <a:pt x="326587" y="1726327"/>
                          <a:pt x="0" y="1725136"/>
                        </a:cubicBezTo>
                        <a:cubicBezTo>
                          <a:pt x="-426" y="1513548"/>
                          <a:pt x="615" y="1306645"/>
                          <a:pt x="0" y="1150091"/>
                        </a:cubicBezTo>
                        <a:cubicBezTo>
                          <a:pt x="-615" y="993538"/>
                          <a:pt x="-26447" y="775035"/>
                          <a:pt x="0" y="575045"/>
                        </a:cubicBezTo>
                        <a:cubicBezTo>
                          <a:pt x="26447" y="375055"/>
                          <a:pt x="17256" y="22033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wrap="square" lIns="108000" tIns="108000" rIns="108000" bIns="108000" numCol="2" spcCol="360000">
            <a:noAutofit/>
          </a:bodyPr>
          <a:lstStyle>
            <a:lvl1pPr marL="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1pPr>
            <a:lvl2pPr marL="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2pPr>
            <a:lvl3pPr marL="8055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3pPr>
            <a:lvl4pPr marL="18855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4pPr>
            <a:lvl5pPr marL="260550" indent="0">
              <a:lnSpc>
                <a:spcPct val="100000"/>
              </a:lnSpc>
              <a:spcAft>
                <a:spcPts val="200"/>
              </a:spcAft>
              <a:buNone/>
              <a:defRPr sz="1200" b="0">
                <a:latin typeface="Montserrat" pitchFamily="2" charset="77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A82988D-7D52-C346-A84E-BED312F9E0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8923710"/>
            <a:ext cx="6858000" cy="983877"/>
          </a:xfrm>
          <a:prstGeom prst="rect">
            <a:avLst/>
          </a:prstGeom>
          <a:solidFill>
            <a:srgbClr val="00E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D10110-A6D4-C246-9B66-E7061075F1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004"/>
            <a:ext cx="6858000" cy="347612"/>
          </a:xfrm>
          <a:prstGeom prst="rect">
            <a:avLst/>
          </a:prstGeom>
          <a:solidFill>
            <a:srgbClr val="00E7BD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4" name="Logo">
            <a:extLst>
              <a:ext uri="{FF2B5EF4-FFF2-40B4-BE49-F238E27FC236}">
                <a16:creationId xmlns:a16="http://schemas.microsoft.com/office/drawing/2014/main" id="{8A15D732-CAFA-0B4C-854C-25DC99210B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37942" y="9213588"/>
            <a:ext cx="1951851" cy="406636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>
            <a:noAutofit/>
          </a:bodyPr>
          <a:lstStyle>
            <a:lvl1pPr algn="l">
              <a:defRPr/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Document Type">
            <a:extLst>
              <a:ext uri="{FF2B5EF4-FFF2-40B4-BE49-F238E27FC236}">
                <a16:creationId xmlns:a16="http://schemas.microsoft.com/office/drawing/2014/main" id="{3C698922-88B3-674F-B3AB-B4BC5FFBA2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4382" y="67163"/>
            <a:ext cx="2466051" cy="255733"/>
          </a:xfrm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700" b="1" kern="1200" spc="12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/>
              <a:t>DOCUMENT TYPE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19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2869"/>
            <a:ext cx="2314575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18400"/>
            <a:ext cx="5915025" cy="6286274"/>
          </a:xfrm>
          <a:prstGeom prst="rect">
            <a:avLst/>
          </a:prstGeom>
        </p:spPr>
        <p:txBody>
          <a:bodyPr vert="horz" wrap="square" lIns="90000" tIns="90000" rIns="90000" bIns="9000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90"/>
            <a:ext cx="5915025" cy="1915009"/>
          </a:xfrm>
          <a:prstGeom prst="rect">
            <a:avLst/>
          </a:prstGeom>
        </p:spPr>
        <p:txBody>
          <a:bodyPr vert="horz" lIns="90000" tIns="90000" rIns="90000" bIns="9000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64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4" r:id="rId2"/>
    <p:sldLayoutId id="2147483672" r:id="rId3"/>
    <p:sldLayoutId id="2147483697" r:id="rId4"/>
    <p:sldLayoutId id="2147483662" r:id="rId5"/>
    <p:sldLayoutId id="2147483694" r:id="rId6"/>
    <p:sldLayoutId id="2147483695" r:id="rId7"/>
    <p:sldLayoutId id="2147483680" r:id="rId8"/>
    <p:sldLayoutId id="2147483673" r:id="rId9"/>
    <p:sldLayoutId id="2147483676" r:id="rId10"/>
    <p:sldLayoutId id="2147483677" r:id="rId11"/>
    <p:sldLayoutId id="2147483678" r:id="rId12"/>
    <p:sldLayoutId id="2147483675" r:id="rId13"/>
    <p:sldLayoutId id="2147483679" r:id="rId1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Montserrat ExtraBold" pitchFamily="2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1714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252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360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432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90"/>
            <a:ext cx="5915025" cy="1915009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 descr="Content"/>
          <p:cNvSpPr>
            <a:spLocks noGrp="1"/>
          </p:cNvSpPr>
          <p:nvPr>
            <p:ph type="body" idx="1"/>
          </p:nvPr>
        </p:nvSpPr>
        <p:spPr>
          <a:xfrm>
            <a:off x="471488" y="2637436"/>
            <a:ext cx="5915025" cy="6286274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2869"/>
            <a:ext cx="2314575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612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5" r:id="rId3"/>
    <p:sldLayoutId id="2147483698" r:id="rId4"/>
    <p:sldLayoutId id="2147483684" r:id="rId5"/>
    <p:sldLayoutId id="2147483693" r:id="rId6"/>
    <p:sldLayoutId id="2147483696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Montserrat ExtraBold" pitchFamily="2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1714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252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360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432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90"/>
            <a:ext cx="5915025" cy="1915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18400"/>
            <a:ext cx="5915025" cy="62862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2869"/>
            <a:ext cx="2314575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296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16" r:id="rId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Montserrat ExtraBold" pitchFamily="2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1714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252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360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432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00E7BD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90"/>
            <a:ext cx="5915025" cy="19150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18400"/>
            <a:ext cx="5915025" cy="628627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2869"/>
            <a:ext cx="2314575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r>
              <a:rPr lang="en-US"/>
              <a:t>This is the document title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2869"/>
            <a:ext cx="1543050" cy="5274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/>
                </a:solidFill>
                <a:latin typeface="Montserrat ExtraBold" pitchFamily="2" charset="77"/>
              </a:defRPr>
            </a:lvl1pPr>
          </a:lstStyle>
          <a:p>
            <a:fld id="{F7145DB1-CFD2-D946-8DB8-48A07C891E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01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18" r:id="rId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Montserrat ExtraBold" pitchFamily="2" charset="77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750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1pPr>
      <a:lvl2pPr marL="1714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2pPr>
      <a:lvl3pPr marL="252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3pPr>
      <a:lvl4pPr marL="360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4pPr>
      <a:lvl5pPr marL="4320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rgbClr val="FF8BFF"/>
        </a:buClr>
        <a:buFont typeface="Wingdings" pitchFamily="2" charset="2"/>
        <a:buChar char="§"/>
        <a:defRPr sz="1200" b="0" i="0" kern="1200">
          <a:solidFill>
            <a:schemeClr val="tx1"/>
          </a:solidFill>
          <a:latin typeface="Montserrat" pitchFamily="2" charset="77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lectoralcommission.org.uk/cy/adnoddau/adnoddau-i-addysgwyr/cwricwlwm-i-gymru-uwchradd" TargetMode="External"/><Relationship Id="rId2" Type="http://schemas.openxmlformats.org/officeDocument/2006/relationships/hyperlink" Target="https://www.electoralcommission.org.uk/cy/adnoddau/adnoddau-i-addysgwyr/cwricwlwm-i-gymru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educationengagement@electoralcommission.org.uk" TargetMode="External"/><Relationship Id="rId2" Type="http://schemas.openxmlformats.org/officeDocument/2006/relationships/hyperlink" Target="https://www.electoralcommission.org.uk/voting-and-elections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121830250/8b989217ca?fl=pl&amp;fe=sh" TargetMode="External"/><Relationship Id="rId2" Type="http://schemas.openxmlformats.org/officeDocument/2006/relationships/hyperlink" Target="https://www.gov.uk/cofrestru-i-bleidleisio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electoralcommission.org.uk/i-am-a/voter/your-election-informatio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D0787E0-C47E-3141-B722-8BEFC0917F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4468" y="2172732"/>
            <a:ext cx="4347908" cy="743463"/>
          </a:xfrm>
        </p:spPr>
        <p:txBody>
          <a:bodyPr/>
          <a:lstStyle/>
          <a:p>
            <a:r>
              <a:rPr lang="cy-gb"/>
              <a:t>ETHOLIAD ‘26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A268A9-8054-C946-AC99-A11D6BC986F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0522" y="2684317"/>
            <a:ext cx="4347908" cy="743463"/>
          </a:xfrm>
        </p:spPr>
        <p:txBody>
          <a:bodyPr/>
          <a:lstStyle/>
          <a:p>
            <a:r>
              <a:rPr lang="cy-gb"/>
              <a:t>ETHOLIAD ‘26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08AC7B-605D-614A-88A4-39F458535FE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28414" y="1661147"/>
            <a:ext cx="4347908" cy="743463"/>
          </a:xfrm>
        </p:spPr>
        <p:txBody>
          <a:bodyPr/>
          <a:lstStyle/>
          <a:p>
            <a:r>
              <a:rPr lang="cy-gb"/>
              <a:t>ETHOLIAD ‘26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A71BED9-A295-DF49-8ED8-7CFE294C65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6424" y="1126585"/>
            <a:ext cx="4347908" cy="743463"/>
          </a:xfrm>
        </p:spPr>
        <p:txBody>
          <a:bodyPr/>
          <a:lstStyle/>
          <a:p>
            <a:r>
              <a:rPr lang="cy-gb"/>
              <a:t>ETHOLIAD ‘26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F8940B6-F56B-C347-9513-FBD68FA1DA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6424" y="615000"/>
            <a:ext cx="4347908" cy="743463"/>
          </a:xfrm>
        </p:spPr>
        <p:txBody>
          <a:bodyPr/>
          <a:lstStyle/>
          <a:p>
            <a:r>
              <a:rPr lang="cy-gb"/>
              <a:t>ETHOLIAD ‘26</a:t>
            </a: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56E56AB1-A21B-C640-B5F7-F9DB720FB93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0732" y="9346640"/>
            <a:ext cx="2627268" cy="193697"/>
          </a:xfrm>
        </p:spPr>
        <p:txBody>
          <a:bodyPr>
            <a:noAutofit/>
          </a:bodyPr>
          <a:lstStyle/>
          <a:p>
            <a:pPr>
              <a:defRPr b="0" i="0"/>
            </a:pPr>
            <a:r>
              <a:rPr lang="1106" sz="900" b="1"/>
              <a:t>comisiwnetholiadol.org.uk/dysgu</a:t>
            </a:r>
            <a:endParaRPr lang="en-US" sz="900"/>
          </a:p>
        </p:txBody>
      </p:sp>
      <p:sp>
        <p:nvSpPr>
          <p:cNvPr id="37" name="Subtitle 36">
            <a:extLst>
              <a:ext uri="{FF2B5EF4-FFF2-40B4-BE49-F238E27FC236}">
                <a16:creationId xmlns:a16="http://schemas.microsoft.com/office/drawing/2014/main" id="{963D26CF-4ACB-2C4A-B8E8-A63EC44022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6458" y="4950870"/>
            <a:ext cx="4251820" cy="1016548"/>
          </a:xfrm>
        </p:spPr>
        <p:txBody>
          <a:bodyPr>
            <a:normAutofit/>
          </a:bodyPr>
          <a:lstStyle/>
          <a:p>
            <a:r>
              <a:rPr lang="cy-gb">
                <a:latin typeface="Montserrat"/>
              </a:rPr>
              <a:t>Nodiadau addysgwyr</a:t>
            </a:r>
            <a:endParaRPr lang="en-US"/>
          </a:p>
        </p:txBody>
      </p:sp>
      <p:sp>
        <p:nvSpPr>
          <p:cNvPr id="36" name="Title 35">
            <a:extLst>
              <a:ext uri="{FF2B5EF4-FFF2-40B4-BE49-F238E27FC236}">
                <a16:creationId xmlns:a16="http://schemas.microsoft.com/office/drawing/2014/main" id="{312BDC33-01D7-F743-8C6C-FF8ECF55A3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6424" y="2869172"/>
            <a:ext cx="5175655" cy="2140385"/>
          </a:xfrm>
        </p:spPr>
        <p:txBody>
          <a:bodyPr>
            <a:normAutofit fontScale="90000"/>
          </a:bodyPr>
          <a:lstStyle/>
          <a:p>
            <a:pPr>
              <a:defRPr b="0" i="0"/>
            </a:pPr>
            <a:r>
              <a:rPr lang="cy-gb"/>
              <a:t>Dylunio ymgyrch cofrestru pleidleiswyr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8609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D83C11D-2797-CB44-923D-9040EB928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618234" cy="983880"/>
          </a:xfrm>
        </p:spPr>
        <p:txBody>
          <a:bodyPr/>
          <a:lstStyle/>
          <a:p>
            <a:r>
              <a:rPr lang="cy-gb"/>
              <a:t>Dylunio ymgyrch cofrestru pleidleiswyr</a:t>
            </a:r>
          </a:p>
        </p:txBody>
      </p:sp>
      <p:sp>
        <p:nvSpPr>
          <p:cNvPr id="74" name="Slide Number">
            <a:extLst>
              <a:ext uri="{FF2B5EF4-FFF2-40B4-BE49-F238E27FC236}">
                <a16:creationId xmlns:a16="http://schemas.microsoft.com/office/drawing/2014/main" id="{8E798763-ED7B-7D49-8C72-CA631024A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/>
          <a:lstStyle/>
          <a:p>
            <a:fld id="{F7145DB1-CFD2-D946-8DB8-48A07C891EE2}" type="slidenum">
              <a:rPr lang="cy-GB" smtClean="0"/>
              <a:pPr/>
              <a:t>2</a:t>
            </a:fld>
            <a:endParaRPr lang="cy-GB"/>
          </a:p>
        </p:txBody>
      </p:sp>
      <p:sp>
        <p:nvSpPr>
          <p:cNvPr id="4" name="Chapter Number" descr="Chapter number">
            <a:extLst>
              <a:ext uri="{FF2B5EF4-FFF2-40B4-BE49-F238E27FC236}">
                <a16:creationId xmlns:a16="http://schemas.microsoft.com/office/drawing/2014/main" id="{84F5EC71-6E8D-CF4E-94F6-F5C24088A1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3006" y="901312"/>
            <a:ext cx="5906164" cy="337128"/>
          </a:xfrm>
        </p:spPr>
        <p:txBody>
          <a:bodyPr/>
          <a:lstStyle/>
          <a:p>
            <a:r>
              <a:rPr lang="cy-GB"/>
              <a:t>01.</a:t>
            </a:r>
          </a:p>
        </p:txBody>
      </p:sp>
      <p:sp>
        <p:nvSpPr>
          <p:cNvPr id="22" name="Document type">
            <a:extLst>
              <a:ext uri="{FF2B5EF4-FFF2-40B4-BE49-F238E27FC236}">
                <a16:creationId xmlns:a16="http://schemas.microsoft.com/office/drawing/2014/main" id="{99F5B34B-6592-4D4F-952D-36174C3041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3006" y="67163"/>
            <a:ext cx="2466051" cy="255733"/>
          </a:xfrm>
        </p:spPr>
        <p:txBody>
          <a:bodyPr>
            <a:normAutofit/>
          </a:bodyPr>
          <a:lstStyle/>
          <a:p>
            <a:r>
              <a:rPr lang="cy-GB"/>
              <a:t>CYNLLUN GWERS</a:t>
            </a:r>
          </a:p>
        </p:txBody>
      </p:sp>
      <p:sp>
        <p:nvSpPr>
          <p:cNvPr id="5" name="Text Placeholder 3" descr="Chapter number">
            <a:extLst>
              <a:ext uri="{FF2B5EF4-FFF2-40B4-BE49-F238E27FC236}">
                <a16:creationId xmlns:a16="http://schemas.microsoft.com/office/drawing/2014/main" id="{C788E58B-5239-31B6-3656-A0F5475E7579}"/>
              </a:ext>
            </a:extLst>
          </p:cNvPr>
          <p:cNvSpPr txBox="1">
            <a:spLocks/>
          </p:cNvSpPr>
          <p:nvPr/>
        </p:nvSpPr>
        <p:spPr>
          <a:xfrm>
            <a:off x="471488" y="928716"/>
            <a:ext cx="5906164" cy="33712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None/>
              <a:defRPr sz="2400" b="1" i="0" kern="1200">
                <a:solidFill>
                  <a:srgbClr val="00E7BD"/>
                </a:solidFill>
                <a:latin typeface="Montserrat ExtraBold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y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5D469FC-882C-B478-68B1-0712B2520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1318665"/>
            <a:ext cx="5906164" cy="806620"/>
          </a:xfrm>
        </p:spPr>
        <p:txBody>
          <a:bodyPr rtlCol="0">
            <a:normAutofit/>
          </a:bodyPr>
          <a:lstStyle/>
          <a:p>
            <a:pPr rtl="0"/>
            <a:r>
              <a:rPr lang="cy-gb"/>
              <a:t>Dylunio ymgyrch cofrestru pleidleiswyr</a:t>
            </a:r>
          </a:p>
        </p:txBody>
      </p:sp>
      <p:sp>
        <p:nvSpPr>
          <p:cNvPr id="8" name="Content Placeholder 72" descr="Sub header">
            <a:extLst>
              <a:ext uri="{FF2B5EF4-FFF2-40B4-BE49-F238E27FC236}">
                <a16:creationId xmlns:a16="http://schemas.microsoft.com/office/drawing/2014/main" id="{DED6B463-7978-A156-51F9-F7555F66AB4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471487" y="2178106"/>
            <a:ext cx="5906163" cy="332708"/>
          </a:xfrm>
        </p:spPr>
        <p:txBody>
          <a:bodyPr rtlCol="0"/>
          <a:lstStyle/>
          <a:p>
            <a:pPr rtl="0"/>
            <a:r>
              <a:rPr lang="cy-gb" b="1">
                <a:latin typeface="Montserrat ExtraBold" pitchFamily="2" charset="77"/>
              </a:rPr>
              <a:t>Cynllun gwers ar gyfer myfyrwyr 12 - 16 oed</a:t>
            </a:r>
            <a:endParaRPr lang="en-US" sz="120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EB26A31D-255D-265C-C570-993C13525D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0480" y="2711110"/>
            <a:ext cx="2780998" cy="5655050"/>
          </a:xfrm>
        </p:spPr>
        <p:txBody>
          <a:bodyPr vert="horz" wrap="square" lIns="0" tIns="0" rIns="0" bIns="90000" numCol="1" spcCol="360000" rtlCol="0" anchor="t">
            <a:noAutofit/>
          </a:bodyPr>
          <a:lstStyle/>
          <a:p>
            <a:pPr marL="0" indent="0" rtl="0">
              <a:lnSpc>
                <a:spcPct val="110000"/>
              </a:lnSpc>
              <a:buNone/>
            </a:pPr>
            <a:r>
              <a:rPr lang="cy-gb" b="1">
                <a:latin typeface="Montserrat"/>
              </a:rPr>
              <a:t>Amcanion dysgu</a:t>
            </a:r>
            <a:br>
              <a:rPr lang="en-US" b="1"/>
            </a:br>
            <a:r>
              <a:rPr lang="cy-gb">
                <a:latin typeface="Montserrat"/>
              </a:rPr>
              <a:t>Bydd myfyrwyr yn:</a:t>
            </a:r>
          </a:p>
          <a:p>
            <a:pPr rtl="0">
              <a:lnSpc>
                <a:spcPct val="110000"/>
              </a:lnSpc>
            </a:pPr>
            <a:r>
              <a:rPr lang="cy-gb"/>
              <a:t>Gwybod rhesymau dros pam y gallai/na allai pobl ifanc gofrestru i bleidleisio</a:t>
            </a:r>
          </a:p>
          <a:p>
            <a:pPr rtl="0">
              <a:lnSpc>
                <a:spcPct val="110000"/>
              </a:lnSpc>
            </a:pPr>
            <a:r>
              <a:rPr lang="cy-gb">
                <a:latin typeface="Montserrat"/>
              </a:rPr>
              <a:t>Gallu cynhyrchu deunyddiau ymgyrchu perswadiol sy’n annog pawb i gofrestru i bleidleisio cyn etholiad nesaf y Senedd </a:t>
            </a:r>
          </a:p>
          <a:p>
            <a:pPr marL="0" indent="0" rtl="0">
              <a:lnSpc>
                <a:spcPct val="110000"/>
              </a:lnSpc>
              <a:buNone/>
            </a:pPr>
            <a:r>
              <a:rPr lang="cy-gb" b="1">
                <a:latin typeface="Montserrat"/>
              </a:rPr>
              <a:t>Gweithgareddau dewisol</a:t>
            </a:r>
            <a:br>
              <a:rPr lang="en-US"/>
            </a:br>
            <a:r>
              <a:rPr lang="cy-gb">
                <a:latin typeface="Montserrat"/>
              </a:rPr>
              <a:t>Awgrymir gweithgareddau estynnol a gweithgareddau herio drwyddi draw.</a:t>
            </a:r>
            <a:endParaRPr lang="en-US">
              <a:latin typeface="Montserrat"/>
            </a:endParaRPr>
          </a:p>
          <a:p>
            <a:pPr marL="0" indent="0" rtl="0">
              <a:buNone/>
            </a:pPr>
            <a:r>
              <a:rPr lang="cy-gb" b="1"/>
              <a:t>Adnoddau sydd eu hangen</a:t>
            </a:r>
            <a:endParaRPr lang="en-US"/>
          </a:p>
          <a:p>
            <a:pPr rtl="0"/>
            <a:r>
              <a:rPr lang="cy-gb">
                <a:latin typeface="Montserrat"/>
              </a:rPr>
              <a:t>Papur A3 a phennau ffelt (fesul grŵp) i ddylunio ymgyrch</a:t>
            </a:r>
          </a:p>
          <a:p>
            <a:pPr rtl="0"/>
            <a:endParaRPr lang="en-GB">
              <a:latin typeface="Montserrat"/>
            </a:endParaRPr>
          </a:p>
          <a:p>
            <a:pPr marL="0" indent="0" rtl="0">
              <a:lnSpc>
                <a:spcPct val="110000"/>
              </a:lnSpc>
              <a:buNone/>
            </a:pPr>
            <a:r>
              <a:rPr lang="cy-gb" b="1">
                <a:latin typeface="Montserrat"/>
              </a:rPr>
              <a:t>Amser sydd ei angen</a:t>
            </a:r>
            <a:br>
              <a:rPr lang="en-US" b="1"/>
            </a:br>
            <a:r>
              <a:rPr lang="cy-gb">
                <a:latin typeface="Montserrat"/>
              </a:rPr>
              <a:t>60 munud o leiaf.</a:t>
            </a:r>
            <a:endParaRPr lang="en-US"/>
          </a:p>
          <a:p>
            <a:pPr marL="0" indent="0" rtl="0">
              <a:lnSpc>
                <a:spcPct val="110000"/>
              </a:lnSpc>
              <a:buNone/>
            </a:pPr>
            <a:r>
              <a:rPr lang="cy-gb"/>
              <a:t>Gallai'r cynnwys hwn bara dros ddwy wers os neilltuir mwy o amser i ddylunio a rhannu ymgyrchoedd.</a:t>
            </a:r>
            <a:br>
              <a:rPr lang="en-US" b="1"/>
            </a:br>
            <a:endParaRPr lang="en-US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893244-FD9E-39D8-2FE5-0CE8B05657B2}"/>
              </a:ext>
            </a:extLst>
          </p:cNvPr>
          <p:cNvSpPr txBox="1"/>
          <p:nvPr/>
        </p:nvSpPr>
        <p:spPr>
          <a:xfrm>
            <a:off x="3576219" y="2711110"/>
            <a:ext cx="2801431" cy="4739929"/>
          </a:xfrm>
          <a:prstGeom prst="rect">
            <a:avLst/>
          </a:prstGeom>
          <a:solidFill>
            <a:srgbClr val="00E7BD">
              <a:alpha val="9000"/>
            </a:srgbClr>
          </a:solidFill>
        </p:spPr>
        <p:txBody>
          <a:bodyPr vert="horz" wrap="square" lIns="90000" tIns="90000" rIns="90000" bIns="90000" numCol="1" spcCol="360000" rtlCol="0" anchor="t">
            <a:sp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lnSpc>
                <a:spcPct val="110000"/>
              </a:lnSpc>
              <a:buNone/>
            </a:pPr>
            <a:r>
              <a:rPr lang="cy-gb" b="1">
                <a:latin typeface="Montserrat"/>
              </a:rPr>
              <a:t>Nodiadau cymorth</a:t>
            </a:r>
            <a:endParaRPr lang="en-US">
              <a:latin typeface="Montserrat"/>
            </a:endParaRPr>
          </a:p>
          <a:p>
            <a:pPr marL="0" indent="0" rtl="0">
              <a:lnSpc>
                <a:spcPct val="110000"/>
              </a:lnSpc>
              <a:buNone/>
            </a:pPr>
            <a:r>
              <a:rPr lang="cy-gb">
                <a:latin typeface="Montserrat"/>
              </a:rPr>
              <a:t>Mae nodiadau o dan bob sleid sy’n cynnwys gwybodaeth ychwanegol.</a:t>
            </a:r>
            <a:endParaRPr lang="en-US"/>
          </a:p>
          <a:p>
            <a:pPr marL="0" indent="0" rtl="0">
              <a:lnSpc>
                <a:spcPct val="110000"/>
              </a:lnSpc>
              <a:buNone/>
            </a:pPr>
            <a:br>
              <a:rPr lang="en-US">
                <a:latin typeface="Montserrat"/>
              </a:rPr>
            </a:br>
            <a:r>
              <a:rPr lang="cy-gb" b="1">
                <a:latin typeface="Montserrat"/>
              </a:rPr>
              <a:t>Dolenni cwricwlwm</a:t>
            </a:r>
            <a:endParaRPr lang="en-US"/>
          </a:p>
          <a:p>
            <a:pPr marL="0" indent="0" rtl="0">
              <a:buNone/>
            </a:pPr>
            <a:r>
              <a:rPr lang="cy-gb">
                <a:latin typeface="Montserrat"/>
              </a:rPr>
              <a:t>Mae'r adnoddau hyn yn cyfrannu at ddiben</a:t>
            </a:r>
            <a:r>
              <a:rPr lang="cy-gb">
                <a:latin typeface="Montserrat"/>
                <a:hlinkClick r:id="rId2"/>
              </a:rPr>
              <a:t> Cwricwlwm i Gymru </a:t>
            </a:r>
            <a:r>
              <a:rPr lang="cy-gb">
                <a:latin typeface="Montserrat"/>
              </a:rPr>
              <a:t>sef cefnogi dysgwyr i ddod yn "ddinasyddion moesegol, gwybodus sy'n deall ac yn arfer eu cyfrifoldebau a'u hawliau dynol a democrataidd". </a:t>
            </a:r>
          </a:p>
          <a:p>
            <a:pPr marL="0" indent="0" rtl="0">
              <a:buNone/>
            </a:pPr>
            <a:r>
              <a:rPr lang="cy-gb">
                <a:latin typeface="Montserrat"/>
              </a:rPr>
              <a:t>Dysgwch ragor am sut i </a:t>
            </a:r>
            <a:r>
              <a:rPr lang="cy-gb">
                <a:latin typeface="Montserrat"/>
                <a:hlinkClick r:id="rId3"/>
              </a:rPr>
              <a:t>gefnogi addysg ddemocratiaeth effeithiol </a:t>
            </a:r>
            <a:r>
              <a:rPr lang="cy-gb">
                <a:latin typeface="Montserrat"/>
              </a:rPr>
              <a:t>drwy ei hymgorffori ym Maes Dysgu a Phrofiad y Dyniaethau o Gwricwlwm Cymru.</a:t>
            </a:r>
          </a:p>
          <a:p>
            <a:pPr marL="0" indent="0" rtl="0">
              <a:buNone/>
            </a:pPr>
            <a:endParaRPr lang="en-GB" b="1">
              <a:highlight>
                <a:srgbClr val="FFFF00"/>
              </a:highlight>
              <a:latin typeface="Montserrat"/>
            </a:endParaRPr>
          </a:p>
          <a:p>
            <a:pPr marL="0" indent="0" rtl="0">
              <a:buNone/>
            </a:pPr>
            <a:endParaRPr lang="en-US" sz="1100" b="1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29F0D89-1FCD-6333-8FB9-5B5F6C3B6FFD}"/>
              </a:ext>
            </a:extLst>
          </p:cNvPr>
          <p:cNvCxnSpPr/>
          <p:nvPr/>
        </p:nvCxnSpPr>
        <p:spPr>
          <a:xfrm>
            <a:off x="480480" y="2510814"/>
            <a:ext cx="5906163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9971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8E798763-ED7B-7D49-8C72-CA631024A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/>
          <a:lstStyle/>
          <a:p>
            <a:fld id="{F7145DB1-CFD2-D946-8DB8-48A07C891EE2}" type="slidenum">
              <a:rPr lang="cy-GB" smtClean="0"/>
              <a:pPr/>
              <a:t>3</a:t>
            </a:fld>
            <a:endParaRPr lang="cy-GB"/>
          </a:p>
        </p:txBody>
      </p:sp>
      <p:sp>
        <p:nvSpPr>
          <p:cNvPr id="8" name="Document type">
            <a:extLst>
              <a:ext uri="{FF2B5EF4-FFF2-40B4-BE49-F238E27FC236}">
                <a16:creationId xmlns:a16="http://schemas.microsoft.com/office/drawing/2014/main" id="{7E46FF1B-398B-FBDC-62B2-6FB3F71FBB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7082" y="67163"/>
            <a:ext cx="2466051" cy="255733"/>
          </a:xfrm>
        </p:spPr>
        <p:txBody>
          <a:bodyPr>
            <a:normAutofit/>
          </a:bodyPr>
          <a:lstStyle/>
          <a:p>
            <a:r>
              <a:rPr lang="cy-GB"/>
              <a:t>CYNLLUN GWERS</a:t>
            </a:r>
          </a:p>
        </p:txBody>
      </p:sp>
      <p:sp>
        <p:nvSpPr>
          <p:cNvPr id="9" name="Footer Placeholder 10">
            <a:extLst>
              <a:ext uri="{FF2B5EF4-FFF2-40B4-BE49-F238E27FC236}">
                <a16:creationId xmlns:a16="http://schemas.microsoft.com/office/drawing/2014/main" id="{B06427AE-FE97-74A2-8443-B129FB155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923351" cy="983880"/>
          </a:xfrm>
        </p:spPr>
        <p:txBody>
          <a:bodyPr/>
          <a:lstStyle/>
          <a:p>
            <a:r>
              <a:rPr lang="cy-gb"/>
              <a:t>Dylunio ymgyrch cofrestru pleidleiswyr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ED44AEC-6720-0093-74B5-C9321F3DFA3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488" y="928716"/>
            <a:ext cx="5906164" cy="337128"/>
          </a:xfrm>
        </p:spPr>
        <p:txBody>
          <a:bodyPr rtlCol="0"/>
          <a:lstStyle/>
          <a:p>
            <a:pPr rtl="0"/>
            <a:r>
              <a:rPr lang="cy-gb"/>
              <a:t>02.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BF0E1BA-785D-2C45-6DE4-BA9255BCB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1318665"/>
            <a:ext cx="5906164" cy="806620"/>
          </a:xfrm>
        </p:spPr>
        <p:txBody>
          <a:bodyPr rtlCol="0">
            <a:normAutofit/>
          </a:bodyPr>
          <a:lstStyle/>
          <a:p>
            <a:pPr rtl="0"/>
            <a:r>
              <a:rPr lang="cy-gb"/>
              <a:t>Dylunio ymgyrch cofrestru pleidleiswyr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EFA9CF7-2CA0-4C81-13B9-150F19E23A37}"/>
              </a:ext>
            </a:extLst>
          </p:cNvPr>
          <p:cNvSpPr txBox="1">
            <a:spLocks/>
          </p:cNvSpPr>
          <p:nvPr/>
        </p:nvSpPr>
        <p:spPr>
          <a:xfrm>
            <a:off x="471488" y="2298622"/>
            <a:ext cx="2874385" cy="5920587"/>
          </a:xfrm>
          <a:prstGeom prst="rect">
            <a:avLst/>
          </a:prstGeom>
        </p:spPr>
        <p:txBody>
          <a:bodyPr vert="horz" wrap="square" lIns="0" tIns="0" rIns="0" bIns="0" numCol="1" spcCol="360000" rtlCol="0" anchor="t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cy-gb" b="1">
                <a:latin typeface="Montserrat"/>
              </a:rPr>
              <a:t>I gychwyn (5 munud)</a:t>
            </a:r>
            <a:endParaRPr lang="en-GB" b="1"/>
          </a:p>
          <a:p>
            <a:pPr marL="0" indent="0">
              <a:buFont typeface="Wingdings" pitchFamily="2" charset="2"/>
              <a:buNone/>
            </a:pPr>
            <a:r>
              <a:rPr lang="cy-gb">
                <a:latin typeface="Montserrat"/>
              </a:rPr>
              <a:t>Gofynnwch i'r myfyrwyr rannu unrhyw beth maen nhw'n ei wybod eisoes am etholiad Senedd 2026.</a:t>
            </a:r>
          </a:p>
          <a:p>
            <a:pPr>
              <a:buFont typeface="Wingdings" pitchFamily="2" charset="2"/>
              <a:buNone/>
            </a:pPr>
            <a:r>
              <a:rPr lang="cy-gb" b="1">
                <a:latin typeface="Montserrat"/>
              </a:rPr>
              <a:t>Beth yw ymgyrchu? (5 munud)</a:t>
            </a:r>
          </a:p>
          <a:p>
            <a:pPr marL="0" indent="0">
              <a:buFont typeface="Wingdings" pitchFamily="2" charset="2"/>
              <a:buNone/>
            </a:pPr>
            <a:r>
              <a:rPr lang="cy-gb"/>
              <a:t>Gofynnwch i fyfyrwyr os allai unrhyw un egluro beth yw ymgyrchu. Ydyn nhw erioed wedi gweld neu wedi bod yn rhan o ymgyrch?</a:t>
            </a:r>
          </a:p>
          <a:p>
            <a:pPr marL="0" indent="0">
              <a:buFont typeface="Wingdings" pitchFamily="2" charset="2"/>
              <a:buNone/>
            </a:pPr>
            <a:r>
              <a:rPr lang="cy-gb"/>
              <a:t>Chwaraewch y fideo i gyflwyno ymgyrchu mewn etholiadau i fyfyrwyr. </a:t>
            </a:r>
          </a:p>
          <a:p>
            <a:pPr marL="0" indent="0">
              <a:buFont typeface="Wingdings" pitchFamily="2" charset="2"/>
              <a:buNone/>
            </a:pPr>
            <a:r>
              <a:rPr lang="cy-gb" b="1">
                <a:latin typeface="Montserrat"/>
              </a:rPr>
              <a:t>Astudiaethau Achos Ymgyrchu (10 munud)</a:t>
            </a:r>
          </a:p>
          <a:p>
            <a:pPr marL="0" indent="0">
              <a:buFont typeface="Wingdings" pitchFamily="2" charset="2"/>
              <a:buNone/>
            </a:pPr>
            <a:r>
              <a:rPr lang="cy-gb"/>
              <a:t>Mewn grwpiau bach, neu ar fformat meddyliwch-parwch-rhannwch, gofynnwch i'r myfyrwyr feddwl am eu hoff frand a'r technegau maen nhw'n eu defnyddio i hoelio eu sylw.</a:t>
            </a:r>
          </a:p>
          <a:p>
            <a:pPr marL="0" indent="0">
              <a:buFont typeface="Wingdings" pitchFamily="2" charset="2"/>
              <a:buNone/>
            </a:pPr>
            <a:r>
              <a:rPr lang="cy-gb">
                <a:latin typeface="Montserrat"/>
              </a:rPr>
              <a:t>Dangoswch fideo ymgyrch cofrestru pleidleiswyr y Comisiwn Etholiadol: 'dangos e’n falch'. Gofynnwch i fyfyrwyr drafod a rhannu eu syniadau mewn ymateb i’r cwestiwn ar y sleid.</a:t>
            </a:r>
          </a:p>
          <a:p>
            <a:pPr marL="0" indent="0">
              <a:buFont typeface="Wingdings" pitchFamily="2" charset="2"/>
              <a:buNone/>
            </a:pPr>
            <a:endParaRPr lang="cy-gb">
              <a:latin typeface="Montserrat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E86CA11-6465-1DDA-A404-0EFC28C541FB}"/>
              </a:ext>
            </a:extLst>
          </p:cNvPr>
          <p:cNvSpPr txBox="1">
            <a:spLocks/>
          </p:cNvSpPr>
          <p:nvPr/>
        </p:nvSpPr>
        <p:spPr>
          <a:xfrm>
            <a:off x="3432846" y="2298621"/>
            <a:ext cx="2953668" cy="4454265"/>
          </a:xfrm>
          <a:prstGeom prst="rect">
            <a:avLst/>
          </a:prstGeom>
        </p:spPr>
        <p:txBody>
          <a:bodyPr vert="horz" wrap="square" lIns="0" tIns="0" rIns="0" bIns="0" numCol="1" spcCol="360000" rtlCol="0" anchor="t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cy-gb" b="1">
                <a:latin typeface="Montserrat"/>
              </a:rPr>
              <a:t>Pobl ifanc yn cofrestru i bleidleisio (10 munud)</a:t>
            </a:r>
            <a:endParaRPr lang="en-US">
              <a:latin typeface="Montserrat"/>
            </a:endParaRPr>
          </a:p>
          <a:p>
            <a:pPr marL="0" indent="0" rtl="0">
              <a:buNone/>
            </a:pPr>
            <a:r>
              <a:rPr lang="cy-gb">
                <a:latin typeface="Montserrat"/>
              </a:rPr>
              <a:t>Eglurwch y bydd y myfyrwyr yn gweithio mewn grwpiau i greu ymgyrch i gael pobl ifanc i gofrestru i bleidleisio.</a:t>
            </a:r>
            <a:endParaRPr lang="en-GB" b="1"/>
          </a:p>
          <a:p>
            <a:pPr marL="0" indent="0" rtl="0">
              <a:buNone/>
            </a:pPr>
            <a:r>
              <a:rPr lang="cy-gb">
                <a:latin typeface="Montserrat"/>
              </a:rPr>
              <a:t>Rhannwch yr ystadegyn sy'n dangos bod llai o bobl ifanc wedi cofrestru i bleidleisio a thrafodwch beth mae hyn yn ei olygu (awgrym: gallai gwleidyddion greu eu maniffestos i apelio at y rhai maen nhw'n credu y byddant yn pleidleisio drostyn nhw!). </a:t>
            </a:r>
            <a:endParaRPr lang="en-GB" b="1"/>
          </a:p>
          <a:p>
            <a:pPr marL="0" indent="0" rtl="0">
              <a:buNone/>
            </a:pPr>
            <a:r>
              <a:rPr lang="cy-gb">
                <a:latin typeface="Montserrat"/>
              </a:rPr>
              <a:t>Gofynnwch am unrhyw syniadau pellach o ran pam ei bod hi'n bwysig bod pobl ifanc yn cofrestru i bleidleisio. </a:t>
            </a:r>
            <a:endParaRPr lang="en-GB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7E85C2F-1294-88F6-C5CD-06580C7C08E5}"/>
              </a:ext>
            </a:extLst>
          </p:cNvPr>
          <p:cNvSpPr txBox="1"/>
          <p:nvPr/>
        </p:nvSpPr>
        <p:spPr>
          <a:xfrm>
            <a:off x="3437874" y="6083217"/>
            <a:ext cx="3187897" cy="2838895"/>
          </a:xfrm>
          <a:prstGeom prst="rect">
            <a:avLst/>
          </a:prstGeom>
          <a:solidFill>
            <a:srgbClr val="00E7BD">
              <a:alpha val="9000"/>
            </a:srgbClr>
          </a:solidFill>
        </p:spPr>
        <p:txBody>
          <a:bodyPr vert="horz" wrap="square" lIns="90000" tIns="90000" rIns="90000" bIns="90000" numCol="1" spcCol="360000" rtlCol="0" anchor="t">
            <a:spAutoFit/>
          </a:bodyPr>
          <a:lstStyle>
            <a:defPPr>
              <a:defRPr lang="en-US"/>
            </a:defPPr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cy-gb" b="1" dirty="0">
                <a:latin typeface="Montserrat"/>
              </a:rPr>
              <a:t>Gweithgaredd dewisol</a:t>
            </a:r>
          </a:p>
          <a:p>
            <a:pPr marL="0" indent="0" rtl="0">
              <a:buNone/>
            </a:pPr>
            <a:r>
              <a:rPr lang="cy-gb" dirty="0">
                <a:latin typeface="Montserrat"/>
              </a:rPr>
              <a:t>I wireddu’r pwynt hwn, gofynnwch i tua 40% o’r dosbarth (22 o fyfyrwyr mewn dosbarth o 30) sefyll ar eu traed. Mae'r myfyrwyr hyn yn cynrychioli'r rhai sydd wedi cofrestru i bleidleisio, ac mae’r rhai sy’n eistedd yn cynrychioli’r rhai sydd heb gofrestru i bleidleisio. Pwysleisiwch na fyddai pawb sydd wedi eistedd i lawr yn gallu pleidleisio/dweud eu dweud.</a:t>
            </a:r>
          </a:p>
          <a:p>
            <a:pPr marL="0" indent="0">
              <a:buNone/>
            </a:pPr>
            <a:r>
              <a:rPr lang="cy-GB" dirty="0">
                <a:latin typeface="Montserrat"/>
              </a:rPr>
              <a:t>Rhannwch wybodaeth gyda’r myfyrwyr ynghylch sut i gofrestru i bleidleisio.</a:t>
            </a:r>
            <a:endParaRPr lang="cy-GB" dirty="0"/>
          </a:p>
        </p:txBody>
      </p:sp>
    </p:spTree>
    <p:extLst>
      <p:ext uri="{BB962C8B-B14F-4D97-AF65-F5344CB8AC3E}">
        <p14:creationId xmlns:p14="http://schemas.microsoft.com/office/powerpoint/2010/main" val="2416933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lide Number">
            <a:extLst>
              <a:ext uri="{FF2B5EF4-FFF2-40B4-BE49-F238E27FC236}">
                <a16:creationId xmlns:a16="http://schemas.microsoft.com/office/drawing/2014/main" id="{8E798763-ED7B-7D49-8C72-CA631024A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/>
          <a:lstStyle/>
          <a:p>
            <a:fld id="{F7145DB1-CFD2-D946-8DB8-48A07C891EE2}" type="slidenum">
              <a:rPr lang="cy-GB" smtClean="0"/>
              <a:pPr/>
              <a:t>4</a:t>
            </a:fld>
            <a:endParaRPr lang="cy-GB"/>
          </a:p>
        </p:txBody>
      </p:sp>
      <p:sp>
        <p:nvSpPr>
          <p:cNvPr id="7" name="Document type">
            <a:extLst>
              <a:ext uri="{FF2B5EF4-FFF2-40B4-BE49-F238E27FC236}">
                <a16:creationId xmlns:a16="http://schemas.microsoft.com/office/drawing/2014/main" id="{74B09281-B379-7CD1-E6F5-2CC59A43930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87082" y="67163"/>
            <a:ext cx="2466051" cy="255733"/>
          </a:xfrm>
        </p:spPr>
        <p:txBody>
          <a:bodyPr>
            <a:normAutofit/>
          </a:bodyPr>
          <a:lstStyle/>
          <a:p>
            <a:r>
              <a:rPr lang="cy-GB"/>
              <a:t>CYNLLUN GWERS</a:t>
            </a:r>
          </a:p>
        </p:txBody>
      </p:sp>
      <p:sp>
        <p:nvSpPr>
          <p:cNvPr id="8" name="Footer Placeholder 10">
            <a:extLst>
              <a:ext uri="{FF2B5EF4-FFF2-40B4-BE49-F238E27FC236}">
                <a16:creationId xmlns:a16="http://schemas.microsoft.com/office/drawing/2014/main" id="{CDCCD473-0D1D-F95E-FCBB-CDE1E2F28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531781" cy="983880"/>
          </a:xfrm>
        </p:spPr>
        <p:txBody>
          <a:bodyPr/>
          <a:lstStyle/>
          <a:p>
            <a:r>
              <a:rPr lang="cy-gb"/>
              <a:t>Dylunio ymgyrch cofrestru pleidleiswyr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05FC7E4-480E-AFC2-11FB-DFE334D478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71488" y="928688"/>
            <a:ext cx="5905500" cy="336550"/>
          </a:xfrm>
        </p:spPr>
        <p:txBody>
          <a:bodyPr rtlCol="0"/>
          <a:lstStyle/>
          <a:p>
            <a:pPr rtl="0"/>
            <a:r>
              <a:rPr lang="cy-gb"/>
              <a:t>03.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D52ED3E-9C09-7495-DF1F-823A47DDB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7" y="1318665"/>
            <a:ext cx="5906164" cy="806620"/>
          </a:xfrm>
        </p:spPr>
        <p:txBody>
          <a:bodyPr rtlCol="0">
            <a:normAutofit/>
          </a:bodyPr>
          <a:lstStyle/>
          <a:p>
            <a:pPr rtl="0"/>
            <a:r>
              <a:rPr lang="cy-gb"/>
              <a:t>Dylunio ymgyrch cofrestru pleidleiswyr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8442D4B-AD15-B3F3-6E6A-D9BF087C6198}"/>
              </a:ext>
            </a:extLst>
          </p:cNvPr>
          <p:cNvSpPr txBox="1">
            <a:spLocks/>
          </p:cNvSpPr>
          <p:nvPr/>
        </p:nvSpPr>
        <p:spPr>
          <a:xfrm>
            <a:off x="471488" y="2338378"/>
            <a:ext cx="2874385" cy="6548320"/>
          </a:xfrm>
          <a:prstGeom prst="rect">
            <a:avLst/>
          </a:prstGeom>
        </p:spPr>
        <p:txBody>
          <a:bodyPr vert="horz" wrap="square" lIns="0" tIns="0" rIns="0" bIns="90000" numCol="1" spcCol="36000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cy-gb" b="1"/>
              <a:t>Dylunio ymgyrch </a:t>
            </a:r>
            <a:r>
              <a:rPr lang="cy-gb"/>
              <a:t>(20 munud)</a:t>
            </a:r>
          </a:p>
          <a:p>
            <a:pPr marL="0" indent="0">
              <a:buFont typeface="Wingdings" pitchFamily="2" charset="2"/>
              <a:buNone/>
            </a:pPr>
            <a:r>
              <a:rPr lang="cy-gb"/>
              <a:t>Rhannwch y myfyrwyr mewn i ‘dimau ymgyrchu’ a rhowch amser iddyn nhw ddylunio eu hymgyrch eu hunain a fydd yn annog pobl ifanc i gofrestru i bleidleisio.</a:t>
            </a:r>
          </a:p>
          <a:p>
            <a:pPr marL="0" indent="0">
              <a:buFont typeface="Wingdings" pitchFamily="2" charset="2"/>
              <a:buNone/>
            </a:pPr>
            <a:endParaRPr lang="en-GB"/>
          </a:p>
          <a:p>
            <a:pPr marL="0" indent="0">
              <a:buFont typeface="Wingdings" pitchFamily="2" charset="2"/>
              <a:buNone/>
            </a:pPr>
            <a:endParaRPr lang="en-GB"/>
          </a:p>
          <a:p>
            <a:pPr marL="0" indent="0">
              <a:buFont typeface="Wingdings" pitchFamily="2" charset="2"/>
              <a:buNone/>
            </a:pPr>
            <a:endParaRPr lang="en-GB"/>
          </a:p>
          <a:p>
            <a:pPr marL="0" indent="0">
              <a:buFont typeface="Wingdings" pitchFamily="2" charset="2"/>
              <a:buNone/>
            </a:pPr>
            <a:endParaRPr lang="en-GB"/>
          </a:p>
          <a:p>
            <a:pPr marL="0" indent="0">
              <a:buFont typeface="Wingdings" pitchFamily="2" charset="2"/>
              <a:buNone/>
            </a:pPr>
            <a:endParaRPr lang="en-GB"/>
          </a:p>
          <a:p>
            <a:pPr marL="0" indent="0">
              <a:buFont typeface="Wingdings" pitchFamily="2" charset="2"/>
              <a:buNone/>
            </a:pPr>
            <a:endParaRPr lang="en-GB"/>
          </a:p>
          <a:p>
            <a:pPr marL="0" indent="0">
              <a:buFont typeface="Wingdings" pitchFamily="2" charset="2"/>
              <a:buNone/>
            </a:pPr>
            <a:endParaRPr lang="en-GB"/>
          </a:p>
          <a:p>
            <a:pPr marL="0" indent="0">
              <a:buFont typeface="Wingdings" pitchFamily="2" charset="2"/>
              <a:buNone/>
            </a:pPr>
            <a:endParaRPr lang="en-GB" sz="400"/>
          </a:p>
          <a:p>
            <a:pPr marL="0" indent="0">
              <a:buFont typeface="Wingdings" pitchFamily="2" charset="2"/>
              <a:buNone/>
            </a:pPr>
            <a:r>
              <a:rPr lang="cy-gb" b="1"/>
              <a:t>Rhannu syniadau </a:t>
            </a:r>
            <a:r>
              <a:rPr lang="cy-gb"/>
              <a:t>(5 munud)</a:t>
            </a:r>
          </a:p>
          <a:p>
            <a:pPr marL="0" indent="0">
              <a:buFont typeface="Wingdings" pitchFamily="2" charset="2"/>
              <a:buNone/>
            </a:pPr>
            <a:r>
              <a:rPr lang="cy-gb"/>
              <a:t>Neilltuwch 60 eiliad i bob grŵp rannu eu syniadau ymgyrch gyda’r dosbarth. </a:t>
            </a:r>
          </a:p>
          <a:p>
            <a:pPr marL="0" indent="0">
              <a:buFont typeface="Wingdings" pitchFamily="2" charset="2"/>
              <a:buNone/>
            </a:pPr>
            <a:endParaRPr lang="en-GB"/>
          </a:p>
          <a:p>
            <a:pPr marL="0" indent="0">
              <a:buFont typeface="Wingdings" pitchFamily="2" charset="2"/>
              <a:buNone/>
            </a:pPr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4D39BBA6-837B-AEC0-B647-0637DFB09B71}"/>
              </a:ext>
            </a:extLst>
          </p:cNvPr>
          <p:cNvSpPr txBox="1"/>
          <p:nvPr/>
        </p:nvSpPr>
        <p:spPr>
          <a:xfrm>
            <a:off x="474382" y="3626382"/>
            <a:ext cx="2952514" cy="2150304"/>
          </a:xfrm>
          <a:prstGeom prst="rect">
            <a:avLst/>
          </a:prstGeom>
          <a:solidFill>
            <a:srgbClr val="00E7BD">
              <a:alpha val="9000"/>
            </a:srgbClr>
          </a:solidFill>
        </p:spPr>
        <p:txBody>
          <a:bodyPr vert="horz" wrap="square" lIns="90000" tIns="90000" rIns="90000" bIns="90000" numCol="1" spcCol="360000" rtlCol="0" anchor="t">
            <a:sp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cy-gb" b="1"/>
              <a:t>Estyniad dewisol</a:t>
            </a:r>
          </a:p>
          <a:p>
            <a:pPr marL="0" indent="0" rtl="0">
              <a:buNone/>
            </a:pPr>
            <a:r>
              <a:rPr lang="cy-gb">
                <a:latin typeface="Montserrat"/>
              </a:rPr>
              <a:t>Os oes gennych chi ragor o amser ar gael, neu os hoffech chi i fyfyrwyr weithio ar eu hymgyrch fel prosiect, efallai yr hoffech chi ofyn iddyn nhw ddewis rôl benodol fel rhan o'u tîm ymgyrchu. Mae manylion y rolau hyn wedi'u nodi ar y sleid 'rolau ymgyrchu posibl' a gellir eu haddasu.</a:t>
            </a:r>
            <a:endParaRPr lang="en-US" sz="1100" b="1">
              <a:latin typeface="Montserrat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7DA3A565-7A44-75E3-7075-A00513510984}"/>
              </a:ext>
            </a:extLst>
          </p:cNvPr>
          <p:cNvSpPr txBox="1"/>
          <p:nvPr/>
        </p:nvSpPr>
        <p:spPr>
          <a:xfrm>
            <a:off x="390465" y="6920185"/>
            <a:ext cx="2955408" cy="2003523"/>
          </a:xfrm>
          <a:prstGeom prst="rect">
            <a:avLst/>
          </a:prstGeom>
          <a:solidFill>
            <a:srgbClr val="00E7BD">
              <a:alpha val="9000"/>
            </a:srgbClr>
          </a:solidFill>
        </p:spPr>
        <p:txBody>
          <a:bodyPr vert="horz" wrap="square" lIns="90000" tIns="90000" rIns="90000" bIns="90000" numCol="1" spcCol="360000" rtlCol="0">
            <a:sp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cy-gb" b="1"/>
              <a:t>Estyniad dewisol</a:t>
            </a:r>
          </a:p>
          <a:p>
            <a:pPr marL="0" indent="0" rtl="0">
              <a:buNone/>
            </a:pPr>
            <a:r>
              <a:rPr lang="cy-gb"/>
              <a:t>Caniatewch amser i fyfyrwyr bleidleisio dros eu hoff syniad ymgyrchu. Cofiwch: maen nhw'n pleidleisio dros yr un sydd fwyaf tebygol o wneud iddyn nhw gofrestru i bleidleisio! Os oes gennych chi amser, gallent roi adborth ar ymgyrch pob grŵp. </a:t>
            </a:r>
            <a:endParaRPr lang="en-US" sz="1100" b="1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2CAB5709-0BA6-2211-C138-00C8170A2281}"/>
              </a:ext>
            </a:extLst>
          </p:cNvPr>
          <p:cNvSpPr txBox="1">
            <a:spLocks/>
          </p:cNvSpPr>
          <p:nvPr/>
        </p:nvSpPr>
        <p:spPr>
          <a:xfrm>
            <a:off x="3512127" y="2338378"/>
            <a:ext cx="2874385" cy="6548320"/>
          </a:xfrm>
          <a:prstGeom prst="rect">
            <a:avLst/>
          </a:prstGeom>
        </p:spPr>
        <p:txBody>
          <a:bodyPr vert="horz" wrap="square" lIns="0" tIns="0" rIns="0" bIns="0" numCol="1" spcCol="36000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Font typeface="Wingdings" pitchFamily="2" charset="2"/>
              <a:buNone/>
            </a:pPr>
            <a:r>
              <a:rPr lang="cy-gb" sz="1400" b="1"/>
              <a:t>Camau nesaf</a:t>
            </a:r>
            <a:r>
              <a:rPr lang="cy-gb" sz="1400"/>
              <a:t> </a:t>
            </a:r>
          </a:p>
          <a:p>
            <a:pPr marL="0" indent="0" rtl="0">
              <a:buFont typeface="Wingdings" pitchFamily="2" charset="2"/>
              <a:buNone/>
            </a:pPr>
            <a:endParaRPr lang="en-GB"/>
          </a:p>
          <a:p>
            <a:pPr marL="0" indent="0" rtl="0">
              <a:buFont typeface="Wingdings" pitchFamily="2" charset="2"/>
              <a:buNone/>
            </a:pPr>
            <a:endParaRPr lang="en-GB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9CFBB1F-9AC0-744D-980F-AAC08930A7B6}"/>
              </a:ext>
            </a:extLst>
          </p:cNvPr>
          <p:cNvSpPr txBox="1"/>
          <p:nvPr/>
        </p:nvSpPr>
        <p:spPr>
          <a:xfrm>
            <a:off x="3503265" y="2678009"/>
            <a:ext cx="2883247" cy="1971991"/>
          </a:xfrm>
          <a:prstGeom prst="rect">
            <a:avLst/>
          </a:prstGeom>
          <a:solidFill>
            <a:srgbClr val="FF8AFF">
              <a:alpha val="9000"/>
            </a:srgbClr>
          </a:solidFill>
        </p:spPr>
        <p:txBody>
          <a:bodyPr vert="horz" wrap="square" lIns="90000" tIns="90000" rIns="90000" bIns="90000" numCol="1" spcCol="360000" rtlCol="0">
            <a:sp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cy-gb" b="1"/>
              <a:t>Ateb cwestiynau’r myfyrwyr </a:t>
            </a:r>
            <a:endParaRPr lang="en-GB"/>
          </a:p>
          <a:p>
            <a:pPr marL="0" indent="0" rtl="0">
              <a:buNone/>
            </a:pPr>
            <a:r>
              <a:rPr lang="cy-gb"/>
              <a:t>Efallai y bydd myfyrwyr yn chwilfrydig am yr etholiad ac yn gofyn cwestiynau dilynol – dylai’r wybodaeth ar y dudalen nesaf eich helpu i’w hateb. Gallwch hefyd ymgynghori â gwefan y Comisiwn Etholiadol: </a:t>
            </a:r>
            <a:r>
              <a:rPr lang="cy-gb">
                <a:hlinkClick r:id="rId2"/>
              </a:rPr>
              <a:t> www.comisiwnetholiadol.org.uk </a:t>
            </a:r>
            <a:endParaRPr lang="en-US" sz="800" b="1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62B296C1-5203-81CA-93EB-8C3F834F334F}"/>
              </a:ext>
            </a:extLst>
          </p:cNvPr>
          <p:cNvSpPr txBox="1"/>
          <p:nvPr/>
        </p:nvSpPr>
        <p:spPr>
          <a:xfrm>
            <a:off x="3503264" y="4635288"/>
            <a:ext cx="2874385" cy="2284898"/>
          </a:xfrm>
          <a:prstGeom prst="rect">
            <a:avLst/>
          </a:prstGeom>
          <a:solidFill>
            <a:srgbClr val="FF8AFF">
              <a:alpha val="9000"/>
            </a:srgbClr>
          </a:solidFill>
        </p:spPr>
        <p:txBody>
          <a:bodyPr vert="horz" wrap="square" lIns="90000" tIns="90000" rIns="90000" bIns="90000" numCol="1" spcCol="360000" rtlCol="0">
            <a:sp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cy-gb" b="1"/>
              <a:t>Rhannu ymgyrchoedd myfyrwyr</a:t>
            </a:r>
            <a:endParaRPr lang="en-GB"/>
          </a:p>
          <a:p>
            <a:pPr marL="0" indent="0" rtl="0">
              <a:buNone/>
            </a:pPr>
            <a:r>
              <a:rPr lang="cy-gb"/>
              <a:t>Byddem wrth ein bodd yn gweld syniadau eich myfyrwyr! Os yn bosib, anfonwch luniau neu ffeiliau digidol at </a:t>
            </a:r>
            <a:r>
              <a:rPr lang="cy-gb">
                <a:hlinkClick r:id="rId3"/>
              </a:rPr>
              <a:t>educationengagement@electoralcommission.org.uk</a:t>
            </a:r>
            <a:r>
              <a:rPr lang="cy-gb"/>
              <a:t> </a:t>
            </a:r>
            <a:endParaRPr lang="en-US" sz="800" b="1"/>
          </a:p>
          <a:p>
            <a:pPr marL="0" indent="0" rtl="0">
              <a:buNone/>
            </a:pPr>
            <a:r>
              <a:rPr lang="cy-gb"/>
              <a:t>Byddwn yn gofyn am ganiatâd cyn rhannu’r rhain ar ein gwefan neu sianeli cyfryngau cymdeithasol.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1327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CD83C11D-2797-CB44-923D-9040EB9282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957985" y="8923709"/>
            <a:ext cx="2709343" cy="983880"/>
          </a:xfrm>
        </p:spPr>
        <p:txBody>
          <a:bodyPr/>
          <a:lstStyle/>
          <a:p>
            <a:r>
              <a:rPr lang="cy-gb">
                <a:latin typeface="Montserrat ExtraBold"/>
              </a:rPr>
              <a:t>Dylunio ymgyrch cofrestru pleidleiswyr</a:t>
            </a:r>
            <a:endParaRPr lang="en-US" b="0">
              <a:latin typeface="Montserrat ExtraBold"/>
            </a:endParaRPr>
          </a:p>
          <a:p>
            <a:endParaRPr lang="en-US"/>
          </a:p>
        </p:txBody>
      </p:sp>
      <p:sp>
        <p:nvSpPr>
          <p:cNvPr id="74" name="Slide Number Placeholder 73">
            <a:extLst>
              <a:ext uri="{FF2B5EF4-FFF2-40B4-BE49-F238E27FC236}">
                <a16:creationId xmlns:a16="http://schemas.microsoft.com/office/drawing/2014/main" id="{8E798763-ED7B-7D49-8C72-CA631024A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 flipH="1">
            <a:off x="390465" y="8923708"/>
            <a:ext cx="567520" cy="983879"/>
          </a:xfrm>
        </p:spPr>
        <p:txBody>
          <a:bodyPr/>
          <a:lstStyle/>
          <a:p>
            <a:pPr>
              <a:defRPr b="0" i="0"/>
            </a:pPr>
            <a:fld id="{F457D64E-5BF7-4575-BC2F-28C6653F824C}" type="slidenum">
              <a:rPr lang="en-US" b="0" smtClean="0"/>
              <a:t>5</a:t>
            </a:fld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99F5B34B-6592-4D4F-952D-36174C3041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4382" y="67163"/>
            <a:ext cx="2466051" cy="255733"/>
          </a:xfrm>
        </p:spPr>
        <p:txBody>
          <a:bodyPr>
            <a:normAutofit/>
          </a:bodyPr>
          <a:lstStyle/>
          <a:p>
            <a:pPr>
              <a:defRPr b="0" i="0"/>
            </a:pPr>
            <a:r>
              <a:rPr lang="1106" b="1"/>
              <a:t>CYNLLUN GWERS</a:t>
            </a:r>
          </a:p>
        </p:txBody>
      </p:sp>
      <p:sp>
        <p:nvSpPr>
          <p:cNvPr id="19" name="Text Placeholder 1">
            <a:extLst>
              <a:ext uri="{FF2B5EF4-FFF2-40B4-BE49-F238E27FC236}">
                <a16:creationId xmlns:a16="http://schemas.microsoft.com/office/drawing/2014/main" id="{543D7740-AC0A-1241-8BFA-18C4352750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3814" y="646753"/>
            <a:ext cx="5906164" cy="337128"/>
          </a:xfrm>
        </p:spPr>
        <p:txBody>
          <a:bodyPr rtlCol="0"/>
          <a:lstStyle/>
          <a:p>
            <a:pPr rtl="0"/>
            <a:r>
              <a:rPr lang="cy-gb"/>
              <a:t>04.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53D0188C-78B8-A12F-A764-076076F25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691" y="1009782"/>
            <a:ext cx="6235183" cy="827175"/>
          </a:xfrm>
        </p:spPr>
        <p:txBody>
          <a:bodyPr rtlCol="0"/>
          <a:lstStyle/>
          <a:p>
            <a:pPr rtl="0"/>
            <a:r>
              <a:rPr lang="cy-gb"/>
              <a:t>Ateb cwestiynau myfyrwyr</a:t>
            </a:r>
          </a:p>
        </p:txBody>
      </p:sp>
      <p:sp>
        <p:nvSpPr>
          <p:cNvPr id="21" name="Content Placeholder 5">
            <a:extLst>
              <a:ext uri="{FF2B5EF4-FFF2-40B4-BE49-F238E27FC236}">
                <a16:creationId xmlns:a16="http://schemas.microsoft.com/office/drawing/2014/main" id="{DB704D85-9C47-5D7C-F26E-1DA3B38FBBDE}"/>
              </a:ext>
            </a:extLst>
          </p:cNvPr>
          <p:cNvSpPr txBox="1">
            <a:spLocks/>
          </p:cNvSpPr>
          <p:nvPr/>
        </p:nvSpPr>
        <p:spPr>
          <a:xfrm>
            <a:off x="339977" y="1452876"/>
            <a:ext cx="5993838" cy="7303939"/>
          </a:xfrm>
          <a:prstGeom prst="rect">
            <a:avLst/>
          </a:prstGeom>
          <a:ln w="31750">
            <a:solidFill>
              <a:schemeClr val="accent1"/>
            </a:solidFill>
          </a:ln>
        </p:spPr>
        <p:txBody>
          <a:bodyPr vert="horz" wrap="square" lIns="108000" tIns="108000" rIns="108000" bIns="108000" numCol="1" spcCol="360000" rtlCol="0" anchor="t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750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1pPr>
            <a:lvl2pPr marL="1714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2pPr>
            <a:lvl3pPr marL="25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3pPr>
            <a:lvl4pPr marL="360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4pPr>
            <a:lvl5pPr marL="4320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rgbClr val="00E7BD"/>
              </a:buClr>
              <a:buFont typeface="Wingdings" pitchFamily="2" charset="2"/>
              <a:buChar char="§"/>
              <a:defRPr sz="1200" b="0" i="0" kern="1200">
                <a:solidFill>
                  <a:schemeClr val="tx1"/>
                </a:solidFill>
                <a:latin typeface="Montserrat" pitchFamily="2" charset="77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b="1" dirty="0">
                <a:latin typeface="Montserrat"/>
                <a:ea typeface="calibri light"/>
                <a:cs typeface="calibri light"/>
              </a:rPr>
              <a:t>Pryd mae Etholiad Senedd Cymru? </a:t>
            </a:r>
            <a:endParaRPr lang="en-GB" dirty="0">
              <a:latin typeface="Montserrat"/>
              <a:ea typeface="calibri light"/>
              <a:cs typeface="calibri light"/>
            </a:endParaRP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Cynhelir etholiad y Senedd ar 7 Mai 2026. </a:t>
            </a:r>
          </a:p>
          <a:p>
            <a:r>
              <a:rPr lang="cy-gb" b="1" dirty="0">
                <a:latin typeface="Montserrat"/>
                <a:ea typeface="calibri light"/>
                <a:cs typeface="calibri light"/>
              </a:rPr>
              <a:t>Pa mor hen sydd angen i chi fod i bleidleisio yn etholiadau’r Senedd?  </a:t>
            </a:r>
            <a:endParaRPr lang="en-GB" dirty="0">
              <a:latin typeface="Montserrat"/>
              <a:ea typeface="calibri light"/>
              <a:cs typeface="calibri light"/>
            </a:endParaRP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Mae’n rhaid i chi fod yn 16 oed i bleidleisio yn Etholiadau Senedd Cymru. Gallwch gofrestru i bleidleisio pan fyddwch yn 14. </a:t>
            </a:r>
          </a:p>
          <a:p>
            <a:r>
              <a:rPr lang="cy-gb" b="1" dirty="0">
                <a:latin typeface="Montserrat"/>
                <a:ea typeface="calibri light"/>
                <a:cs typeface="calibri light"/>
              </a:rPr>
              <a:t>Oes angen i mi gofrestru i bleidleisio yn etholiad y Senedd? </a:t>
            </a:r>
            <a:endParaRPr lang="en-GB" dirty="0">
              <a:latin typeface="Montserrat"/>
              <a:ea typeface="calibri light"/>
              <a:cs typeface="calibri light"/>
            </a:endParaRP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Mae angen i chi gofrestru erbyn hanner nos ar </a:t>
            </a:r>
            <a:r>
              <a:rPr lang="cy-gb" b="1" dirty="0">
                <a:latin typeface="Montserrat"/>
                <a:ea typeface="calibri light"/>
                <a:cs typeface="calibri light"/>
              </a:rPr>
              <a:t>20 Ebrill 2026</a:t>
            </a:r>
            <a:r>
              <a:rPr lang="cy-gb" dirty="0">
                <a:latin typeface="Montserrat"/>
                <a:ea typeface="calibri light"/>
                <a:cs typeface="calibri light"/>
              </a:rPr>
              <a:t> er mwyn gallu pleidleisio yn etholiad y Senedd. Rhaid i chi gofrestru i bleidleisio os nad ydych erioed wedi cofrestru o'r blaen, os ydych wedi symud yn ddiweddar neu os ydych wedi newid eich enw.  </a:t>
            </a:r>
          </a:p>
          <a:p>
            <a:r>
              <a:rPr lang="cy-gb" b="1" dirty="0">
                <a:latin typeface="Montserrat"/>
                <a:ea typeface="calibri light"/>
                <a:cs typeface="calibri light"/>
              </a:rPr>
              <a:t>Sut alla i gofrestru i bleidleisio? </a:t>
            </a:r>
            <a:endParaRPr lang="en-GB" dirty="0">
              <a:latin typeface="Montserrat"/>
              <a:ea typeface="calibri light"/>
              <a:cs typeface="calibri light"/>
            </a:endParaRP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Cofrestrwch i bleidleisio ar-lein gan ddefnyddio </a:t>
            </a:r>
            <a:r>
              <a:rPr lang="cy-gb" dirty="0">
                <a:latin typeface="Montserrat"/>
                <a:ea typeface="calibri light"/>
                <a:cs typeface="calibri light"/>
                <a:hlinkClick r:id="rId2"/>
              </a:rPr>
              <a:t>Cofrestru i bleidleisio - GOV.UK</a:t>
            </a:r>
            <a:r>
              <a:rPr lang="cy-gb" dirty="0">
                <a:latin typeface="Montserrat"/>
                <a:ea typeface="calibri light"/>
                <a:cs typeface="calibri light"/>
              </a:rPr>
              <a:t>  Dim ond 5 munud mae'n ei gymryd</a:t>
            </a:r>
          </a:p>
          <a:p>
            <a:r>
              <a:rPr lang="cy-gb" b="1" dirty="0">
                <a:latin typeface="Montserrat"/>
                <a:ea typeface="calibri light"/>
                <a:cs typeface="calibri light"/>
              </a:rPr>
              <a:t>A allaf ddewis sut rwy'n pleidleisio? </a:t>
            </a:r>
            <a:endParaRPr lang="en-GB" dirty="0">
              <a:latin typeface="Montserrat"/>
              <a:ea typeface="calibri light"/>
              <a:cs typeface="calibri light"/>
            </a:endParaRP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Gallwch, mae modd i chi bleidleisio yn bersonol, drwy'r post neu drwy ddirprwy. I bleidleisio drwy'r post mae angen i chi wneud cais am bleidlais bost erbyn dydd Mawrth 21 Ebrill 2026. Dim ond mewn rhai amgylchiadau y gallwch wneud cais i bleidleisio drwy ddirprwy.</a:t>
            </a:r>
          </a:p>
          <a:p>
            <a:r>
              <a:rPr lang="cy-gb" b="1" dirty="0">
                <a:latin typeface="Montserrat"/>
                <a:ea typeface="calibri light"/>
                <a:cs typeface="calibri light"/>
              </a:rPr>
              <a:t>Oes angen i mi ddangos ID? </a:t>
            </a:r>
            <a:endParaRPr lang="en-GB" dirty="0">
              <a:latin typeface="Montserrat"/>
              <a:ea typeface="calibri light"/>
              <a:cs typeface="calibri light"/>
            </a:endParaRP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Na, nid oes angen i chi ddangos ID i bleidleisio yn etholiadau’r Senedd. </a:t>
            </a:r>
          </a:p>
          <a:p>
            <a:r>
              <a:rPr lang="cy-gb" b="1" dirty="0">
                <a:latin typeface="Montserrat"/>
                <a:ea typeface="calibri light"/>
                <a:cs typeface="calibri light"/>
              </a:rPr>
              <a:t>Sut ydw i’n pleidleisio yn etholiad y Senedd?  </a:t>
            </a:r>
            <a:endParaRPr lang="en-GB" dirty="0">
              <a:latin typeface="Montserrat"/>
              <a:ea typeface="calibri light"/>
              <a:cs typeface="calibri light"/>
            </a:endParaRP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Bydd un bleidlais gennych chi a byddwch yn cael un papur pleidleisio. Byddwch yn pleidleisio dros y blaid wleidyddol neu'r ymgeisydd annibynnol rydych chi eisiau iddo eich cynrychioli yn y Senedd.  </a:t>
            </a: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Bydd cyfarwyddiadau ar eich papur pleidleisio, a gallwch chi bob amser ofyn i staff yn yr orsaf bleidleisio am gymorth.</a:t>
            </a:r>
            <a:endParaRPr lang="en-GB" strike="sngStrike" dirty="0">
              <a:latin typeface="Montserrat"/>
              <a:ea typeface="calibri light"/>
              <a:cs typeface="calibri light"/>
            </a:endParaRPr>
          </a:p>
          <a:p>
            <a:r>
              <a:rPr lang="cy-gb" dirty="0">
                <a:latin typeface="Montserrat"/>
                <a:ea typeface="calibri light"/>
                <a:cs typeface="calibri light"/>
              </a:rPr>
              <a:t>Gwyliwch y </a:t>
            </a:r>
            <a:r>
              <a:rPr lang="cy-gb" u="sng" dirty="0">
                <a:latin typeface="Montserrat"/>
                <a:ea typeface="calibri light"/>
                <a:cs typeface="calibri ligh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fideo hwn</a:t>
            </a:r>
            <a:r>
              <a:rPr lang="cy-gb" dirty="0">
                <a:latin typeface="Montserrat"/>
                <a:ea typeface="calibri light"/>
                <a:cs typeface="calibri light"/>
              </a:rPr>
              <a:t> i ddysgu ragor am sut i bleidleisio mewn etholiad Senedd. Gallwch hefyd ymweld â </a:t>
            </a:r>
            <a:r>
              <a:rPr lang="cy-gb" u="sng" dirty="0">
                <a:latin typeface="Montserrat"/>
                <a:ea typeface="calibri light"/>
                <a:cs typeface="calibri ligh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gwefan y Comisiwn Etholiadol</a:t>
            </a:r>
            <a:r>
              <a:rPr lang="cy-gb" dirty="0">
                <a:latin typeface="Montserrat"/>
                <a:ea typeface="calibri light"/>
                <a:cs typeface="calibri light"/>
              </a:rPr>
              <a:t> i chwilio am wybodaeth bwysig am bleidleisio yn yr etholiad.</a:t>
            </a:r>
          </a:p>
          <a:p>
            <a:endParaRPr lang="en-GB" sz="1100" b="1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00596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LECTORAL COMMISON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E6BD"/>
      </a:accent1>
      <a:accent2>
        <a:srgbClr val="00E6BD"/>
      </a:accent2>
      <a:accent3>
        <a:srgbClr val="FF8AFF"/>
      </a:accent3>
      <a:accent4>
        <a:srgbClr val="FF8AFF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1dc5fc2-22f3-4bac-b797-10482b60afd2">ECHDL-159348292-125</_dlc_DocId>
    <_dlc_DocIdUrl xmlns="f1dc5fc2-22f3-4bac-b797-10482b60afd2">
      <Url>https://electoralcommissionorguk.sharepoint.com/teams/CT_VE/_layouts/15/DocIdRedir.aspx?ID=ECHDL-159348292-125</Url>
      <Description>ECHDL-159348292-125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7AC29DE987FA4A93E6A263AADF49E0" ma:contentTypeVersion="7" ma:contentTypeDescription="Create a new document." ma:contentTypeScope="" ma:versionID="a562b6de0f7200c6986494b0d67356cc">
  <xsd:schema xmlns:xsd="http://www.w3.org/2001/XMLSchema" xmlns:xs="http://www.w3.org/2001/XMLSchema" xmlns:p="http://schemas.microsoft.com/office/2006/metadata/properties" xmlns:ns2="f1dc5fc2-22f3-4bac-b797-10482b60afd2" xmlns:ns3="92102122-dd27-46c6-842b-543f5557a5dd" targetNamespace="http://schemas.microsoft.com/office/2006/metadata/properties" ma:root="true" ma:fieldsID="3fc082a0e05db70b07f4f252b379b19a" ns2:_="" ns3:_="">
    <xsd:import namespace="f1dc5fc2-22f3-4bac-b797-10482b60afd2"/>
    <xsd:import namespace="92102122-dd27-46c6-842b-543f5557a5d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1dc5fc2-22f3-4bac-b797-10482b60afd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102122-dd27-46c6-842b-543f5557a5d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CC1588D-3DE3-44C8-AB59-CBBF0D774E44}">
  <ds:schemaRefs>
    <ds:schemaRef ds:uri="6c64ee59-32a2-4235-8283-50fc3575af5d"/>
    <ds:schemaRef ds:uri="efa7f51b-544c-4586-96be-7df2298ed16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f1dc5fc2-22f3-4bac-b797-10482b60afd2"/>
  </ds:schemaRefs>
</ds:datastoreItem>
</file>

<file path=customXml/itemProps2.xml><?xml version="1.0" encoding="utf-8"?>
<ds:datastoreItem xmlns:ds="http://schemas.openxmlformats.org/officeDocument/2006/customXml" ds:itemID="{03411598-A1E7-4BBB-B66A-138D271805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1dc5fc2-22f3-4bac-b797-10482b60afd2"/>
    <ds:schemaRef ds:uri="92102122-dd27-46c6-842b-543f5557a5d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88627A-2913-491C-8D27-D04D41E71C7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D566EE0-C6A9-4A3C-ADBF-58ED2B6E73B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Application>Microsoft Office PowerPoint</Application>
  <PresentationFormat>Custom</PresentationFormat>
  <Slides>5</Slides>
  <Notes>0</Notes>
  <HiddenSlides>0</HiddenSlide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Office Theme</vt:lpstr>
      <vt:lpstr>1_Office Theme</vt:lpstr>
      <vt:lpstr>2_Office Theme</vt:lpstr>
      <vt:lpstr>3_Office Theme</vt:lpstr>
      <vt:lpstr>Dylunio ymgyrch cofrestru pleidleiswyr</vt:lpstr>
      <vt:lpstr>Dylunio ymgyrch cofrestru pleidleiswyr</vt:lpstr>
      <vt:lpstr>Dylunio ymgyrch cofrestru pleidleiswyr</vt:lpstr>
      <vt:lpstr>Dylunio ymgyrch cofrestru pleidleiswyr</vt:lpstr>
      <vt:lpstr>Ateb cwestiynau myfyrwyr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 Williamson</dc:creator>
  <cp:revision>13</cp:revision>
  <dcterms:created xsi:type="dcterms:W3CDTF">2021-11-03T17:24:43Z</dcterms:created>
  <dcterms:modified xsi:type="dcterms:W3CDTF">2025-10-07T10:47:53Z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0x0101003C7AC29DE987FA4A93E6A263AADF49E0</vt:lpwstr>
  </property>
  <property fmtid="{D5CDD505-2E9C-101B-9397-08002B2CF9AE}" pid="3" name="MediaServiceImageTags">
    <vt:lpwstr/>
  </property>
  <property fmtid="{D5CDD505-2E9C-101B-9397-08002B2CF9AE}" pid="4" name="_dlc_DocIdItemGuid">
    <vt:lpwstr>7011123e-a1ba-4bf2-ac32-20a67d7e20f9</vt:lpwstr>
  </property>
</Properties>
</file>