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6"/>
    <p:sldMasterId id="2147484842" r:id="rId7"/>
    <p:sldMasterId id="2147484866" r:id="rId8"/>
    <p:sldMasterId id="2147485798" r:id="rId9"/>
  </p:sldMasterIdLst>
  <p:notesMasterIdLst>
    <p:notesMasterId r:id="rId50"/>
  </p:notesMasterIdLst>
  <p:handoutMasterIdLst>
    <p:handoutMasterId r:id="rId51"/>
  </p:handoutMasterIdLst>
  <p:sldIdLst>
    <p:sldId id="295" r:id="rId10"/>
    <p:sldId id="296" r:id="rId11"/>
    <p:sldId id="402" r:id="rId12"/>
    <p:sldId id="403" r:id="rId13"/>
    <p:sldId id="404" r:id="rId14"/>
    <p:sldId id="405" r:id="rId15"/>
    <p:sldId id="406" r:id="rId16"/>
    <p:sldId id="407" r:id="rId17"/>
    <p:sldId id="409" r:id="rId18"/>
    <p:sldId id="432" r:id="rId19"/>
    <p:sldId id="433" r:id="rId20"/>
    <p:sldId id="410" r:id="rId21"/>
    <p:sldId id="412" r:id="rId22"/>
    <p:sldId id="413" r:id="rId23"/>
    <p:sldId id="414" r:id="rId24"/>
    <p:sldId id="415" r:id="rId25"/>
    <p:sldId id="417" r:id="rId26"/>
    <p:sldId id="436" r:id="rId27"/>
    <p:sldId id="416" r:id="rId28"/>
    <p:sldId id="418" r:id="rId29"/>
    <p:sldId id="419" r:id="rId30"/>
    <p:sldId id="422" r:id="rId31"/>
    <p:sldId id="423" r:id="rId32"/>
    <p:sldId id="424" r:id="rId33"/>
    <p:sldId id="379" r:id="rId34"/>
    <p:sldId id="438" r:id="rId35"/>
    <p:sldId id="370" r:id="rId36"/>
    <p:sldId id="425" r:id="rId37"/>
    <p:sldId id="397" r:id="rId38"/>
    <p:sldId id="385" r:id="rId39"/>
    <p:sldId id="426" r:id="rId40"/>
    <p:sldId id="435" r:id="rId41"/>
    <p:sldId id="364" r:id="rId42"/>
    <p:sldId id="434" r:id="rId43"/>
    <p:sldId id="343" r:id="rId44"/>
    <p:sldId id="427" r:id="rId45"/>
    <p:sldId id="377" r:id="rId46"/>
    <p:sldId id="341" r:id="rId47"/>
    <p:sldId id="308" r:id="rId48"/>
    <p:sldId id="367" r:id="rId49"/>
  </p:sldIdLst>
  <p:sldSz cx="9144000" cy="6858000" type="screen4x3"/>
  <p:notesSz cx="6662738" cy="9926638"/>
  <p:custDataLst>
    <p:tags r:id="rId52"/>
  </p:custDataLst>
  <p:defaultTextStyle>
    <a:defPPr>
      <a:defRPr lang="en-US"/>
    </a:defPPr>
    <a:lvl1pPr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1pPr>
    <a:lvl2pPr marL="4572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2pPr>
    <a:lvl3pPr marL="9144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3pPr>
    <a:lvl4pPr marL="13716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4pPr>
    <a:lvl5pPr marL="1828800" algn="l" rtl="0" fontAlgn="base">
      <a:spcBef>
        <a:spcPct val="0"/>
      </a:spcBef>
      <a:spcAft>
        <a:spcPct val="0"/>
      </a:spcAft>
      <a:buSzPct val="100000"/>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5pPr>
    <a:lvl6pPr marL="22860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6pPr>
    <a:lvl7pPr marL="27432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7pPr>
    <a:lvl8pPr marL="32004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8pPr>
    <a:lvl9pPr marL="3657600" algn="l" defTabSz="914400" rtl="0" eaLnBrk="1" latinLnBrk="0" hangingPunct="1">
      <a:defRPr sz="2400" kern="1200">
        <a:solidFill>
          <a:srgbClr val="003366"/>
        </a:solidFill>
        <a:latin typeface="Times" panose="02020603050405020304" pitchFamily="18" charset="0"/>
        <a:ea typeface="ＭＳ Ｐゴシック" panose="020B0600070205080204" pitchFamily="34" charset="-128"/>
        <a:cs typeface="+mn-cs"/>
        <a:sym typeface="Times"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B6772B-5E20-09C1-94CC-03CF1A77CD4F}" name="Rebecca Davies" initials="RD" userId="S::rdavies@electoralcommission.org.uk::2cff74dd-ca6c-4ffa-9f0c-d8c1fdf1e9ce" providerId="AD"/>
  <p188:author id="{F9166641-C2E2-DA68-9BF1-6054B0E4FDF0}" name="Joanne Anderson" initials="JA" userId="S::janderson@electoralcommission.org.uk::b33c941b-691e-4b4c-848d-04922f4a0666" providerId="AD"/>
  <p188:author id="{B1167767-F540-A1DA-6B37-10BBF12CC9C8}" name="Joanne Nelson" initials="JN" userId="S::jnelson@electoralcommission.org.uk::e17ee2d6-3c50-4b87-8f08-95d9829c7c33" providerId="AD"/>
  <p188:author id="{2E1DDE77-366E-FF9C-977F-FB55B42B79CF}" name="Ceri Hughes" initials="CH" userId="S::cerih@bla-translation.co.uk::43cbb599-05f5-4b40-8a49-0b602e2e5037" providerId="AD"/>
  <p188:author id="{EABB4B7D-99BD-62D3-84B3-C073FF63ED4A}" name="Sam Whitcher" initials="SW" userId="S::swhitcher@electoralcommission.org.uk::9e9d7c48-08ae-46cd-bcb3-84d1ffb87ae0" providerId="AD"/>
  <p188:author id="{D362B188-20D0-BC97-8AF6-207F4CFE1329}" name="Charlotte Griffiths" initials="CG" userId="S::CGriffiths@electoralcommission.org.uk::80b912f7-6bcf-4844-b3c2-126bca51ce51" providerId="AD"/>
  <p188:author id="{ABF6C7B3-8042-95B9-2E05-D45F662AD556}" name="Ross Jones" initials="RJ" userId="S::rjones@electoralcommission.org.uk::3d863c96-e19d-4d7b-bca2-cdf73e4db847" providerId="AD"/>
  <p188:author id="{2D7CF6F1-0A5E-744A-6A63-72B65334AA96}" name="Sarah Hopson" initials="SH" userId="S::SHopson@electoralcommission.org.uk::230cba28-7d49-47d9-b106-49a86788dc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7B6"/>
    <a:srgbClr val="003768"/>
    <a:srgbClr val="DFE6E8"/>
    <a:srgbClr val="C1CFD5"/>
    <a:srgbClr val="BEC5D5"/>
    <a:srgbClr val="BBC2CD"/>
    <a:srgbClr val="DDE1EA"/>
    <a:srgbClr val="FFFFFF"/>
    <a:srgbClr val="1C3356"/>
    <a:srgbClr val="3E9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4EAA8-1B5A-43C8-9E2B-A4EB0F8D74F5}" v="1" dt="2025-11-28T14:42:45.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51" autoAdjust="0"/>
  </p:normalViewPr>
  <p:slideViewPr>
    <p:cSldViewPr snapToGrid="0">
      <p:cViewPr varScale="1">
        <p:scale>
          <a:sx n="86" d="100"/>
          <a:sy n="86" d="100"/>
        </p:scale>
        <p:origin x="233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customXml" Target="../customXml/item5.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5/10/relationships/revisionInfo" Target="revisionInfo.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Header Placeholder 1">
            <a:extLst>
              <a:ext uri="{FF2B5EF4-FFF2-40B4-BE49-F238E27FC236}">
                <a16:creationId xmlns:a16="http://schemas.microsoft.com/office/drawing/2014/main" id="{1A7D66A5-D93F-69CF-A626-869F75805200}"/>
              </a:ext>
            </a:extLst>
          </p:cNvPr>
          <p:cNvSpPr>
            <a:spLocks noGrp="1"/>
          </p:cNvSpPr>
          <p:nvPr>
            <p:ph type="hdr" sz="quarter"/>
          </p:nvPr>
        </p:nvSpPr>
        <p:spPr>
          <a:xfrm>
            <a:off x="0" y="0"/>
            <a:ext cx="2887663" cy="496888"/>
          </a:xfrm>
          <a:prstGeom prst="rect">
            <a:avLst/>
          </a:prstGeom>
          <a:noFill/>
          <a:ln w="9525" cap="flat" cmpd="sng"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0243" name="Date Placeholder 2">
            <a:extLst>
              <a:ext uri="{FF2B5EF4-FFF2-40B4-BE49-F238E27FC236}">
                <a16:creationId xmlns:a16="http://schemas.microsoft.com/office/drawing/2014/main" id="{66B63FAE-9142-CF7D-867F-547DB612CB45}"/>
              </a:ext>
            </a:extLst>
          </p:cNvPr>
          <p:cNvSpPr>
            <a:spLocks noGrp="1"/>
          </p:cNvSpPr>
          <p:nvPr>
            <p:ph type="dt" sz="quarter" idx="1"/>
          </p:nvPr>
        </p:nvSpPr>
        <p:spPr>
          <a:xfrm>
            <a:off x="3773488" y="0"/>
            <a:ext cx="2887662" cy="496888"/>
          </a:xfrm>
          <a:prstGeom prst="rect">
            <a:avLst/>
          </a:prstGeom>
          <a:noFill/>
          <a:ln w="9525" cap="flat" cmpd="sng"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lvl1pPr algn="r">
              <a:defRPr sz="1200"/>
            </a:lvl1pPr>
          </a:lstStyle>
          <a:p>
            <a:fld id="{EA937B03-2E59-4ADB-B205-9C5C084207A9}" type="datetime1">
              <a:rPr lang="en-GB" altLang="en-US"/>
              <a:pPr/>
              <a:t>28/11/2025</a:t>
            </a:fld>
            <a:endParaRPr lang="en-GB" altLang="en-US"/>
          </a:p>
        </p:txBody>
      </p:sp>
      <p:sp>
        <p:nvSpPr>
          <p:cNvPr id="10244" name="Footer Placeholder 3">
            <a:extLst>
              <a:ext uri="{FF2B5EF4-FFF2-40B4-BE49-F238E27FC236}">
                <a16:creationId xmlns:a16="http://schemas.microsoft.com/office/drawing/2014/main" id="{FB441C42-19CD-6A0D-29E8-EC9DD407F63C}"/>
              </a:ext>
            </a:extLst>
          </p:cNvPr>
          <p:cNvSpPr>
            <a:spLocks noGrp="1"/>
          </p:cNvSpPr>
          <p:nvPr>
            <p:ph type="ftr" sz="quarter" idx="2"/>
          </p:nvPr>
        </p:nvSpPr>
        <p:spPr>
          <a:xfrm>
            <a:off x="0" y="9428163"/>
            <a:ext cx="2887663" cy="496887"/>
          </a:xfrm>
          <a:prstGeom prst="rect">
            <a:avLst/>
          </a:prstGeom>
          <a:noFill/>
          <a:ln w="9525" cap="flat" cmpd="sng" algn="ctr">
            <a:noFill/>
            <a:prstDash val="solid"/>
            <a:round/>
            <a:headEnd type="none" w="med" len="med"/>
            <a:tailEnd type="none" w="med" len="med"/>
          </a:ln>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0245" name="Slide Number Placeholder 4">
            <a:extLst>
              <a:ext uri="{FF2B5EF4-FFF2-40B4-BE49-F238E27FC236}">
                <a16:creationId xmlns:a16="http://schemas.microsoft.com/office/drawing/2014/main" id="{6FD73EBC-BB37-E3C2-4B39-D742582F66FA}"/>
              </a:ext>
            </a:extLst>
          </p:cNvPr>
          <p:cNvSpPr>
            <a:spLocks noGrp="1"/>
          </p:cNvSpPr>
          <p:nvPr>
            <p:ph type="sldNum" sz="quarter" idx="3"/>
          </p:nvPr>
        </p:nvSpPr>
        <p:spPr>
          <a:xfrm>
            <a:off x="3773488" y="9428163"/>
            <a:ext cx="2887662" cy="496887"/>
          </a:xfrm>
          <a:prstGeom prst="rect">
            <a:avLst/>
          </a:prstGeom>
          <a:noFill/>
          <a:ln w="9525" cap="flat" cmpd="sng" algn="ctr">
            <a:noFill/>
            <a:prstDash val="solid"/>
            <a:round/>
            <a:headEnd type="none" w="med" len="med"/>
            <a:tailEnd type="none" w="med" len="med"/>
          </a:ln>
        </p:spPr>
        <p:txBody>
          <a:bodyPr vert="horz" wrap="square" lIns="91440" tIns="45720" rIns="91440" bIns="45720" numCol="1" anchor="b" anchorCtr="0" compatLnSpc="1">
            <a:prstTxWarp prst="textNoShape">
              <a:avLst/>
            </a:prstTxWarp>
          </a:bodyPr>
          <a:lstStyle>
            <a:lvl1pPr algn="r">
              <a:defRPr sz="1200"/>
            </a:lvl1pPr>
          </a:lstStyle>
          <a:p>
            <a:fld id="{6D6154BD-693F-4C70-933E-CF1792285ABB}"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DEC649D-3128-01CB-10F9-796F9EB173F8}"/>
              </a:ext>
            </a:extLst>
          </p:cNvPr>
          <p:cNvSpPr>
            <a:spLocks noGrp="1" noChangeArrowheads="1"/>
          </p:cNvSpPr>
          <p:nvPr>
            <p:ph type="hdr" sz="quarter"/>
          </p:nvPr>
        </p:nvSpPr>
        <p:spPr bwMode="auto">
          <a:xfrm>
            <a:off x="0" y="0"/>
            <a:ext cx="2887663" cy="4968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1" hangingPunct="1">
              <a:buSzTx/>
              <a:defRPr sz="1200">
                <a:solidFill>
                  <a:schemeClr val="tx1"/>
                </a:solidFill>
                <a:latin typeface="Times" charset="0"/>
                <a:ea typeface="+mn-ea"/>
                <a:cs typeface="+mn-cs"/>
                <a:sym typeface="Times" charset="0"/>
              </a:defRPr>
            </a:lvl1pPr>
          </a:lstStyle>
          <a:p>
            <a:endParaRPr lang="en-GB"/>
          </a:p>
        </p:txBody>
      </p:sp>
      <p:sp>
        <p:nvSpPr>
          <p:cNvPr id="9219" name="Rectangle 3">
            <a:extLst>
              <a:ext uri="{FF2B5EF4-FFF2-40B4-BE49-F238E27FC236}">
                <a16:creationId xmlns:a16="http://schemas.microsoft.com/office/drawing/2014/main" id="{7D800B05-DDF7-DAAE-6C12-185DE40D71C9}"/>
              </a:ext>
            </a:extLst>
          </p:cNvPr>
          <p:cNvSpPr>
            <a:spLocks noGrp="1" noChangeArrowheads="1"/>
          </p:cNvSpPr>
          <p:nvPr>
            <p:ph type="dt" idx="1"/>
          </p:nvPr>
        </p:nvSpPr>
        <p:spPr bwMode="auto">
          <a:xfrm>
            <a:off x="3773488" y="0"/>
            <a:ext cx="2887662" cy="49688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buSzTx/>
              <a:defRPr sz="1200">
                <a:solidFill>
                  <a:schemeClr val="tx1"/>
                </a:solidFill>
                <a:latin typeface="Times" charset="0"/>
                <a:ea typeface="+mn-ea"/>
                <a:cs typeface="+mn-cs"/>
                <a:sym typeface="Times" charset="0"/>
              </a:defRPr>
            </a:lvl1pPr>
          </a:lstStyle>
          <a:p>
            <a:endParaRPr lang="en-GB"/>
          </a:p>
        </p:txBody>
      </p:sp>
      <p:sp>
        <p:nvSpPr>
          <p:cNvPr id="55300" name="Rectangle 4">
            <a:extLst>
              <a:ext uri="{FF2B5EF4-FFF2-40B4-BE49-F238E27FC236}">
                <a16:creationId xmlns:a16="http://schemas.microsoft.com/office/drawing/2014/main" id="{EBABC1C2-B2AE-220F-ECA5-D333DC454AE8}"/>
              </a:ext>
            </a:extLst>
          </p:cNvPr>
          <p:cNvSpPr>
            <a:spLocks noGrp="1" noRot="1" noChangeAspect="1" noChangeArrowheads="1" noTextEdit="1"/>
          </p:cNvSpPr>
          <p:nvPr>
            <p:ph type="sldImg" idx="5"/>
          </p:nvPr>
        </p:nvSpPr>
        <p:spPr bwMode="auto">
          <a:xfrm>
            <a:off x="850900" y="744538"/>
            <a:ext cx="4962525" cy="372268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E5319B62-540D-2664-A75C-400F783202E8}"/>
              </a:ext>
            </a:extLst>
          </p:cNvPr>
          <p:cNvSpPr>
            <a:spLocks noGrp="1" noChangeArrowheads="1"/>
          </p:cNvSpPr>
          <p:nvPr>
            <p:ph type="body" sz="quarter" idx="3"/>
          </p:nvPr>
        </p:nvSpPr>
        <p:spPr bwMode="auto">
          <a:xfrm>
            <a:off x="666750" y="4714875"/>
            <a:ext cx="5329238" cy="4467225"/>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a:extLst>
              <a:ext uri="{FF2B5EF4-FFF2-40B4-BE49-F238E27FC236}">
                <a16:creationId xmlns:a16="http://schemas.microsoft.com/office/drawing/2014/main" id="{9097DB81-82D0-BA7C-9C9A-069AF918D32D}"/>
              </a:ext>
            </a:extLst>
          </p:cNvPr>
          <p:cNvSpPr>
            <a:spLocks noGrp="1" noChangeArrowheads="1"/>
          </p:cNvSpPr>
          <p:nvPr>
            <p:ph type="ftr" sz="quarter" idx="4"/>
          </p:nvPr>
        </p:nvSpPr>
        <p:spPr bwMode="auto">
          <a:xfrm>
            <a:off x="0" y="9428163"/>
            <a:ext cx="2887663" cy="496887"/>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1" hangingPunct="1">
              <a:buSzTx/>
              <a:defRPr sz="1200">
                <a:solidFill>
                  <a:schemeClr val="tx1"/>
                </a:solidFill>
                <a:latin typeface="Times" charset="0"/>
                <a:ea typeface="+mn-ea"/>
                <a:cs typeface="+mn-cs"/>
                <a:sym typeface="Times" charset="0"/>
              </a:defRPr>
            </a:lvl1pPr>
          </a:lstStyle>
          <a:p>
            <a:endParaRPr lang="en-GB"/>
          </a:p>
        </p:txBody>
      </p:sp>
      <p:sp>
        <p:nvSpPr>
          <p:cNvPr id="9223" name="Rectangle 7">
            <a:extLst>
              <a:ext uri="{FF2B5EF4-FFF2-40B4-BE49-F238E27FC236}">
                <a16:creationId xmlns:a16="http://schemas.microsoft.com/office/drawing/2014/main" id="{CB07CBFC-43A3-CC90-368C-A744D4D8A208}"/>
              </a:ext>
            </a:extLst>
          </p:cNvPr>
          <p:cNvSpPr>
            <a:spLocks noGrp="1" noChangeArrowheads="1"/>
          </p:cNvSpPr>
          <p:nvPr>
            <p:ph type="sldNum" sz="quarter" idx="5"/>
          </p:nvPr>
        </p:nvSpPr>
        <p:spPr bwMode="auto">
          <a:xfrm>
            <a:off x="3773488" y="9428163"/>
            <a:ext cx="2887662" cy="496887"/>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fld id="{90727A5F-B9D8-4823-8ADD-7B2F37CCADB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br01.safelinks.protection.outlook.com/?url=https%3A%2F%2Fsenedd.wales%2Fsenedd-now%2Fsenedd-blog%2Fsenedd-election-2026-what-is-the-d-hondt-formula-and-how-does-it-work%2F&amp;data=05%7C02%7CCGriffiths%40electoralcommission.org.uk%7C6e601fb9aa8e4c0b107208dda8148f14%7C23ffaa85ba954afe83f8bec1204ec961%7C0%7C0%7C638851528445676652%7CUnknown%7CTWFpbGZsb3d8eyJFbXB0eU1hcGkiOnRydWUsIlYiOiIwLjAuMDAwMCIsIlAiOiJXaW4zMiIsIkFOIjoiTWFpbCIsIldUIjoyfQ%3D%3D%7C0%7C%7C%7C&amp;sdata=RXyE0WeSDowKqcgVfcR6snWkz1d6%2FvMSZan2C%2Fwpw2E%3D&amp;reserved=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E302DAB-92CB-D5FD-EAB5-D2D87E6B2E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A0993C20-F546-464F-A621-1BEBF95FC34A}" type="slidenum">
              <a:rPr sz="1200">
                <a:solidFill>
                  <a:srgbClr val="000000"/>
                </a:solidFill>
              </a:rPr>
              <a:pPr eaLnBrk="1" hangingPunct="1"/>
              <a:t>1</a:t>
            </a:fld>
            <a:endParaRPr lang="cy" altLang="en-US" sz="1200">
              <a:solidFill>
                <a:srgbClr val="000000"/>
              </a:solidFill>
            </a:endParaRPr>
          </a:p>
        </p:txBody>
      </p:sp>
      <p:sp>
        <p:nvSpPr>
          <p:cNvPr id="57347" name="Rectangle 2">
            <a:extLst>
              <a:ext uri="{FF2B5EF4-FFF2-40B4-BE49-F238E27FC236}">
                <a16:creationId xmlns:a16="http://schemas.microsoft.com/office/drawing/2014/main" id="{078CDEB3-5EA4-DCC0-E930-48BB2F86548B}"/>
              </a:ext>
            </a:extLst>
          </p:cNvPr>
          <p:cNvSpPr>
            <a:spLocks noGrp="1" noRot="1" noChangeAspect="1" noChangeArrowheads="1" noTextEdit="1"/>
          </p:cNvSpPr>
          <p:nvPr>
            <p:ph type="sldImg"/>
          </p:nvPr>
        </p:nvSpPr>
        <p:spPr>
          <a:ln cap="flat">
            <a:headEnd type="none" w="med" len="med"/>
            <a:tailEnd type="none" w="med" len="med"/>
          </a:ln>
        </p:spPr>
      </p:sp>
      <p:sp>
        <p:nvSpPr>
          <p:cNvPr id="57348" name="Rectangle 3">
            <a:extLst>
              <a:ext uri="{FF2B5EF4-FFF2-40B4-BE49-F238E27FC236}">
                <a16:creationId xmlns:a16="http://schemas.microsoft.com/office/drawing/2014/main" id="{E3B9C359-EEB9-5633-3D49-5014E0ABDC0E}"/>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r>
              <a:rPr lang="cy" b="1" i="0" u="none" baseline="0">
                <a:solidFill>
                  <a:srgbClr val="000000"/>
                </a:solidFill>
                <a:ea typeface="ＭＳ Ｐゴシック" panose="020B0600070205080204" pitchFamily="34" charset="-128"/>
              </a:rPr>
              <a:t>Nod</a:t>
            </a:r>
            <a:r>
              <a:rPr lang="cy" b="0" i="0" u="none" baseline="0">
                <a:solidFill>
                  <a:srgbClr val="000000"/>
                </a:solidFill>
                <a:ea typeface="ＭＳ Ｐゴシック" panose="020B0600070205080204" pitchFamily="34" charset="-128"/>
              </a:rPr>
              <a:t>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Dyluniwyd y cyflwyniad PowerPoint hwn i gynorthwyo â briffio staff gorsafoedd pleidleisio sy’n gweithio yn etholiadau’r Senedd.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sz="1800" b="0" i="0" u="none" strike="noStrike" baseline="0">
                <a:solidFill>
                  <a:srgbClr val="2D2D8A"/>
                </a:solidFill>
                <a:effectLst/>
                <a:latin typeface="Calibri" panose="020F0502020204030204" pitchFamily="34" charset="0"/>
                <a:ea typeface="Calibri" panose="020F0502020204030204" pitchFamily="34" charset="0"/>
                <a:cs typeface="Calibri" panose="020F0502020204030204" pitchFamily="34" charset="0"/>
              </a:rPr>
              <a:t>Nodir pwyntiau pwysig ar y sleidiau, ond bydd angen i’r cyflwynydd sicrhau ei fod yn ychwanegu rhagor o fanylion at y prif bwyntiau yn ystod y sesiwn hyfforddi. Ar gyfer y diben hwn mae’n bosibl defnyddio’r nodiadau yn y ddogfen hon fel pwyntiau trafod.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Cyfeiria’r cyflwyniad hwn at y llawlyfr a’r canllawiau cyflym i orsafoedd pleidleisio a gynhyrchwyd gan y Comisiwn Etholiadol i gefnogi’r etholiad hwn.</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Deunyddiau ychwanegol angenrheidiol</a:t>
            </a:r>
          </a:p>
          <a:p>
            <a:pPr algn="l" defTabSz="914400" rtl="0">
              <a:spcBef>
                <a:spcPct val="0"/>
              </a:spcBef>
            </a:pPr>
            <a:endParaRPr lang="cy" altLang="en-US" b="1">
              <a:solidFill>
                <a:srgbClr val="000000"/>
              </a:solidFill>
              <a:ea typeface="ＭＳ Ｐゴシック" panose="020B0600070205080204" pitchFamily="34" charset="-128"/>
            </a:endParaRPr>
          </a:p>
          <a:p>
            <a:pPr algn="l" defTabSz="914400" rtl="0">
              <a:spcBef>
                <a:spcPct val="0"/>
              </a:spcBef>
            </a:pPr>
            <a:r>
              <a:rPr lang="cy" sz="18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rPr>
              <a:t>Copi o’r llawlyfr i orsafoedd pleidleisio a’r canllawiau cyflym i orsafoedd pleidleisio. (mae copïau ar gael ar wefan y Comisiwn Etholiadol)</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Awgrymiadau o ran Offer</a:t>
            </a:r>
          </a:p>
          <a:p>
            <a:pPr algn="l" defTabSz="914400" rtl="0">
              <a:spcBef>
                <a:spcPct val="0"/>
              </a:spcBef>
            </a:pPr>
            <a:endParaRPr lang="cy" altLang="en-US" b="1">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PowerPoint, papur troi, blwch manion, hysbysiadau, papurau pleidleisio, blwch pleidleisio, samplau o waith papur.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EC180D3-A6C8-5C8B-D23C-35ABC892E4F3}"/>
              </a:ext>
            </a:extLst>
          </p:cNvPr>
          <p:cNvSpPr>
            <a:spLocks noGrp="1" noRot="1" noChangeAspect="1" noChangeArrowheads="1" noTextEdit="1"/>
          </p:cNvSpPr>
          <p:nvPr>
            <p:ph type="sldImg"/>
          </p:nvPr>
        </p:nvSpPr>
        <p:spPr>
          <a:ln cap="flat">
            <a:headEnd type="none" w="med" len="med"/>
            <a:tailEnd type="none" w="med" len="med"/>
          </a:ln>
        </p:spPr>
      </p:sp>
      <p:sp>
        <p:nvSpPr>
          <p:cNvPr id="69635" name="Notes Placeholder 2">
            <a:extLst>
              <a:ext uri="{FF2B5EF4-FFF2-40B4-BE49-F238E27FC236}">
                <a16:creationId xmlns:a16="http://schemas.microsoft.com/office/drawing/2014/main" id="{BCF6E828-B86E-76AB-7224-86D26FC43D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6F2DFA7A-8CB3-8984-18AE-F4973A315C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67679986-A109-4CC6-85F1-1DC495C6A330}" type="slidenum">
              <a:rPr sz="1200">
                <a:solidFill>
                  <a:srgbClr val="000000"/>
                </a:solidFill>
              </a:rPr>
              <a:pPr eaLnBrk="1" hangingPunct="1"/>
              <a:t>10</a:t>
            </a:fld>
            <a:endParaRPr lang="cy"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FA34546-508A-5BF9-D07C-B414862EA1B8}"/>
              </a:ext>
            </a:extLst>
          </p:cNvPr>
          <p:cNvSpPr>
            <a:spLocks noGrp="1" noRot="1" noChangeAspect="1" noChangeArrowheads="1" noTextEdit="1"/>
          </p:cNvSpPr>
          <p:nvPr>
            <p:ph type="sldImg"/>
          </p:nvPr>
        </p:nvSpPr>
        <p:spPr>
          <a:ln cap="flat">
            <a:headEnd type="none" w="med" len="med"/>
            <a:tailEnd type="none" w="med" len="med"/>
          </a:ln>
        </p:spPr>
      </p:sp>
      <p:sp>
        <p:nvSpPr>
          <p:cNvPr id="70659" name="Notes Placeholder 2">
            <a:extLst>
              <a:ext uri="{FF2B5EF4-FFF2-40B4-BE49-F238E27FC236}">
                <a16:creationId xmlns:a16="http://schemas.microsoft.com/office/drawing/2014/main" id="{036C0D96-245C-4C4B-61ED-85933FD1F9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71C8D640-87B3-48B9-F815-E767BD186F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61D15E4C-E17A-4FDF-9E56-7A315344CF9A}" type="slidenum">
              <a:rPr sz="1200">
                <a:solidFill>
                  <a:srgbClr val="000000"/>
                </a:solidFill>
              </a:rPr>
              <a:pPr eaLnBrk="1" hangingPunct="1"/>
              <a:t>11</a:t>
            </a:fld>
            <a:endParaRPr lang="cy"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92D8912-4B3F-1FB7-85BC-897F19E853C9}"/>
              </a:ext>
            </a:extLst>
          </p:cNvPr>
          <p:cNvSpPr>
            <a:spLocks noGrp="1" noRot="1" noChangeAspect="1" noChangeArrowheads="1" noTextEdit="1"/>
          </p:cNvSpPr>
          <p:nvPr>
            <p:ph type="sldImg"/>
          </p:nvPr>
        </p:nvSpPr>
        <p:spPr>
          <a:ln cap="flat">
            <a:headEnd type="none" w="med" len="med"/>
            <a:tailEnd type="none" w="med" len="med"/>
          </a:ln>
        </p:spPr>
      </p:sp>
      <p:sp>
        <p:nvSpPr>
          <p:cNvPr id="40963" name="Notes Placeholder 2">
            <a:extLst>
              <a:ext uri="{FF2B5EF4-FFF2-40B4-BE49-F238E27FC236}">
                <a16:creationId xmlns:a16="http://schemas.microsoft.com/office/drawing/2014/main" id="{53094C01-CD6F-DEA1-458E-D50046E1E0CC}"/>
              </a:ext>
            </a:extLst>
          </p:cNvPr>
          <p:cNvSpPr>
            <a:spLocks noGrp="1"/>
          </p:cNvSpPr>
          <p:nvPr>
            <p:ph type="body" idx="3"/>
          </p:nvPr>
        </p:nvSpPr>
        <p:spPr>
          <a:ln/>
        </p:spPr>
        <p:txBody>
          <a:bodyPr>
            <a:noAutofit/>
          </a:bodyPr>
          <a:lstStyle/>
          <a:p>
            <a:pPr algn="l" defTabSz="914400" rtl="0">
              <a:spcBef>
                <a:spcPct val="0"/>
              </a:spcBef>
            </a:pPr>
            <a:r>
              <a:rPr lang="cy" b="0" i="0" u="none" baseline="0">
                <a:solidFill>
                  <a:srgbClr val="000000"/>
                </a:solidFill>
                <a:ea typeface="ＭＳ Ｐゴシック" panose="020B0600070205080204" pitchFamily="34" charset="-128"/>
              </a:rPr>
              <a:t>Bwriad y sleid hon yw cyflwyno pwyntiau allweddol i’w hystyried wrth drefnu a gosod cyn i bleidleisiau agor.</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Hyfforddwr</a:t>
            </a:r>
            <a:r>
              <a:rPr lang="cy" b="0" i="0" u="none" baseline="0">
                <a:solidFill>
                  <a:srgbClr val="000000"/>
                </a:solidFill>
                <a:ea typeface="ＭＳ Ｐゴシック" panose="020B0600070205080204" pitchFamily="34" charset="-128"/>
              </a:rPr>
              <a:t> </a:t>
            </a:r>
            <a:r>
              <a:rPr lang="cy" b="1"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cyfeiriwch at y rhestr trefnu gorsafoedd pleidleisio yn Atodiad 11 y llawlyfr gorsafoedd pleidleisio</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Cymerwch olwg ar y gosodiad - cliriwch y llwybrau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hygyrch i bawb </a:t>
            </a:r>
          </a:p>
          <a:p>
            <a:pPr algn="l" defTabSz="914400" rtl="0">
              <a:spcBef>
                <a:spcPct val="0"/>
              </a:spcBef>
            </a:pPr>
            <a:r>
              <a:rPr lang="cy" b="0" i="0" u="none" baseline="0">
                <a:solidFill>
                  <a:srgbClr val="000000"/>
                </a:solidFill>
                <a:ea typeface="ＭＳ Ｐゴシック" panose="020B0600070205080204" pitchFamily="34" charset="-128"/>
              </a:rPr>
              <a:t>Gwnewch yn siŵr bod yr holl hysbysiadau i fyny </a:t>
            </a:r>
          </a:p>
          <a:p>
            <a:pPr algn="l" defTabSz="914400" rtl="0">
              <a:spcBef>
                <a:spcPct val="0"/>
              </a:spcBef>
            </a:pPr>
            <a:r>
              <a:rPr lang="cy" b="0" i="0" u="none" baseline="0">
                <a:solidFill>
                  <a:srgbClr val="000000"/>
                </a:solidFill>
                <a:ea typeface="ＭＳ Ｐゴシック" panose="020B0600070205080204" pitchFamily="34" charset="-128"/>
              </a:rPr>
              <a:t>Gwnewch yn siŵr bod y sgriniau wedi cael eu gosod [os yn berthnasol] </a:t>
            </a:r>
          </a:p>
          <a:p>
            <a:pPr algn="l" defTabSz="914400" rtl="0">
              <a:spcBef>
                <a:spcPct val="0"/>
              </a:spcBef>
            </a:pPr>
            <a:r>
              <a:rPr lang="cy" b="0" i="0" u="none" baseline="0">
                <a:solidFill>
                  <a:srgbClr val="000000"/>
                </a:solidFill>
                <a:ea typeface="ＭＳ Ｐゴシック" panose="020B0600070205080204" pitchFamily="34" charset="-128"/>
              </a:rPr>
              <a:t>Os defnyddir pensiliau, gwnewch yn siŵr eu bod yn barod at ddefnydd ac yn finiog</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Gwnewch yn siŵr bod yr holl hysbysiadau i fyny ac mewn lleoliad y gall pleidleiswyr eu gweld. Yn ogystal, sicrhewch fod yr hysbysiad ‘Gwybodaeth i Bleidleiswyr’ yn cael ei arddangos ym mhob bwth pleidleisio a bod yr hysbysiad a elwir yn ‘Cyfarwyddyd i Bleidleiswyr’ yn cael ei arddangos y tu mewn i’r orsaf bleidleisio.</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Cyfarpar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papur pleidleisio bras, chwyddwydr, adnodd gafael mewn pensil, dyfais bleidleisio gyffyrddadwy, ac unrhyw gyfarpar arall a ddarperir i gynorthwyo hygyrchedd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ar gael i’w defnyddio pryd bynnag.</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Hyfforddwr </a:t>
            </a:r>
            <a:r>
              <a:rPr lang="cy" b="0" i="0" u="none" baseline="0">
                <a:solidFill>
                  <a:srgbClr val="000000"/>
                </a:solidFill>
                <a:ea typeface="ＭＳ Ｐゴシック" panose="020B0600070205080204" pitchFamily="34" charset="-128"/>
              </a:rPr>
              <a:t>- dylech gael enghreifftiau o’r cyfarpar gorsafoedd pleidleisio a’r mathau gwahanol o hysbysiadau yn y sesiwn friffio fel y gall pobl eu gweld, holi sut mae eu defnyddio neu ofyn beth yw eu diben.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Hyfforddwr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rhestrwch y tasgau terfynol sydd i’w cynnal munudau cyn i bleidleisiau agor.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	</a:t>
            </a:r>
          </a:p>
        </p:txBody>
      </p:sp>
      <p:sp>
        <p:nvSpPr>
          <p:cNvPr id="71684" name="Slide Number Placeholder 3">
            <a:extLst>
              <a:ext uri="{FF2B5EF4-FFF2-40B4-BE49-F238E27FC236}">
                <a16:creationId xmlns:a16="http://schemas.microsoft.com/office/drawing/2014/main" id="{E49546D2-2D0C-B879-0D2E-6CD7C2BA2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3A78FA7E-0E41-417E-B646-CF46D7C43E7C}" type="slidenum">
              <a:rPr sz="1200">
                <a:solidFill>
                  <a:srgbClr val="000000"/>
                </a:solidFill>
              </a:rPr>
              <a:pPr eaLnBrk="1" hangingPunct="1"/>
              <a:t>12</a:t>
            </a:fld>
            <a:endParaRPr lang="cy"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06EB060-166B-2608-1264-0AB8202DBB1A}"/>
              </a:ext>
            </a:extLst>
          </p:cNvPr>
          <p:cNvSpPr>
            <a:spLocks noGrp="1" noRot="1" noChangeAspect="1" noChangeArrowheads="1" noTextEdit="1"/>
          </p:cNvSpPr>
          <p:nvPr>
            <p:ph type="sldImg"/>
          </p:nvPr>
        </p:nvSpPr>
        <p:spPr>
          <a:ln cap="flat">
            <a:headEnd type="none" w="med" len="med"/>
            <a:tailEnd type="none" w="med" len="med"/>
          </a:ln>
        </p:spPr>
      </p:sp>
      <p:sp>
        <p:nvSpPr>
          <p:cNvPr id="43011" name="Notes Placeholder 2">
            <a:extLst>
              <a:ext uri="{FF2B5EF4-FFF2-40B4-BE49-F238E27FC236}">
                <a16:creationId xmlns:a16="http://schemas.microsoft.com/office/drawing/2014/main" id="{8F5CE2B3-7152-BAB1-01AE-3444BBF1116E}"/>
              </a:ext>
            </a:extLst>
          </p:cNvPr>
          <p:cNvSpPr>
            <a:spLocks noGrp="1"/>
          </p:cNvSpPr>
          <p:nvPr>
            <p:ph type="body" idx="3"/>
          </p:nvPr>
        </p:nvSpPr>
        <p:spPr>
          <a:ln/>
        </p:spPr>
        <p:txBody>
          <a:bodyPr>
            <a:noAutofit/>
          </a:bodyPr>
          <a:lstStyle/>
          <a:p>
            <a:pPr algn="l" defTabSz="914400" rtl="0">
              <a:spcBef>
                <a:spcPct val="0"/>
              </a:spcBef>
            </a:pPr>
            <a:r>
              <a:rPr lang="cy" b="1" i="0" u="none" baseline="0">
                <a:solidFill>
                  <a:srgbClr val="000000"/>
                </a:solidFill>
                <a:ea typeface="ＭＳ Ｐゴシック" panose="020B0600070205080204" pitchFamily="34" charset="-128"/>
              </a:rPr>
              <a:t>Hyfforddwr </a:t>
            </a:r>
            <a:r>
              <a:rPr lang="cy" b="0" i="0" u="none" baseline="0">
                <a:solidFill>
                  <a:srgbClr val="000000"/>
                </a:solidFill>
                <a:ea typeface="ＭＳ Ｐゴシック" panose="020B0600070205080204" pitchFamily="34" charset="-128"/>
              </a:rPr>
              <a:t>- Gofynnwch y cwestiwn canlynol i’r hyfforddeion: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pwy all fod yn bresennol yn yr orsaf bleidleisio?</a:t>
            </a:r>
            <a:r>
              <a:rPr lang="cy" b="0" i="0" u="none" baseline="0">
                <a:solidFill>
                  <a:srgbClr val="000000"/>
                </a:solidFill>
                <a:latin typeface="Times" panose="02020603050405020304" pitchFamily="18" charset="0"/>
                <a:ea typeface="ＭＳ Ｐゴシック" panose="020B0600070205080204" pitchFamily="34" charset="-128"/>
              </a:rPr>
              <a:t>‘</a:t>
            </a:r>
            <a:endParaRPr lang="cy" altLang="en-US">
              <a:solidFill>
                <a:srgbClr val="000000"/>
              </a:solidFill>
              <a:ea typeface="ＭＳ Ｐゴシック" panose="020B0600070205080204" pitchFamily="34" charset="-128"/>
            </a:endParaRPr>
          </a:p>
          <a:p>
            <a:pPr algn="l" defTabSz="914400" rtl="0">
              <a:spcBef>
                <a:spcPct val="0"/>
              </a:spcBef>
            </a:pPr>
            <a:endParaRPr lang="cy" altLang="en-US" b="1">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Sleid ryngweithiol </a:t>
            </a:r>
            <a:r>
              <a:rPr lang="cy" b="1" i="0" u="none" baseline="0">
                <a:solidFill>
                  <a:srgbClr val="000000"/>
                </a:solidFill>
                <a:latin typeface="Times" panose="02020603050405020304" pitchFamily="18" charset="0"/>
                <a:ea typeface="ＭＳ Ｐゴシック" panose="020B0600070205080204" pitchFamily="34" charset="-128"/>
              </a:rPr>
              <a:t>-</a:t>
            </a:r>
            <a:r>
              <a:rPr lang="cy" b="1" i="0" u="none" baseline="0">
                <a:solidFill>
                  <a:srgbClr val="000000"/>
                </a:solidFill>
                <a:ea typeface="ＭＳ Ｐゴシック" panose="020B0600070205080204" pitchFamily="34" charset="-128"/>
              </a:rPr>
              <a:t> wrth glicio bydd atebion yn ymddangos</a:t>
            </a:r>
          </a:p>
          <a:p>
            <a:pPr algn="l" defTabSz="914400" rtl="0">
              <a:spcBef>
                <a:spcPct val="0"/>
              </a:spcBef>
            </a:pPr>
            <a:endParaRPr lang="cy" altLang="en-US" b="1">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Pwyntiau trafod</a:t>
            </a:r>
          </a:p>
          <a:p>
            <a:pPr algn="l" defTabSz="914400" rtl="0">
              <a:spcBef>
                <a:spcPct val="0"/>
              </a:spcBef>
            </a:pPr>
            <a:endParaRPr lang="cy" altLang="en-US" b="1">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A all rhifwyr wisgo rhosedi ag enwau / ymgeiswyr plaid?</a:t>
            </a:r>
          </a:p>
          <a:p>
            <a:pPr algn="l" defTabSz="914400" rtl="0">
              <a:spcBef>
                <a:spcPct val="0"/>
              </a:spcBef>
            </a:pPr>
            <a:r>
              <a:rPr lang="cy"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rPr>
              <a:t>[Dylai rhifwyr wisgo rhosedi lliw sydd o faint rhesymol, gan fod hyn yn cynorthwyo etholwyr drwy ei wneud yn glir eu bod yn ymgyrchwyr a ddim yn swyddogion etholiadol. Gall y rhoséd arddangos enw ymgeisydd neu blaid a/neu arwyddlun neu ddisgrifiad; ni ddylai’r rhoséd gael slogan arno ac ni ddylai fod yn enfawr]</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A all y cyfryngau fod yn bresennol yn yr orsaf bleidleisio i ffilmio ymgeisydd/ymgyrchydd yn pleidleisio?</a:t>
            </a:r>
          </a:p>
          <a:p>
            <a:pPr algn="l" defTabSz="914400" rtl="0">
              <a:spcBef>
                <a:spcPct val="0"/>
              </a:spcBef>
            </a:pPr>
            <a:r>
              <a:rPr lang="cy" b="0" i="0" u="none" baseline="0">
                <a:solidFill>
                  <a:srgbClr val="000000"/>
                </a:solidFill>
                <a:ea typeface="ＭＳ Ｐゴシック" panose="020B0600070205080204" pitchFamily="34" charset="-128"/>
              </a:rPr>
              <a:t>Nid oes gan gynrychiolwyr o’r cyfryngau'r hawl i fod yn bresennol mewn gorsaf bleidleisio ac eithrio pan maent yn bresennol fel pleidleiswyr neu arsylwyr achrededig. Ni ddylent gael caniatâd i ffilmio na chyfweld pleidleiswyr yn yr orsaf bleidleisio.</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9CB8EFB2-87D4-DCB6-F374-41978D035F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1EC0A0AD-A971-4A80-AE5D-85BFE68CB23A}" type="slidenum">
              <a:rPr sz="1200">
                <a:solidFill>
                  <a:srgbClr val="000000"/>
                </a:solidFill>
              </a:rPr>
              <a:pPr eaLnBrk="1" hangingPunct="1"/>
              <a:t>13</a:t>
            </a:fld>
            <a:endParaRPr lang="cy"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C68DBFB-6D22-3A16-4490-B325A5479D32}"/>
              </a:ext>
            </a:extLst>
          </p:cNvPr>
          <p:cNvSpPr>
            <a:spLocks noGrp="1" noRot="1" noChangeAspect="1" noChangeArrowheads="1" noTextEdit="1"/>
          </p:cNvSpPr>
          <p:nvPr>
            <p:ph type="sldImg"/>
          </p:nvPr>
        </p:nvSpPr>
        <p:spPr>
          <a:ln cap="flat">
            <a:headEnd type="none" w="med" len="med"/>
            <a:tailEnd type="none" w="med" len="med"/>
          </a:ln>
        </p:spPr>
      </p:sp>
      <p:sp>
        <p:nvSpPr>
          <p:cNvPr id="45059" name="Notes Placeholder 2">
            <a:extLst>
              <a:ext uri="{FF2B5EF4-FFF2-40B4-BE49-F238E27FC236}">
                <a16:creationId xmlns:a16="http://schemas.microsoft.com/office/drawing/2014/main" id="{62520465-3955-9B5E-C124-D3BB77B8F1A7}"/>
              </a:ext>
            </a:extLst>
          </p:cNvPr>
          <p:cNvSpPr>
            <a:spLocks noGrp="1"/>
          </p:cNvSpPr>
          <p:nvPr>
            <p:ph type="body" idx="3"/>
          </p:nvPr>
        </p:nvSpPr>
        <p:spPr>
          <a:ln cap="flat" algn="ctr">
            <a:headEnd type="none" w="med" len="med"/>
            <a:tailEnd type="none" w="med" len="med"/>
          </a:ln>
        </p:spPr>
        <p:txBody>
          <a:bodyPr>
            <a:noAutofit/>
          </a:bodyPr>
          <a:lstStyle/>
          <a:p>
            <a:pPr marL="39688" algn="l" defTabSz="914400" rtl="0">
              <a:spcBef>
                <a:spcPts val="413"/>
              </a:spcBef>
            </a:pPr>
            <a:r>
              <a:rPr lang="cy" b="0" i="0" u="none" baseline="0">
                <a:solidFill>
                  <a:srgbClr val="000000"/>
                </a:solidFill>
                <a:ea typeface="ＭＳ Ｐゴシック" panose="020B0600070205080204" pitchFamily="34" charset="-128"/>
              </a:rPr>
              <a:t>Bwriad y sleid hon yw amlygu’r hyn y dylai staff gorsafoedd pleidleisio ei ddisgwyl os yw arsylwyr a chynrychiolwyr y Comisiwn Etholiadol yn ymweld â’r orsaf.</a:t>
            </a:r>
          </a:p>
          <a:p>
            <a:pPr marL="39688" algn="l" defTabSz="914400" rtl="0">
              <a:spcBef>
                <a:spcPts val="413"/>
              </a:spcBef>
            </a:pPr>
            <a:endParaRPr lang="cy" altLang="en-US">
              <a:solidFill>
                <a:srgbClr val="000000"/>
              </a:solidFill>
              <a:ea typeface="ＭＳ Ｐゴシック" panose="020B0600070205080204" pitchFamily="34" charset="-128"/>
            </a:endParaRPr>
          </a:p>
          <a:p>
            <a:pPr marL="39688" algn="l" defTabSz="914400" rtl="0">
              <a:spcBef>
                <a:spcPts val="413"/>
              </a:spcBef>
            </a:pPr>
            <a:r>
              <a:rPr lang="cy" b="1"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Hyfforddwr </a:t>
            </a: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 Eglurwch fod arsylwi’n rhan bwysig o’r broses etholiadol ac ni ddylid ei rwystro mewn unrhyw ffordd. Dylai pawb sy’n mynd i orsaf bleidleisio ar gyfer y diben o arsylwi gweithdrefnau ddilyn y camau iechyd y cyhoedd sydd ar waith drwy gydol yr amser. </a:t>
            </a:r>
          </a:p>
          <a:p>
            <a:pPr marL="39688" algn="l" defTabSz="914400" rtl="0">
              <a:spcBef>
                <a:spcPts val="413"/>
              </a:spcBef>
            </a:pPr>
            <a:endParaRPr lang="cy" altLang="en-US">
              <a:solidFill>
                <a:srgbClr val="000000"/>
              </a:solidFill>
              <a:ea typeface="ＭＳ Ｐゴシック" panose="020B0600070205080204" pitchFamily="34" charset="-128"/>
            </a:endParaRPr>
          </a:p>
          <a:p>
            <a:pPr marL="39688" algn="l" defTabSz="914400" rtl="0">
              <a:spcBef>
                <a:spcPts val="413"/>
              </a:spcBef>
            </a:pPr>
            <a:r>
              <a:rPr lang="cy" b="0" i="0" u="none" baseline="0">
                <a:solidFill>
                  <a:srgbClr val="000000"/>
                </a:solidFill>
                <a:ea typeface="ＭＳ Ｐゴシック" panose="020B0600070205080204" pitchFamily="34" charset="-128"/>
              </a:rPr>
              <a:t>Bydd gan arsylwyr achrededig a chynrychiolwyr y Comisiwn Etholiadol ID ffotograffig a roddwyd gan y Comisiwn Etholiadol</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Nid oes angen i arsylwyr achrededig a chynrychiolwyr y Comisiwn roi gwybod am eu hymweliad ymlaen llaw, fodd bynnag efallai y byddant wedi cysylltu â’r </a:t>
            </a:r>
            <a:r>
              <a:rPr lang="cy" b="0" i="0" u="none" baseline="0">
                <a:solidFill>
                  <a:srgbClr val="000000"/>
                </a:solidFill>
                <a:ea typeface="ＭＳ Ｐゴシック" panose="020B0600070205080204" pitchFamily="34" charset="-128"/>
              </a:rPr>
              <a:t>Swyddog Llywyddu ymlaen llaw i roi gwybod y byddant yn cynnal arsylwadau yn eich ardal.</a:t>
            </a: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MAE ANGEN i arsylwyr achrededig a chynrychiolwyr y Comisiwn ddangos ID ichi pan ddônt i’r orsaf.  </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Bydd gan fathodynnau arian (sef y rhai a roddir i arsylwyr achrededig) ddyddiad dechrau a dyddiad dod i ben, yn ogystal â rhif cyfeirnod uwchben y llun.</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rPr>
              <a:t>I sicrhau y cynhelir y bleidlais yn ddiogel ac yn effeithiol, mae gan Swyddogion Llywyddu'r hawl i gyfyngu nifer yr arsylwyr achrededig (ond nid cynrychiolwyr y Comisiwn) sy’n bresennol y tu mewn i orsaf bleidleisio am amser penodol - megis am 30 neu 60 munud. Os yw’r gwaith o gynnal y gweithdrefnau yn ddiogel ac yn effeithiol yn cael ei beryglu oherwydd nifer yr etholwyr sy’n disgwyl i bleidleisio neu’r nifer o arsylwyr sydd eisoes yn bresennol, efallai y bydd angen ichi gyfyngu dros dro'r nifer o arsylwyr a/neu’r amser y gall arsylwyr ei dreulio yn yr orsaf bleidleisio. Mae hynny er mwyn sicrhau bod digon o le i leihau cyswllt rhwng pobl a sicrhau y gall y bleidlais fwrw ymlaen yn effeithiol.  Fodd bynnag ni allwch wahardd yr holl arsylwyr o’r broses gyfan, dim ond cyfyngu nifer yr arsylwyr sy’n bresennol ar adeg benodol. Pan gymerir camau o’r fath, dylid cofnodi hyn mewn cofnodlyfr gorsaf bleidleisio.</a:t>
            </a:r>
            <a:endParaRPr lang="cy" altLang="en-US">
              <a:solidFill>
                <a:srgbClr val="000000"/>
              </a:solidFill>
              <a:ea typeface="ＭＳ Ｐゴシック" panose="020B0600070205080204" pitchFamily="34" charset="-128"/>
            </a:endParaRP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1"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Hyfforddwr - </a:t>
            </a: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Cyfeiriwch Swyddogion Llywyddu at gyhoeddiad y CE; </a:t>
            </a:r>
            <a:r>
              <a:rPr lang="cy" b="0" i="1"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Arsylwyr yn etholiadau’r DU:</a:t>
            </a: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 </a:t>
            </a:r>
            <a:r>
              <a:rPr lang="cy" sz="1800" b="0" i="0" u="sng"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rPr>
              <a:t>https://www.electoralcommission.org.uk/cy/pleidleisio-ac-etholiadau/arsylwi-mewn-etholiadau-a-refferenda/canllawiau-ac-adborth-ar-gyfer-arsylwi-etholiadau </a:t>
            </a: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a llawlyfr Gorsafoedd Pleidleisio’r Comisiwn.</a:t>
            </a:r>
            <a:endParaRPr lang="cy" altLang="en-US">
              <a:solidFill>
                <a:srgbClr val="000000"/>
              </a:solidFill>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id="{A37CF811-FF98-7506-1101-1018E591B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34100A0C-B389-44F4-87DE-6CCC498402B0}" type="slidenum">
              <a:rPr sz="1200">
                <a:solidFill>
                  <a:srgbClr val="000000"/>
                </a:solidFill>
              </a:rPr>
              <a:pPr eaLnBrk="1" hangingPunct="1"/>
              <a:t>14</a:t>
            </a:fld>
            <a:endParaRPr lang="cy"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4F71F37-4A59-2B8C-8FD6-469873560EF4}"/>
              </a:ext>
            </a:extLst>
          </p:cNvPr>
          <p:cNvSpPr>
            <a:spLocks noGrp="1" noRot="1" noChangeAspect="1" noChangeArrowheads="1" noTextEdit="1"/>
          </p:cNvSpPr>
          <p:nvPr>
            <p:ph type="sldImg"/>
          </p:nvPr>
        </p:nvSpPr>
        <p:spPr>
          <a:ln cap="flat">
            <a:headEnd type="none" w="med" len="med"/>
            <a:tailEnd type="none" w="med" len="med"/>
          </a:ln>
        </p:spPr>
      </p:sp>
      <p:sp>
        <p:nvSpPr>
          <p:cNvPr id="47107" name="Notes Placeholder 2">
            <a:extLst>
              <a:ext uri="{FF2B5EF4-FFF2-40B4-BE49-F238E27FC236}">
                <a16:creationId xmlns:a16="http://schemas.microsoft.com/office/drawing/2014/main" id="{BB4743DA-7630-B64E-DE5D-C2D775EEEF58}"/>
              </a:ext>
            </a:extLst>
          </p:cNvPr>
          <p:cNvSpPr>
            <a:spLocks noGrp="1"/>
          </p:cNvSpPr>
          <p:nvPr>
            <p:ph type="body" idx="3"/>
          </p:nvPr>
        </p:nvSpPr>
        <p:spPr>
          <a:ln/>
        </p:spPr>
        <p:txBody>
          <a:bodyPr>
            <a:noAutofit/>
          </a:bodyPr>
          <a:lstStyle/>
          <a:p>
            <a:pPr marL="38100"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Bwriad y sleid hon yw amlygu pwysigrwydd gofal cwsmer, yn enwedig os daw sefyllfa anodd i law. </a:t>
            </a:r>
          </a:p>
          <a:p>
            <a:pPr marL="38100" algn="l" defTabSz="914400" rtl="0">
              <a:spcBef>
                <a:spcPts val="413"/>
              </a:spcBef>
            </a:pPr>
            <a:endParaRPr lang="cy"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algn="l" rtl="0" fontAlgn="base">
              <a:buNone/>
            </a:pPr>
            <a:r>
              <a:rPr lang="cy" b="1"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Hyfforddwr </a:t>
            </a: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 Atgyfnerthwch fod pleidleiswyr sy’n fodlon â’r profiad pleidleisio yn fwy tebygol o gymryd rhan yn rheolaidd. Dylai’r holl bleidleiswyr gael gwasanaeth o safon gyson. </a:t>
            </a:r>
            <a:r>
              <a:rPr lang="cy"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rPr>
              <a:t>Pan fo modd dylai staff wisgo ac arddangos yn glir bathodynnau sy’n dangos eu bod yn aelodau o staff fel bod pleidleiswyr yn gwybod pwy i droi atynt am gymorth.</a:t>
            </a: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Yn aml gall ymddwyn yn gadarnhaol ac yn empathig helpu i dawelu sefyllfaoedd anodd. </a:t>
            </a:r>
          </a:p>
          <a:p>
            <a:pPr marL="38100"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Gwnewch yn siŵr nad ydych chi’n arwain pleidleiswyr i bleidleisio mewn ffordd benodol wrth gynnig cymorth.</a:t>
            </a:r>
          </a:p>
          <a:p>
            <a:pPr marL="38100"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pPr>
            <a:r>
              <a:rPr lang="cy" b="0" i="0" u="none" baseline="0">
                <a:solidFill>
                  <a:srgbClr val="000000"/>
                </a:solidFill>
                <a:ea typeface="ＭＳ Ｐゴシック" panose="020B0600070205080204" pitchFamily="34" charset="-128"/>
              </a:rPr>
              <a:t>Dylai’r cyfarwyddiadau i bleidleiswyr yn yr orsaf bleidleisio gael eu rhoi yn Gymraeg neu’n Saesneg, a hefyd wrth roi cymorth i bleidleiswyr. Efallai bod y Swyddog Canlyniadau wedi rhoi cyfarwyddiadau neu ganllawiau mewn ieithoedd neu fformatau amgen yn dibynnu ar ofynion y gymuned. </a:t>
            </a:r>
          </a:p>
          <a:p>
            <a:pPr marL="38100" algn="l" defTabSz="914400" rtl="0">
              <a:spcBef>
                <a:spcPts val="413"/>
              </a:spcBef>
            </a:pPr>
            <a:endParaRPr lang="cy" altLang="en-US">
              <a:solidFill>
                <a:srgbClr val="000000"/>
              </a:solidFill>
              <a:ea typeface="ＭＳ Ｐゴシック" panose="020B0600070205080204" pitchFamily="34" charset="-128"/>
            </a:endParaRPr>
          </a:p>
          <a:p>
            <a:pPr marL="38100" algn="l" defTabSz="914400" rtl="0">
              <a:spcBef>
                <a:spcPts val="413"/>
              </a:spcBef>
            </a:pPr>
            <a:r>
              <a:rPr lang="cy" b="0" i="0" u="none" baseline="0">
                <a:solidFill>
                  <a:srgbClr val="000000"/>
                </a:solidFill>
                <a:ea typeface="ＭＳ Ｐゴシック" panose="020B0600070205080204" pitchFamily="34" charset="-128"/>
              </a:rPr>
              <a:t>Dylai’r Swyddog Llywyddu fod yn gyfarwydd â pha adnoddau sydd ar gael a darparu’r rhain pryd a phan yn briodol. Mewn rhai achosion eithriadol efallai na fydd yr hysbysiadau a gyfieithwyd yn ddigon nac yn briodol. Er enghraifft, efallai na fydd gan bleidleisiwr fawr o lythrennedd neu â chwestiwn sy’n disgyn y tu hwnt i gwmpas yr hysbysiadau. Dan yr amgylchiadau hynny, os all staff gorsaf bleidleisio rhoi gwybodaeth mewn iaith a siaradir gan y pleidleisiwr, yna gellir rhoi cymorth mewn iaith sy’n wahanol i Gymraeg neu Saesneg. </a:t>
            </a:r>
          </a:p>
          <a:p>
            <a:pPr marL="38100" algn="l" defTabSz="914400" rtl="0">
              <a:spcBef>
                <a:spcPts val="413"/>
              </a:spcBef>
            </a:pPr>
            <a:endParaRPr lang="cy" altLang="en-US">
              <a:solidFill>
                <a:srgbClr val="000000"/>
              </a:solidFill>
              <a:ea typeface="ＭＳ Ｐゴシック" panose="020B0600070205080204" pitchFamily="34" charset="-128"/>
            </a:endParaRPr>
          </a:p>
          <a:p>
            <a:pPr marL="38100" algn="l" defTabSz="914400" rtl="0">
              <a:spcBef>
                <a:spcPts val="413"/>
              </a:spcBef>
            </a:pPr>
            <a:r>
              <a:rPr lang="cy" b="0" i="0" u="none" baseline="0">
                <a:solidFill>
                  <a:srgbClr val="000000"/>
                </a:solidFill>
                <a:ea typeface="ＭＳ Ｐゴシック" panose="020B0600070205080204" pitchFamily="34" charset="-128"/>
              </a:rPr>
              <a:t>Pan roddir cymorth mewn iaith arall, dylech egluro i staff eraill ac unrhyw asiantiaid pleidleisio neu arsylwyr sy’n bresennol pa gwestiwn a holwyd a pha ymateb a roddwyd.</a:t>
            </a:r>
          </a:p>
          <a:p>
            <a:pPr marL="38100"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Rhaid dilyn rheolau’r etholiad drwy’r amser - cyfeiriwch at y llawlyfr gorsafoedd pleidleisio ac os nad ydych chi’n hollol siŵr, ffoniwch y swyddfa etholiadau. </a:t>
            </a:r>
          </a:p>
          <a:p>
            <a:pPr marL="38100"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Byddwch yn ymwybodol o ddiogelwch manylion personol pleidleiswyr ar y gofrestr etholiadol a’r cardiau pleidleisio. Sicrhewch y dinistrir unrhyw gardiau pleidleisio a adawir gan bleidleiswyr yn yr orsaf bleidleisio a hynny’n unol â’ch polisi cadw dogfennau.</a:t>
            </a:r>
          </a:p>
          <a:p>
            <a:pPr marL="38100" algn="l" defTabSz="914400" rtl="0">
              <a:spcBef>
                <a:spcPts val="413"/>
              </a:spcBef>
            </a:pPr>
            <a:endParaRPr lang="cy" altLang="en-US">
              <a:solidFill>
                <a:srgbClr val="000000"/>
              </a:solidFill>
              <a:ea typeface="ＭＳ Ｐゴシック" panose="020B0600070205080204" pitchFamily="34" charset="-128"/>
              <a:sym typeface="Times" panose="02020603050405020304" pitchFamily="18" charset="0"/>
            </a:endParaRPr>
          </a:p>
          <a:p>
            <a:pPr marL="38100" algn="l" defTabSz="914400" rtl="0">
              <a:spcBef>
                <a:spcPts val="413"/>
              </a:spcBef>
            </a:pPr>
            <a:r>
              <a:rPr lang="cy" b="1" i="0" u="none" baseline="0">
                <a:solidFill>
                  <a:srgbClr val="000000"/>
                </a:solidFill>
                <a:ea typeface="ＭＳ Ｐゴシック" panose="020B0600070205080204" pitchFamily="34" charset="-128"/>
                <a:sym typeface="Times" panose="02020603050405020304" pitchFamily="18" charset="0"/>
              </a:rPr>
              <a:t>Pwyntiau trafod</a:t>
            </a:r>
          </a:p>
          <a:p>
            <a:pPr marL="38100" algn="l" defTabSz="914400" rtl="0">
              <a:spcBef>
                <a:spcPts val="413"/>
              </a:spcBef>
            </a:pPr>
            <a:r>
              <a:rPr lang="cy" b="0" i="0" u="none" baseline="0">
                <a:solidFill>
                  <a:srgbClr val="000000"/>
                </a:solidFill>
                <a:ea typeface="ＭＳ Ｐゴシック" panose="020B0600070205080204" pitchFamily="34" charset="-128"/>
                <a:sym typeface="Times" panose="02020603050405020304" pitchFamily="18" charset="0"/>
              </a:rPr>
              <a:t>Pa fath o sefyllfaoedd allai ddigwydd yn yr orsaf bleidleisio a all fod yn heriol? Er enghraifft, rhywun nad yw ar y gofrestr, rhywun yn yr orsaf bleidleisio anghywir ac ati. </a:t>
            </a:r>
          </a:p>
          <a:p>
            <a:pPr marL="38100" algn="l" defTabSz="914400" rtl="0">
              <a:spcBef>
                <a:spcPts val="413"/>
              </a:spcBef>
            </a:pPr>
            <a:r>
              <a:rPr lang="cy" b="0" i="0" u="none" baseline="0">
                <a:solidFill>
                  <a:srgbClr val="000000"/>
                </a:solidFill>
                <a:ea typeface="ＭＳ Ｐゴシック" panose="020B0600070205080204" pitchFamily="34" charset="-128"/>
                <a:sym typeface="Times" panose="02020603050405020304" pitchFamily="18" charset="0"/>
              </a:rPr>
              <a:t>Pa strategaethau y gellid y eu defnyddio i chwalu’r heriau hynny? </a:t>
            </a: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cy" b="0" i="0" u="none" baseline="0">
                <a:solidFill>
                  <a:srgbClr val="000000"/>
                </a:solidFill>
                <a:ea typeface="ＭＳ Ｐゴシック" panose="020B0600070205080204" pitchFamily="34" charset="-128"/>
                <a:sym typeface="Times" panose="02020603050405020304" pitchFamily="18" charset="0"/>
              </a:rPr>
              <a:t> Siaradwch am wasanaethau cwsmeriaid yma </a:t>
            </a: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cy" b="0" i="0" u="none" baseline="0">
                <a:solidFill>
                  <a:srgbClr val="000000"/>
                </a:solidFill>
                <a:ea typeface="ＭＳ Ｐゴシック" panose="020B0600070205080204" pitchFamily="34" charset="-128"/>
                <a:sym typeface="Times" panose="02020603050405020304" pitchFamily="18" charset="0"/>
              </a:rPr>
              <a:t> gwrando gweithredol, parhau’n ddi-gynnwrf ac ati</a:t>
            </a:r>
          </a:p>
          <a:p>
            <a:pPr marL="38100"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ct val="0"/>
              </a:spcBef>
            </a:pPr>
            <a:endParaRPr lang="cy" altLang="en-US">
              <a:solidFill>
                <a:srgbClr val="000000"/>
              </a:solidFill>
              <a:ea typeface="ＭＳ Ｐゴシック" panose="020B0600070205080204" pitchFamily="34" charset="-128"/>
            </a:endParaRPr>
          </a:p>
        </p:txBody>
      </p:sp>
      <p:sp>
        <p:nvSpPr>
          <p:cNvPr id="74756" name="Slide Number Placeholder 3">
            <a:extLst>
              <a:ext uri="{FF2B5EF4-FFF2-40B4-BE49-F238E27FC236}">
                <a16:creationId xmlns:a16="http://schemas.microsoft.com/office/drawing/2014/main" id="{769841ED-5089-4BF6-5D19-191DC9FBE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E6758E05-D7E5-48E0-9894-12421B92B633}" type="slidenum">
              <a:rPr sz="1200">
                <a:solidFill>
                  <a:srgbClr val="000000"/>
                </a:solidFill>
              </a:rPr>
              <a:pPr eaLnBrk="1" hangingPunct="1"/>
              <a:t>15</a:t>
            </a:fld>
            <a:endParaRPr lang="cy" alt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5351037-9E2E-F21F-1B42-AFF16FC8EE51}"/>
              </a:ext>
            </a:extLst>
          </p:cNvPr>
          <p:cNvSpPr>
            <a:spLocks noGrp="1" noRot="1" noChangeAspect="1" noChangeArrowheads="1" noTextEdit="1"/>
          </p:cNvSpPr>
          <p:nvPr>
            <p:ph type="sldImg"/>
          </p:nvPr>
        </p:nvSpPr>
        <p:spPr>
          <a:ln cap="flat">
            <a:headEnd type="none" w="med" len="med"/>
            <a:tailEnd type="none" w="med" len="med"/>
          </a:ln>
        </p:spPr>
      </p:sp>
      <p:sp>
        <p:nvSpPr>
          <p:cNvPr id="49155" name="Notes Placeholder 2">
            <a:extLst>
              <a:ext uri="{FF2B5EF4-FFF2-40B4-BE49-F238E27FC236}">
                <a16:creationId xmlns:a16="http://schemas.microsoft.com/office/drawing/2014/main" id="{5B96AD46-AA54-630B-FA0C-4854A25DA6C7}"/>
              </a:ext>
            </a:extLst>
          </p:cNvPr>
          <p:cNvSpPr>
            <a:spLocks noGrp="1"/>
          </p:cNvSpPr>
          <p:nvPr>
            <p:ph type="body" idx="3"/>
          </p:nvPr>
        </p:nvSpPr>
        <p:spPr>
          <a:ln/>
        </p:spPr>
        <p:txBody>
          <a:bodyPr>
            <a:noAutofit/>
          </a:bodyPr>
          <a:lstStyle/>
          <a:p>
            <a:pPr algn="l" defTabSz="914400" rtl="0">
              <a:spcBef>
                <a:spcPct val="0"/>
              </a:spcBef>
            </a:pPr>
            <a:r>
              <a:rPr lang="cy" b="0" i="0" u="none" baseline="0" dirty="0">
                <a:solidFill>
                  <a:srgbClr val="000000"/>
                </a:solidFill>
                <a:ea typeface="ＭＳ Ｐゴシック"/>
                <a:cs typeface="Calibri"/>
              </a:rPr>
              <a:t>Bwriad y 3 sleid ganlynol yw amlygu pwysigrwydd sicrhau bod pob pleidleisiwr yn cael gwasanaeth o’r un safon a hefyd egluro pa adnoddau sydd ar gael i staff gorsafoedd pleidleisio er mwyn sicrhau y gellir chwalu neu leihau'r rhwystrau a ddaw i ran pleidleiswyr anabl. </a:t>
            </a:r>
          </a:p>
          <a:p>
            <a:pPr algn="l" defTabSz="914400" rtl="0">
              <a:spcBef>
                <a:spcPct val="0"/>
              </a:spcBef>
            </a:pPr>
            <a:endParaRPr lang="cy" altLang="en-US" dirty="0">
              <a:solidFill>
                <a:srgbClr val="000000"/>
              </a:solidFill>
              <a:ea typeface="ＭＳ Ｐゴシック" panose="020B0600070205080204" pitchFamily="34" charset="-128"/>
            </a:endParaRPr>
          </a:p>
          <a:p>
            <a:pPr algn="l" defTabSz="914400" rtl="0">
              <a:spcBef>
                <a:spcPct val="0"/>
              </a:spcBef>
            </a:pPr>
            <a:r>
              <a:rPr lang="cy" b="0" i="0" u="none" baseline="0" dirty="0">
                <a:solidFill>
                  <a:srgbClr val="000000"/>
                </a:solidFill>
                <a:ea typeface="ＭＳ Ｐゴシック"/>
                <a:cs typeface="Calibri"/>
              </a:rPr>
              <a:t>Gan ystyried y gofynion deddfwriaethol i fodloni safonau hygyrchedd, efallai eich bod yn dymuno cael hyfforddiant ar wahân a phenodol i ymdrin â hyn mewn rhagor o fanylion a hynny wrth weithio ar y cyd â’ch adran AD neu’ch swyddog Cydraddoldeb, Amrywiaeth a Chynhwysiant. </a:t>
            </a:r>
          </a:p>
          <a:p>
            <a:pPr algn="l" defTabSz="914400" rtl="0">
              <a:spcBef>
                <a:spcPct val="0"/>
              </a:spcBef>
            </a:pPr>
            <a:endParaRPr lang="cy" altLang="en-US" dirty="0">
              <a:solidFill>
                <a:srgbClr val="000000"/>
              </a:solidFill>
              <a:ea typeface="ＭＳ Ｐゴシック" panose="020B0600070205080204" pitchFamily="34" charset="-128"/>
            </a:endParaRPr>
          </a:p>
          <a:p>
            <a:pPr algn="l" defTabSz="914400" rtl="0">
              <a:spcBef>
                <a:spcPct val="0"/>
              </a:spcBef>
              <a:buFont typeface="Symbol" panose="05050102010706020507" pitchFamily="18" charset="2"/>
              <a:buNone/>
            </a:pPr>
            <a:r>
              <a:rPr lang="cy" sz="1200" b="0" i="0" u="none" baseline="0" dirty="0">
                <a:solidFill>
                  <a:srgbClr val="000000"/>
                </a:solidFill>
                <a:latin typeface="+mn-lt"/>
                <a:cs typeface="Calibri"/>
              </a:rPr>
              <a:t>Dylai staff gorsafoedd pleidleisio fod yn ymwybodol:</a:t>
            </a:r>
          </a:p>
          <a:p>
            <a:pPr marL="285750" indent="-285750" algn="l" defTabSz="914400" rtl="0">
              <a:spcBef>
                <a:spcPct val="0"/>
              </a:spcBef>
              <a:buFont typeface="Arial" panose="020B0604020202020204" pitchFamily="34" charset="0"/>
              <a:buChar char="•"/>
            </a:pPr>
            <a:r>
              <a:rPr lang="cy" sz="1200" b="1" i="0" u="none" baseline="0" dirty="0">
                <a:solidFill>
                  <a:srgbClr val="000000"/>
                </a:solidFill>
                <a:latin typeface="+mn-lt"/>
                <a:cs typeface="Calibri"/>
              </a:rPr>
              <a:t>nad yw pob anabledd yn weladwy nac yn amlwg- </a:t>
            </a:r>
            <a:r>
              <a:rPr lang="cy" sz="1200" b="0" i="0" u="none" baseline="0" dirty="0">
                <a:solidFill>
                  <a:srgbClr val="000000"/>
                </a:solidFill>
                <a:highlight>
                  <a:srgbClr val="FFFF00"/>
                </a:highlight>
                <a:latin typeface="+mn-lt"/>
                <a:cs typeface="Calibri"/>
              </a:rPr>
              <a:t>ni ddylai staff gorsafoedd pleidleisio ragdybio pa gyfarpar y mae pleidleisiwyr o bosib ei angen</a:t>
            </a:r>
            <a:r>
              <a:rPr lang="cy" b="0" i="0" u="none" baseline="0" dirty="0">
                <a:solidFill>
                  <a:srgbClr val="000000"/>
                </a:solidFill>
                <a:highlight>
                  <a:srgbClr val="FFFF00"/>
                </a:highlight>
                <a:cs typeface="Calibri"/>
              </a:rPr>
              <a:t>. Mae’n</a:t>
            </a:r>
            <a:r>
              <a:rPr lang="cy" sz="1200" b="0" i="0" u="none" baseline="0" dirty="0">
                <a:solidFill>
                  <a:srgbClr val="000000"/>
                </a:solidFill>
                <a:highlight>
                  <a:srgbClr val="FFFF00"/>
                </a:highlight>
                <a:latin typeface="+mn-lt"/>
                <a:cs typeface="Calibri"/>
              </a:rPr>
              <a:t> </a:t>
            </a:r>
            <a:r>
              <a:rPr lang="cy" b="0" i="0" u="none" baseline="0" dirty="0">
                <a:solidFill>
                  <a:srgbClr val="000000"/>
                </a:solidFill>
                <a:highlight>
                  <a:srgbClr val="FFFF00"/>
                </a:highlight>
                <a:cs typeface="Calibri"/>
              </a:rPr>
              <a:t>bwysig</a:t>
            </a:r>
            <a:r>
              <a:rPr lang="cy" sz="1200" b="0" i="0" u="none" baseline="0" dirty="0">
                <a:solidFill>
                  <a:srgbClr val="000000"/>
                </a:solidFill>
                <a:highlight>
                  <a:srgbClr val="FFFF00"/>
                </a:highlight>
                <a:latin typeface="+mn-lt"/>
                <a:cs typeface="Calibri"/>
              </a:rPr>
              <a:t> </a:t>
            </a:r>
            <a:r>
              <a:rPr lang="cy" b="0" i="0" u="none" baseline="0" dirty="0">
                <a:solidFill>
                  <a:srgbClr val="000000"/>
                </a:solidFill>
                <a:highlight>
                  <a:srgbClr val="FFFF00"/>
                </a:highlight>
                <a:cs typeface="Calibri"/>
              </a:rPr>
              <a:t>ystyried</a:t>
            </a:r>
            <a:r>
              <a:rPr lang="cy" sz="1200" b="0" i="0" u="none" baseline="0" dirty="0">
                <a:solidFill>
                  <a:srgbClr val="000000"/>
                </a:solidFill>
                <a:highlight>
                  <a:srgbClr val="FFFF00"/>
                </a:highlight>
                <a:latin typeface="+mn-lt"/>
                <a:cs typeface="Calibri"/>
              </a:rPr>
              <a:t> </a:t>
            </a:r>
            <a:r>
              <a:rPr lang="cy" b="0" i="0" u="none" baseline="0" dirty="0">
                <a:solidFill>
                  <a:srgbClr val="000000"/>
                </a:solidFill>
                <a:highlight>
                  <a:srgbClr val="FFFF00"/>
                </a:highlight>
                <a:cs typeface="Calibri"/>
              </a:rPr>
              <a:t>anghenion</a:t>
            </a:r>
            <a:r>
              <a:rPr lang="cy" sz="1200" b="0" i="0" u="none" baseline="0" dirty="0">
                <a:solidFill>
                  <a:srgbClr val="000000"/>
                </a:solidFill>
                <a:highlight>
                  <a:srgbClr val="FFFF00"/>
                </a:highlight>
                <a:latin typeface="+mn-lt"/>
                <a:cs typeface="Calibri"/>
              </a:rPr>
              <a:t> y person, nid anabledd penodol</a:t>
            </a:r>
          </a:p>
          <a:p>
            <a:pPr marL="285750" indent="-285750" algn="l" defTabSz="914400" rtl="0">
              <a:spcBef>
                <a:spcPct val="0"/>
              </a:spcBef>
              <a:buFont typeface="Arial" panose="020B0604020202020204" pitchFamily="34" charset="0"/>
              <a:buChar char="•"/>
            </a:pPr>
            <a:r>
              <a:rPr lang="cy" sz="1200" b="1" i="0" u="none" baseline="0" dirty="0">
                <a:solidFill>
                  <a:srgbClr val="000000"/>
                </a:solidFill>
                <a:latin typeface="+mn-lt"/>
                <a:cs typeface="Calibri"/>
              </a:rPr>
              <a:t>gall rhai pleidleiswyr fod â mwy nag un nam</a:t>
            </a:r>
            <a:r>
              <a:rPr lang="cy" sz="1200" b="0" i="0" u="none" baseline="0" dirty="0">
                <a:solidFill>
                  <a:srgbClr val="000000"/>
                </a:solidFill>
                <a:latin typeface="+mn-lt"/>
                <a:cs typeface="Calibri"/>
              </a:rPr>
              <a:t> - er enghraifft, nam ar y golwg a dementia. Gall hyn olygu bod angen cyfuniad o ddulliau gwahanol i alluogi etholwr bleidleisio</a:t>
            </a:r>
            <a:endParaRPr lang="cy" altLang="en-US" sz="1200" b="1" dirty="0">
              <a:solidFill>
                <a:srgbClr val="000000"/>
              </a:solidFill>
              <a:latin typeface="+mn-lt"/>
              <a:cs typeface="Calibri"/>
            </a:endParaRPr>
          </a:p>
          <a:p>
            <a:pPr marL="285750" indent="-285750" algn="l" defTabSz="914400" rtl="0">
              <a:spcBef>
                <a:spcPct val="0"/>
              </a:spcBef>
              <a:buFont typeface="Arial" panose="020B0604020202020204" pitchFamily="34" charset="0"/>
              <a:buChar char="•"/>
            </a:pPr>
            <a:r>
              <a:rPr lang="cy" sz="1200" b="1" i="0" u="none" baseline="0" dirty="0">
                <a:solidFill>
                  <a:srgbClr val="000000"/>
                </a:solidFill>
                <a:latin typeface="+mn-lt"/>
                <a:cs typeface="Calibri"/>
              </a:rPr>
              <a:t>mae cyfathrebu ag etholwyr yn bwysig</a:t>
            </a:r>
            <a:r>
              <a:rPr lang="cy" sz="1200" b="0" i="0" u="none" baseline="0" dirty="0">
                <a:solidFill>
                  <a:srgbClr val="000000"/>
                </a:solidFill>
                <a:latin typeface="+mn-lt"/>
                <a:cs typeface="Calibri"/>
              </a:rPr>
              <a:t>- pwysleisiwch bwysigrwydd cyfathrebu clir ynghylch y broses bleidleisio a chyfathrebwch yn glir bod cymorth a chyfarpar ar gael os oes eu hangen</a:t>
            </a:r>
          </a:p>
          <a:p>
            <a:pPr marL="285750" indent="-285750" algn="l" defTabSz="914400" rtl="0">
              <a:spcBef>
                <a:spcPct val="0"/>
              </a:spcBef>
              <a:buFont typeface="Arial" panose="020B0604020202020204" pitchFamily="34" charset="0"/>
              <a:buChar char="•"/>
            </a:pPr>
            <a:r>
              <a:rPr lang="cy" sz="1200" b="1" i="0" u="none" baseline="0" dirty="0">
                <a:solidFill>
                  <a:srgbClr val="000000"/>
                </a:solidFill>
                <a:latin typeface="+mn-lt"/>
                <a:cs typeface="Calibri"/>
              </a:rPr>
              <a:t>gall etholwyr ddefnyddio dulliau cyfathrebu amgen</a:t>
            </a:r>
            <a:r>
              <a:rPr lang="cy" sz="1200" b="0" i="0" u="none" baseline="0" dirty="0">
                <a:solidFill>
                  <a:srgbClr val="000000"/>
                </a:solidFill>
                <a:latin typeface="+mn-lt"/>
                <a:cs typeface="Calibri"/>
              </a:rPr>
              <a:t>- trafodwch y dulliau cyfathrebu amgen y gall pleidleiswyr eu defnyddio</a:t>
            </a:r>
            <a:r>
              <a:rPr lang="cy" b="0" i="0" u="none" baseline="0" dirty="0">
                <a:solidFill>
                  <a:srgbClr val="000000"/>
                </a:solidFill>
                <a:cs typeface="Calibri"/>
              </a:rPr>
              <a:t>,</a:t>
            </a:r>
            <a:r>
              <a:rPr lang="cy" sz="1200" b="0" i="0" u="none" baseline="0" dirty="0">
                <a:solidFill>
                  <a:srgbClr val="000000"/>
                </a:solidFill>
                <a:latin typeface="+mn-lt"/>
                <a:cs typeface="Calibri"/>
              </a:rPr>
              <a:t> er enghraifft ar lafar, ysgrifenedig, Makaton, ac Iaith Arwyddion Prydain (BSL)</a:t>
            </a:r>
          </a:p>
          <a:p>
            <a:pPr marL="285750" indent="-285750" algn="l" defTabSz="914400" rtl="0">
              <a:spcBef>
                <a:spcPct val="0"/>
              </a:spcBef>
              <a:buFont typeface="Arial" panose="020B0604020202020204" pitchFamily="34" charset="0"/>
              <a:buChar char="•"/>
            </a:pPr>
            <a:r>
              <a:rPr lang="cy" sz="1200" b="1" i="0" u="none" baseline="0" dirty="0">
                <a:solidFill>
                  <a:srgbClr val="000000"/>
                </a:solidFill>
                <a:latin typeface="+mn-lt"/>
                <a:cs typeface="Calibri"/>
              </a:rPr>
              <a:t>gall cyfarpar a ddarperir helpu i chwalu rhwystrau penodol-</a:t>
            </a:r>
            <a:r>
              <a:rPr lang="cy" sz="1200" b="0" i="0" u="none" baseline="0" dirty="0">
                <a:solidFill>
                  <a:srgbClr val="000000"/>
                </a:solidFill>
                <a:latin typeface="+mn-lt"/>
                <a:cs typeface="Calibri"/>
              </a:rPr>
              <a:t> dangoswch sut all cyfarpar a ddarperir yn yr orsaf bleidleisio alluogi pleidleiswyr anabl i bleidleisio yn yr orsaf bleidleisio, neu wneud y broses hon yn haws iddynt. Mae’n arbennig o bwysig eich bod yn dangos hyn pan mae staff gorsafoedd pleidleisio yn llai cyfarwydd â rhai mathau o gyfarpar, er enghraifft dolenni clyw</a:t>
            </a:r>
          </a:p>
          <a:p>
            <a:pPr marL="285750" indent="-285750" algn="l" defTabSz="914400" rtl="0">
              <a:spcBef>
                <a:spcPct val="0"/>
              </a:spcBef>
              <a:buFont typeface="Arial" panose="020B0604020202020204" pitchFamily="34" charset="0"/>
              <a:buChar char="•"/>
            </a:pPr>
            <a:r>
              <a:rPr lang="cy" sz="1200" b="1" i="0" u="none" baseline="0" dirty="0">
                <a:solidFill>
                  <a:srgbClr val="000000"/>
                </a:solidFill>
                <a:latin typeface="+mn-lt"/>
                <a:cs typeface="Calibri"/>
              </a:rPr>
              <a:t>gall etholwyr ddod â’u cymorth ychwanegol personol</a:t>
            </a:r>
          </a:p>
          <a:p>
            <a:pPr marL="742950" lvl="1" indent="-285750" algn="l" defTabSz="914400" rtl="0">
              <a:spcBef>
                <a:spcPct val="0"/>
              </a:spcBef>
              <a:buFontTx/>
              <a:buChar char="•"/>
            </a:pPr>
            <a:r>
              <a:rPr lang="cy" sz="1200" b="0" i="0" u="none" baseline="0" dirty="0">
                <a:solidFill>
                  <a:srgbClr val="000000"/>
                </a:solidFill>
                <a:latin typeface="+mn-lt"/>
                <a:cs typeface="Calibri"/>
              </a:rPr>
              <a:t>gall pleidleisiwr ddod â chydymaith i’w gynorthwyo wrth bleidleisio - rhagor o wybodaeth ar y sleid nesaf</a:t>
            </a:r>
          </a:p>
          <a:p>
            <a:pPr marL="742950" lvl="1" indent="-285750" algn="l" defTabSz="914400" rtl="0">
              <a:spcBef>
                <a:spcPct val="0"/>
              </a:spcBef>
              <a:buFontTx/>
              <a:buChar char="•"/>
            </a:pPr>
            <a:r>
              <a:rPr lang="cy" sz="1200" b="0" i="0" u="none" baseline="0" dirty="0">
                <a:solidFill>
                  <a:srgbClr val="000000"/>
                </a:solidFill>
                <a:latin typeface="+mn-lt"/>
                <a:cs typeface="Calibri"/>
              </a:rPr>
              <a:t>efallai y byddant hefyd angen anifail cymorth yn bresennol -</a:t>
            </a:r>
            <a:r>
              <a:rPr lang="cy" sz="1200" b="1" i="0" u="none" baseline="0" dirty="0">
                <a:solidFill>
                  <a:srgbClr val="000000"/>
                </a:solidFill>
                <a:latin typeface="+mn-lt"/>
                <a:cs typeface="Calibri"/>
              </a:rPr>
              <a:t> </a:t>
            </a:r>
            <a:r>
              <a:rPr lang="cy" sz="1200" b="0" i="0" u="none" baseline="0" dirty="0">
                <a:solidFill>
                  <a:srgbClr val="000000"/>
                </a:solidFill>
                <a:latin typeface="+mn-lt"/>
                <a:cs typeface="Calibri"/>
              </a:rPr>
              <a:t>mae’n rhaid caniatáu mynediad i’r orsaf bleidleisio i anifeiliaid cymorth </a:t>
            </a:r>
          </a:p>
          <a:p>
            <a:pPr marL="742950" lvl="1" indent="-285750" algn="l" defTabSz="914400" rtl="0">
              <a:spcBef>
                <a:spcPct val="0"/>
              </a:spcBef>
              <a:buFontTx/>
              <a:buChar char="•"/>
            </a:pPr>
            <a:r>
              <a:rPr lang="cy" sz="1200" b="0" i="0" u="none" baseline="0" dirty="0">
                <a:solidFill>
                  <a:srgbClr val="000000"/>
                </a:solidFill>
                <a:latin typeface="+mn-lt"/>
                <a:cs typeface="Calibri"/>
              </a:rPr>
              <a:t>gall pleidleiswyr sydd wedi colli eu golwg ddefnyddio apiau ar eu ffonau symudol neu gario cyfarpar cynorthwyol yn eu poced, fel adnodd chwyddo fideo, i’w helpu nhw i ddarllen dogfennau yn y bwth pleidleisio neu ar y cyd â dyfais bleidleisio gyffyrddadwy - mae’n dderbyniol defnyddio apiau testun i leferydd mewn gorsafoedd pleidleisio</a:t>
            </a:r>
          </a:p>
          <a:p>
            <a:pPr marL="742950" lvl="1" indent="-285750" algn="l" defTabSz="914400" rtl="0">
              <a:spcBef>
                <a:spcPct val="0"/>
              </a:spcBef>
              <a:buFontTx/>
              <a:buChar char="•"/>
            </a:pPr>
            <a:endParaRPr lang="cy" altLang="en-US" sz="1200" dirty="0">
              <a:solidFill>
                <a:srgbClr val="000000"/>
              </a:solidFill>
              <a:latin typeface="+mn-lt"/>
              <a:cs typeface="Times New Roman" panose="02020603050405020304" pitchFamily="18" charset="0"/>
            </a:endParaRPr>
          </a:p>
          <a:p>
            <a:pPr algn="l" defTabSz="914400" rtl="0">
              <a:spcBef>
                <a:spcPct val="0"/>
              </a:spcBef>
            </a:pPr>
            <a:r>
              <a:rPr lang="cy" sz="1200" b="1" i="0" u="none" baseline="0" dirty="0">
                <a:solidFill>
                  <a:srgbClr val="000000"/>
                </a:solidFill>
                <a:latin typeface="+mn-lt"/>
                <a:cs typeface="Calibri"/>
              </a:rPr>
              <a:t>HYFFORDDWR: </a:t>
            </a:r>
            <a:r>
              <a:rPr lang="cy" sz="1200" b="0" i="0" u="none" baseline="0" dirty="0">
                <a:solidFill>
                  <a:srgbClr val="000000"/>
                </a:solidFill>
                <a:latin typeface="+mn-lt"/>
                <a:cs typeface="Calibri"/>
              </a:rPr>
              <a:t>Rhowch fanylion am unrhyw gymorth/cyfarpar penodol a ddarparwyd, yn enwedig os cafodd ei ddarparu yn dilyn cais gan etholwr, ac unrhyw negeseuon ymgyrchu perthnasol i godi ymwybyddiaeth y cyhoedd yr ydych chi wedi eu defnyddio’n lleol</a:t>
            </a:r>
            <a:r>
              <a:rPr lang="cy" b="0" i="0" u="none" baseline="0" dirty="0">
                <a:solidFill>
                  <a:srgbClr val="000000"/>
                </a:solidFill>
                <a:cs typeface="Calibri"/>
              </a:rPr>
              <a:t>. </a:t>
            </a:r>
            <a:r>
              <a:rPr lang="cy" b="0" i="0" u="none" baseline="0" dirty="0">
                <a:solidFill>
                  <a:srgbClr val="000000"/>
                </a:solidFill>
                <a:highlight>
                  <a:srgbClr val="FFFF00"/>
                </a:highlight>
                <a:cs typeface="Calibri"/>
              </a:rPr>
              <a:t>Rydym wedi cynhyrchu arolwg templed ar gyfer pleidleiswyr gorsafoedd pleidleisio sydd angen cymorth ychwanegol wrth bleidleisio. Gallwch ddarparu’r templed mewn gorsafoedd pleidleisio. Os ydych chi’n darparu’r arolwg gorsafoedd pleidleisio, tynnwch sylw at hyn yn ystod y sesiwn friffio hon. </a:t>
            </a:r>
            <a:endParaRPr lang="cy" altLang="en-US" b="0" dirty="0">
              <a:solidFill>
                <a:srgbClr val="000000"/>
              </a:solidFill>
              <a:highlight>
                <a:srgbClr val="FFFF00"/>
              </a:highlight>
              <a:latin typeface="Calibri"/>
              <a:ea typeface="Calibri"/>
              <a:cs typeface="Calibri"/>
            </a:endParaRPr>
          </a:p>
          <a:p>
            <a:pPr algn="l" defTabSz="914400" rtl="0">
              <a:spcBef>
                <a:spcPct val="0"/>
              </a:spcBef>
            </a:pPr>
            <a:endParaRPr lang="cy" altLang="en-US" dirty="0">
              <a:solidFill>
                <a:srgbClr val="000000"/>
              </a:solidFill>
              <a:ea typeface="ＭＳ Ｐゴシック" panose="020B0600070205080204" pitchFamily="34" charset="-128"/>
            </a:endParaRPr>
          </a:p>
        </p:txBody>
      </p:sp>
      <p:sp>
        <p:nvSpPr>
          <p:cNvPr id="75780" name="Slide Number Placeholder 3">
            <a:extLst>
              <a:ext uri="{FF2B5EF4-FFF2-40B4-BE49-F238E27FC236}">
                <a16:creationId xmlns:a16="http://schemas.microsoft.com/office/drawing/2014/main" id="{AB7378C2-13DB-5F94-B642-6493578D35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CF3ECB4F-6441-42CA-A28F-23DB15BFC0A1}" type="slidenum">
              <a:rPr sz="1200">
                <a:solidFill>
                  <a:srgbClr val="000000"/>
                </a:solidFill>
              </a:rPr>
              <a:pPr eaLnBrk="1" hangingPunct="1"/>
              <a:t>16</a:t>
            </a:fld>
            <a:endParaRPr lang="cy" alt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715787E-7C90-7A42-43A9-EAE728CA5183}"/>
              </a:ext>
            </a:extLst>
          </p:cNvPr>
          <p:cNvSpPr>
            <a:spLocks noGrp="1" noRot="1" noChangeAspect="1" noChangeArrowheads="1" noTextEdit="1"/>
          </p:cNvSpPr>
          <p:nvPr>
            <p:ph type="sldImg"/>
          </p:nvPr>
        </p:nvSpPr>
        <p:spPr>
          <a:ln cap="flat">
            <a:headEnd type="none" w="med" len="med"/>
            <a:tailEnd type="none" w="med" len="med"/>
          </a:ln>
        </p:spPr>
      </p:sp>
      <p:sp>
        <p:nvSpPr>
          <p:cNvPr id="51203" name="Notes Placeholder 2">
            <a:extLst>
              <a:ext uri="{FF2B5EF4-FFF2-40B4-BE49-F238E27FC236}">
                <a16:creationId xmlns:a16="http://schemas.microsoft.com/office/drawing/2014/main" id="{F8CABA7C-24B6-2074-56D4-17C1A59E72EE}"/>
              </a:ext>
            </a:extLst>
          </p:cNvPr>
          <p:cNvSpPr>
            <a:spLocks noGrp="1"/>
          </p:cNvSpPr>
          <p:nvPr>
            <p:ph type="body" idx="3"/>
          </p:nvPr>
        </p:nvSpPr>
        <p:spPr>
          <a:ln/>
        </p:spPr>
        <p:txBody>
          <a:bodyPr>
            <a:noAutofit/>
          </a:bodyPr>
          <a:lstStyle/>
          <a:p>
            <a:pPr algn="l" rtl="0"/>
            <a:r>
              <a:rPr lang="cy"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Hyfforddwr - </a:t>
            </a:r>
            <a:r>
              <a:rPr lang="cy"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cyfeiriwch at Atodiad 1 yn y llawlyfr gorsafoedd pleidleisio</a:t>
            </a:r>
          </a:p>
          <a:p>
            <a:endParaRPr lang="cy" altLang="en-US" b="0" i="0" u="none" strike="noStrike" dirty="0">
              <a:solidFill>
                <a:srgbClr val="000000"/>
              </a:solidFill>
              <a:effectLst/>
              <a:latin typeface="Calibri" panose="020F0502020204030204" pitchFamily="34" charset="0"/>
              <a:ea typeface="ＭＳ Ｐゴシック" panose="020B0600070205080204" pitchFamily="34" charset="-128"/>
            </a:endParaRPr>
          </a:p>
          <a:p>
            <a:pPr algn="l" rtl="0"/>
            <a:r>
              <a:rPr lang="cy" b="1" i="0" u="none" baseline="0" dirty="0">
                <a:latin typeface="Times" panose="02020603050405020304" pitchFamily="18" charset="0"/>
                <a:ea typeface="ＭＳ Ｐゴシック" panose="020B0600070205080204" pitchFamily="34" charset="-128"/>
              </a:rPr>
              <a:t>Materion cydraddoldeb - er bod mynediad corfforol yn bwysig - nid dyma’r unig ystyriaeth wrth sicrhau cydraddoldeb </a:t>
            </a:r>
          </a:p>
          <a:p>
            <a:endParaRPr lang="cy" altLang="en-US" b="1" dirty="0">
              <a:latin typeface="Times" panose="02020603050405020304" pitchFamily="18" charset="0"/>
              <a:ea typeface="ＭＳ Ｐゴシック" panose="020B0600070205080204" pitchFamily="34" charset="-128"/>
            </a:endParaRPr>
          </a:p>
          <a:p>
            <a:pPr algn="l" defTabSz="914400" rtl="0">
              <a:spcBef>
                <a:spcPct val="0"/>
              </a:spcBef>
            </a:pPr>
            <a:r>
              <a:rPr lang="cy" sz="1200" b="0" i="0" u="none" baseline="0" dirty="0">
                <a:solidFill>
                  <a:srgbClr val="000000"/>
                </a:solidFill>
                <a:latin typeface="+mn-lt"/>
                <a:ea typeface="ＭＳ Ｐゴシック" panose="020B0600070205080204" pitchFamily="34" charset="-128"/>
                <a:sym typeface="Times" panose="02020603050405020304" pitchFamily="18" charset="0"/>
              </a:rPr>
              <a:t>Sicrhewch fod mynediad dirwystr at yr adeilad ac o fewn yr orsaf bleidleisio gyda rampiau yn y mannau angenrheidiol, clychau drws/rhybuddwyr dros dro ar gyfer drysau sydd angen iddynt aros ar gau, goleuadau priodol y tu mewn a thu allan, a man parcio wedi’i gadw i bleidleiswyr anabl, os oes lle parcio ar gael.</a:t>
            </a:r>
          </a:p>
          <a:p>
            <a:pPr algn="l" defTabSz="914400" rtl="0">
              <a:spcBef>
                <a:spcPct val="0"/>
              </a:spcBef>
            </a:pPr>
            <a:r>
              <a:rPr lang="cy" sz="1200" b="0" i="0" u="none" baseline="0" dirty="0">
                <a:solidFill>
                  <a:srgbClr val="000000"/>
                </a:solidFill>
                <a:latin typeface="+mn-lt"/>
                <a:ea typeface="ＭＳ Ｐゴシック"/>
                <a:cs typeface="Calibri"/>
                <a:sym typeface="Times" panose="02020603050405020304" pitchFamily="18" charset="0"/>
              </a:rPr>
              <a:t>Sicrhewch fod unrhyw bapurau pleidleisio print bras, templed pleidleisio cyffyrddadwy, chwyddwydrau, llenyddiaeth hawdd ei darllen/fformat amgen, pensiliau hawdd gafael ynddynt, cadeiriau/seddi, y bwth hygyrch i gadeiriau olwyn, i gyd oll yn weladwy ac ar gael pan ddaw pobl i mewn i’r orsaf.</a:t>
            </a:r>
            <a:endParaRPr lang="cy" altLang="en-US" sz="1200" dirty="0">
              <a:solidFill>
                <a:srgbClr val="000000"/>
              </a:solidFill>
              <a:latin typeface="+mn-lt"/>
              <a:ea typeface="ＭＳ Ｐゴシック"/>
              <a:cs typeface="Calibri"/>
            </a:endParaRPr>
          </a:p>
          <a:p>
            <a:pPr algn="l" defTabSz="914400" rtl="0">
              <a:spcBef>
                <a:spcPct val="0"/>
              </a:spcBef>
            </a:pPr>
            <a:endParaRPr lang="cy" altLang="en-US" dirty="0">
              <a:solidFill>
                <a:srgbClr val="000000"/>
              </a:solidFill>
              <a:ea typeface="ＭＳ Ｐゴシック" panose="020B0600070205080204" pitchFamily="34" charset="-128"/>
              <a:cs typeface="Calibri"/>
            </a:endParaRPr>
          </a:p>
          <a:p>
            <a:pPr algn="l" defTabSz="914400" rtl="0">
              <a:spcBef>
                <a:spcPct val="0"/>
              </a:spcBef>
            </a:pPr>
            <a:r>
              <a:rPr lang="cy" b="1" i="0" u="none" baseline="0" dirty="0">
                <a:solidFill>
                  <a:srgbClr val="000000"/>
                </a:solidFill>
                <a:ea typeface="ＭＳ Ｐゴシック" panose="020B0600070205080204" pitchFamily="34" charset="-128"/>
                <a:sym typeface="Times" panose="02020603050405020304" pitchFamily="18" charset="0"/>
              </a:rPr>
              <a:t>Rhoi cymorth</a:t>
            </a:r>
          </a:p>
          <a:p>
            <a:pPr algn="l" defTabSz="914400" rtl="0">
              <a:spcBef>
                <a:spcPct val="0"/>
              </a:spcBef>
            </a:pPr>
            <a:r>
              <a:rPr lang="cy" b="0" i="0" u="none" baseline="0" dirty="0">
                <a:solidFill>
                  <a:srgbClr val="000000"/>
                </a:solidFill>
                <a:ea typeface="ＭＳ Ｐゴシック" panose="020B0600070205080204" pitchFamily="34" charset="-128"/>
                <a:sym typeface="Times" panose="02020603050405020304" pitchFamily="18" charset="0"/>
              </a:rPr>
              <a:t>Gall pleidleiswyr anabl neu’r rhai nad ydynt yn gallu darllen neu ysgrifennu ofyn am gymorth i farcio’r papur pleidleisio </a:t>
            </a:r>
            <a:r>
              <a:rPr lang="cy" b="0" i="0" u="none" baseline="0"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cy" b="0" i="0" u="none" baseline="0" dirty="0">
                <a:solidFill>
                  <a:srgbClr val="000000"/>
                </a:solidFill>
                <a:ea typeface="ＭＳ Ｐゴシック" panose="020B0600070205080204" pitchFamily="34" charset="-128"/>
                <a:sym typeface="Times" panose="02020603050405020304" pitchFamily="18" charset="0"/>
              </a:rPr>
              <a:t> Gall Swyddog Llywyddu neu gydymaith wneud hyn. </a:t>
            </a:r>
          </a:p>
          <a:p>
            <a:pPr algn="l" defTabSz="914400" rtl="0">
              <a:spcBef>
                <a:spcPct val="0"/>
              </a:spcBef>
            </a:pPr>
            <a:endParaRPr lang="cy" altLang="en-US" dirty="0">
              <a:solidFill>
                <a:srgbClr val="000000"/>
              </a:solidFill>
              <a:ea typeface="ＭＳ Ｐゴシック" panose="020B0600070205080204" pitchFamily="34" charset="-128"/>
              <a:sym typeface="Times" panose="02020603050405020304" pitchFamily="18" charset="0"/>
            </a:endParaRPr>
          </a:p>
          <a:p>
            <a:pPr algn="l" defTabSz="914400" rtl="0">
              <a:spcBef>
                <a:spcPct val="0"/>
              </a:spcBef>
            </a:pPr>
            <a:r>
              <a:rPr lang="cy" b="0" i="0" u="none" baseline="0" dirty="0">
                <a:solidFill>
                  <a:srgbClr val="000000"/>
                </a:solidFill>
                <a:ea typeface="ＭＳ Ｐゴシック" panose="020B0600070205080204" pitchFamily="34" charset="-128"/>
                <a:sym typeface="Times" panose="02020603050405020304" pitchFamily="18" charset="0"/>
              </a:rPr>
              <a:t>Rhaid i gymdeithion pleidleiswyr ag anableddau fod yn 16 mlwyddyn neu hŷn [rhaid i gymdeithion pleidleiswyr lenwi datganiad (DANGOSWCH GOPI)]. </a:t>
            </a:r>
          </a:p>
          <a:p>
            <a:pPr algn="l" defTabSz="914400" rtl="0">
              <a:spcBef>
                <a:spcPct val="0"/>
              </a:spcBef>
            </a:pPr>
            <a:endParaRPr lang="cy" altLang="en-US" dirty="0">
              <a:solidFill>
                <a:srgbClr val="000000"/>
              </a:solidFill>
              <a:ea typeface="ＭＳ Ｐゴシック" panose="020B0600070205080204" pitchFamily="34" charset="-128"/>
              <a:sym typeface="Times" panose="02020603050405020304" pitchFamily="18" charset="0"/>
            </a:endParaRPr>
          </a:p>
          <a:p>
            <a:pPr algn="l" defTabSz="914400" rtl="0">
              <a:spcBef>
                <a:spcPct val="0"/>
              </a:spcBef>
            </a:pPr>
            <a:r>
              <a:rPr lang="cy" b="0" i="0" u="none" baseline="0" dirty="0">
                <a:solidFill>
                  <a:srgbClr val="000000"/>
                </a:solidFill>
                <a:ea typeface="ＭＳ Ｐゴシック" panose="020B0600070205080204" pitchFamily="34" charset="-128"/>
                <a:sym typeface="Times" panose="02020603050405020304" pitchFamily="18" charset="0"/>
              </a:rPr>
              <a:t>Gall cydymaith gynorthwyo uchafswm o 2 bleidleisiwr </a:t>
            </a:r>
            <a:r>
              <a:rPr lang="cy" b="0" i="0" u="none" baseline="0" dirty="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r>
              <a:rPr lang="cy" b="0" i="0" u="none" baseline="0" dirty="0">
                <a:solidFill>
                  <a:srgbClr val="000000"/>
                </a:solidFill>
                <a:ea typeface="ＭＳ Ｐゴシック" panose="020B0600070205080204" pitchFamily="34" charset="-128"/>
                <a:sym typeface="Times" panose="02020603050405020304" pitchFamily="18" charset="0"/>
              </a:rPr>
              <a:t> rhagor o wybodaeth yn y PSH.</a:t>
            </a:r>
          </a:p>
          <a:p>
            <a:pPr algn="l" defTabSz="914400" rtl="0">
              <a:spcBef>
                <a:spcPct val="0"/>
              </a:spcBef>
            </a:pPr>
            <a:endParaRPr lang="cy" altLang="en-US" dirty="0">
              <a:solidFill>
                <a:srgbClr val="000000"/>
              </a:solidFill>
              <a:ea typeface="ＭＳ Ｐゴシック" panose="020B0600070205080204" pitchFamily="34" charset="-128"/>
              <a:sym typeface="Times" panose="02020603050405020304" pitchFamily="18" charset="0"/>
            </a:endParaRPr>
          </a:p>
          <a:p>
            <a:pPr algn="l" defTabSz="914400" rtl="0">
              <a:spcBef>
                <a:spcPct val="0"/>
              </a:spcBef>
            </a:pPr>
            <a:r>
              <a:rPr lang="cy" b="0" i="0" u="none" baseline="0" dirty="0">
                <a:solidFill>
                  <a:srgbClr val="000000"/>
                </a:solidFill>
                <a:ea typeface="ＭＳ Ｐゴシック" panose="020B0600070205080204" pitchFamily="34" charset="-128"/>
                <a:sym typeface="Times" panose="02020603050405020304" pitchFamily="18" charset="0"/>
              </a:rPr>
              <a:t>Rhaid sicrhau cyfrinachedd y bleidlais. </a:t>
            </a:r>
          </a:p>
          <a:p>
            <a:pPr algn="l" defTabSz="914400" rtl="0">
              <a:spcBef>
                <a:spcPct val="0"/>
              </a:spcBef>
            </a:pPr>
            <a:endParaRPr lang="cy" altLang="en-US" dirty="0">
              <a:solidFill>
                <a:srgbClr val="000000"/>
              </a:solidFill>
              <a:ea typeface="ＭＳ Ｐゴシック" panose="020B0600070205080204" pitchFamily="34" charset="-128"/>
              <a:sym typeface="Times" panose="02020603050405020304" pitchFamily="18" charset="0"/>
            </a:endParaRPr>
          </a:p>
          <a:p>
            <a:pPr algn="l" defTabSz="914400" rtl="0">
              <a:spcBef>
                <a:spcPct val="0"/>
              </a:spcBef>
            </a:pPr>
            <a:r>
              <a:rPr lang="cy" b="0" i="0" u="none" baseline="0" dirty="0">
                <a:solidFill>
                  <a:srgbClr val="000000"/>
                </a:solidFill>
                <a:ea typeface="ＭＳ Ｐゴシック" panose="020B0600070205080204" pitchFamily="34" charset="-128"/>
                <a:sym typeface="Times" panose="02020603050405020304" pitchFamily="18" charset="0"/>
              </a:rPr>
              <a:t>Dylai copi mawr o’r papur pleidleisio fod ar gael i fynd ag ef i’r bwth pleidleisio gyda’r pleidleisiwr i’w gynorthwyo i farcio'r papur pleidleisio go iawn. Mae hefyd yn bosib gosod copïau ar y wal/hysbysfwrdd i bleidleiswyr edrych arnynt cyn mynd i’r bwth. Gall eich Swyddog Canlyniadau ddarparu copïau laminedig o’r papurau pleidleisio mawr y gellir eu glanhau ar ôl pob defnydd, neu stoc o gopïau defnydd sengl y gellir eu taflu ar ôl eu defnyddio.</a:t>
            </a:r>
          </a:p>
          <a:p>
            <a:pPr algn="l" defTabSz="914400" rtl="0">
              <a:spcBef>
                <a:spcPct val="0"/>
              </a:spcBef>
            </a:pPr>
            <a:endParaRPr lang="cy" altLang="en-US" dirty="0">
              <a:solidFill>
                <a:srgbClr val="000000"/>
              </a:solidFill>
              <a:ea typeface="ＭＳ Ｐゴシック" panose="020B0600070205080204" pitchFamily="34" charset="-128"/>
              <a:sym typeface="Times" panose="02020603050405020304" pitchFamily="18" charset="0"/>
            </a:endParaRPr>
          </a:p>
          <a:p>
            <a:pPr algn="l" defTabSz="914400" rtl="0">
              <a:spcBef>
                <a:spcPct val="0"/>
              </a:spcBef>
            </a:pPr>
            <a:r>
              <a:rPr lang="cy" b="0" i="0" u="none" baseline="0" dirty="0">
                <a:solidFill>
                  <a:srgbClr val="000000"/>
                </a:solidFill>
                <a:ea typeface="ＭＳ Ｐゴシック" panose="020B0600070205080204" pitchFamily="34" charset="-128"/>
              </a:rPr>
              <a:t>Nid oes modd gwrthod rhoi papur pleidleisio i berson sydd wedi’i gofrestru fel etholwr neu wedi’i nodi ar y rhestr o ddirprwyon, neu mewn geiriau eraill ei eithrio rhag pleidleisio, ar sail anallu meddyliol.</a:t>
            </a:r>
          </a:p>
          <a:p>
            <a:pPr algn="l" defTabSz="914400" rtl="0">
              <a:spcBef>
                <a:spcPct val="0"/>
              </a:spcBef>
            </a:pPr>
            <a:endParaRPr lang="cy" altLang="en-US" dirty="0">
              <a:solidFill>
                <a:srgbClr val="000000"/>
              </a:solidFill>
              <a:ea typeface="ＭＳ Ｐゴシック" panose="020B0600070205080204" pitchFamily="34" charset="-128"/>
            </a:endParaRPr>
          </a:p>
          <a:p>
            <a:pPr algn="l" defTabSz="914400" rtl="0">
              <a:spcBef>
                <a:spcPct val="0"/>
              </a:spcBef>
            </a:pPr>
            <a:endParaRPr lang="cy" altLang="en-US" dirty="0">
              <a:solidFill>
                <a:srgbClr val="000000"/>
              </a:solidFill>
              <a:ea typeface="ＭＳ Ｐゴシック" panose="020B0600070205080204" pitchFamily="34" charset="-128"/>
              <a:sym typeface="Times" panose="02020603050405020304" pitchFamily="18" charset="0"/>
            </a:endParaRPr>
          </a:p>
          <a:p>
            <a:pPr algn="l" defTabSz="914400" rtl="0">
              <a:spcBef>
                <a:spcPct val="0"/>
              </a:spcBef>
            </a:pPr>
            <a:endParaRPr lang="cy" altLang="en-US" b="1" dirty="0">
              <a:solidFill>
                <a:srgbClr val="000000"/>
              </a:solidFill>
              <a:ea typeface="ＭＳ Ｐゴシック" panose="020B0600070205080204" pitchFamily="34" charset="-128"/>
            </a:endParaRPr>
          </a:p>
          <a:p>
            <a:pPr algn="l" defTabSz="914400" rtl="0">
              <a:spcBef>
                <a:spcPct val="0"/>
              </a:spcBef>
            </a:pPr>
            <a:endParaRPr lang="cy" altLang="en-US" dirty="0">
              <a:solidFill>
                <a:srgbClr val="000000"/>
              </a:solidFill>
              <a:ea typeface="ＭＳ Ｐゴシック" panose="020B0600070205080204" pitchFamily="34" charset="-128"/>
            </a:endParaRPr>
          </a:p>
          <a:p>
            <a:pPr algn="l" defTabSz="914400" rtl="0">
              <a:spcBef>
                <a:spcPct val="0"/>
              </a:spcBef>
            </a:pPr>
            <a:endParaRPr lang="cy" altLang="en-US" dirty="0">
              <a:solidFill>
                <a:srgbClr val="000000"/>
              </a:solidFill>
              <a:ea typeface="ＭＳ Ｐゴシック" panose="020B0600070205080204" pitchFamily="34" charset="-128"/>
            </a:endParaRPr>
          </a:p>
          <a:p>
            <a:pPr algn="l" defTabSz="914400" rtl="0">
              <a:spcBef>
                <a:spcPct val="0"/>
              </a:spcBef>
            </a:pPr>
            <a:endParaRPr lang="cy" altLang="en-US" dirty="0">
              <a:solidFill>
                <a:srgbClr val="000000"/>
              </a:solidFill>
              <a:ea typeface="ＭＳ Ｐゴシック" panose="020B0600070205080204" pitchFamily="34" charset="-128"/>
            </a:endParaRPr>
          </a:p>
        </p:txBody>
      </p:sp>
      <p:sp>
        <p:nvSpPr>
          <p:cNvPr id="76804" name="Slide Number Placeholder 3">
            <a:extLst>
              <a:ext uri="{FF2B5EF4-FFF2-40B4-BE49-F238E27FC236}">
                <a16:creationId xmlns:a16="http://schemas.microsoft.com/office/drawing/2014/main" id="{0D2C2881-51DC-A159-4E94-E970A05E31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48592E3D-6D77-413E-810E-30DC6F90E8DD}" type="slidenum">
              <a:rPr sz="1200">
                <a:solidFill>
                  <a:srgbClr val="000000"/>
                </a:solidFill>
              </a:rPr>
              <a:pPr eaLnBrk="1" hangingPunct="1"/>
              <a:t>17</a:t>
            </a:fld>
            <a:endParaRPr lang="cy"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cy" b="0" i="0" u="none" baseline="0" dirty="0"/>
              <a:t>Sicrhewch fod unrhyw bapurau pleidleisio print bras, templed pleidleisio cyffyrddadwy, chwyddwydrau,</a:t>
            </a:r>
            <a:r>
              <a:rPr lang="cy" sz="18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llenyddiaeth hawdd ei darllen/fformat amgen</a:t>
            </a:r>
            <a:r>
              <a:rPr lang="cy" b="0" i="0" u="none" baseline="0" dirty="0"/>
              <a:t>, i gyd oll yn weladwy ac ar gael pan ddaw pobl i mewn i’r orsaf.</a:t>
            </a:r>
          </a:p>
          <a:p>
            <a:endParaRPr lang="cy" dirty="0"/>
          </a:p>
          <a:p>
            <a:pPr algn="l" rtl="0"/>
            <a:r>
              <a:rPr lang="cy" b="0" i="0" u="none" baseline="0" dirty="0"/>
              <a:t>Hefyd gwnewch yn siŵr eich bod yn gwybod sut i ddefnyddio’r ddyfais bleidleisio gyffyrddadwy.</a:t>
            </a:r>
          </a:p>
          <a:p>
            <a:endParaRPr lang="cy" dirty="0"/>
          </a:p>
          <a:p>
            <a:pPr algn="l" rtl="0"/>
            <a:r>
              <a:rPr lang="cy" b="0" i="0" u="none" baseline="0" dirty="0"/>
              <a:t>Gall etholwr dall neu sy’n gweld yn rhannol ddefnyddio ap ar ei ffôn symudol neu gario cyfarpar cynorthwyol yn ei boced, megis adnodd chwyddo fideo i’w helpu i ddarllen dogfennau. Gellir defnyddio’r rhain ar y cyd â’r templed.</a:t>
            </a:r>
          </a:p>
          <a:p>
            <a:endParaRPr lang="cy" dirty="0"/>
          </a:p>
          <a:p>
            <a:pPr algn="l" rtl="0"/>
            <a:r>
              <a:rPr lang="cy" b="1" i="0" u="none" baseline="0" dirty="0"/>
              <a:t>Hyfforddwr - </a:t>
            </a:r>
            <a:r>
              <a:rPr lang="cy" b="0" i="0" u="none" baseline="0" dirty="0"/>
              <a:t>rhowch arddangosiad ymarferol o sut i ddefnyddio’r ddyfais bleidleisio gyffyrddadwy. Pan gyfunir pleidleisiau a defnyddir systemau pleidleisio gwahanol, efallai y bydd angen dyfeisiau pleidleisio cyffyrddadwy gwahanol ar gyfer y papurau pleidleisio gwahanol.</a:t>
            </a:r>
          </a:p>
          <a:p>
            <a:endParaRPr lang="cy" dirty="0"/>
          </a:p>
          <a:p>
            <a:pPr algn="l" rtl="0"/>
            <a:r>
              <a:rPr lang="cy" b="0" i="0" u="none" baseline="0" dirty="0"/>
              <a:t>Dylai’r Swyddog Llywyddu:</a:t>
            </a:r>
          </a:p>
          <a:p>
            <a:endParaRPr lang="cy" dirty="0"/>
          </a:p>
          <a:p>
            <a:pPr algn="l" rtl="0"/>
            <a:r>
              <a:rPr lang="cy" b="0" i="0" u="none" baseline="0" dirty="0"/>
              <a:t>Tynnu’r tap gludiog i ffwrdd o gefn y templed a’i osod ar y papur pleidleisio - ailadroddwch fod angen tynnu’r haen ludiog fel bod y ddyfais yn gludo’n gadarn i’r papur pleidleisio</a:t>
            </a:r>
          </a:p>
          <a:p>
            <a:endParaRPr lang="cy" dirty="0"/>
          </a:p>
          <a:p>
            <a:pPr algn="l" rtl="0"/>
            <a:r>
              <a:rPr lang="cy" b="0" i="0" u="none" baseline="0" dirty="0"/>
              <a:t>Egluro i’r pleidleisiwr sut y dylai ddefnyddio’r ddyfais bleidleisio gyffyrddadwy a sicrhau bod y pleidleisiwr yn hyderus i’w defnyddio</a:t>
            </a:r>
          </a:p>
          <a:p>
            <a:endParaRPr lang="cy" dirty="0"/>
          </a:p>
          <a:p>
            <a:pPr algn="l" rtl="0"/>
            <a:r>
              <a:rPr lang="cy" b="0" i="0" u="none" baseline="0" dirty="0"/>
              <a:t>Egluro trefn yr ymgeiswyr ar y papur pleidleisio</a:t>
            </a:r>
          </a:p>
          <a:p>
            <a:endParaRPr lang="cy" dirty="0"/>
          </a:p>
        </p:txBody>
      </p:sp>
      <p:sp>
        <p:nvSpPr>
          <p:cNvPr id="4" name="Slide Number Placeholder 3"/>
          <p:cNvSpPr>
            <a:spLocks noGrp="1"/>
          </p:cNvSpPr>
          <p:nvPr>
            <p:ph type="sldNum" sz="quarter" idx="5"/>
          </p:nvPr>
        </p:nvSpPr>
        <p:spPr/>
        <p:txBody>
          <a:bodyPr/>
          <a:lstStyle/>
          <a:p>
            <a:pPr algn="l" rtl="0"/>
            <a:fld id="{90727A5F-B9D8-4823-8ADD-7B2F37CCADB9}" type="slidenum">
              <a:rPr/>
              <a:pPr/>
              <a:t>18</a:t>
            </a:fld>
            <a:endParaRPr lang="cy" altLang="en-US"/>
          </a:p>
        </p:txBody>
      </p:sp>
    </p:spTree>
    <p:extLst>
      <p:ext uri="{BB962C8B-B14F-4D97-AF65-F5344CB8AC3E}">
        <p14:creationId xmlns:p14="http://schemas.microsoft.com/office/powerpoint/2010/main" val="3644011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BD2511C-834F-8358-AC43-3B374CDCC026}"/>
              </a:ext>
            </a:extLst>
          </p:cNvPr>
          <p:cNvSpPr>
            <a:spLocks noGrp="1" noRot="1" noChangeAspect="1" noChangeArrowheads="1" noTextEdit="1"/>
          </p:cNvSpPr>
          <p:nvPr>
            <p:ph type="sldImg"/>
          </p:nvPr>
        </p:nvSpPr>
        <p:spPr>
          <a:ln cap="flat">
            <a:headEnd type="none" w="med" len="med"/>
            <a:tailEnd type="none" w="med" len="med"/>
          </a:ln>
        </p:spPr>
      </p:sp>
      <p:sp>
        <p:nvSpPr>
          <p:cNvPr id="77827" name="Notes Placeholder 2">
            <a:extLst>
              <a:ext uri="{FF2B5EF4-FFF2-40B4-BE49-F238E27FC236}">
                <a16:creationId xmlns:a16="http://schemas.microsoft.com/office/drawing/2014/main" id="{B2ABDE18-559A-251D-1873-5B8EBE0E00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r>
              <a:rPr lang="cy" b="0" i="0" u="none" baseline="0">
                <a:solidFill>
                  <a:srgbClr val="000000"/>
                </a:solidFill>
                <a:latin typeface="Times" panose="02020603050405020304" pitchFamily="18" charset="0"/>
                <a:ea typeface="ＭＳ Ｐゴシック" panose="020B0600070205080204" pitchFamily="34" charset="-128"/>
              </a:rPr>
              <a:t>Dyma fideos am ddau berson o Mencap yn trafod eu profiadau pleidleisio mewn gorsaf bleidleisio a’r hyn y maent yn teimlo y gellid ei wneud i helpu rhywun ag anabledd dysgu.</a:t>
            </a:r>
          </a:p>
        </p:txBody>
      </p:sp>
      <p:sp>
        <p:nvSpPr>
          <p:cNvPr id="77828" name="Slide Number Placeholder 3">
            <a:extLst>
              <a:ext uri="{FF2B5EF4-FFF2-40B4-BE49-F238E27FC236}">
                <a16:creationId xmlns:a16="http://schemas.microsoft.com/office/drawing/2014/main" id="{2B2A85D3-A653-56C9-4A2E-09F2D96AF3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2C2CAA16-8BF0-458E-9D34-CFAFBB7C4373}" type="slidenum">
              <a:rPr sz="1200">
                <a:solidFill>
                  <a:srgbClr val="000000"/>
                </a:solidFill>
              </a:rPr>
              <a:pPr eaLnBrk="1" hangingPunct="1"/>
              <a:t>19</a:t>
            </a:fld>
            <a:endParaRPr lang="cy"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914DC42-275B-F9BC-EEBC-9EBCA76CEA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6C4D5802-5FCF-477B-A1D4-F42D1F0AEF57}" type="slidenum">
              <a:rPr sz="1200">
                <a:solidFill>
                  <a:srgbClr val="000000"/>
                </a:solidFill>
              </a:rPr>
              <a:pPr eaLnBrk="1" hangingPunct="1"/>
              <a:t>2</a:t>
            </a:fld>
            <a:endParaRPr lang="cy" altLang="en-US" sz="1200">
              <a:solidFill>
                <a:srgbClr val="000000"/>
              </a:solidFill>
            </a:endParaRPr>
          </a:p>
        </p:txBody>
      </p:sp>
      <p:sp>
        <p:nvSpPr>
          <p:cNvPr id="58371" name="Rectangle 2">
            <a:extLst>
              <a:ext uri="{FF2B5EF4-FFF2-40B4-BE49-F238E27FC236}">
                <a16:creationId xmlns:a16="http://schemas.microsoft.com/office/drawing/2014/main" id="{5508A64D-CE3B-0EBE-C1C1-C6CD719BE68E}"/>
              </a:ext>
            </a:extLst>
          </p:cNvPr>
          <p:cNvSpPr>
            <a:spLocks noGrp="1" noRot="1" noChangeAspect="1" noChangeArrowheads="1" noTextEdit="1"/>
          </p:cNvSpPr>
          <p:nvPr>
            <p:ph type="sldImg"/>
          </p:nvPr>
        </p:nvSpPr>
        <p:spPr>
          <a:ln cap="flat">
            <a:headEnd type="none" w="med" len="med"/>
            <a:tailEnd type="none" w="med" len="med"/>
          </a:ln>
        </p:spPr>
      </p:sp>
      <p:sp>
        <p:nvSpPr>
          <p:cNvPr id="58372" name="Rectangle 3">
            <a:extLst>
              <a:ext uri="{FF2B5EF4-FFF2-40B4-BE49-F238E27FC236}">
                <a16:creationId xmlns:a16="http://schemas.microsoft.com/office/drawing/2014/main" id="{B0A4882F-D2C6-B3CB-0019-A710AA73E768}"/>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r>
              <a:rPr lang="cy" b="0" i="0" u="none" baseline="0">
                <a:solidFill>
                  <a:srgbClr val="000000"/>
                </a:solidFill>
                <a:ea typeface="ＭＳ Ｐゴシック" panose="020B0600070205080204" pitchFamily="34" charset="-128"/>
              </a:rPr>
              <a:t>Cyflwynwch eich hun ac unrhyw un arall sy’n ymwneud â’r sesiwn friffio.</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Cyflwynwch unrhyw staff allweddol sydd gennych sy’n ymdrin yn benodol â gorsafoedd pleidleisio a/neu faterion staff a/neu rhowch fanylion cysylltiadau allweddol (pan mae pobl yn gwybod pwy yn union y mae angen iddynt gysylltu â nhw gall hyn eu hannog i ffonio).</a:t>
            </a:r>
          </a:p>
          <a:p>
            <a:pPr algn="l" defTabSz="914400" rtl="0">
              <a:spcBef>
                <a:spcPct val="0"/>
              </a:spcBef>
            </a:pPr>
            <a:endParaRPr lang="cy" altLang="en-US">
              <a:solidFill>
                <a:srgbClr val="000000"/>
              </a:solidFill>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9A9F34B6-2768-143A-C449-B08D6D7A12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7F8ECCB1-5DD2-48CE-AA08-08D8A6005990}" type="slidenum">
              <a:rPr sz="1200">
                <a:solidFill>
                  <a:srgbClr val="000000"/>
                </a:solidFill>
              </a:rPr>
              <a:pPr eaLnBrk="1" hangingPunct="1"/>
              <a:t>20</a:t>
            </a:fld>
            <a:endParaRPr lang="cy" altLang="en-US" sz="1200">
              <a:solidFill>
                <a:srgbClr val="000000"/>
              </a:solidFill>
            </a:endParaRPr>
          </a:p>
        </p:txBody>
      </p:sp>
      <p:sp>
        <p:nvSpPr>
          <p:cNvPr id="78851" name="Rectangle 2">
            <a:extLst>
              <a:ext uri="{FF2B5EF4-FFF2-40B4-BE49-F238E27FC236}">
                <a16:creationId xmlns:a16="http://schemas.microsoft.com/office/drawing/2014/main" id="{376FF1FC-DD0A-3245-B5F4-08FD95BF4F12}"/>
              </a:ext>
            </a:extLst>
          </p:cNvPr>
          <p:cNvSpPr>
            <a:spLocks noGrp="1" noRot="1" noChangeAspect="1" noChangeArrowheads="1" noTextEdit="1"/>
          </p:cNvSpPr>
          <p:nvPr>
            <p:ph type="sldImg"/>
          </p:nvPr>
        </p:nvSpPr>
        <p:spPr>
          <a:ln cap="flat">
            <a:headEnd type="none" w="med" len="med"/>
            <a:tailEnd type="none" w="med" len="med"/>
          </a:ln>
        </p:spPr>
      </p:sp>
      <p:sp>
        <p:nvSpPr>
          <p:cNvPr id="78852" name="Rectangle 3">
            <a:extLst>
              <a:ext uri="{FF2B5EF4-FFF2-40B4-BE49-F238E27FC236}">
                <a16:creationId xmlns:a16="http://schemas.microsoft.com/office/drawing/2014/main" id="{26F8996D-EF29-573C-C963-4B810CBEB6A8}"/>
              </a:ext>
            </a:extLst>
          </p:cNvPr>
          <p:cNvSpPr>
            <a:spLocks noGrp="1" noChangeArrowheads="1"/>
          </p:cNvSpPr>
          <p:nvPr>
            <p:ph type="body" idx="1"/>
          </p:nvPr>
        </p:nvSpPr>
        <p:spPr>
          <a:xfrm>
            <a:off x="889000" y="4703763"/>
            <a:ext cx="4884738" cy="4459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endParaRPr lang="cy" altLang="en-US">
              <a:solidFill>
                <a:srgbClr val="000000"/>
              </a:solidFill>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C14C84EC-5414-6AF2-C3EF-F32E525F273C}"/>
              </a:ext>
            </a:extLst>
          </p:cNvPr>
          <p:cNvSpPr>
            <a:spLocks noGrp="1" noChangeArrowheads="1"/>
          </p:cNvSpPr>
          <p:nvPr/>
        </p:nvSpPr>
        <p:spPr bwMode="auto">
          <a:xfrm>
            <a:off x="3856038" y="9442450"/>
            <a:ext cx="29511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429" tIns="46215" rIns="92429" bIns="46215"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rtl="0" eaLnBrk="1" hangingPunct="1"/>
            <a:fld id="{9823E829-2D09-4085-957D-8F591D5EA939}" type="slidenum">
              <a:rPr sz="1200">
                <a:solidFill>
                  <a:srgbClr val="000000"/>
                </a:solidFill>
                <a:latin typeface="Arial Unicode MS" panose="020B0604020202020204" pitchFamily="34" charset="-128"/>
                <a:sym typeface="Arial Unicode MS" panose="020B0604020202020204" pitchFamily="34" charset="-128"/>
              </a:rPr>
              <a:pPr algn="r" rtl="0" eaLnBrk="1" hangingPunct="1"/>
              <a:t>21</a:t>
            </a:fld>
            <a:endParaRPr lang="cy" altLang="en-US" sz="1200">
              <a:solidFill>
                <a:srgbClr val="000000"/>
              </a:solidFill>
              <a:latin typeface="Arial Unicode MS" panose="020B0604020202020204" pitchFamily="34" charset="-128"/>
              <a:sym typeface="Arial Unicode MS" panose="020B0604020202020204" pitchFamily="34" charset="-128"/>
            </a:endParaRPr>
          </a:p>
        </p:txBody>
      </p:sp>
      <p:sp>
        <p:nvSpPr>
          <p:cNvPr id="79875" name="Rectangle 2">
            <a:extLst>
              <a:ext uri="{FF2B5EF4-FFF2-40B4-BE49-F238E27FC236}">
                <a16:creationId xmlns:a16="http://schemas.microsoft.com/office/drawing/2014/main" id="{F575FF08-D621-E8FA-0BA5-962E9427D3D9}"/>
              </a:ext>
            </a:extLst>
          </p:cNvPr>
          <p:cNvSpPr>
            <a:spLocks noGrp="1" noRot="1" noChangeAspect="1" noChangeArrowheads="1" noTextEdit="1"/>
          </p:cNvSpPr>
          <p:nvPr>
            <p:ph type="sldImg"/>
          </p:nvPr>
        </p:nvSpPr>
        <p:spPr>
          <a:ln cap="flat">
            <a:headEnd type="none" w="med" len="med"/>
            <a:tailEnd type="none" w="med" len="med"/>
          </a:ln>
        </p:spPr>
      </p:sp>
      <p:sp>
        <p:nvSpPr>
          <p:cNvPr id="57348" name="Rectangle 3">
            <a:extLst>
              <a:ext uri="{FF2B5EF4-FFF2-40B4-BE49-F238E27FC236}">
                <a16:creationId xmlns:a16="http://schemas.microsoft.com/office/drawing/2014/main" id="{0C8F8AF7-7A10-D5D2-74ED-20357FE66E28}"/>
              </a:ext>
            </a:extLst>
          </p:cNvPr>
          <p:cNvSpPr>
            <a:spLocks noGrp="1" noChangeArrowheads="1"/>
          </p:cNvSpPr>
          <p:nvPr>
            <p:ph type="body" idx="3"/>
          </p:nvPr>
        </p:nvSpPr>
        <p:spPr>
          <a:ln cap="flat" algn="ctr">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Mae’r sleid hon yn amlinellu pwy all bleidleisio yn etholiadau’r Senedd. </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Hyfforddwr - trafodwch bob categori etholwr a sut y bydd y gofrestr yn cael ei marcio.</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algn="l" rtl="0"/>
            <a:r>
              <a:rPr lang="cy" b="0" i="0" u="none" baseline="0">
                <a:solidFill>
                  <a:srgbClr val="003057"/>
                </a:solidFill>
                <a:effectLst/>
                <a:latin typeface="Swis721LtBTW05-Medium"/>
                <a:ea typeface="Swis721LtBTW05-Medium"/>
                <a:cs typeface="Swis721LtBTW05-Medium"/>
              </a:rPr>
              <a:t>B = naill ai yn ddinesydd UE cymwys, dinesydd UE sy’n cadw hawliau a dim ond â hawl i bleidleisio yn etholiadau’r Senedd, etholiadau’r llywodraeth leol ac etholiadau’r Comisiynydd Heddlu a Throseddu.</a:t>
            </a:r>
          </a:p>
          <a:p>
            <a:pPr algn="l" rtl="0"/>
            <a:r>
              <a:rPr lang="cy" b="0" i="0" u="none" baseline="0">
                <a:solidFill>
                  <a:srgbClr val="000000"/>
                </a:solidFill>
                <a:latin typeface="Times"/>
                <a:ea typeface="ＭＳ Ｐゴシック"/>
                <a:cs typeface="Times"/>
                <a:sym typeface="Times" panose="02020603050405020304" pitchFamily="18" charset="0"/>
              </a:rPr>
              <a:t>G = dinesydd yr UE sydd dim ond â hawl i bleidleisio yn etholiadau’r Senedd ac etholiadau’r llywodraeth leol</a:t>
            </a:r>
          </a:p>
          <a:p>
            <a:pPr algn="l" rtl="0"/>
            <a:r>
              <a:rPr lang="cy" b="0" i="0" u="none" baseline="0">
                <a:solidFill>
                  <a:srgbClr val="000000"/>
                </a:solidFill>
                <a:latin typeface="Times"/>
                <a:ea typeface="ＭＳ Ｐゴシック"/>
                <a:cs typeface="Times"/>
                <a:sym typeface="Times" panose="02020603050405020304" pitchFamily="18" charset="0"/>
              </a:rPr>
              <a:t>M = </a:t>
            </a:r>
            <a:r>
              <a:rPr lang="cy" b="0" i="0" u="none" baseline="0">
                <a:solidFill>
                  <a:srgbClr val="003057"/>
                </a:solidFill>
                <a:effectLst/>
                <a:latin typeface="Swis721LtBTW05-Medium"/>
                <a:ea typeface="Swis721LtBTW05-Medium"/>
                <a:cs typeface="Swis721LtBTW05-Medium"/>
              </a:rPr>
              <a:t>dinesydd tramor cymwys (ac eithrio dinasyddion y Gymanwlad, Gweriniaeth Iwerddon neu’r Undeb Ewropeaidd) sydd â hawl i bleidleisio yn etholiadau’r senedd ac etholiadau’r llywodraeth leol.</a:t>
            </a:r>
            <a:endParaRPr lang="cy" b="0" i="0">
              <a:solidFill>
                <a:srgbClr val="003057"/>
              </a:solidFill>
              <a:effectLst/>
              <a:latin typeface="Swis721LtBTW05-Medium"/>
              <a:ea typeface="+mn-ea"/>
            </a:endParaRPr>
          </a:p>
          <a:p>
            <a:pPr algn="l" rtl="0"/>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L = Arglwydd sydd â hawl i bleidleisio yn etholiadau’r llywodraeth leol ac etholiadau’r Senedd </a:t>
            </a:r>
          </a:p>
          <a:p>
            <a:pPr algn="l" rtl="0"/>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J = Etholwyr sydd â’r hawl i bleidleisio yn etholiadau’r llywodraeth leol ac etholiadau’r Senedd</a:t>
            </a:r>
          </a:p>
          <a:p>
            <a:pPr marL="39688" algn="l" defTabSz="914400" rtl="0">
              <a:spcBef>
                <a:spcPts val="413"/>
              </a:spcBef>
            </a:pPr>
            <a:endParaRPr lang="cy" altLang="en-US" b="1">
              <a:solidFill>
                <a:srgbClr val="000000"/>
              </a:solidFill>
              <a:ea typeface="ＭＳ Ｐゴシック" panose="020B0600070205080204" pitchFamily="34" charset="-128"/>
              <a:sym typeface="Arial Unicode MS" panose="020B0604020202020204" pitchFamily="34" charset="-128"/>
            </a:endParaRPr>
          </a:p>
          <a:p>
            <a:pPr marL="39688" algn="l" defTabSz="914400" rtl="0">
              <a:spcBef>
                <a:spcPts val="413"/>
              </a:spcBef>
            </a:pPr>
            <a:r>
              <a:rPr lang="cy" b="1" i="0" u="none" baseline="0">
                <a:solidFill>
                  <a:srgbClr val="000000"/>
                </a:solidFill>
                <a:ea typeface="ＭＳ Ｐゴシック" panose="020B0600070205080204" pitchFamily="34" charset="-128"/>
                <a:sym typeface="Arial Unicode MS" panose="020B0604020202020204" pitchFamily="34" charset="-128"/>
              </a:rPr>
              <a:t>Ni ddylid </a:t>
            </a:r>
            <a:r>
              <a:rPr lang="cy" b="0" i="0" u="none" baseline="0">
                <a:solidFill>
                  <a:srgbClr val="000000"/>
                </a:solidFill>
                <a:ea typeface="ＭＳ Ｐゴシック" panose="020B0600070205080204" pitchFamily="34" charset="-128"/>
                <a:sym typeface="Arial Unicode MS" panose="020B0604020202020204" pitchFamily="34" charset="-128"/>
              </a:rPr>
              <a:t>rhoi papur pleidleisio yn yr orsaf bleidleisio i’r etholwyr canlynol:</a:t>
            </a:r>
          </a:p>
          <a:p>
            <a:pPr marL="39688" algn="l" defTabSz="914400" rtl="0">
              <a:spcBef>
                <a:spcPts val="413"/>
              </a:spcBef>
            </a:pPr>
            <a:r>
              <a:rPr lang="cy" b="0" i="0" u="none" baseline="0">
                <a:solidFill>
                  <a:srgbClr val="000000"/>
                </a:solidFill>
                <a:ea typeface="ＭＳ Ｐゴシック" panose="020B0600070205080204" pitchFamily="34" charset="-128"/>
                <a:sym typeface="Arial Unicode MS" panose="020B0604020202020204" pitchFamily="34" charset="-128"/>
              </a:rPr>
              <a:t>- Etholwyr nad ydynt yn 16 mlwydd oed tan ar ôl y diwrnod pleidleisio</a:t>
            </a:r>
          </a:p>
          <a:p>
            <a:pPr marL="39688" algn="l" defTabSz="914400" rtl="0">
              <a:spcBef>
                <a:spcPts val="413"/>
              </a:spcBef>
            </a:pPr>
            <a:r>
              <a:rPr lang="cy" b="0" i="0" u="none" baseline="0">
                <a:solidFill>
                  <a:srgbClr val="000000"/>
                </a:solidFill>
                <a:ea typeface="ＭＳ Ｐゴシック" panose="020B0600070205080204" pitchFamily="34" charset="-128"/>
                <a:sym typeface="Arial Unicode MS" panose="020B0604020202020204" pitchFamily="34" charset="-128"/>
              </a:rPr>
              <a:t>- Etholwyr sydd ag </a:t>
            </a: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cy" b="0" i="0" u="none" baseline="0">
                <a:solidFill>
                  <a:srgbClr val="000000"/>
                </a:solidFill>
                <a:ea typeface="ＭＳ Ｐゴシック" panose="020B0600070205080204" pitchFamily="34" charset="-128"/>
                <a:sym typeface="Arial Unicode MS" panose="020B0604020202020204" pitchFamily="34" charset="-128"/>
              </a:rPr>
              <a:t>A</a:t>
            </a: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cy" b="0" i="0" u="none" baseline="0">
                <a:solidFill>
                  <a:srgbClr val="000000"/>
                </a:solidFill>
                <a:ea typeface="ＭＳ Ｐゴシック" panose="020B0600070205080204" pitchFamily="34" charset="-128"/>
                <a:sym typeface="Arial Unicode MS" panose="020B0604020202020204" pitchFamily="34" charset="-128"/>
              </a:rPr>
              <a:t> yn rhagflaenu eu henw (pleidleiswyr drwy’r post)</a:t>
            </a:r>
          </a:p>
          <a:p>
            <a:pPr marL="39688" algn="l" defTabSz="914400" rtl="0">
              <a:spcBef>
                <a:spcPts val="413"/>
              </a:spcBef>
              <a:buFontTx/>
              <a:buChar char="-"/>
            </a:pPr>
            <a:r>
              <a:rPr lang="cy" b="0" i="0" u="none" baseline="0">
                <a:solidFill>
                  <a:srgbClr val="000000"/>
                </a:solidFill>
                <a:ea typeface="ＭＳ Ｐゴシック" panose="020B0600070205080204" pitchFamily="34" charset="-128"/>
                <a:sym typeface="Arial Unicode MS" panose="020B0604020202020204" pitchFamily="34" charset="-128"/>
              </a:rPr>
              <a:t>- Etholwyr sydd ag </a:t>
            </a: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cy" b="0" i="0" u="none" baseline="0">
                <a:solidFill>
                  <a:srgbClr val="000000"/>
                </a:solidFill>
                <a:ea typeface="ＭＳ Ｐゴシック" panose="020B0600070205080204" pitchFamily="34" charset="-128"/>
                <a:sym typeface="Arial Unicode MS" panose="020B0604020202020204" pitchFamily="34" charset="-128"/>
              </a:rPr>
              <a:t>E</a:t>
            </a: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cy" b="0" i="0" u="none" baseline="0">
                <a:solidFill>
                  <a:srgbClr val="000000"/>
                </a:solidFill>
                <a:ea typeface="ＭＳ Ｐゴシック" panose="020B0600070205080204" pitchFamily="34" charset="-128"/>
                <a:sym typeface="Arial Unicode MS" panose="020B0604020202020204" pitchFamily="34" charset="-128"/>
              </a:rPr>
              <a:t> yn rhagflaenu eu henw (arglwyddi sy’n byw dramor)</a:t>
            </a:r>
          </a:p>
          <a:p>
            <a:pPr marL="39688" algn="l" defTabSz="914400" rtl="0">
              <a:spcBef>
                <a:spcPts val="413"/>
              </a:spcBef>
              <a:buFontTx/>
              <a:buChar char="-"/>
            </a:pPr>
            <a:r>
              <a:rPr lang="cy" b="0" i="0" u="none" baseline="0">
                <a:solidFill>
                  <a:srgbClr val="000000"/>
                </a:solidFill>
                <a:ea typeface="ＭＳ Ｐゴシック" panose="020B0600070205080204" pitchFamily="34" charset="-128"/>
                <a:sym typeface="Arial Unicode MS" panose="020B0604020202020204" pitchFamily="34" charset="-128"/>
              </a:rPr>
              <a:t>- Etholwyr sydd â </a:t>
            </a: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cy" b="0" i="0" u="none" baseline="0">
                <a:solidFill>
                  <a:srgbClr val="000000"/>
                </a:solidFill>
                <a:ea typeface="ＭＳ Ｐゴシック" panose="020B0600070205080204" pitchFamily="34" charset="-128"/>
                <a:sym typeface="Arial Unicode MS" panose="020B0604020202020204" pitchFamily="34" charset="-128"/>
              </a:rPr>
              <a:t>F</a:t>
            </a: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a:t>
            </a:r>
            <a:r>
              <a:rPr lang="cy" b="0" i="0" u="none" baseline="0">
                <a:solidFill>
                  <a:srgbClr val="000000"/>
                </a:solidFill>
                <a:ea typeface="ＭＳ Ｐゴシック" panose="020B0600070205080204" pitchFamily="34" charset="-128"/>
                <a:sym typeface="Arial Unicode MS" panose="020B0604020202020204" pitchFamily="34" charset="-128"/>
              </a:rPr>
              <a:t> yn rhagflaenu eu henw (etholwyr sy’n byw dramor)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2EE818E-ABC7-9DAC-A091-AFCF955C3667}"/>
              </a:ext>
            </a:extLst>
          </p:cNvPr>
          <p:cNvSpPr>
            <a:spLocks noGrp="1" noRot="1" noChangeAspect="1" noChangeArrowheads="1" noTextEdit="1"/>
          </p:cNvSpPr>
          <p:nvPr>
            <p:ph type="sldImg"/>
          </p:nvPr>
        </p:nvSpPr>
        <p:spPr>
          <a:ln cap="flat">
            <a:headEnd type="none" w="med" len="med"/>
            <a:tailEnd type="none" w="med" len="med"/>
          </a:ln>
        </p:spPr>
      </p:sp>
      <p:sp>
        <p:nvSpPr>
          <p:cNvPr id="61443" name="Rectangle 3">
            <a:extLst>
              <a:ext uri="{FF2B5EF4-FFF2-40B4-BE49-F238E27FC236}">
                <a16:creationId xmlns:a16="http://schemas.microsoft.com/office/drawing/2014/main" id="{AC885598-A9D6-DFED-7A34-C30AAAA775A6}"/>
              </a:ext>
            </a:extLst>
          </p:cNvPr>
          <p:cNvSpPr>
            <a:spLocks noGrp="1" noChangeArrowheads="1"/>
          </p:cNvSpPr>
          <p:nvPr>
            <p:ph type="body" idx="3"/>
          </p:nvPr>
        </p:nvSpPr>
        <p:spPr>
          <a:ln cap="flat" algn="ctr">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Bwriad y sleid hon yw crynhoi’r broses bleidleisio, egluro rhestrau rhifau cyfatebol, UIM a marc swyddogol. </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Ymdrinnir ag eithriadau ar wahân ac mewn rhagor o fanylion yn llawlyfr gorsafoedd pleidleisio’r Comisiwn.</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Rhestr rhifau cyfatebol - dangoswch enghraifft ar y sleid nesaf</a:t>
            </a: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Mae tudalen(nau) ar wahân i ysgrifennu’r rhif etholwr arnynt - Ysgrifennir y rhif etholwr wrth ymyl rhif y papur pleidleisio sydd i’w roi. </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Nodwch yn glir ni ddylid ysgrifennu UNRHYW BETH ar y papur pleidleisio.</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370" algn="l" defTabSz="914400" rtl="0">
              <a:spcBef>
                <a:spcPts val="413"/>
              </a:spcBef>
            </a:pPr>
            <a:r>
              <a:rPr lang="cy" b="0" i="0" u="none" baseline="0">
                <a:solidFill>
                  <a:srgbClr val="000000"/>
                </a:solidFill>
                <a:latin typeface="Times"/>
                <a:ea typeface="ＭＳ Ｐゴシック"/>
                <a:cs typeface="Times"/>
                <a:sym typeface="Times" panose="02020603050405020304" pitchFamily="18" charset="0"/>
              </a:rPr>
              <a:t>Y marc swyddogol fydd [</a:t>
            </a:r>
            <a:r>
              <a:rPr lang="cy" b="0" i="0" u="none" baseline="0">
                <a:solidFill>
                  <a:srgbClr val="FF0000"/>
                </a:solidFill>
                <a:latin typeface="Times"/>
                <a:ea typeface="ＭＳ Ｐゴシック"/>
                <a:cs typeface="Times"/>
                <a:sym typeface="Times" panose="02020603050405020304" pitchFamily="18" charset="0"/>
              </a:rPr>
              <a:t>eglurwch eich marc swyddogol</a:t>
            </a:r>
            <a:r>
              <a:rPr lang="cy" b="0" i="0" u="none" baseline="0">
                <a:solidFill>
                  <a:srgbClr val="000000"/>
                </a:solidFill>
                <a:latin typeface="Times"/>
                <a:ea typeface="ＭＳ Ｐゴシック"/>
                <a:cs typeface="Times"/>
                <a:sym typeface="Times" panose="02020603050405020304" pitchFamily="18" charset="0"/>
              </a:rPr>
              <a:t>]. Cyfeiriwch at y sleid ag enghraifft. Eglurwch ddyfrnodau/codau bar. Eglurwch sut i addasu marc swyddogol - mandyllu’r papur - yn absenoldeb dyfrnod/cod bar</a:t>
            </a:r>
            <a:endParaRPr lang="cy" altLang="en-US">
              <a:solidFill>
                <a:srgbClr val="000000"/>
              </a:solidFill>
              <a:latin typeface="Times"/>
              <a:ea typeface="ＭＳ Ｐゴシック"/>
              <a:cs typeface="Times"/>
            </a:endParaRP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Yr UIM fydd [</a:t>
            </a:r>
            <a:r>
              <a:rPr lang="cy" b="0" i="0" u="none" baseline="0">
                <a:solidFill>
                  <a:srgbClr val="FF0000"/>
                </a:solidFill>
                <a:latin typeface="Times" panose="02020603050405020304" pitchFamily="18" charset="0"/>
                <a:ea typeface="ＭＳ Ｐゴシック" panose="020B0600070205080204" pitchFamily="34" charset="-128"/>
                <a:sym typeface="Times" panose="02020603050405020304" pitchFamily="18" charset="0"/>
              </a:rPr>
              <a:t>eglurwch eich UIM</a:t>
            </a: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 Mae’r UIM yn ddyfais ddiogelwch arall ac yn ddefnyddiol ar gyfer llys os caiff etholiad ei herio </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ct val="0"/>
              </a:spcBef>
            </a:pPr>
            <a:endParaRPr lang="cy" altLang="en-US">
              <a:solidFill>
                <a:srgbClr val="000000"/>
              </a:solidFill>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79D8E95-A516-58EC-7E70-C8A5B45D2000}"/>
              </a:ext>
            </a:extLst>
          </p:cNvPr>
          <p:cNvSpPr>
            <a:spLocks noGrp="1" noChangeArrowheads="1"/>
          </p:cNvSpPr>
          <p:nvPr/>
        </p:nvSpPr>
        <p:spPr bwMode="auto">
          <a:xfrm>
            <a:off x="3773488" y="9409113"/>
            <a:ext cx="28876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rtl="0" eaLnBrk="1" hangingPunct="1"/>
            <a:fld id="{B40DF977-BC25-47DC-B7A8-58C54D3EFA27}" type="slidenum">
              <a:rPr sz="1200">
                <a:solidFill>
                  <a:srgbClr val="000000"/>
                </a:solidFill>
              </a:rPr>
              <a:pPr algn="r" rtl="0" eaLnBrk="1" hangingPunct="1"/>
              <a:t>23</a:t>
            </a:fld>
            <a:endParaRPr lang="cy" altLang="en-US" sz="1200">
              <a:solidFill>
                <a:srgbClr val="000000"/>
              </a:solidFill>
            </a:endParaRPr>
          </a:p>
        </p:txBody>
      </p:sp>
      <p:sp>
        <p:nvSpPr>
          <p:cNvPr id="82947" name="Rectangle 1">
            <a:extLst>
              <a:ext uri="{FF2B5EF4-FFF2-40B4-BE49-F238E27FC236}">
                <a16:creationId xmlns:a16="http://schemas.microsoft.com/office/drawing/2014/main" id="{ED4B5C5B-8967-AC87-0007-26D829C9E581}"/>
              </a:ext>
            </a:extLst>
          </p:cNvPr>
          <p:cNvSpPr>
            <a:spLocks noGrp="1" noRot="1" noChangeAspect="1" noChangeArrowheads="1" noTextEdit="1"/>
          </p:cNvSpPr>
          <p:nvPr>
            <p:ph type="sldImg"/>
          </p:nvPr>
        </p:nvSpPr>
        <p:spPr>
          <a:solidFill>
            <a:srgbClr val="FFFFFF"/>
          </a:solidFill>
          <a:ln cap="flat">
            <a:headEnd type="none" w="med" len="med"/>
            <a:tailEnd type="none" w="med" len="med"/>
          </a:ln>
        </p:spPr>
      </p:sp>
      <p:sp>
        <p:nvSpPr>
          <p:cNvPr id="82948" name="Rectangle 2">
            <a:extLst>
              <a:ext uri="{FF2B5EF4-FFF2-40B4-BE49-F238E27FC236}">
                <a16:creationId xmlns:a16="http://schemas.microsoft.com/office/drawing/2014/main" id="{CCB51BF5-503E-9AE1-5454-418F14A532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Bydd rhifau papurau pleidleisio wedi’u rhagargraffu ar y rhestr felly oll sydd angen ichi ei wneud yw ysgrifennu’r rhif etholwr drws nesaf i’r rhif papur pleidleisio perthnasol. </a:t>
            </a:r>
            <a:r>
              <a:rPr lang="cy" b="1"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Peidiwch ag ysgrifennu’r rhif etholwr ar y papur pleidleisio. </a:t>
            </a:r>
          </a:p>
          <a:p>
            <a:pPr marL="39688" algn="l" defTabSz="914400" rtl="0">
              <a:spcBef>
                <a:spcPts val="413"/>
              </a:spcBef>
            </a:pPr>
            <a:endParaRPr lang="cy"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endParaRPr lang="cy"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1682D822-02A5-DE1C-15E3-A015570894C9}"/>
              </a:ext>
            </a:extLst>
          </p:cNvPr>
          <p:cNvSpPr>
            <a:spLocks noGrp="1" noRot="1" noChangeAspect="1" noChangeArrowheads="1" noTextEdit="1"/>
          </p:cNvSpPr>
          <p:nvPr>
            <p:ph type="sldImg"/>
          </p:nvPr>
        </p:nvSpPr>
        <p:spPr>
          <a:ln cap="flat">
            <a:headEnd type="none" w="med" len="med"/>
            <a:tailEnd type="none" w="med" len="med"/>
          </a:ln>
        </p:spPr>
      </p:sp>
      <p:sp>
        <p:nvSpPr>
          <p:cNvPr id="83971" name="Notes Placeholder 2">
            <a:extLst>
              <a:ext uri="{FF2B5EF4-FFF2-40B4-BE49-F238E27FC236}">
                <a16:creationId xmlns:a16="http://schemas.microsoft.com/office/drawing/2014/main" id="{35204852-91EF-0C99-034C-53DBD5CB68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r>
              <a:rPr lang="cy" b="0" i="0" u="none" baseline="0">
                <a:solidFill>
                  <a:srgbClr val="000000"/>
                </a:solidFill>
                <a:latin typeface="Times" panose="02020603050405020304" pitchFamily="18" charset="0"/>
                <a:ea typeface="ＭＳ Ｐゴシック" panose="020B0600070205080204" pitchFamily="34" charset="-128"/>
              </a:rPr>
              <a:t>Gwiriwch fod y papur pleidleisio yn cynnwys y marc adnabod unigryw ar y cefn (gweler yr enghraifft).</a:t>
            </a:r>
          </a:p>
        </p:txBody>
      </p:sp>
      <p:sp>
        <p:nvSpPr>
          <p:cNvPr id="83972" name="Slide Number Placeholder 3">
            <a:extLst>
              <a:ext uri="{FF2B5EF4-FFF2-40B4-BE49-F238E27FC236}">
                <a16:creationId xmlns:a16="http://schemas.microsoft.com/office/drawing/2014/main" id="{BDDA6A23-5695-6ED2-69DE-CD5D4D6D69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9305487C-82F4-4D11-A609-DCADA1B5507D}" type="slidenum">
              <a:rPr sz="1200">
                <a:solidFill>
                  <a:srgbClr val="000000"/>
                </a:solidFill>
              </a:rPr>
              <a:pPr algn="l" rtl="0" eaLnBrk="1" hangingPunct="1"/>
              <a:t>24</a:t>
            </a:fld>
            <a:endParaRPr lang="cy"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A5A8B2A6-EDB7-2B67-5B71-802D15AE88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9881C573-EBC1-4ECA-BF05-0619586B81DB}" type="slidenum">
              <a:rPr sz="1200">
                <a:solidFill>
                  <a:srgbClr val="000000"/>
                </a:solidFill>
                <a:latin typeface="Arial Unicode MS" panose="020B0604020202020204" pitchFamily="34" charset="-128"/>
                <a:sym typeface="Arial Unicode MS" panose="020B0604020202020204" pitchFamily="34" charset="-128"/>
              </a:rPr>
              <a:pPr algn="l" rtl="0" eaLnBrk="1" hangingPunct="1"/>
              <a:t>25</a:t>
            </a:fld>
            <a:endParaRPr lang="cy" altLang="en-US" sz="1200">
              <a:solidFill>
                <a:srgbClr val="000000"/>
              </a:solidFill>
              <a:latin typeface="Arial Unicode MS" panose="020B0604020202020204" pitchFamily="34" charset="-128"/>
              <a:sym typeface="Arial Unicode MS" panose="020B0604020202020204" pitchFamily="34" charset="-128"/>
            </a:endParaRPr>
          </a:p>
        </p:txBody>
      </p:sp>
      <p:sp>
        <p:nvSpPr>
          <p:cNvPr id="84995" name="Rectangle 2">
            <a:extLst>
              <a:ext uri="{FF2B5EF4-FFF2-40B4-BE49-F238E27FC236}">
                <a16:creationId xmlns:a16="http://schemas.microsoft.com/office/drawing/2014/main" id="{5B67998D-7A3A-62C6-70E8-C8E53A3F7D86}"/>
              </a:ext>
            </a:extLst>
          </p:cNvPr>
          <p:cNvSpPr>
            <a:spLocks noGrp="1" noRot="1" noChangeAspect="1" noChangeArrowheads="1" noTextEdit="1"/>
          </p:cNvSpPr>
          <p:nvPr>
            <p:ph type="sldImg"/>
          </p:nvPr>
        </p:nvSpPr>
        <p:spPr>
          <a:ln cap="flat">
            <a:headEnd type="none" w="med" len="med"/>
            <a:tailEnd type="none" w="med" len="med"/>
          </a:ln>
        </p:spPr>
      </p:sp>
      <p:sp>
        <p:nvSpPr>
          <p:cNvPr id="67588" name="Rectangle 3">
            <a:extLst>
              <a:ext uri="{FF2B5EF4-FFF2-40B4-BE49-F238E27FC236}">
                <a16:creationId xmlns:a16="http://schemas.microsoft.com/office/drawing/2014/main" id="{C0EC66B3-9412-D1F9-7BEF-E02A75AA820C}"/>
              </a:ext>
            </a:extLst>
          </p:cNvPr>
          <p:cNvSpPr>
            <a:spLocks noGrp="1"/>
          </p:cNvSpPr>
          <p:nvPr>
            <p:ph type="body" idx="3"/>
          </p:nvPr>
        </p:nvSpPr>
        <p:spPr>
          <a:ln/>
        </p:spPr>
        <p:txBody>
          <a:bodyPr>
            <a:noAutofit/>
          </a:bodyPr>
          <a:lstStyle/>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Bwriad y sleid hon yw darparu arddangosiad o sut i farcio’r gofrestr - yn gyson ac yn gywir. </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Dyma enghraifft o gofrestr a farciwyd ar gyfer y rhifau etholwr 414 a 416. </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Defnyddiwch bren mesur i dynnu’r llinell</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Gellir gwneud camgymeriadau o ganlyniad i farciau o ansawdd gwael/cam.</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370" algn="l" defTabSz="914400" rtl="0">
              <a:spcBef>
                <a:spcPts val="413"/>
              </a:spcBef>
            </a:pPr>
            <a:r>
              <a:rPr lang="cy" b="0" i="0" u="none" baseline="0">
                <a:solidFill>
                  <a:srgbClr val="000000"/>
                </a:solidFill>
                <a:highlight>
                  <a:srgbClr val="FFFF00"/>
                </a:highlight>
                <a:latin typeface="Times"/>
                <a:ea typeface="ＭＳ Ｐゴシック"/>
                <a:cs typeface="Times"/>
                <a:sym typeface="Arial Unicode MS" panose="020B0604020202020204" pitchFamily="34" charset="-128"/>
              </a:rPr>
              <a:t>Byddwch yn arbennig o ofalus wrth farcio’r gofrestr yn gywir ar gyfer aelodau o’r un cartref sydd â’r un cyfenw</a:t>
            </a:r>
            <a:r>
              <a:rPr lang="cy" b="0" i="0" u="none" baseline="0">
                <a:solidFill>
                  <a:srgbClr val="000000"/>
                </a:solidFill>
                <a:latin typeface="Times"/>
                <a:ea typeface="ＭＳ Ｐゴシック"/>
                <a:cs typeface="Times"/>
                <a:sym typeface="Arial Unicode MS" panose="020B0604020202020204" pitchFamily="34" charset="-128"/>
              </a:rPr>
              <a:t>.</a:t>
            </a:r>
            <a:endParaRPr lang="cy" altLang="en-US">
              <a:solidFill>
                <a:srgbClr val="000000"/>
              </a:solidFill>
              <a:latin typeface="Times"/>
              <a:ea typeface="ＭＳ Ｐゴシック"/>
              <a:cs typeface="Times"/>
            </a:endParaRP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Gofynnwch am enw llawn a chyfeiriad bob amser - oni bai eich bod yn delio ag etholwr dienw - hyd yn oed os yw’r etholwr wedi cyflwyno ei gerdyn ichi.</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algn="l" defTabSz="914400" rtl="0">
              <a:spcBef>
                <a:spcPts val="413"/>
              </a:spcBef>
            </a:pPr>
            <a:r>
              <a:rPr lang="cy" b="1"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Pwyntiau trafod - Hyfforddwr i holi cwestiynau </a:t>
            </a:r>
          </a:p>
          <a:p>
            <a:pPr marL="39688" algn="l" defTabSz="914400" rtl="0">
              <a:spcBef>
                <a:spcPts val="413"/>
              </a:spcBef>
            </a:pPr>
            <a:endParaRPr lang="cy" altLang="en-US" b="1">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algn="l" defTabSz="914400" rtl="0">
              <a:spcBef>
                <a:spcPct val="0"/>
              </a:spcBef>
            </a:pPr>
            <a:r>
              <a:rPr lang="cy" b="0" i="0" u="none" baseline="0">
                <a:solidFill>
                  <a:srgbClr val="000000"/>
                </a:solidFill>
                <a:ea typeface="ＭＳ Ｐゴシック" panose="020B0600070205080204" pitchFamily="34" charset="-128"/>
              </a:rPr>
              <a:t>All 415 bleidleisio? Caiff. Dim marciwr wrth ei enw.</a:t>
            </a:r>
          </a:p>
          <a:p>
            <a:pPr marL="39688" algn="l" defTabSz="914400" rtl="0">
              <a:spcBef>
                <a:spcPct val="0"/>
              </a:spcBef>
            </a:pPr>
            <a:r>
              <a:rPr lang="cy" b="0" i="0" u="none" baseline="0">
                <a:solidFill>
                  <a:srgbClr val="000000"/>
                </a:solidFill>
                <a:ea typeface="ＭＳ Ｐゴシック" panose="020B0600070205080204" pitchFamily="34" charset="-128"/>
              </a:rPr>
              <a:t>All 412 bleidleisio? Na. Mae’n etholwr tramor ac ni all bleidleisio yn etholiad y Senedd.</a:t>
            </a:r>
          </a:p>
          <a:p>
            <a:pPr marL="39688" algn="l" defTabSz="914400" rtl="0">
              <a:spcBef>
                <a:spcPct val="0"/>
              </a:spcBef>
            </a:pPr>
            <a:r>
              <a:rPr lang="cy" b="0" i="0" u="none" baseline="0">
                <a:solidFill>
                  <a:srgbClr val="000000"/>
                </a:solidFill>
                <a:ea typeface="ＭＳ Ｐゴシック" panose="020B0600070205080204" pitchFamily="34" charset="-128"/>
              </a:rPr>
              <a:t>All 418 bleidleisio? Na. Mae’n bleidleisiwr post felly ni allwch roi papur pleidleisio cyffredin iddi.</a:t>
            </a:r>
          </a:p>
          <a:p>
            <a:pPr marL="39688" algn="l" defTabSz="914400" rtl="0">
              <a:spcBef>
                <a:spcPct val="0"/>
              </a:spcBef>
            </a:pPr>
            <a:r>
              <a:rPr lang="cy" b="0" i="0" u="none" baseline="0">
                <a:solidFill>
                  <a:srgbClr val="000000"/>
                </a:solidFill>
                <a:ea typeface="ＭＳ Ｐゴシック" panose="020B0600070205080204" pitchFamily="34" charset="-128"/>
              </a:rPr>
              <a:t>All 418/1 bleidleisio? Caiff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Caiff bleidleisio yn etholiad y Senedd oherwydd bydd yn 16 mlwydd oed ar y diwrnod pleidleisio. </a:t>
            </a:r>
          </a:p>
          <a:p>
            <a:pPr marL="39688" algn="l" defTabSz="914400" rtl="0">
              <a:spcBef>
                <a:spcPct val="0"/>
              </a:spcBef>
            </a:pPr>
            <a:r>
              <a:rPr lang="cy" b="0" i="0" u="none" baseline="0">
                <a:solidFill>
                  <a:srgbClr val="000000"/>
                </a:solidFill>
                <a:ea typeface="ＭＳ Ｐゴシック" panose="020B0600070205080204" pitchFamily="34" charset="-128"/>
              </a:rPr>
              <a:t>All 411 bleidleisio? Caiff. Mae’n ddinesydd o aelod-wladwriaeth UE ac mae ganddi’r hawl i bleidleisio yn etholiadau’r Senedd.</a:t>
            </a:r>
          </a:p>
          <a:p>
            <a:pPr marL="39688" algn="l" defTabSz="914400" rtl="0">
              <a:spcBef>
                <a:spcPct val="0"/>
              </a:spcBef>
            </a:pPr>
            <a:r>
              <a:rPr lang="cy" b="0" i="0" u="none" baseline="0">
                <a:solidFill>
                  <a:srgbClr val="000000"/>
                </a:solidFill>
                <a:ea typeface="ＭＳ Ｐゴシック" panose="020B0600070205080204" pitchFamily="34" charset="-128"/>
              </a:rPr>
              <a:t>All 413 bleidleisio? Caiff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Mae’n ddinesydd tramor cymwys ac mae ganddi’r hawl i bleidleisio yn etholiadau’r Senedd.</a:t>
            </a:r>
          </a:p>
          <a:p>
            <a:pPr marL="39688" algn="l" defTabSz="914400" rtl="0">
              <a:spcBef>
                <a:spcPct val="0"/>
              </a:spcBef>
            </a:pPr>
            <a:endParaRPr lang="cy" altLang="en-US" b="1">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rPr>
              <a:t>Nid oes angen cardiau pleidleisio i bleidleisio (ac eithrio etholwyr dienw), a hyd yn oed pan gânt eu cyflwyno dylid gofyn am enw a chyfeiriad yr etholwr o hyd.</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Arial Unicode MS" panose="020B060402020202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rtl="0">
              <a:spcBef>
                <a:spcPct val="0"/>
              </a:spcBef>
            </a:pPr>
            <a:r>
              <a:rPr lang="cy" sz="1200" b="0" i="0" u="none" baseline="0">
                <a:solidFill>
                  <a:srgbClr val="FF0000"/>
                </a:solidFill>
                <a:latin typeface="+mn-lt"/>
                <a:ea typeface="ＭＳ Ｐゴシック" panose="020B0600070205080204" pitchFamily="34" charset="-128"/>
              </a:rPr>
              <a:t>*Dylech ddim ond gynnwys y sleid hon os ydych wedi penderfynu caniatáu darparu’r wybodaeth hon</a:t>
            </a:r>
          </a:p>
          <a:p>
            <a:pPr algn="l" defTabSz="914400" rtl="0">
              <a:spcBef>
                <a:spcPct val="0"/>
              </a:spcBef>
            </a:pPr>
            <a:endParaRPr lang="cy" altLang="en-US" sz="1200">
              <a:solidFill>
                <a:srgbClr val="000000"/>
              </a:solidFill>
              <a:latin typeface="+mn-lt"/>
              <a:ea typeface="ＭＳ Ｐゴシック" panose="020B0600070205080204" pitchFamily="34" charset="-128"/>
            </a:endParaRPr>
          </a:p>
          <a:p>
            <a:pPr algn="l" defTabSz="914400" rtl="0">
              <a:spcBef>
                <a:spcPct val="0"/>
              </a:spcBef>
            </a:pPr>
            <a:r>
              <a:rPr lang="cy" sz="1200" b="0" i="0" u="none" baseline="0">
                <a:solidFill>
                  <a:srgbClr val="000000"/>
                </a:solidFill>
                <a:latin typeface="+mn-lt"/>
                <a:ea typeface="ＭＳ Ｐゴシック" panose="020B0600070205080204" pitchFamily="34" charset="-128"/>
              </a:rPr>
              <a:t>Gall y cais hwn ddisgyn dan y cwestiwn ‘pa mor brysur ydych chi wedi bod’ neu ‘faint o bobl sydd wedi pleidleisio hyd yn hyn’ ac ati? </a:t>
            </a:r>
          </a:p>
          <a:p>
            <a:pPr algn="l" defTabSz="914400" rtl="0">
              <a:spcBef>
                <a:spcPct val="0"/>
              </a:spcBef>
            </a:pPr>
            <a:endParaRPr lang="cy" altLang="en-US" sz="1200">
              <a:solidFill>
                <a:srgbClr val="000000"/>
              </a:solidFill>
              <a:latin typeface="+mn-lt"/>
              <a:ea typeface="ＭＳ Ｐゴシック" panose="020B0600070205080204" pitchFamily="34" charset="-128"/>
            </a:endParaRPr>
          </a:p>
          <a:p>
            <a:pPr algn="l" defTabSz="914400" rtl="0"/>
            <a:r>
              <a:rPr lang="cy" sz="1200" b="0" i="0" u="none" baseline="0">
                <a:solidFill>
                  <a:srgbClr val="000000"/>
                </a:solidFill>
                <a:latin typeface="+mn-lt"/>
                <a:ea typeface="ＭＳ Ｐゴシック" panose="020B0600070205080204" pitchFamily="34" charset="-128"/>
              </a:rPr>
              <a:t>Yr unig adeg y dylech ymwneud â cheisiadau yw pan na fyddai hynny yn cael effaith negyddol ar unrhyw bleidleisiwr sydd mewn ciw yn yr orsaf bleidleisio ac yn disgwyl am bapur pleidleisio. Os nad yw’n bosib ymwneud â’r cais, dylech ddweud wrth yr asiant sy’n gwneud y cais i ddychwelyd nes ymlaen. </a:t>
            </a:r>
          </a:p>
          <a:p>
            <a:pPr algn="l" defTabSz="914400" rtl="0">
              <a:spcBef>
                <a:spcPct val="0"/>
              </a:spcBef>
            </a:pPr>
            <a:endParaRPr lang="cy" altLang="en-US" sz="1200">
              <a:solidFill>
                <a:srgbClr val="000000"/>
              </a:solidFill>
              <a:latin typeface="+mn-lt"/>
              <a:ea typeface="ＭＳ Ｐゴシック" panose="020B0600070205080204" pitchFamily="34" charset="-128"/>
            </a:endParaRPr>
          </a:p>
          <a:p>
            <a:pPr algn="l" defTabSz="914400" rtl="0">
              <a:spcBef>
                <a:spcPct val="0"/>
              </a:spcBef>
            </a:pPr>
            <a:r>
              <a:rPr lang="cy" sz="1200" b="0" i="0" u="none" baseline="0">
                <a:solidFill>
                  <a:srgbClr val="000000"/>
                </a:solidFill>
                <a:latin typeface="+mn-lt"/>
                <a:ea typeface="ＭＳ Ｐゴシック" panose="020B0600070205080204" pitchFamily="34" charset="-128"/>
              </a:rPr>
              <a:t>Gallwch ddod o hyd i rif y papur pleidleisio nesaf sydd i’w roi drwy edrych ar: </a:t>
            </a:r>
          </a:p>
          <a:p>
            <a:pPr marL="171450" indent="-171450" algn="l" defTabSz="914400" rtl="0">
              <a:spcBef>
                <a:spcPct val="0"/>
              </a:spcBef>
              <a:buFont typeface="Arial" panose="020B0604020202020204" pitchFamily="34" charset="0"/>
              <a:buChar char="•"/>
            </a:pPr>
            <a:r>
              <a:rPr lang="cy" sz="1200" b="0" i="0" u="none" baseline="0">
                <a:solidFill>
                  <a:srgbClr val="000000"/>
                </a:solidFill>
                <a:latin typeface="+mn-lt"/>
                <a:ea typeface="ＭＳ Ｐゴシック" panose="020B0600070205080204" pitchFamily="34" charset="-128"/>
              </a:rPr>
              <a:t>gefn y papur pleidleisio nesaf sydd i’w roi; neu </a:t>
            </a:r>
          </a:p>
          <a:p>
            <a:pPr marL="171450" indent="-171450" algn="l" defTabSz="914400" rtl="0">
              <a:spcBef>
                <a:spcPct val="0"/>
              </a:spcBef>
              <a:buFont typeface="Arial" panose="020B0604020202020204" pitchFamily="34" charset="0"/>
              <a:buChar char="•"/>
            </a:pPr>
            <a:r>
              <a:rPr lang="cy" sz="1200" b="0" i="0" u="none" baseline="0">
                <a:solidFill>
                  <a:srgbClr val="000000"/>
                </a:solidFill>
                <a:latin typeface="+mn-lt"/>
                <a:ea typeface="ＭＳ Ｐゴシック" panose="020B0600070205080204" pitchFamily="34" charset="-128"/>
              </a:rPr>
              <a:t>y rhestr rhifau cyfatebol (sef y rhestr sydd wedi’i rhagargraffu â rhifau papurau pleidleisio ac arni yr ydych chi’n cofnodi rhif yr etholwr pan fyddwch yn rhoi papur pleidleisio) </a:t>
            </a:r>
          </a:p>
          <a:p>
            <a:pPr algn="l" defTabSz="914400" rtl="0">
              <a:spcBef>
                <a:spcPct val="0"/>
              </a:spcBef>
            </a:pPr>
            <a:endParaRPr lang="cy" altLang="en-US" sz="1200">
              <a:solidFill>
                <a:srgbClr val="000000"/>
              </a:solidFill>
              <a:latin typeface="+mn-lt"/>
              <a:ea typeface="ＭＳ Ｐゴシック" panose="020B0600070205080204" pitchFamily="34" charset="-128"/>
            </a:endParaRPr>
          </a:p>
          <a:p>
            <a:pPr algn="l" defTabSz="914400" rtl="0">
              <a:spcBef>
                <a:spcPct val="0"/>
              </a:spcBef>
            </a:pPr>
            <a:r>
              <a:rPr lang="cy" sz="1200" b="0" i="0" u="none" baseline="0">
                <a:solidFill>
                  <a:srgbClr val="000000"/>
                </a:solidFill>
                <a:latin typeface="+mn-lt"/>
                <a:ea typeface="ＭＳ Ｐゴシック" panose="020B0600070205080204" pitchFamily="34" charset="-128"/>
              </a:rPr>
              <a:t>Gallwch ddod o hyd i rif y papur pleidleisio cyntaf drwy edrych ar: </a:t>
            </a:r>
          </a:p>
          <a:p>
            <a:pPr marL="171450" indent="-171450" algn="l" defTabSz="914400" rtl="0">
              <a:spcBef>
                <a:spcPct val="0"/>
              </a:spcBef>
              <a:buFont typeface="Arial" panose="020B0604020202020204" pitchFamily="34" charset="0"/>
              <a:buChar char="•"/>
            </a:pPr>
            <a:r>
              <a:rPr lang="cy" sz="1200" b="0" i="0" u="none" baseline="0">
                <a:solidFill>
                  <a:srgbClr val="000000"/>
                </a:solidFill>
                <a:latin typeface="+mn-lt"/>
                <a:ea typeface="ＭＳ Ｐゴシック" panose="020B0600070205080204" pitchFamily="34" charset="-128"/>
              </a:rPr>
              <a:t>y rhif papur pleidleisio cyntaf ar y rhestr rhifau cyfatebol </a:t>
            </a:r>
          </a:p>
          <a:p>
            <a:pPr algn="l" defTabSz="914400" rtl="0">
              <a:spcBef>
                <a:spcPct val="0"/>
              </a:spcBef>
            </a:pPr>
            <a:endParaRPr lang="cy" altLang="en-US" sz="1200">
              <a:solidFill>
                <a:srgbClr val="000000"/>
              </a:solidFill>
              <a:latin typeface="+mn-lt"/>
              <a:ea typeface="ＭＳ Ｐゴシック" panose="020B0600070205080204" pitchFamily="34" charset="-128"/>
            </a:endParaRPr>
          </a:p>
          <a:p>
            <a:pPr algn="l" defTabSz="914400" rtl="0">
              <a:spcBef>
                <a:spcPct val="0"/>
              </a:spcBef>
            </a:pPr>
            <a:r>
              <a:rPr lang="cy" sz="1200" b="0" i="0" u="none" baseline="0">
                <a:solidFill>
                  <a:srgbClr val="000000"/>
                </a:solidFill>
                <a:latin typeface="+mn-lt"/>
                <a:ea typeface="ＭＳ Ｐゴシック" panose="020B0600070205080204" pitchFamily="34" charset="-128"/>
              </a:rPr>
              <a:t>Mae’n rhaid ichi roi papurau pleidleisio a ddifethwyd yn yr amlen a roddir, eu cyfri ar ddiwedd y bleidlais a nodi’r cyfanswm ar y cyfrif papurau pleidleisio. Dylech gadw cyfrif o bapurau pleidleisio a ddifethwyd i osgoi gorfod eu cyfri pob tro y caiff cais ei wneud. </a:t>
            </a:r>
          </a:p>
          <a:p>
            <a:endParaRPr lang="cy"/>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515ADE-94CD-47A9-A877-42C6FED02304}" type="slidenum">
              <a:rPr kumimoji="0" sz="1200" b="0" i="0" u="none" strike="noStrike" kern="1200" cap="none" spc="0" normalizeH="0" baseline="0">
                <a:ln>
                  <a:noFill/>
                </a:ln>
                <a:solidFill>
                  <a:srgbClr val="000000"/>
                </a:solidFill>
                <a:effectLst/>
                <a:uLnTx/>
                <a:uFillTx/>
                <a:latin typeface="Times" panose="02020603050405020304" pitchFamily="18" charset="0"/>
                <a:ea typeface="ＭＳ Ｐゴシック" panose="020B0600070205080204" pitchFamily="34" charset="-128"/>
                <a:cs typeface="Arial"/>
                <a:sym typeface="Times"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cy" altLang="en-US" sz="12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Arial"/>
              <a:sym typeface="Times" panose="02020603050405020304" pitchFamily="18" charset="0"/>
            </a:endParaRPr>
          </a:p>
        </p:txBody>
      </p:sp>
    </p:spTree>
    <p:extLst>
      <p:ext uri="{BB962C8B-B14F-4D97-AF65-F5344CB8AC3E}">
        <p14:creationId xmlns:p14="http://schemas.microsoft.com/office/powerpoint/2010/main" val="2633832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BB5217C1-10F2-619D-3173-8971174D6671}"/>
              </a:ext>
            </a:extLst>
          </p:cNvPr>
          <p:cNvSpPr>
            <a:spLocks noGrp="1" noRot="1" noChangeAspect="1" noChangeArrowheads="1" noTextEdit="1"/>
          </p:cNvSpPr>
          <p:nvPr>
            <p:ph type="sldImg"/>
          </p:nvPr>
        </p:nvSpPr>
        <p:spPr>
          <a:ln cap="flat">
            <a:headEnd type="none" w="med" len="med"/>
            <a:tailEnd type="none" w="med" len="med"/>
          </a:ln>
        </p:spPr>
      </p:sp>
      <p:sp>
        <p:nvSpPr>
          <p:cNvPr id="69635" name="Notes Placeholder 2">
            <a:extLst>
              <a:ext uri="{FF2B5EF4-FFF2-40B4-BE49-F238E27FC236}">
                <a16:creationId xmlns:a16="http://schemas.microsoft.com/office/drawing/2014/main" id="{882D01CB-0F98-169B-91FE-E16D0E4F9900}"/>
              </a:ext>
            </a:extLst>
          </p:cNvPr>
          <p:cNvSpPr>
            <a:spLocks noGrp="1"/>
          </p:cNvSpPr>
          <p:nvPr>
            <p:ph type="body" idx="3"/>
          </p:nvPr>
        </p:nvSpPr>
        <p:spPr>
          <a:ln/>
        </p:spPr>
        <p:txBody>
          <a:bodyPr>
            <a:noAutofit/>
          </a:bodyPr>
          <a:lstStyle/>
          <a:p>
            <a:pPr algn="l" defTabSz="914400" rtl="0">
              <a:spcBef>
                <a:spcPct val="0"/>
              </a:spcBef>
            </a:pPr>
            <a:r>
              <a:rPr lang="cy" sz="2000" b="1" i="0" u="none" baseline="0">
                <a:solidFill>
                  <a:srgbClr val="000000"/>
                </a:solidFill>
                <a:ea typeface="ＭＳ Ｐゴシック" panose="020B0600070205080204" pitchFamily="34" charset="-128"/>
              </a:rPr>
              <a:t>DIM OND DEFNYDDIO’R SLEID HON OS OES GENNYCH ETHOLWYR DIENW</a:t>
            </a:r>
          </a:p>
          <a:p>
            <a:pPr algn="l" defTabSz="914400" rtl="0">
              <a:spcBef>
                <a:spcPct val="0"/>
              </a:spcBef>
            </a:pPr>
            <a:endParaRPr lang="cy" altLang="en-US" b="1">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Eglurwch y weithdrefn pleidleisio i etholwyr dienw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cyfeiriwch at y llawlyfr gorsafoedd pleidleisio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Dylid dychwelyd y cerdyn pleidleisio i’r etholwr i ddiogelu preifatrwydd</a:t>
            </a:r>
          </a:p>
          <a:p>
            <a:pPr algn="l" defTabSz="914400" rtl="0">
              <a:spcBef>
                <a:spcPct val="0"/>
              </a:spcBef>
            </a:pPr>
            <a:endParaRPr lang="cy" altLang="en-US" u="sng">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p:txBody>
      </p:sp>
      <p:sp>
        <p:nvSpPr>
          <p:cNvPr id="86020" name="Slide Number Placeholder 3">
            <a:extLst>
              <a:ext uri="{FF2B5EF4-FFF2-40B4-BE49-F238E27FC236}">
                <a16:creationId xmlns:a16="http://schemas.microsoft.com/office/drawing/2014/main" id="{081034D9-C65D-4D52-16C2-95DF97B6CB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4B73A61E-A0C9-485A-A821-227D5F2DC4F4}" type="slidenum">
              <a:rPr sz="1200">
                <a:solidFill>
                  <a:srgbClr val="000000"/>
                </a:solidFill>
              </a:rPr>
              <a:pPr algn="l" rtl="0" eaLnBrk="1" hangingPunct="1"/>
              <a:t>27</a:t>
            </a:fld>
            <a:endParaRPr lang="cy" alt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BF0DE15-EE4F-C590-7E9A-BA85B95FB33A}"/>
              </a:ext>
            </a:extLst>
          </p:cNvPr>
          <p:cNvSpPr>
            <a:spLocks noGrp="1" noChangeArrowheads="1"/>
          </p:cNvSpPr>
          <p:nvPr/>
        </p:nvSpPr>
        <p:spPr bwMode="auto">
          <a:xfrm>
            <a:off x="3773488" y="9409113"/>
            <a:ext cx="28876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2" tIns="45711" rIns="91422" bIns="45711"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rtl="0" eaLnBrk="1" hangingPunct="1"/>
            <a:fld id="{FFE8EC26-0B46-4BDF-A51E-0F917B9D06D1}" type="slidenum">
              <a:rPr sz="1200">
                <a:solidFill>
                  <a:srgbClr val="000000"/>
                </a:solidFill>
                <a:latin typeface="Arial Unicode MS" panose="020B0604020202020204" pitchFamily="34" charset="-128"/>
                <a:sym typeface="Arial Unicode MS" panose="020B0604020202020204" pitchFamily="34" charset="-128"/>
              </a:rPr>
              <a:pPr algn="r" rtl="0" eaLnBrk="1" hangingPunct="1"/>
              <a:t>28</a:t>
            </a:fld>
            <a:endParaRPr lang="cy" altLang="en-US" sz="1200">
              <a:solidFill>
                <a:srgbClr val="000000"/>
              </a:solidFill>
              <a:latin typeface="Arial Unicode MS" panose="020B0604020202020204" pitchFamily="34" charset="-128"/>
              <a:sym typeface="Arial Unicode MS" panose="020B0604020202020204" pitchFamily="34" charset="-128"/>
            </a:endParaRPr>
          </a:p>
        </p:txBody>
      </p:sp>
      <p:sp>
        <p:nvSpPr>
          <p:cNvPr id="87043" name="Rectangle 2">
            <a:extLst>
              <a:ext uri="{FF2B5EF4-FFF2-40B4-BE49-F238E27FC236}">
                <a16:creationId xmlns:a16="http://schemas.microsoft.com/office/drawing/2014/main" id="{FD25D662-3C23-0E3A-07B9-2D91C738AC3D}"/>
              </a:ext>
            </a:extLst>
          </p:cNvPr>
          <p:cNvSpPr>
            <a:spLocks noGrp="1" noRot="1" noChangeAspect="1" noChangeArrowheads="1" noTextEdit="1"/>
          </p:cNvSpPr>
          <p:nvPr>
            <p:ph type="sldImg"/>
          </p:nvPr>
        </p:nvSpPr>
        <p:spPr>
          <a:ln cap="flat">
            <a:headEnd type="none" w="med" len="med"/>
            <a:tailEnd type="none" w="med" len="med"/>
          </a:ln>
        </p:spPr>
      </p:sp>
      <p:sp>
        <p:nvSpPr>
          <p:cNvPr id="87044" name="Rectangle 3">
            <a:extLst>
              <a:ext uri="{FF2B5EF4-FFF2-40B4-BE49-F238E27FC236}">
                <a16:creationId xmlns:a16="http://schemas.microsoft.com/office/drawing/2014/main" id="{E096D9CA-B678-E8D9-54B7-B3C4D46B6E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8100" algn="l" defTabSz="914400" rtl="0">
              <a:spcBef>
                <a:spcPts val="413"/>
              </a:spcBef>
            </a:pPr>
            <a:endParaRPr lang="cy" altLang="en-US">
              <a:solidFill>
                <a:srgbClr val="000000"/>
              </a:solidFill>
              <a:ea typeface="ＭＳ Ｐゴシック" panose="020B0600070205080204" pitchFamily="34" charset="-128"/>
              <a:sym typeface="Arial Unicode MS" panose="020B060402020202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2894D60-2A25-5EF2-3DAE-3CE89A8B9C22}"/>
              </a:ext>
            </a:extLst>
          </p:cNvPr>
          <p:cNvSpPr>
            <a:spLocks noGrp="1" noRot="1" noChangeAspect="1" noChangeArrowheads="1" noTextEdit="1"/>
          </p:cNvSpPr>
          <p:nvPr>
            <p:ph type="sldImg"/>
          </p:nvPr>
        </p:nvSpPr>
        <p:spPr>
          <a:ln cap="flat">
            <a:headEnd type="none" w="med" len="med"/>
            <a:tailEnd type="none" w="med" len="med"/>
          </a:ln>
        </p:spPr>
      </p:sp>
      <p:sp>
        <p:nvSpPr>
          <p:cNvPr id="73731" name="Notes Placeholder 2">
            <a:extLst>
              <a:ext uri="{FF2B5EF4-FFF2-40B4-BE49-F238E27FC236}">
                <a16:creationId xmlns:a16="http://schemas.microsoft.com/office/drawing/2014/main" id="{D5FD24D1-7BF8-5DEE-D19B-07A30B766EFC}"/>
              </a:ext>
            </a:extLst>
          </p:cNvPr>
          <p:cNvSpPr>
            <a:spLocks noGrp="1"/>
          </p:cNvSpPr>
          <p:nvPr>
            <p:ph type="body" idx="3"/>
          </p:nvPr>
        </p:nvSpPr>
        <p:spPr>
          <a:ln/>
        </p:spPr>
        <p:txBody>
          <a:bodyPr>
            <a:noAutofit/>
          </a:bodyPr>
          <a:lstStyle/>
          <a:p>
            <a:pPr algn="l" defTabSz="914400" rtl="0">
              <a:spcBef>
                <a:spcPct val="0"/>
              </a:spcBef>
            </a:pPr>
            <a:r>
              <a:rPr lang="cy" b="0" i="0" u="none" baseline="0">
                <a:solidFill>
                  <a:srgbClr val="000000"/>
                </a:solidFill>
                <a:ea typeface="ＭＳ Ｐゴシック"/>
                <a:cs typeface="Calibri"/>
              </a:rPr>
              <a:t>Dangoswch y papur pleidleisio ar gyfer yr etholiad.</a:t>
            </a:r>
          </a:p>
          <a:p>
            <a:pPr algn="l" rtl="0" fontAlgn="base">
              <a:buNone/>
            </a:pPr>
            <a:r>
              <a:rPr lang="cy" b="0" i="0" u="none" baseline="0">
                <a:solidFill>
                  <a:srgbClr val="444444"/>
                </a:solidFill>
                <a:effectLst/>
                <a:latin typeface="Calibri"/>
                <a:ea typeface="Calibri"/>
                <a:cs typeface="Calibri"/>
              </a:rPr>
              <a:t>​</a:t>
            </a:r>
          </a:p>
          <a:p>
            <a:pPr algn="l" rtl="0" fontAlgn="base">
              <a:lnSpc>
                <a:spcPts val="1440"/>
              </a:lnSpc>
              <a:buFont typeface="Arial" panose="020B0604020202020204" pitchFamily="34" charset="0"/>
              <a:buNone/>
            </a:pPr>
            <a:r>
              <a:rPr lang="cy" b="0" i="0" u="none" baseline="0">
                <a:solidFill>
                  <a:srgbClr val="000000"/>
                </a:solidFill>
                <a:ea typeface="ＭＳ Ｐゴシック"/>
                <a:cs typeface="Calibri"/>
              </a:rPr>
              <a:t>Caiff Aelodau o’r Senedd eu hethol </a:t>
            </a:r>
            <a:r>
              <a:rPr lang="cy" sz="1800" b="0" i="0" u="none" baseline="0">
                <a:solidFill>
                  <a:srgbClr val="003057"/>
                </a:solidFill>
                <a:effectLst/>
                <a:latin typeface="Arial"/>
                <a:ea typeface="Arial"/>
                <a:cs typeface="Arial"/>
              </a:rPr>
              <a:t>yn ôl system rhestr gyfannol gaeedig, gyda phleidleisiau’n cael eu trosi’n seddi drwy ddefnyddio’r </a:t>
            </a:r>
            <a:r>
              <a:rPr lang="cy" sz="1800" b="0" i="0" u="sng" strike="noStrike" baseline="0">
                <a:solidFill>
                  <a:srgbClr val="467886"/>
                </a:solidFill>
                <a:effectLst/>
                <a:latin typeface="Arial"/>
                <a:ea typeface="Arial"/>
                <a:cs typeface="Arial"/>
                <a:hlinkClick r:id="rId3"/>
              </a:rPr>
              <a:t>fformiwla d’Hondt</a:t>
            </a:r>
            <a:r>
              <a:rPr lang="cy" b="0" i="0" u="none" baseline="0">
                <a:solidFill>
                  <a:srgbClr val="000000"/>
                </a:solidFill>
                <a:ea typeface="ＭＳ Ｐゴシック"/>
                <a:cs typeface="Calibri"/>
              </a:rPr>
              <a:t>. </a:t>
            </a:r>
          </a:p>
          <a:p>
            <a:pPr algn="l" rtl="0" fontAlgn="base">
              <a:lnSpc>
                <a:spcPts val="1440"/>
              </a:lnSpc>
              <a:buFont typeface="Arial" panose="020B0604020202020204" pitchFamily="34" charset="0"/>
              <a:buNone/>
            </a:pPr>
            <a:endParaRPr lang="cy" altLang="en-US">
              <a:solidFill>
                <a:srgbClr val="000000"/>
              </a:solidFill>
              <a:ea typeface="ＭＳ Ｐゴシック" panose="020B0600070205080204" pitchFamily="34" charset="-128"/>
            </a:endParaRPr>
          </a:p>
          <a:p>
            <a:pPr algn="l" rtl="0" fontAlgn="base">
              <a:lnSpc>
                <a:spcPts val="1440"/>
              </a:lnSpc>
              <a:buFont typeface="Arial" panose="020B0604020202020204" pitchFamily="34" charset="0"/>
              <a:buNone/>
            </a:pPr>
            <a:r>
              <a:rPr lang="cy" b="0" i="0" u="none" baseline="0">
                <a:solidFill>
                  <a:srgbClr val="000000"/>
                </a:solidFill>
                <a:ea typeface="ＭＳ Ｐゴシック"/>
                <a:cs typeface="Calibri"/>
              </a:rPr>
              <a:t>Dan y system hon, bydd pleidleiswyr yn cael un papur pleidleisio yn unig.</a:t>
            </a:r>
          </a:p>
          <a:p>
            <a:pPr algn="l" rtl="0" fontAlgn="base">
              <a:lnSpc>
                <a:spcPts val="1440"/>
              </a:lnSpc>
              <a:buFont typeface="Arial" panose="020B0604020202020204" pitchFamily="34" charset="0"/>
              <a:buNone/>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a:cs typeface="Calibri"/>
              </a:rPr>
              <a:t>Gofynnir i bleidleiswyr roi </a:t>
            </a:r>
            <a:r>
              <a:rPr lang="cy" b="0" i="0" u="none" baseline="0">
                <a:solidFill>
                  <a:srgbClr val="000000"/>
                </a:solidFill>
                <a:latin typeface="Times"/>
                <a:ea typeface="ＭＳ Ｐゴシック"/>
                <a:cs typeface="Times"/>
              </a:rPr>
              <a:t>‘</a:t>
            </a:r>
            <a:r>
              <a:rPr lang="cy" b="0" i="0" u="none" baseline="0">
                <a:solidFill>
                  <a:srgbClr val="000000"/>
                </a:solidFill>
                <a:ea typeface="ＭＳ Ｐゴシック"/>
                <a:cs typeface="Calibri"/>
              </a:rPr>
              <a:t>X</a:t>
            </a:r>
            <a:r>
              <a:rPr lang="cy" b="0" i="0" u="none" baseline="0">
                <a:solidFill>
                  <a:srgbClr val="000000"/>
                </a:solidFill>
                <a:latin typeface="Times"/>
                <a:ea typeface="ＭＳ Ｐゴシック"/>
                <a:cs typeface="Times"/>
              </a:rPr>
              <a:t>’</a:t>
            </a:r>
            <a:r>
              <a:rPr lang="cy" b="0" i="0" u="none" baseline="0">
                <a:solidFill>
                  <a:srgbClr val="000000"/>
                </a:solidFill>
                <a:ea typeface="ＭＳ Ｐゴシック"/>
                <a:cs typeface="Calibri"/>
              </a:rPr>
              <a:t> wrth ymyl yr ymgeisydd neu’r blaid o’u dewis. </a:t>
            </a:r>
          </a:p>
          <a:p>
            <a:pPr algn="l" defTabSz="914400" rtl="0">
              <a:spcBef>
                <a:spcPct val="0"/>
              </a:spcBef>
            </a:pPr>
            <a:r>
              <a:rPr lang="cy" b="0" i="0" u="none" baseline="0">
                <a:solidFill>
                  <a:srgbClr val="000000"/>
                </a:solidFill>
                <a:latin typeface="Times"/>
                <a:ea typeface="ＭＳ Ｐゴシック"/>
                <a:cs typeface="Times"/>
              </a:rPr>
              <a:t> </a:t>
            </a:r>
          </a:p>
          <a:p>
            <a:pPr algn="l" defTabSz="914400" rtl="0">
              <a:spcBef>
                <a:spcPct val="0"/>
              </a:spcBef>
            </a:pPr>
            <a:r>
              <a:rPr lang="cy" b="0" i="0" u="none" baseline="0">
                <a:solidFill>
                  <a:srgbClr val="000000"/>
                </a:solidFill>
                <a:ea typeface="ＭＳ Ｐゴシック"/>
                <a:cs typeface="Calibri"/>
              </a:rPr>
              <a:t>Mae 96 Aelod Senedd (ASau) </a:t>
            </a:r>
            <a:r>
              <a:rPr lang="cy" b="0" i="0" u="none" baseline="0">
                <a:solidFill>
                  <a:srgbClr val="000000"/>
                </a:solidFill>
                <a:latin typeface="Times"/>
                <a:ea typeface="ＭＳ Ｐゴシック"/>
                <a:cs typeface="Times"/>
              </a:rPr>
              <a:t>-</a:t>
            </a:r>
            <a:r>
              <a:rPr lang="cy" b="0" i="0" u="none" baseline="0">
                <a:solidFill>
                  <a:srgbClr val="000000"/>
                </a:solidFill>
                <a:ea typeface="ＭＳ Ｐゴシック"/>
                <a:cs typeface="Calibri"/>
              </a:rPr>
              <a:t> bydd pob un o’r 16 etholaeth yn cael ei chynrychioli gan 6 ASau.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a:cs typeface="Calibri"/>
              </a:rPr>
              <a:t>Eglurwch os bydd pleidleiswyr yn pleidleisio am fwy nag un ymgeisydd neu blaid (yn unol â’r cyfarwyddiadau), ni fydd eu papur pleidleisio’n cael ei gyfri. </a:t>
            </a:r>
          </a:p>
          <a:p>
            <a:pPr algn="l" defTabSz="914400" rtl="0">
              <a:spcBef>
                <a:spcPct val="0"/>
              </a:spcBef>
            </a:pPr>
            <a:r>
              <a:rPr lang="cy" b="0" i="0" u="none" baseline="0">
                <a:solidFill>
                  <a:srgbClr val="000000"/>
                </a:solidFill>
                <a:latin typeface="Times"/>
                <a:ea typeface="ＭＳ Ｐゴシック"/>
                <a:cs typeface="Times"/>
              </a:rPr>
              <a:t> </a:t>
            </a:r>
          </a:p>
          <a:p>
            <a:pPr algn="l" defTabSz="914400" rtl="0">
              <a:spcBef>
                <a:spcPct val="0"/>
              </a:spcBef>
            </a:pPr>
            <a:r>
              <a:rPr lang="cy" b="0" i="0" u="none" baseline="0">
                <a:solidFill>
                  <a:srgbClr val="000000"/>
                </a:solidFill>
                <a:latin typeface="Times"/>
                <a:ea typeface="ＭＳ Ｐゴシック"/>
                <a:cs typeface="Times"/>
              </a:rPr>
              <a:t> </a:t>
            </a:r>
          </a:p>
          <a:p>
            <a:pPr algn="l" defTabSz="914400" rtl="0">
              <a:spcBef>
                <a:spcPct val="0"/>
              </a:spcBef>
            </a:pPr>
            <a:endParaRPr lang="cy" altLang="en-US">
              <a:solidFill>
                <a:srgbClr val="000000"/>
              </a:solidFill>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F1050D32-3F10-09C1-F3E5-6FC8E84B03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E1F47394-378E-4314-B464-7BE5449C29E3}" type="slidenum">
              <a:rPr sz="1200">
                <a:solidFill>
                  <a:srgbClr val="000000"/>
                </a:solidFill>
              </a:rPr>
              <a:pPr algn="l" rtl="0" eaLnBrk="1" hangingPunct="1"/>
              <a:t>29</a:t>
            </a:fld>
            <a:endParaRPr lang="cy"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816AEA0-20CF-AE1B-86B4-31643B8BDA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86F8256F-F19E-474B-BEE8-7A0E7A61E87B}" type="slidenum">
              <a:rPr sz="1200">
                <a:solidFill>
                  <a:srgbClr val="000000"/>
                </a:solidFill>
              </a:rPr>
              <a:pPr eaLnBrk="1" hangingPunct="1"/>
              <a:t>3</a:t>
            </a:fld>
            <a:endParaRPr lang="cy" altLang="en-US" sz="1200">
              <a:solidFill>
                <a:srgbClr val="000000"/>
              </a:solidFill>
            </a:endParaRPr>
          </a:p>
        </p:txBody>
      </p:sp>
      <p:sp>
        <p:nvSpPr>
          <p:cNvPr id="59395" name="Rectangle 2">
            <a:extLst>
              <a:ext uri="{FF2B5EF4-FFF2-40B4-BE49-F238E27FC236}">
                <a16:creationId xmlns:a16="http://schemas.microsoft.com/office/drawing/2014/main" id="{D39BD654-50AC-5B54-4BE4-D8FF5E1570AF}"/>
              </a:ext>
            </a:extLst>
          </p:cNvPr>
          <p:cNvSpPr>
            <a:spLocks noGrp="1" noRot="1" noChangeAspect="1" noChangeArrowheads="1" noTextEdit="1"/>
          </p:cNvSpPr>
          <p:nvPr>
            <p:ph type="sldImg"/>
          </p:nvPr>
        </p:nvSpPr>
        <p:spPr>
          <a:ln cap="flat">
            <a:headEnd type="none" w="med" len="med"/>
            <a:tailEnd type="none" w="med" len="med"/>
          </a:ln>
        </p:spPr>
      </p:sp>
      <p:sp>
        <p:nvSpPr>
          <p:cNvPr id="59396" name="Rectangle 3">
            <a:extLst>
              <a:ext uri="{FF2B5EF4-FFF2-40B4-BE49-F238E27FC236}">
                <a16:creationId xmlns:a16="http://schemas.microsoft.com/office/drawing/2014/main" id="{3896C1DD-0AF9-CBD1-3D5B-A4344CF38F98}"/>
              </a:ext>
            </a:extLst>
          </p:cNvPr>
          <p:cNvSpPr>
            <a:spLocks noGrp="1" noChangeArrowheads="1"/>
          </p:cNvSpPr>
          <p:nvPr>
            <p:ph type="body" idx="1"/>
          </p:nvPr>
        </p:nvSpPr>
        <p:spPr>
          <a:xfrm>
            <a:off x="909638" y="4719638"/>
            <a:ext cx="4989512"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r>
              <a:rPr lang="cy" b="1" i="0" u="none" baseline="0">
                <a:solidFill>
                  <a:srgbClr val="000000"/>
                </a:solidFill>
                <a:ea typeface="ＭＳ Ｐゴシック" panose="020B0600070205080204" pitchFamily="34" charset="-128"/>
              </a:rPr>
              <a:t>Nodiadau i’r hyfforddwr</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Amlinellwch y sesiwn: </a:t>
            </a:r>
          </a:p>
          <a:p>
            <a:pPr algn="l" defTabSz="914400" rtl="0">
              <a:spcBef>
                <a:spcPct val="0"/>
              </a:spcBef>
            </a:pPr>
            <a:r>
              <a:rPr lang="cy" b="0" i="0" u="none" baseline="0">
                <a:solidFill>
                  <a:srgbClr val="000000"/>
                </a:solidFill>
                <a:ea typeface="ＭＳ Ｐゴシック" panose="020B0600070205080204" pitchFamily="34" charset="-128"/>
              </a:rPr>
              <a:t>Yn y sesiwn hon byddwn yn:</a:t>
            </a:r>
          </a:p>
          <a:p>
            <a:pPr marL="815975" lvl="1" indent="-349250" algn="l" defTabSz="914400" rtl="0">
              <a:spcBef>
                <a:spcPct val="0"/>
              </a:spcBef>
              <a:buFontTx/>
              <a:buChar char="•"/>
            </a:pPr>
            <a:r>
              <a:rPr lang="cy" sz="2400" b="0" i="0" u="none" baseline="0">
                <a:solidFill>
                  <a:srgbClr val="000000"/>
                </a:solidFill>
                <a:ea typeface="ＭＳ Ｐゴシック" panose="020B0600070205080204" pitchFamily="34" charset="-128"/>
              </a:rPr>
              <a:t>amlinellu’r hyn yr ydym yn disgwyl ichi ei wneud ar ddiwrnod pleidleisio</a:t>
            </a:r>
          </a:p>
          <a:p>
            <a:pPr marL="815975" lvl="1" indent="-349250" algn="l" defTabSz="914400" rtl="0">
              <a:spcBef>
                <a:spcPct val="0"/>
              </a:spcBef>
              <a:buFontTx/>
              <a:buChar char="•"/>
            </a:pPr>
            <a:r>
              <a:rPr lang="cy" sz="2400" b="0" i="0" u="none" baseline="0">
                <a:solidFill>
                  <a:srgbClr val="000000"/>
                </a:solidFill>
                <a:ea typeface="ＭＳ Ｐゴシック" panose="020B0600070205080204" pitchFamily="34" charset="-128"/>
              </a:rPr>
              <a:t>trafod y gweithdrefnau pleidleisio</a:t>
            </a:r>
          </a:p>
          <a:p>
            <a:pPr marL="815975" lvl="1" indent="-349250" algn="l" defTabSz="914400" rtl="0">
              <a:spcBef>
                <a:spcPct val="0"/>
              </a:spcBef>
              <a:buFontTx/>
              <a:buChar char="•"/>
            </a:pPr>
            <a:r>
              <a:rPr lang="cy" sz="2400" b="0" i="0" u="none" baseline="0">
                <a:solidFill>
                  <a:srgbClr val="000000"/>
                </a:solidFill>
                <a:ea typeface="ＭＳ Ｐゴシック" panose="020B0600070205080204" pitchFamily="34" charset="-128"/>
              </a:rPr>
              <a:t>amlygu nifer o drefniadau gweinyddol</a:t>
            </a:r>
            <a:r>
              <a:rPr lang="cy" sz="2000" b="0" i="0" u="none" baseline="0">
                <a:solidFill>
                  <a:srgbClr val="000000"/>
                </a:solidFill>
                <a:ea typeface="ＭＳ Ｐゴシック" panose="020B0600070205080204" pitchFamily="34" charset="-128"/>
              </a:rPr>
              <a:t>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Dechreuwch drwy dynnu sylw at ba mor bwysig yw sicrhau bod staff gorsafoedd pleidleisio yn paratoi at eu dyletswyddau, ac yn hyderus yn eu cylch.</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Eglurwch: </a:t>
            </a:r>
          </a:p>
          <a:p>
            <a:pPr algn="l" defTabSz="914400" rtl="0">
              <a:spcBef>
                <a:spcPct val="0"/>
              </a:spcBef>
            </a:pPr>
            <a:r>
              <a:rPr lang="cy" b="0" i="0" u="none" baseline="0">
                <a:solidFill>
                  <a:srgbClr val="000000"/>
                </a:solidFill>
                <a:ea typeface="ＭＳ Ｐゴシック" panose="020B0600070205080204" pitchFamily="34" charset="-128"/>
              </a:rPr>
              <a:t>Mae’r rôl yn hollbwysig wrth sicrhau:</a:t>
            </a:r>
          </a:p>
          <a:p>
            <a:pPr marL="171450" indent="-171450" algn="l" defTabSz="914400" rtl="0">
              <a:spcBef>
                <a:spcPct val="0"/>
              </a:spcBef>
              <a:buFont typeface="Arial" panose="020B0604020202020204" pitchFamily="34" charset="0"/>
              <a:buChar char="•"/>
            </a:pPr>
            <a:r>
              <a:rPr lang="cy" b="0" i="0" u="none" baseline="0">
                <a:solidFill>
                  <a:srgbClr val="000000"/>
                </a:solidFill>
                <a:ea typeface="ＭＳ Ｐゴシック" panose="020B0600070205080204" pitchFamily="34" charset="-128"/>
              </a:rPr>
              <a:t>bod gan bleidleiswyr hyder yn y broses etholiadol</a:t>
            </a:r>
          </a:p>
          <a:p>
            <a:pPr marL="171450" indent="-171450" algn="l" defTabSz="914400" rtl="0">
              <a:spcBef>
                <a:spcPct val="0"/>
              </a:spcBef>
              <a:buFont typeface="Arial" panose="020B0604020202020204" pitchFamily="34" charset="0"/>
              <a:buChar char="•"/>
            </a:pPr>
            <a:r>
              <a:rPr lang="cy" b="0" i="0" u="none" baseline="0">
                <a:solidFill>
                  <a:srgbClr val="000000"/>
                </a:solidFill>
                <a:ea typeface="ＭＳ Ｐゴシック" panose="020B0600070205080204" pitchFamily="34" charset="-128"/>
              </a:rPr>
              <a:t>bod yr holl bleidleiswyr yn cael profiad cadarnhaol, a bod unrhyw berson sydd â’r hawl i bleidleisio yn gallu gwneud hynny</a:t>
            </a:r>
          </a:p>
          <a:p>
            <a:pPr marL="171450" indent="-171450" algn="l" defTabSz="914400" rtl="0">
              <a:spcBef>
                <a:spcPct val="0"/>
              </a:spcBef>
              <a:buFont typeface="Arial" panose="020B0604020202020204" pitchFamily="34" charset="0"/>
              <a:buChar char="•"/>
            </a:pPr>
            <a:r>
              <a:rPr lang="cy" b="0" i="0" u="none" baseline="0">
                <a:solidFill>
                  <a:srgbClr val="000000"/>
                </a:solidFill>
                <a:ea typeface="ＭＳ Ｐゴシック" panose="020B0600070205080204" pitchFamily="34" charset="-128"/>
              </a:rPr>
              <a:t>bod yr holl bleidleiswyr yn gallu pleidleisio yn breifat oni bai eu bod yn anabl/methu darllen ac wedi gofyn am gymorth gan naill ai gydymaith neu’r Swyddog Llywyddu</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Amlygwch y prif amcanion yn yr etholiad:</a:t>
            </a:r>
          </a:p>
          <a:p>
            <a:pPr algn="l" defTabSz="914400" rtl="0">
              <a:spcBef>
                <a:spcPct val="0"/>
              </a:spcBef>
              <a:buFontTx/>
              <a:buChar char="•"/>
            </a:pPr>
            <a:r>
              <a:rPr lang="cy" b="0" i="0" u="none" baseline="0">
                <a:solidFill>
                  <a:srgbClr val="000000"/>
                </a:solidFill>
                <a:ea typeface="ＭＳ Ｐゴシック" panose="020B0600070205080204" pitchFamily="34" charset="-128"/>
              </a:rPr>
              <a:t>bod y bleidlais yn cael ei chynnal yn broffesiynol</a:t>
            </a:r>
          </a:p>
          <a:p>
            <a:pPr algn="l" defTabSz="914400" rtl="0">
              <a:spcBef>
                <a:spcPct val="0"/>
              </a:spcBef>
              <a:buFontTx/>
              <a:buChar char="•"/>
            </a:pPr>
            <a:r>
              <a:rPr lang="cy" b="0" i="0" u="none" baseline="0">
                <a:solidFill>
                  <a:srgbClr val="000000"/>
                </a:solidFill>
                <a:ea typeface="ＭＳ Ｐゴシック" panose="020B0600070205080204" pitchFamily="34" charset="-128"/>
              </a:rPr>
              <a:t>ein bod yn cynhyrchu canlyniadau cywir y mae gan bob rhanddeiliad hyder ynddynt</a:t>
            </a:r>
          </a:p>
          <a:p>
            <a:pPr algn="l" defTabSz="914400" rtl="0">
              <a:spcBef>
                <a:spcPct val="0"/>
              </a:spcBef>
              <a:buFontTx/>
              <a:buChar char="•"/>
            </a:pPr>
            <a:r>
              <a:rPr lang="cy" b="0" i="0" u="none" baseline="0">
                <a:solidFill>
                  <a:srgbClr val="000000"/>
                </a:solidFill>
                <a:ea typeface="ＭＳ Ｐゴシック" panose="020B0600070205080204" pitchFamily="34" charset="-128"/>
              </a:rPr>
              <a:t>bod y broses yn dryloyw</a:t>
            </a:r>
          </a:p>
          <a:p>
            <a:pPr algn="l" defTabSz="914400" rtl="0">
              <a:spcBef>
                <a:spcPct val="0"/>
              </a:spcBef>
              <a:buFontTx/>
              <a:buChar char="•"/>
            </a:pPr>
            <a:r>
              <a:rPr lang="cy" b="0" i="0" u="none" baseline="0">
                <a:solidFill>
                  <a:srgbClr val="000000"/>
                </a:solidFill>
                <a:ea typeface="ＭＳ Ｐゴシック" panose="020B0600070205080204" pitchFamily="34" charset="-128"/>
              </a:rPr>
              <a:t>bod y bleidlais yn cael ei gweinyddu’n gyson</a:t>
            </a:r>
          </a:p>
          <a:p>
            <a:pPr algn="l" defTabSz="914400" rtl="0">
              <a:spcBef>
                <a:spcPct val="0"/>
              </a:spcBef>
            </a:pPr>
            <a:endParaRPr lang="cy" altLang="en-US">
              <a:solidFill>
                <a:srgbClr val="000000"/>
              </a:solidFill>
              <a:ea typeface="ＭＳ Ｐゴシック" panose="020B0600070205080204" pitchFamily="34" charset="-128"/>
            </a:endParaRPr>
          </a:p>
          <a:p>
            <a:pPr marL="815975" lvl="1" indent="-349250" algn="l" defTabSz="914400" rtl="0">
              <a:spcBef>
                <a:spcPct val="0"/>
              </a:spcBef>
            </a:pPr>
            <a:endParaRPr lang="cy" altLang="en-US" sz="2000">
              <a:solidFill>
                <a:srgbClr val="000000"/>
              </a:solidFill>
              <a:ea typeface="ＭＳ Ｐゴシック" panose="020B0600070205080204" pitchFamily="34" charset="-128"/>
            </a:endParaRPr>
          </a:p>
          <a:p>
            <a:pPr marL="815975" lvl="1" indent="-349250" algn="l" defTabSz="914400" rtl="0">
              <a:spcBef>
                <a:spcPct val="0"/>
              </a:spcBef>
              <a:buFontTx/>
              <a:buChar char="•"/>
            </a:pPr>
            <a:endParaRPr lang="cy" altLang="en-US" sz="2000">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14F3025A-7761-C926-430D-C9621035367E}"/>
              </a:ext>
            </a:extLst>
          </p:cNvPr>
          <p:cNvSpPr>
            <a:spLocks noGrp="1" noRot="1" noChangeAspect="1" noChangeArrowheads="1" noTextEdit="1"/>
          </p:cNvSpPr>
          <p:nvPr>
            <p:ph type="sldImg"/>
          </p:nvPr>
        </p:nvSpPr>
        <p:spPr>
          <a:ln cap="flat">
            <a:headEnd type="none" w="med" len="med"/>
            <a:tailEnd type="none" w="med" len="med"/>
          </a:ln>
        </p:spPr>
      </p:sp>
      <p:sp>
        <p:nvSpPr>
          <p:cNvPr id="79875" name="Notes Placeholder 2">
            <a:extLst>
              <a:ext uri="{FF2B5EF4-FFF2-40B4-BE49-F238E27FC236}">
                <a16:creationId xmlns:a16="http://schemas.microsoft.com/office/drawing/2014/main" id="{40566CEA-C424-3F52-7E65-513080568894}"/>
              </a:ext>
            </a:extLst>
          </p:cNvPr>
          <p:cNvSpPr>
            <a:spLocks noGrp="1"/>
          </p:cNvSpPr>
          <p:nvPr>
            <p:ph type="body" idx="3"/>
          </p:nvPr>
        </p:nvSpPr>
        <p:spPr>
          <a:ln/>
        </p:spPr>
        <p:txBody>
          <a:bodyPr>
            <a:noAutofit/>
          </a:bodyPr>
          <a:lstStyle/>
          <a:p>
            <a:pPr algn="l" defTabSz="914400" rtl="0">
              <a:spcBef>
                <a:spcPct val="0"/>
              </a:spcBef>
            </a:pPr>
            <a:r>
              <a:rPr lang="cy" b="0" i="0" u="none" baseline="0">
                <a:solidFill>
                  <a:srgbClr val="000000"/>
                </a:solidFill>
                <a:latin typeface="Times"/>
                <a:ea typeface="ＭＳ Ｐゴシック"/>
                <a:cs typeface="Times"/>
              </a:rPr>
              <a:t>Amlygwch bwysigrwydd bod staff yn ymddwyn yn broffesiynol ac yn ddiduedd wrth siarad â phleidleiswyr.</a:t>
            </a:r>
          </a:p>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endParaRPr>
          </a:p>
          <a:p>
            <a:pPr algn="l" defTabSz="914400" rtl="0">
              <a:spcBef>
                <a:spcPct val="0"/>
              </a:spcBef>
            </a:pPr>
            <a:r>
              <a:rPr lang="cy" b="0" i="0" u="none" baseline="0">
                <a:solidFill>
                  <a:srgbClr val="000000"/>
                </a:solidFill>
                <a:latin typeface="Times"/>
                <a:ea typeface="ＭＳ Ｐゴシック"/>
                <a:cs typeface="Times"/>
              </a:rPr>
              <a:t>Os yw pleidleisiwr yn gofyn sut i bleidleisio/beth i’w wneud, gall staff egluro:</a:t>
            </a:r>
          </a:p>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cs typeface="Times"/>
            </a:endParaRPr>
          </a:p>
          <a:p>
            <a:pPr algn="l" defTabSz="914400" rtl="0">
              <a:spcBef>
                <a:spcPct val="0"/>
              </a:spcBef>
            </a:pPr>
            <a:r>
              <a:rPr lang="cy" b="0" i="0" u="none" baseline="0">
                <a:solidFill>
                  <a:srgbClr val="000000"/>
                </a:solidFill>
                <a:latin typeface="Times"/>
                <a:ea typeface="ＭＳ Ｐゴシック"/>
                <a:cs typeface="Times"/>
              </a:rPr>
              <a:t>Mae brig y papur pleidleisio yn rhoi cyfarwyddiadau ar sut i lenwi’r papur pleidleisio. </a:t>
            </a:r>
          </a:p>
          <a:p>
            <a:pPr algn="l" defTabSz="914400" rtl="0">
              <a:spcBef>
                <a:spcPct val="0"/>
              </a:spcBef>
            </a:pPr>
            <a:endParaRPr lang="cy" altLang="en-US">
              <a:solidFill>
                <a:srgbClr val="000000"/>
              </a:solidFill>
              <a:latin typeface="Times"/>
              <a:ea typeface="ＭＳ Ｐゴシック"/>
              <a:cs typeface="Times"/>
            </a:endParaRPr>
          </a:p>
          <a:p>
            <a:pPr algn="l" defTabSz="914400" rtl="0">
              <a:spcBef>
                <a:spcPct val="0"/>
              </a:spcBef>
            </a:pPr>
            <a:r>
              <a:rPr lang="cy" b="0" i="0" u="none" baseline="0">
                <a:solidFill>
                  <a:srgbClr val="000000"/>
                </a:solidFill>
                <a:latin typeface="Times"/>
                <a:ea typeface="ＭＳ Ｐゴシック"/>
                <a:cs typeface="Times"/>
              </a:rPr>
              <a:t>Efallai y bydd y cyfarwyddiadau yn aneglur i rai pleidleiswyr o hyd. Gallant ofyn, er enghraifft, ichi bwyntio at eu hoff ymgeisydd neu blaid, neu ofyn lle ar y papur pleidleisio y dylent roi eu marc. </a:t>
            </a:r>
          </a:p>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cs typeface="Times"/>
            </a:endParaRPr>
          </a:p>
          <a:p>
            <a:pPr algn="l" defTabSz="914400" rtl="0">
              <a:spcBef>
                <a:spcPct val="0"/>
              </a:spcBef>
            </a:pPr>
            <a:r>
              <a:rPr lang="cy" b="0" i="0" u="none" baseline="0">
                <a:solidFill>
                  <a:srgbClr val="000000"/>
                </a:solidFill>
                <a:latin typeface="Times"/>
                <a:ea typeface="ＭＳ Ｐゴシック"/>
                <a:cs typeface="Times"/>
              </a:rPr>
              <a:t>Dan yr amgylchiadau hyn, dylai’r Swyddog Llywyddu ddarllen yn uchel y cyfarwyddiadau a argraffwyd ar frig y papur pleidleisio a’r rhestr o bleidiau a / neu ymgeiswyr yn y drefn y maent yn ymddangos ar y papur pleidleisio. </a:t>
            </a:r>
          </a:p>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endParaRPr>
          </a:p>
          <a:p>
            <a:pPr algn="l" defTabSz="914400" rtl="0">
              <a:spcBef>
                <a:spcPct val="0"/>
              </a:spcBef>
            </a:pPr>
            <a:r>
              <a:rPr lang="cy" b="0" i="0" u="none" baseline="0">
                <a:solidFill>
                  <a:srgbClr val="000000"/>
                </a:solidFill>
                <a:latin typeface="Times"/>
                <a:ea typeface="ＭＳ Ｐゴシック"/>
                <a:cs typeface="Times"/>
              </a:rPr>
              <a:t>Hyd yn oed os ydych yn gwybod am y pwnc y mae gan y pleidleisiwr gŵyn amdano, neu hyd yn oed yn gweithio i’r cyngor, eglurwch na allwch drafod hynny heddiw a dywedwch wrthynt am gysylltu â’r cyngor os ydynt yn dymuno gwneud ar ôl iddynt bleidleisio. Ar ddiwrnod pleidleisio yr ydych yn gweithio i’r Swyddog Canlyniadau, nid y cyngor.</a:t>
            </a:r>
          </a:p>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endParaRPr>
          </a:p>
        </p:txBody>
      </p:sp>
      <p:sp>
        <p:nvSpPr>
          <p:cNvPr id="91140" name="Slide Number Placeholder 3">
            <a:extLst>
              <a:ext uri="{FF2B5EF4-FFF2-40B4-BE49-F238E27FC236}">
                <a16:creationId xmlns:a16="http://schemas.microsoft.com/office/drawing/2014/main" id="{E4F62D41-58BA-3493-B7C3-25368428CB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D05C415A-F6A4-4466-B339-50F2D6BD2606}" type="slidenum">
              <a:rPr sz="1200">
                <a:solidFill>
                  <a:srgbClr val="000000"/>
                </a:solidFill>
              </a:rPr>
              <a:pPr algn="l" rtl="0" eaLnBrk="1" hangingPunct="1"/>
              <a:t>30</a:t>
            </a:fld>
            <a:endParaRPr lang="cy" altLang="en-US" sz="12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D1ECA56A-139C-23D8-972E-EA818F692AE1}"/>
              </a:ext>
            </a:extLst>
          </p:cNvPr>
          <p:cNvSpPr>
            <a:spLocks noGrp="1" noRot="1" noChangeAspect="1" noChangeArrowheads="1" noTextEdit="1"/>
          </p:cNvSpPr>
          <p:nvPr>
            <p:ph type="sldImg"/>
          </p:nvPr>
        </p:nvSpPr>
        <p:spPr>
          <a:ln cap="flat">
            <a:headEnd type="none" w="med" len="med"/>
            <a:tailEnd type="none" w="med" len="med"/>
          </a:ln>
        </p:spPr>
      </p:sp>
      <p:sp>
        <p:nvSpPr>
          <p:cNvPr id="81923" name="Notes Placeholder 2">
            <a:extLst>
              <a:ext uri="{FF2B5EF4-FFF2-40B4-BE49-F238E27FC236}">
                <a16:creationId xmlns:a16="http://schemas.microsoft.com/office/drawing/2014/main" id="{345805FA-F5BD-262C-1126-80E0290B3CEE}"/>
              </a:ext>
            </a:extLst>
          </p:cNvPr>
          <p:cNvSpPr>
            <a:spLocks noGrp="1"/>
          </p:cNvSpPr>
          <p:nvPr>
            <p:ph type="body" idx="3"/>
          </p:nvPr>
        </p:nvSpPr>
        <p:spPr>
          <a:ln cap="flat" algn="ctr">
            <a:headEnd type="none" w="med" len="med"/>
            <a:tailEnd type="none" w="med" len="med"/>
          </a:ln>
        </p:spPr>
        <p:txBody>
          <a:bodyPr>
            <a:noAutofit/>
          </a:bodyPr>
          <a:lstStyle/>
          <a:p>
            <a:pPr marL="38100" algn="l" defTabSz="914400" rtl="0">
              <a:spcBef>
                <a:spcPts val="413"/>
              </a:spcBef>
            </a:pPr>
            <a:r>
              <a:rPr lang="cy" b="0" i="0" u="none" baseline="0">
                <a:solidFill>
                  <a:srgbClr val="000000"/>
                </a:solidFill>
                <a:latin typeface="Times"/>
                <a:ea typeface="ＭＳ Ｐゴシック"/>
                <a:cs typeface="Times"/>
                <a:sym typeface="Times" panose="02020603050405020304" pitchFamily="18" charset="0"/>
              </a:rPr>
              <a:t>Sleid ryngweithiol –</a:t>
            </a:r>
          </a:p>
          <a:p>
            <a:pPr marL="38100"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pPr>
            <a:r>
              <a:rPr lang="cy" b="0" i="0" u="none" baseline="0">
                <a:solidFill>
                  <a:srgbClr val="000000"/>
                </a:solidFill>
                <a:latin typeface="Times"/>
                <a:ea typeface="ＭＳ Ｐゴシック"/>
                <a:cs typeface="Times"/>
                <a:sym typeface="Times" panose="02020603050405020304" pitchFamily="18" charset="0"/>
              </a:rPr>
              <a:t>Naill ai gwaith grŵp neu ofyn i’r hyfforddeion am atebion.</a:t>
            </a:r>
            <a:endParaRPr lang="cy" altLang="en-US">
              <a:solidFill>
                <a:srgbClr val="000000"/>
              </a:solidFill>
              <a:latin typeface="Times"/>
              <a:ea typeface="ＭＳ Ｐゴシック"/>
              <a:cs typeface="Times"/>
            </a:endParaRPr>
          </a:p>
          <a:p>
            <a:pPr marL="38100"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pPr>
            <a:r>
              <a:rPr lang="cy" b="0" i="0" u="none" baseline="0">
                <a:solidFill>
                  <a:srgbClr val="000000"/>
                </a:solidFill>
                <a:latin typeface="Times"/>
                <a:ea typeface="ＭＳ Ｐゴシック"/>
                <a:cs typeface="Times"/>
                <a:sym typeface="Times" panose="02020603050405020304" pitchFamily="18" charset="0"/>
              </a:rPr>
              <a:t>Defnyddiwch y sleid hon i egluro gweithdrefnau pleidleisio arbennig. </a:t>
            </a:r>
            <a:endParaRPr lang="cy" altLang="en-US">
              <a:solidFill>
                <a:srgbClr val="000000"/>
              </a:solidFill>
              <a:latin typeface="Times"/>
              <a:ea typeface="ＭＳ Ｐゴシック"/>
              <a:cs typeface="Times"/>
            </a:endParaRPr>
          </a:p>
          <a:p>
            <a:pPr marL="38100"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buFontTx/>
              <a:buChar char="•"/>
            </a:pPr>
            <a:r>
              <a:rPr lang="cy" b="0" i="0" u="none" baseline="0">
                <a:solidFill>
                  <a:srgbClr val="000000"/>
                </a:solidFill>
                <a:latin typeface="Times"/>
                <a:ea typeface="ＭＳ Ｐゴシック"/>
                <a:cs typeface="Times"/>
                <a:sym typeface="Times" panose="02020603050405020304" pitchFamily="18" charset="0"/>
              </a:rPr>
              <a:t> Eglurwch sut mae tystysgrif cyflogaeth yn edrych a pha wybodaeth y mae’r staff ei hangen o’r ffurflen honno.</a:t>
            </a:r>
            <a:endParaRPr lang="cy" altLang="en-US">
              <a:solidFill>
                <a:srgbClr val="000000"/>
              </a:solidFill>
              <a:latin typeface="Times"/>
              <a:ea typeface="ＭＳ Ｐゴシック"/>
              <a:cs typeface="Times"/>
            </a:endParaRPr>
          </a:p>
          <a:p>
            <a:pPr marL="38100"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buFontTx/>
              <a:buChar char="•"/>
            </a:pPr>
            <a:r>
              <a:rPr lang="cy" b="0" i="0" u="none" baseline="0">
                <a:solidFill>
                  <a:srgbClr val="000000"/>
                </a:solidFill>
                <a:ea typeface="ＭＳ Ｐゴシック"/>
                <a:cs typeface="Calibri"/>
                <a:sym typeface="Times" panose="02020603050405020304" pitchFamily="18" charset="0"/>
              </a:rPr>
              <a:t> Os yw’r pleidleisiwr yn difetha ei bapur pleidleisio yna mae’n rhaid rhoi un newydd iddo ac mae’n rhaid i’r Swyddog Llywyddu rhoi cyfrif am unrhyw bapurau a ddifethwyd yn y cyfrif papurau pleidleisio.</a:t>
            </a:r>
            <a:endParaRPr lang="cy" altLang="en-US">
              <a:solidFill>
                <a:srgbClr val="000000"/>
              </a:solidFill>
              <a:ea typeface="ＭＳ Ｐゴシック"/>
              <a:cs typeface="Calibri"/>
            </a:endParaRPr>
          </a:p>
          <a:p>
            <a:pPr marL="38100" algn="l" defTabSz="914400" rtl="0">
              <a:spcBef>
                <a:spcPts val="413"/>
              </a:spcBef>
              <a:buFontTx/>
              <a:buChar char="•"/>
            </a:pPr>
            <a:endParaRPr lang="cy" altLang="en-US">
              <a:solidFill>
                <a:srgbClr val="000000"/>
              </a:solidFill>
              <a:ea typeface="ＭＳ Ｐゴシック" panose="020B0600070205080204" pitchFamily="34" charset="-128"/>
              <a:sym typeface="Times" panose="02020603050405020304" pitchFamily="18" charset="0"/>
            </a:endParaRPr>
          </a:p>
          <a:p>
            <a:pPr marL="38100" algn="l" defTabSz="914400" rtl="0">
              <a:spcBef>
                <a:spcPts val="413"/>
              </a:spcBef>
              <a:buFontTx/>
              <a:buChar char="•"/>
            </a:pPr>
            <a:r>
              <a:rPr lang="cy" b="0" i="0" u="none" baseline="0">
                <a:solidFill>
                  <a:srgbClr val="000000"/>
                </a:solidFill>
                <a:ea typeface="ＭＳ Ｐゴシック"/>
                <a:cs typeface="Calibri"/>
                <a:sym typeface="Times" panose="02020603050405020304" pitchFamily="18" charset="0"/>
              </a:rPr>
              <a:t> Os yw’r pleidleisiwr yn cyrraedd cyn y dirprwy a enwebwyd yna ni all y dirprwy bleidleisio ac mae’n rhaid dweud wrtho am y sefyllfa</a:t>
            </a:r>
            <a:endParaRPr lang="cy" altLang="en-US">
              <a:solidFill>
                <a:srgbClr val="000000"/>
              </a:solidFill>
              <a:ea typeface="ＭＳ Ｐゴシック"/>
              <a:cs typeface="Calibri"/>
            </a:endParaRPr>
          </a:p>
          <a:p>
            <a:pPr marL="38100" algn="l" defTabSz="914400" rtl="0">
              <a:spcBef>
                <a:spcPts val="413"/>
              </a:spcBef>
            </a:pPr>
            <a:r>
              <a:rPr lang="cy" b="0" i="0" u="none" baseline="0">
                <a:solidFill>
                  <a:srgbClr val="000000"/>
                </a:solidFill>
                <a:ea typeface="ＭＳ Ｐゴシック"/>
                <a:cs typeface="Calibri"/>
                <a:sym typeface="Times" panose="02020603050405020304" pitchFamily="18" charset="0"/>
              </a:rPr>
              <a:t> </a:t>
            </a:r>
            <a:endParaRPr lang="cy" altLang="en-US">
              <a:solidFill>
                <a:srgbClr val="000000"/>
              </a:solidFill>
              <a:ea typeface="ＭＳ Ｐゴシック"/>
              <a:cs typeface="Calibri"/>
            </a:endParaRPr>
          </a:p>
          <a:p>
            <a:pPr marL="38100" algn="l" defTabSz="914400" rtl="0">
              <a:spcBef>
                <a:spcPts val="413"/>
              </a:spcBef>
              <a:buFontTx/>
              <a:buChar char="•"/>
            </a:pPr>
            <a:r>
              <a:rPr lang="cy" b="0" i="0" u="none" baseline="0">
                <a:solidFill>
                  <a:srgbClr val="000000"/>
                </a:solidFill>
                <a:ea typeface="ＭＳ Ｐゴシック"/>
                <a:cs typeface="Calibri"/>
                <a:sym typeface="Times" panose="02020603050405020304" pitchFamily="18" charset="0"/>
              </a:rPr>
              <a:t>Mae hon yn sefyllfa y mae’n rhaid i’r Swyddog Llywyddu roi’r cwestiynau rhagnodedig i’r pleidleisiwr cyn rhoi papur pleidleisio a gyflwynwyd.</a:t>
            </a:r>
            <a:endParaRPr lang="cy" altLang="en-US">
              <a:solidFill>
                <a:srgbClr val="000000"/>
              </a:solidFill>
              <a:ea typeface="ＭＳ Ｐゴシック"/>
              <a:cs typeface="Calibri"/>
            </a:endParaRPr>
          </a:p>
          <a:p>
            <a:pPr marL="38100" algn="l" defTabSz="914400" rtl="0">
              <a:spcBef>
                <a:spcPts val="413"/>
              </a:spcBef>
              <a:buFontTx/>
              <a:buChar char="•"/>
            </a:pPr>
            <a:endParaRPr lang="cy" altLang="en-US">
              <a:solidFill>
                <a:srgbClr val="000000"/>
              </a:solidFill>
              <a:ea typeface="ＭＳ Ｐゴシック" panose="020B0600070205080204" pitchFamily="34" charset="-128"/>
              <a:sym typeface="Times" panose="02020603050405020304" pitchFamily="18" charset="0"/>
            </a:endParaRPr>
          </a:p>
          <a:p>
            <a:pPr marL="38100" algn="l" defTabSz="914400" rtl="0">
              <a:spcBef>
                <a:spcPts val="413"/>
              </a:spcBef>
              <a:buFontTx/>
              <a:buChar char="•"/>
            </a:pPr>
            <a:r>
              <a:rPr lang="cy" b="0" i="0" u="none" baseline="0">
                <a:solidFill>
                  <a:srgbClr val="000000"/>
                </a:solidFill>
                <a:ea typeface="ＭＳ Ｐゴシック"/>
                <a:cs typeface="Calibri"/>
                <a:sym typeface="Times" panose="02020603050405020304" pitchFamily="18" charset="0"/>
              </a:rPr>
              <a:t>Dylid cyfeirio cwestiynau ynghylch cofrestriad person at y swyddfa cofrestru etholiadol.</a:t>
            </a:r>
          </a:p>
          <a:p>
            <a:pPr marL="38100" algn="l" defTabSz="914400" rtl="0">
              <a:spcBef>
                <a:spcPts val="413"/>
              </a:spcBef>
              <a:buFontTx/>
              <a:buChar char="•"/>
            </a:pPr>
            <a:endParaRPr lang="cy" altLang="en-US">
              <a:solidFill>
                <a:srgbClr val="000000"/>
              </a:solidFill>
              <a:ea typeface="ＭＳ Ｐゴシック"/>
              <a:cs typeface="Calibri"/>
              <a:sym typeface="Times" panose="02020603050405020304" pitchFamily="18" charset="0"/>
            </a:endParaRPr>
          </a:p>
          <a:p>
            <a:pPr marL="38100" marR="0" lvl="0" indent="0" algn="l" defTabSz="914400" rtl="0" eaLnBrk="0" fontAlgn="base" latinLnBrk="0" hangingPunct="0">
              <a:lnSpc>
                <a:spcPct val="100000"/>
              </a:lnSpc>
              <a:spcBef>
                <a:spcPts val="413"/>
              </a:spcBef>
              <a:spcAft>
                <a:spcPct val="0"/>
              </a:spcAft>
              <a:buClrTx/>
              <a:buSzTx/>
              <a:buFontTx/>
              <a:buChar char="•"/>
              <a:tabLst/>
              <a:defRPr/>
            </a:pPr>
            <a:r>
              <a:rPr lang="cy" b="1" i="0" u="none" baseline="0">
                <a:solidFill>
                  <a:srgbClr val="000000"/>
                </a:solidFill>
                <a:latin typeface="Times"/>
                <a:ea typeface="ＭＳ Ｐゴシック"/>
                <a:cs typeface="Times"/>
              </a:rPr>
              <a:t>Ni ellir </a:t>
            </a:r>
            <a:r>
              <a:rPr lang="cy" b="0" i="0" u="none" baseline="0">
                <a:solidFill>
                  <a:srgbClr val="000000"/>
                </a:solidFill>
                <a:latin typeface="Times"/>
                <a:ea typeface="ＭＳ Ｐゴシック"/>
                <a:cs typeface="Times"/>
              </a:rPr>
              <a:t>rhoi papur pleidleisio cyffredin yn yr orsaf bleidleisio i bobl sydd â marc ‘A’:</a:t>
            </a:r>
            <a:endParaRPr lang="cy" altLang="en-US">
              <a:solidFill>
                <a:srgbClr val="000000"/>
              </a:solidFill>
              <a:ea typeface="ＭＳ Ｐゴシック" panose="020B0600070205080204" pitchFamily="34" charset="-128"/>
              <a:sym typeface="Times" panose="02020603050405020304" pitchFamily="18" charset="0"/>
            </a:endParaRPr>
          </a:p>
          <a:p>
            <a:pPr marL="38100" algn="l" defTabSz="914400" rtl="0">
              <a:spcBef>
                <a:spcPct val="0"/>
              </a:spcBef>
            </a:pPr>
            <a:r>
              <a:rPr lang="cy" b="0" i="0" u="none" baseline="0">
                <a:solidFill>
                  <a:srgbClr val="000000"/>
                </a:solidFill>
                <a:ea typeface="ＭＳ Ｐゴシック"/>
                <a:cs typeface="Calibri"/>
                <a:sym typeface="Times" panose="02020603050405020304" pitchFamily="18" charset="0"/>
              </a:rPr>
              <a:t>Ni ellir rhoi papur pleidleisio cyffredin yn yr orsaf bleidleisio i etholwyr na dirprwyon sydd wedi’u marcio fel rhai sydd wedi cael pleidlais bost. Fodd bynnag, mae gan etholwr neu ddirprwy sy’n honni nad yw erioed wedi gwneud cais am bleidlais bost ond sydd wedi’i restru fel pleidleisiwr post yr hawl i gael papur pleidleisio a gyflwynwyd yn yr orsaf bleidleisio unrhyw bryd. Fel arall, hyd at 5pm ar ddiwrnod pleidleisio, gallant gael pecyn pleidleisio post newydd ond dim ond gan y Swyddog Canlyniadau yn y swyddfa etholiadau. Dylai’r Swyddog Llywyddu gyfeirio’r etholwr neu’r dirprwy at y Swyddog Canlyniadau am gyngor ar y weithdrefn hon. </a:t>
            </a:r>
            <a:endParaRPr lang="cy" altLang="en-US">
              <a:solidFill>
                <a:srgbClr val="000000"/>
              </a:solidFill>
              <a:ea typeface="ＭＳ Ｐゴシック"/>
              <a:cs typeface="Calibri"/>
            </a:endParaRPr>
          </a:p>
          <a:p>
            <a:pPr marL="38100" algn="l" defTabSz="914400" rtl="0">
              <a:spcBef>
                <a:spcPct val="0"/>
              </a:spcBef>
            </a:pPr>
            <a:endParaRPr lang="cy" altLang="en-US">
              <a:solidFill>
                <a:srgbClr val="000000"/>
              </a:solidFill>
              <a:ea typeface="ＭＳ Ｐゴシック" panose="020B0600070205080204" pitchFamily="34" charset="-128"/>
              <a:sym typeface="Times" panose="02020603050405020304" pitchFamily="18" charset="0"/>
            </a:endParaRPr>
          </a:p>
          <a:p>
            <a:pPr marL="38100" algn="l" defTabSz="914400" rtl="0">
              <a:spcBef>
                <a:spcPct val="0"/>
              </a:spcBef>
            </a:pPr>
            <a:r>
              <a:rPr lang="cy" b="0" i="0" u="none" baseline="0">
                <a:solidFill>
                  <a:srgbClr val="000000"/>
                </a:solidFill>
                <a:ea typeface="ＭＳ Ｐゴシック"/>
                <a:cs typeface="Calibri"/>
              </a:rPr>
              <a:t>Dan amgylchiadau penodol gall etholwr benodi dirprwy mewn argyfwng i bleidleisio ar ei ran yn yr orsaf bleidleisio:</a:t>
            </a:r>
          </a:p>
          <a:p>
            <a:pPr marL="38100" algn="l" defTabSz="914400" rtl="0">
              <a:spcBef>
                <a:spcPct val="0"/>
              </a:spcBef>
            </a:pPr>
            <a:endParaRPr lang="cy" altLang="en-US">
              <a:solidFill>
                <a:srgbClr val="000000"/>
              </a:solidFill>
              <a:ea typeface="ＭＳ Ｐゴシック" panose="020B0600070205080204" pitchFamily="34" charset="-128"/>
            </a:endParaRPr>
          </a:p>
          <a:p>
            <a:pPr marL="209550" indent="-171450" algn="l" defTabSz="914400" rtl="0">
              <a:spcBef>
                <a:spcPct val="0"/>
              </a:spcBef>
              <a:buFont typeface="Arial" panose="020B0604020202020204" pitchFamily="34" charset="0"/>
              <a:buChar char="•"/>
            </a:pPr>
            <a:r>
              <a:rPr lang="cy" b="0" i="0" u="none" baseline="0">
                <a:solidFill>
                  <a:srgbClr val="000000"/>
                </a:solidFill>
                <a:ea typeface="ＭＳ Ｐゴシック"/>
                <a:cs typeface="Calibri"/>
              </a:rPr>
              <a:t>Mewn achos o anabledd (boed yn gyflwr meddygol, salwch neu rywbeth arall) a ddaw i’r amlwg ar ôl y dyddiad cau ar gyfer ceisiadau arferol am ddirprwy (sef ar ôl 5pm ar y chweched diwrnod gwaith cyn y bleidlais) </a:t>
            </a:r>
          </a:p>
          <a:p>
            <a:pPr marL="171450" lvl="0" indent="-171450" algn="l" rtl="0">
              <a:buFont typeface="Arial" panose="020B0604020202020204" pitchFamily="34" charset="0"/>
              <a:buChar char="•"/>
            </a:pPr>
            <a:r>
              <a:rPr lang="cy" sz="1200" b="0" i="0" u="none" baseline="0">
                <a:solidFill>
                  <a:schemeClr val="tx1">
                    <a:lumMod val="50000"/>
                  </a:schemeClr>
                </a:solidFill>
                <a:effectLst/>
                <a:latin typeface="+mn-lt"/>
                <a:cs typeface="Calibri"/>
              </a:rPr>
              <a:t>os yw’n glaf iechyd meddwl sy’n cael ei gadw dan bwerau sifil (h.y. y rhai nad ydynt hefyd yn droseddwyr sydd dan glo)</a:t>
            </a:r>
          </a:p>
          <a:p>
            <a:pPr marL="171450" lvl="0" indent="-171450" algn="l" rtl="0">
              <a:buFont typeface="Arial" panose="020B0604020202020204" pitchFamily="34" charset="0"/>
              <a:buChar char="•"/>
            </a:pPr>
            <a:r>
              <a:rPr lang="cy" sz="1200" b="0" i="0" u="none" baseline="0">
                <a:solidFill>
                  <a:schemeClr val="tx1">
                    <a:lumMod val="50000"/>
                  </a:schemeClr>
                </a:solidFill>
                <a:effectLst/>
                <a:latin typeface="+mn-lt"/>
                <a:cs typeface="Calibri"/>
              </a:rPr>
              <a:t>os yw ei alwedigaeth, ei wasanaeth neu ei gyflogaeth yn golygu na all fynd i’r orsaf bleidleisio yn y fan a’r lle, cyn belled ag y daeth yn ymwybodol o’r ffaith hon ar ôl y dyddiad cau ar gyfer ceisiadau arferol am ddirprwy (sef 5pm ar y chweched diwrnod gwaith cyn y bleidlais)</a:t>
            </a:r>
          </a:p>
          <a:p>
            <a:pPr marL="171450" lvl="0" indent="-171450" algn="l" rtl="0">
              <a:buFont typeface="Arial" panose="020B0604020202020204" pitchFamily="34" charset="0"/>
              <a:buChar char="•"/>
            </a:pPr>
            <a:endParaRPr lang="cy" sz="1200" b="0" i="0">
              <a:solidFill>
                <a:schemeClr val="tx1">
                  <a:lumMod val="50000"/>
                </a:schemeClr>
              </a:solidFill>
              <a:effectLst/>
              <a:latin typeface="+mn-lt"/>
              <a:cs typeface="Arial" panose="020B0604020202020204" pitchFamily="34" charset="0"/>
            </a:endParaRPr>
          </a:p>
          <a:p>
            <a:pPr marL="171450" lvl="0" indent="-171450" algn="l" rtl="0">
              <a:buFont typeface="Arial" panose="020B0604020202020204" pitchFamily="34" charset="0"/>
              <a:buChar char="•"/>
            </a:pPr>
            <a:r>
              <a:rPr lang="cy" sz="1200" b="0" i="0" u="none" baseline="0">
                <a:solidFill>
                  <a:schemeClr val="tx1">
                    <a:lumMod val="50000"/>
                  </a:schemeClr>
                </a:solidFill>
                <a:effectLst/>
                <a:latin typeface="+mn-lt"/>
                <a:cs typeface="Calibri"/>
              </a:rPr>
              <a:t>Gellir caniatáu dirprwyon mewn argyfwng hyd at 5pm ar ddiwrnod pleidleisio. Eglurwch sut y byddai unrhyw ddiweddariadau yn cael eu cyfathrebu ar ddiwrnod pleidleisio. </a:t>
            </a:r>
          </a:p>
          <a:p>
            <a:pPr marL="38100"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ct val="0"/>
              </a:spcBef>
              <a:buFontTx/>
              <a:buChar char="•"/>
            </a:pPr>
            <a:r>
              <a:rPr lang="cy" b="0" i="0" u="none" baseline="0">
                <a:solidFill>
                  <a:srgbClr val="000000"/>
                </a:solidFill>
                <a:ea typeface="ＭＳ Ｐゴシック"/>
                <a:cs typeface="Calibri"/>
                <a:sym typeface="Times" panose="02020603050405020304" pitchFamily="18" charset="0"/>
              </a:rPr>
              <a:t>Os yw’r pleidleisiwr wedi galw i’r orsaf bleidleisio gywir yna cysylltwch â’r gwasanaethau etholiadol oherwydd mae’n bosib bod gwall clerigol wedi digwydd wrth lunio’r gofrestr </a:t>
            </a:r>
            <a:r>
              <a:rPr lang="cy" b="0" i="0" u="none" baseline="0">
                <a:solidFill>
                  <a:srgbClr val="000000"/>
                </a:solidFill>
                <a:latin typeface="Times"/>
                <a:ea typeface="ＭＳ Ｐゴシック"/>
                <a:cs typeface="Times"/>
                <a:sym typeface="Times" panose="02020603050405020304" pitchFamily="18" charset="0"/>
              </a:rPr>
              <a:t>-</a:t>
            </a:r>
            <a:r>
              <a:rPr lang="cy" b="0" i="0" u="none" baseline="0">
                <a:solidFill>
                  <a:srgbClr val="000000"/>
                </a:solidFill>
                <a:ea typeface="ＭＳ Ｐゴシック"/>
                <a:cs typeface="Calibri"/>
                <a:sym typeface="Times" panose="02020603050405020304" pitchFamily="18" charset="0"/>
              </a:rPr>
              <a:t> </a:t>
            </a:r>
            <a:r>
              <a:rPr lang="cy" b="1" i="0" u="none" baseline="0">
                <a:solidFill>
                  <a:srgbClr val="000000"/>
                </a:solidFill>
                <a:ea typeface="ＭＳ Ｐゴシック"/>
                <a:cs typeface="Calibri"/>
                <a:sym typeface="Times" panose="02020603050405020304" pitchFamily="18" charset="0"/>
              </a:rPr>
              <a:t>amlinellwch y broses sydd i’w dilyn.</a:t>
            </a:r>
            <a:endParaRPr lang="cy" altLang="en-US">
              <a:solidFill>
                <a:srgbClr val="000000"/>
              </a:solidFill>
              <a:ea typeface="ＭＳ Ｐゴシック"/>
              <a:cs typeface="Calibri"/>
            </a:endParaRPr>
          </a:p>
          <a:p>
            <a:pPr marL="38100" algn="l" defTabSz="914400" rtl="0">
              <a:spcBef>
                <a:spcPts val="413"/>
              </a:spcBef>
            </a:pPr>
            <a:r>
              <a:rPr lang="cy" b="0" i="0" u="none" baseline="0">
                <a:solidFill>
                  <a:srgbClr val="000000"/>
                </a:solidFill>
                <a:ea typeface="ＭＳ Ｐゴシック"/>
                <a:cs typeface="Calibri"/>
                <a:sym typeface="Times" panose="02020603050405020304" pitchFamily="18" charset="0"/>
              </a:rPr>
              <a:t> </a:t>
            </a:r>
            <a:endParaRPr lang="cy" altLang="en-US">
              <a:solidFill>
                <a:srgbClr val="000000"/>
              </a:solidFill>
              <a:latin typeface="Times" panose="02020603050405020304" pitchFamily="18" charset="0"/>
              <a:ea typeface="ＭＳ Ｐゴシック"/>
              <a:cs typeface="Calibri"/>
              <a:sym typeface="Times" panose="02020603050405020304" pitchFamily="18" charset="0"/>
            </a:endParaRPr>
          </a:p>
          <a:p>
            <a:pPr marL="38100" algn="l" defTabSz="914400" rtl="0">
              <a:spcBef>
                <a:spcPts val="413"/>
              </a:spcBef>
              <a:buFontTx/>
              <a:buChar char="•"/>
            </a:pPr>
            <a:r>
              <a:rPr lang="cy" b="0" i="0" u="none" baseline="0">
                <a:solidFill>
                  <a:srgbClr val="000000"/>
                </a:solidFill>
                <a:latin typeface="Times"/>
                <a:ea typeface="ＭＳ Ｐゴシック"/>
                <a:cs typeface="Times"/>
                <a:sym typeface="Times" panose="02020603050405020304" pitchFamily="18" charset="0"/>
              </a:rPr>
              <a:t>Pwysleisiwch ni chaiff y Swyddog Llywyddu benderfynu ar ei liwt ei hun i ohirio’r bleidlais dan unrhyw amgylchiadau.</a:t>
            </a:r>
            <a:endParaRPr lang="cy" altLang="en-US">
              <a:solidFill>
                <a:srgbClr val="000000"/>
              </a:solidFill>
              <a:latin typeface="Times"/>
              <a:ea typeface="ＭＳ Ｐゴシック"/>
              <a:cs typeface="Times"/>
            </a:endParaRPr>
          </a:p>
          <a:p>
            <a:pPr marL="38100" algn="l" defTabSz="914400" rtl="0">
              <a:spcBef>
                <a:spcPts val="413"/>
              </a:spcBef>
              <a:buFontTx/>
              <a:buChar char="•"/>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ts val="413"/>
              </a:spcBef>
              <a:defRPr/>
            </a:pPr>
            <a:r>
              <a:rPr lang="cy" b="1" i="0" u="none" baseline="0">
                <a:solidFill>
                  <a:srgbClr val="000000"/>
                </a:solidFill>
                <a:latin typeface="Times"/>
                <a:ea typeface="ＭＳ Ｐゴシック"/>
                <a:cs typeface="Times"/>
                <a:sym typeface="Times" panose="02020603050405020304" pitchFamily="18" charset="0"/>
              </a:rPr>
              <a:t>Am ragor o fanylion ynghylch yr uchod gweler llawlyfr gorsafoedd pleidleisio’r Comisiwn. </a:t>
            </a:r>
            <a:r>
              <a:rPr lang="cy" sz="1200" b="0" i="0" u="none" baseline="0">
                <a:solidFill>
                  <a:schemeClr val="tx1">
                    <a:lumMod val="50000"/>
                  </a:schemeClr>
                </a:solidFill>
                <a:latin typeface="+mn-lt"/>
                <a:ea typeface="ＭＳ Ｐゴシック"/>
                <a:cs typeface="Calibri"/>
                <a:sym typeface="Times" panose="02020603050405020304" pitchFamily="18" charset="0"/>
              </a:rPr>
              <a:t>[Mae’r Comisiwn wedi datblygu adnodd chwarae rôl sefyllfaoedd mewn gorsafoedd pleidleisio y gellid ei </a:t>
            </a:r>
            <a:r>
              <a:rPr lang="cy" b="0" i="0" u="none" baseline="0">
                <a:solidFill>
                  <a:schemeClr val="tx1">
                    <a:lumMod val="50000"/>
                  </a:schemeClr>
                </a:solidFill>
                <a:ea typeface="ＭＳ Ｐゴシック"/>
                <a:cs typeface="Calibri"/>
                <a:sym typeface="Times" panose="02020603050405020304" pitchFamily="18" charset="0"/>
              </a:rPr>
              <a:t>ddefnyddio </a:t>
            </a:r>
            <a:r>
              <a:rPr lang="cy" sz="1200" b="0" i="0" u="none" baseline="0">
                <a:solidFill>
                  <a:schemeClr val="tx1">
                    <a:lumMod val="50000"/>
                  </a:schemeClr>
                </a:solidFill>
                <a:latin typeface="+mn-lt"/>
                <a:ea typeface="ＭＳ Ｐゴシック"/>
                <a:cs typeface="Calibri"/>
                <a:sym typeface="Times" panose="02020603050405020304" pitchFamily="18" charset="0"/>
              </a:rPr>
              <a:t>i gefnogi’r sleid hon].</a:t>
            </a:r>
            <a:endParaRPr lang="cy" altLang="en-US" sz="1200">
              <a:solidFill>
                <a:schemeClr val="tx1">
                  <a:lumMod val="50000"/>
                </a:schemeClr>
              </a:solidFill>
              <a:latin typeface="+mn-lt"/>
              <a:ea typeface="ＭＳ Ｐゴシック"/>
              <a:cs typeface="Calibri"/>
            </a:endParaRPr>
          </a:p>
          <a:p>
            <a:pPr marL="38100" algn="l" defTabSz="914400" rtl="0">
              <a:spcBef>
                <a:spcPts val="413"/>
              </a:spcBef>
            </a:pPr>
            <a:endParaRPr lang="cy" altLang="en-US" b="1">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8100" algn="l" defTabSz="914400" rtl="0">
              <a:spcBef>
                <a:spcPct val="0"/>
              </a:spcBef>
            </a:pPr>
            <a:endParaRPr lang="cy" altLang="en-US">
              <a:solidFill>
                <a:srgbClr val="000000"/>
              </a:solidFill>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DE5E276C-C25B-B53A-77A7-F716B1E36E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E8E4B1B8-089E-431D-9EE9-719DAEEF6D0D}" type="slidenum">
              <a:rPr sz="1200">
                <a:solidFill>
                  <a:srgbClr val="000000"/>
                </a:solidFill>
              </a:rPr>
              <a:pPr algn="l" rtl="0" eaLnBrk="1" hangingPunct="1"/>
              <a:t>31</a:t>
            </a:fld>
            <a:endParaRPr lang="cy" alt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FDF9D4C-3207-F476-0109-24A32930F445}"/>
              </a:ext>
            </a:extLst>
          </p:cNvPr>
          <p:cNvSpPr>
            <a:spLocks noGrp="1" noRot="1" noChangeAspect="1" noChangeArrowheads="1" noTextEdit="1"/>
          </p:cNvSpPr>
          <p:nvPr>
            <p:ph type="sldImg"/>
          </p:nvPr>
        </p:nvSpPr>
        <p:spPr>
          <a:ln cap="flat">
            <a:headEnd type="none" w="med" len="med"/>
            <a:tailEnd type="none" w="med" len="med"/>
          </a:ln>
        </p:spPr>
      </p:sp>
      <p:sp>
        <p:nvSpPr>
          <p:cNvPr id="83971" name="Notes Placeholder 2">
            <a:extLst>
              <a:ext uri="{FF2B5EF4-FFF2-40B4-BE49-F238E27FC236}">
                <a16:creationId xmlns:a16="http://schemas.microsoft.com/office/drawing/2014/main" id="{F8CE18B2-48BA-4995-1BD5-2D1650D7EBEB}"/>
              </a:ext>
            </a:extLst>
          </p:cNvPr>
          <p:cNvSpPr>
            <a:spLocks noGrp="1"/>
          </p:cNvSpPr>
          <p:nvPr>
            <p:ph type="body" idx="3"/>
          </p:nvPr>
        </p:nvSpPr>
        <p:spPr>
          <a:ln/>
        </p:spPr>
        <p:txBody>
          <a:bodyPr>
            <a:noAutofit/>
          </a:bodyPr>
          <a:lstStyle/>
          <a:p>
            <a:pPr algn="l" defTabSz="914400" rtl="0">
              <a:spcBef>
                <a:spcPct val="0"/>
              </a:spcBef>
            </a:pPr>
            <a:r>
              <a:rPr lang="cy" b="1" i="0" u="none" baseline="0">
                <a:solidFill>
                  <a:srgbClr val="000000"/>
                </a:solidFill>
                <a:ea typeface="ＭＳ Ｐゴシック" panose="020B0600070205080204" pitchFamily="34" charset="-128"/>
                <a:sym typeface="Times" panose="02020603050405020304" pitchFamily="18" charset="0"/>
              </a:rPr>
              <a:t>Cyfeiriwch at Atodiad 5a o’r llawlyfr gorsafoedd pleidleisio.</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Nodwch yn glir mai dim ond y cwestiynau rhagnodedig y mae modd eu gofyn os oes pryder ynghylch cymhwysedd person sy’n gofyn am bapur pleidleisio. Os oes pryder yna gofynnwch y cwestiynau rhagnodedig a chofnodwch y digwyddiad yng nghofnodlyfr yr orsaf bleidleisio.</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Nodwch yn glir na ddylent ofyn unrhyw gwestiynau ar wahân i’r rhai rhagnodedig ynghylch y cymhwysedd i bleidleisio.</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Cyfeiriwch at: </a:t>
            </a:r>
            <a:r>
              <a:rPr lang="cy" b="0" i="1" u="none" baseline="0">
                <a:solidFill>
                  <a:srgbClr val="000000"/>
                </a:solidFill>
                <a:ea typeface="ＭＳ Ｐゴシック" panose="020B0600070205080204" pitchFamily="34" charset="-128"/>
              </a:rPr>
              <a:t>Mae cyngor ar gam-bersonadu i Swyddogion Llywyddu a Chofnod i gofnodi manylion pleidleiswyr post sy’n honni nad ydynt wedi gwneud cais am bleidlais bost </a:t>
            </a:r>
            <a:r>
              <a:rPr lang="cy" b="0" i="0" u="none" baseline="0">
                <a:solidFill>
                  <a:srgbClr val="000000"/>
                </a:solidFill>
                <a:ea typeface="ＭＳ Ｐゴシック" panose="020B0600070205080204" pitchFamily="34" charset="-128"/>
              </a:rPr>
              <a:t>ar gael ar wef</a:t>
            </a:r>
            <a:r>
              <a:rPr lang="cy" b="0" i="0" u="none" baseline="0">
                <a:solidFill>
                  <a:srgbClr val="000000"/>
                </a:solidFill>
                <a:latin typeface="Times" panose="02020603050405020304" pitchFamily="18" charset="0"/>
                <a:ea typeface="ＭＳ Ｐゴシック" panose="020B0600070205080204" pitchFamily="34" charset="-128"/>
              </a:rPr>
              <a:t>a</a:t>
            </a:r>
            <a:r>
              <a:rPr lang="cy" b="0" i="0" u="none" baseline="0">
                <a:solidFill>
                  <a:srgbClr val="000000"/>
                </a:solidFill>
                <a:ea typeface="ＭＳ Ｐゴシック" panose="020B0600070205080204" pitchFamily="34" charset="-128"/>
              </a:rPr>
              <a:t>n y Comisiwn.</a:t>
            </a:r>
          </a:p>
          <a:p>
            <a:pPr algn="l" defTabSz="914400" rtl="0">
              <a:spcBef>
                <a:spcPct val="0"/>
              </a:spcBef>
            </a:pPr>
            <a:endParaRPr lang="cy" altLang="en-US">
              <a:solidFill>
                <a:srgbClr val="000000"/>
              </a:solidFill>
              <a:ea typeface="ＭＳ Ｐゴシック" panose="020B0600070205080204" pitchFamily="34" charset="-128"/>
            </a:endParaRPr>
          </a:p>
        </p:txBody>
      </p:sp>
      <p:sp>
        <p:nvSpPr>
          <p:cNvPr id="93188" name="Slide Number Placeholder 3">
            <a:extLst>
              <a:ext uri="{FF2B5EF4-FFF2-40B4-BE49-F238E27FC236}">
                <a16:creationId xmlns:a16="http://schemas.microsoft.com/office/drawing/2014/main" id="{BA2E2C6B-3104-C289-4ACC-D6427F9D61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451C7C3C-FEC5-4D08-A0A5-10AACA426155}" type="slidenum">
              <a:rPr sz="1200">
                <a:solidFill>
                  <a:srgbClr val="000000"/>
                </a:solidFill>
              </a:rPr>
              <a:pPr algn="l" rtl="0" eaLnBrk="1" hangingPunct="1"/>
              <a:t>32</a:t>
            </a:fld>
            <a:endParaRPr lang="cy" alt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C975E67D-BA3A-734D-E885-0C39AE220169}"/>
              </a:ext>
            </a:extLst>
          </p:cNvPr>
          <p:cNvSpPr>
            <a:spLocks noGrp="1" noRot="1" noChangeAspect="1" noChangeArrowheads="1" noTextEdit="1"/>
          </p:cNvSpPr>
          <p:nvPr>
            <p:ph type="sldImg"/>
          </p:nvPr>
        </p:nvSpPr>
        <p:spPr>
          <a:ln cap="flat">
            <a:headEnd type="none" w="med" len="med"/>
            <a:tailEnd type="none" w="med" len="med"/>
          </a:ln>
        </p:spPr>
      </p:sp>
      <p:sp>
        <p:nvSpPr>
          <p:cNvPr id="94211" name="Notes Placeholder 2">
            <a:extLst>
              <a:ext uri="{FF2B5EF4-FFF2-40B4-BE49-F238E27FC236}">
                <a16:creationId xmlns:a16="http://schemas.microsoft.com/office/drawing/2014/main" id="{F68C56BC-01CF-109D-E15B-B12C848183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Mae’n bwysig pwysleisio defnyddio’r broses gywir wrth ddelio â phleidleisiau post sy’n cael eu cyflwyno i orsafoedd pleidleisio. </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buClr>
                <a:srgbClr val="000000"/>
              </a:buClr>
              <a:buFontTx/>
              <a:buChar char="•"/>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 Rhaid iddynt fod ar gyfer yr ardal etholiadol berthnasol (sef etholaeth).</a:t>
            </a:r>
          </a:p>
          <a:p>
            <a:pPr marL="39688" algn="l" defTabSz="914400" rtl="0">
              <a:spcBef>
                <a:spcPts val="413"/>
              </a:spcBef>
              <a:buClr>
                <a:srgbClr val="000000"/>
              </a:buClr>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buClr>
                <a:srgbClr val="000000"/>
              </a:buClr>
              <a:buFontTx/>
              <a:buChar char="•"/>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 Rhaid i unrhyw becynnau a gwblhawyd sy’n cael eu cyflwyno eu rhoi yn y pecyn ar gyfer </a:t>
            </a:r>
            <a:r>
              <a:rPr lang="cy" b="0" i="0" u="none" baseline="0">
                <a:solidFill>
                  <a:srgbClr val="000000"/>
                </a:solidFill>
                <a:ea typeface="ＭＳ Ｐゴシック" panose="020B0600070205080204" pitchFamily="34" charset="-128"/>
                <a:sym typeface="Times" panose="02020603050405020304" pitchFamily="18" charset="0"/>
              </a:rPr>
              <a:t>pleidleisiau post a gyflwynwyd yn yr orsaf bleidleisio. Rhaid selio’r pecyn hwn ar ddiwedd y cyfnod pleidleisio.</a:t>
            </a:r>
          </a:p>
          <a:p>
            <a:pPr marL="39688" algn="l" defTabSz="914400" rtl="0">
              <a:spcBef>
                <a:spcPts val="413"/>
              </a:spcBef>
              <a:buClr>
                <a:srgbClr val="000000"/>
              </a:buClr>
              <a:buFontTx/>
              <a:buChar char="•"/>
            </a:pPr>
            <a:endParaRPr lang="cy" altLang="en-US">
              <a:solidFill>
                <a:srgbClr val="000000"/>
              </a:solidFill>
              <a:ea typeface="ＭＳ Ｐゴシック" panose="020B0600070205080204" pitchFamily="34" charset="-128"/>
              <a:sym typeface="Times" panose="02020603050405020304" pitchFamily="18" charset="0"/>
            </a:endParaRPr>
          </a:p>
          <a:p>
            <a:pPr marL="39688" algn="l" defTabSz="914400" rtl="0">
              <a:spcBef>
                <a:spcPts val="413"/>
              </a:spcBef>
              <a:buClr>
                <a:srgbClr val="000000"/>
              </a:buClr>
            </a:pPr>
            <a:r>
              <a:rPr lang="cy" b="0" i="0" u="none" baseline="0">
                <a:solidFill>
                  <a:srgbClr val="FF0000"/>
                </a:solidFill>
                <a:latin typeface="Times" panose="02020603050405020304" pitchFamily="18" charset="0"/>
                <a:ea typeface="ＭＳ Ｐゴシック" panose="020B0600070205080204" pitchFamily="34" charset="-128"/>
                <a:sym typeface="Times" panose="02020603050405020304" pitchFamily="18" charset="0"/>
              </a:rPr>
              <a:t>[nodwch unrhyw gyfarwyddiadau lleol]</a:t>
            </a:r>
          </a:p>
          <a:p>
            <a:pPr marL="39688" algn="l" defTabSz="914400" rtl="0">
              <a:spcBef>
                <a:spcPts val="413"/>
              </a:spcBef>
              <a:buClr>
                <a:srgbClr val="000000"/>
              </a:buClr>
            </a:pPr>
            <a:endParaRPr lang="cy"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buClr>
                <a:srgbClr val="000000"/>
              </a:buClr>
            </a:pPr>
            <a:endParaRPr lang="cy" altLang="en-US">
              <a:solidFill>
                <a:srgbClr val="FF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ct val="0"/>
              </a:spcBef>
            </a:pPr>
            <a:endParaRPr lang="cy" altLang="en-US">
              <a:solidFill>
                <a:srgbClr val="000000"/>
              </a:solidFill>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D1ABF35C-44F1-6B4C-C619-9CB7AFD8B3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62B3432A-710F-41F9-B039-AE77A18B1005}" type="slidenum">
              <a:rPr sz="1200">
                <a:solidFill>
                  <a:srgbClr val="000000"/>
                </a:solidFill>
              </a:rPr>
              <a:pPr algn="l" rtl="0" eaLnBrk="1" hangingPunct="1"/>
              <a:t>33</a:t>
            </a:fld>
            <a:endParaRPr lang="cy" alt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02C2DDE-6C56-E994-1422-9BE675216C74}"/>
              </a:ext>
            </a:extLst>
          </p:cNvPr>
          <p:cNvSpPr>
            <a:spLocks noGrp="1" noRot="1" noChangeAspect="1" noChangeArrowheads="1" noTextEdit="1"/>
          </p:cNvSpPr>
          <p:nvPr>
            <p:ph type="sldImg"/>
          </p:nvPr>
        </p:nvSpPr>
        <p:spPr>
          <a:ln cap="flat">
            <a:headEnd type="none" w="med" len="med"/>
            <a:tailEnd type="none" w="med" len="med"/>
          </a:ln>
        </p:spPr>
      </p:sp>
      <p:sp>
        <p:nvSpPr>
          <p:cNvPr id="95235" name="Notes Placeholder 2">
            <a:extLst>
              <a:ext uri="{FF2B5EF4-FFF2-40B4-BE49-F238E27FC236}">
                <a16:creationId xmlns:a16="http://schemas.microsoft.com/office/drawing/2014/main" id="{2C9649D2-FD2A-E121-90BF-31CAD2B5F8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9688" algn="l" defTabSz="914400" rtl="0">
              <a:spcBef>
                <a:spcPts val="413"/>
              </a:spcBef>
              <a:buClr>
                <a:srgbClr val="000000"/>
              </a:buClr>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Eglurwch y weithdrefn ar gyfer cyfeirio pobl at gael pecyn pleidleisio newydd ac eglurwch y weithdrefn papurau pleidleisio a gyflwynwyd.</a:t>
            </a:r>
          </a:p>
          <a:p>
            <a:pPr marL="39688" algn="l" defTabSz="914400" rtl="0">
              <a:spcBef>
                <a:spcPts val="413"/>
              </a:spcBef>
              <a:buClr>
                <a:srgbClr val="000000"/>
              </a:buClr>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ct val="0"/>
              </a:spcBef>
            </a:pPr>
            <a:endParaRPr lang="cy" altLang="en-US">
              <a:solidFill>
                <a:srgbClr val="000000"/>
              </a:solidFill>
              <a:ea typeface="ＭＳ Ｐゴシック" panose="020B0600070205080204" pitchFamily="34" charset="-128"/>
            </a:endParaRPr>
          </a:p>
        </p:txBody>
      </p:sp>
      <p:sp>
        <p:nvSpPr>
          <p:cNvPr id="95236" name="Slide Number Placeholder 3">
            <a:extLst>
              <a:ext uri="{FF2B5EF4-FFF2-40B4-BE49-F238E27FC236}">
                <a16:creationId xmlns:a16="http://schemas.microsoft.com/office/drawing/2014/main" id="{75EA6C77-60EE-B121-36EE-B0ABA60F31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E0453FF2-C1A0-4410-8B70-CD4D1CBABBBA}" type="slidenum">
              <a:rPr sz="1200">
                <a:solidFill>
                  <a:srgbClr val="000000"/>
                </a:solidFill>
              </a:rPr>
              <a:pPr algn="l" rtl="0" eaLnBrk="1" hangingPunct="1"/>
              <a:t>34</a:t>
            </a:fld>
            <a:endParaRPr lang="cy" alt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22F5B16-9AC6-55A1-A3BF-07B2454CF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2CFE93B8-0BCF-4025-BBF0-62854A0C496E}" type="slidenum">
              <a:rPr sz="1200">
                <a:solidFill>
                  <a:srgbClr val="000000"/>
                </a:solidFill>
              </a:rPr>
              <a:pPr algn="l" rtl="0" eaLnBrk="1" hangingPunct="1"/>
              <a:t>35</a:t>
            </a:fld>
            <a:endParaRPr lang="cy" altLang="en-US" sz="1200">
              <a:solidFill>
                <a:srgbClr val="000000"/>
              </a:solidFill>
            </a:endParaRPr>
          </a:p>
        </p:txBody>
      </p:sp>
      <p:sp>
        <p:nvSpPr>
          <p:cNvPr id="96259" name="Rectangle 2">
            <a:extLst>
              <a:ext uri="{FF2B5EF4-FFF2-40B4-BE49-F238E27FC236}">
                <a16:creationId xmlns:a16="http://schemas.microsoft.com/office/drawing/2014/main" id="{97C549EF-B54A-424E-AAFF-A78F1D9D0496}"/>
              </a:ext>
            </a:extLst>
          </p:cNvPr>
          <p:cNvSpPr>
            <a:spLocks noGrp="1" noRot="1" noChangeAspect="1" noChangeArrowheads="1" noTextEdit="1"/>
          </p:cNvSpPr>
          <p:nvPr>
            <p:ph type="sldImg"/>
          </p:nvPr>
        </p:nvSpPr>
        <p:spPr>
          <a:ln cap="flat">
            <a:headEnd type="none" w="med" len="med"/>
            <a:tailEnd type="none" w="med" len="med"/>
          </a:ln>
        </p:spPr>
      </p:sp>
      <p:sp>
        <p:nvSpPr>
          <p:cNvPr id="96260" name="Rectangle 3">
            <a:extLst>
              <a:ext uri="{FF2B5EF4-FFF2-40B4-BE49-F238E27FC236}">
                <a16:creationId xmlns:a16="http://schemas.microsoft.com/office/drawing/2014/main" id="{1547FC47-8C38-642A-CD2B-AAA9027A6F50}"/>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endParaRPr lang="cy" altLang="en-US">
              <a:solidFill>
                <a:srgbClr val="000000"/>
              </a:solidFill>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1DA4C10-43B0-7D30-7467-C2FA8EF896D6}"/>
              </a:ext>
            </a:extLst>
          </p:cNvPr>
          <p:cNvSpPr>
            <a:spLocks noGrp="1" noChangeArrowheads="1"/>
          </p:cNvSpPr>
          <p:nvPr/>
        </p:nvSpPr>
        <p:spPr bwMode="auto">
          <a:xfrm>
            <a:off x="3773488" y="9409113"/>
            <a:ext cx="28876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2" tIns="45711" rIns="91422" bIns="45711"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rtl="0" eaLnBrk="1" hangingPunct="1"/>
            <a:fld id="{CD7363BE-1CB0-494F-A9CE-4F4DAC1CFBA7}" type="slidenum">
              <a:rPr sz="1200">
                <a:solidFill>
                  <a:srgbClr val="000000"/>
                </a:solidFill>
                <a:latin typeface="Arial Unicode MS" panose="020B0604020202020204" pitchFamily="34" charset="-128"/>
                <a:sym typeface="Arial Unicode MS" panose="020B0604020202020204" pitchFamily="34" charset="-128"/>
              </a:rPr>
              <a:pPr algn="r" rtl="0" eaLnBrk="1" hangingPunct="1"/>
              <a:t>36</a:t>
            </a:fld>
            <a:endParaRPr lang="cy" altLang="en-US" sz="1200">
              <a:solidFill>
                <a:srgbClr val="000000"/>
              </a:solidFill>
              <a:latin typeface="Arial Unicode MS" panose="020B0604020202020204" pitchFamily="34" charset="-128"/>
              <a:sym typeface="Arial Unicode MS" panose="020B0604020202020204" pitchFamily="34" charset="-128"/>
            </a:endParaRPr>
          </a:p>
        </p:txBody>
      </p:sp>
      <p:sp>
        <p:nvSpPr>
          <p:cNvPr id="97283" name="Rectangle 2">
            <a:extLst>
              <a:ext uri="{FF2B5EF4-FFF2-40B4-BE49-F238E27FC236}">
                <a16:creationId xmlns:a16="http://schemas.microsoft.com/office/drawing/2014/main" id="{7559783B-80AB-BF00-3CEC-0F76DCED676D}"/>
              </a:ext>
            </a:extLst>
          </p:cNvPr>
          <p:cNvSpPr>
            <a:spLocks noGrp="1" noRot="1" noChangeAspect="1" noChangeArrowheads="1" noTextEdit="1"/>
          </p:cNvSpPr>
          <p:nvPr>
            <p:ph type="sldImg"/>
          </p:nvPr>
        </p:nvSpPr>
        <p:spPr>
          <a:ln cap="flat">
            <a:headEnd type="none" w="med" len="med"/>
            <a:tailEnd type="none" w="med" len="med"/>
          </a:ln>
        </p:spPr>
      </p:sp>
      <p:sp>
        <p:nvSpPr>
          <p:cNvPr id="92164" name="Rectangle 3">
            <a:extLst>
              <a:ext uri="{FF2B5EF4-FFF2-40B4-BE49-F238E27FC236}">
                <a16:creationId xmlns:a16="http://schemas.microsoft.com/office/drawing/2014/main" id="{57ED24F2-0AC6-959E-2FF7-447DFBEBCC8B}"/>
              </a:ext>
            </a:extLst>
          </p:cNvPr>
          <p:cNvSpPr>
            <a:spLocks noGrp="1"/>
          </p:cNvSpPr>
          <p:nvPr>
            <p:ph type="body" idx="3"/>
          </p:nvPr>
        </p:nvSpPr>
        <p:spPr>
          <a:xfrm>
            <a:off x="890588" y="4703763"/>
            <a:ext cx="4881562" cy="4459287"/>
          </a:xfrm>
          <a:ln/>
        </p:spPr>
        <p:txBody>
          <a:bodyPr>
            <a:noAutofit/>
          </a:bodyPr>
          <a:lstStyle/>
          <a:p>
            <a:pPr algn="l" defTabSz="914400" rtl="0">
              <a:spcBef>
                <a:spcPct val="0"/>
              </a:spcBef>
            </a:pPr>
            <a:r>
              <a:rPr lang="cy" b="0" i="0" u="none" baseline="0">
                <a:solidFill>
                  <a:srgbClr val="000000"/>
                </a:solidFill>
                <a:ea typeface="ＭＳ Ｐゴシック" panose="020B0600070205080204" pitchFamily="34" charset="-128"/>
              </a:rPr>
              <a:t>Eglurwch ei bod hi’n anghyffredin i giw i bleidleisio fod am 10pm ond mae’n bosibl cael ciw â llond llaw o bobl ynddo. Os cyrhaeddodd rhywun yr orsaf bleidleisio mewn pryd, mae ganddo’r hawl i fwrw ei bleidlais.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Os oes ciwiau hir unrhyw bryd yn ystod y diwrnod, yn enwedig yn yr oriau cyn i’r gorsafoedd pleidleisio gau, dylai staff gorsafoedd pleidleisio gysylltu â’r swyddfa etholiadau i drafod y sefyllfa a chytuno ar sut i ddelio â’r sefyllfa.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Mae’n rhaid i etholwyr fod yn y ciw ar gyfer yr orsaf bleidleisio y maent wedi cael eu dyrannu iddi. Os ydynt yn y ciw ar gyfer gorsaf bleidleisio wahanol yn yr un man pleidleisio neu yn yr orsaf bleidleisio anghywir yn gyfan gwbl, oni bai eu bod yn cyrraedd yr un cywir ac yn y ciw yno erbyn 10pm, ni fydd modd iddynt bleidleisio.</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a:cs typeface="Calibri"/>
              </a:rPr>
              <a:t>Dylai staff reoli ciw ar ddiwedd y cyfnod pleidleisio drwy naill ai ddod â’r holl etholwyr i’r ystafell neu’r adeilad a chau’r drws fel nad oes modd i unrhyw un arall ymuno â’r ciw ar ôl 10pm, neu os nad yw’r ystafell neu’r adeilad yn ddig</a:t>
            </a:r>
            <a:r>
              <a:rPr lang="cy" b="0" i="0" u="none" baseline="0">
                <a:solidFill>
                  <a:srgbClr val="000000"/>
                </a:solidFill>
                <a:latin typeface="Times"/>
                <a:ea typeface="ＭＳ Ｐゴシック"/>
                <a:cs typeface="Times"/>
              </a:rPr>
              <a:t>o</a:t>
            </a:r>
            <a:r>
              <a:rPr lang="cy" b="0" i="0" u="none" baseline="0">
                <a:solidFill>
                  <a:srgbClr val="000000"/>
                </a:solidFill>
                <a:ea typeface="ＭＳ Ｐゴシック"/>
                <a:cs typeface="Calibri"/>
              </a:rPr>
              <a:t>n mawr dylai aelod o dîm yr orsaf bleidleisio sefyll ar ddiwedd y ciw i’w farcio ac egluro i unrhyw un sy’n cyrraedd bod y bleidlais yn cau am 10pm ac, yn ôl y gyfraith, ni allant bleidleisio.</a:t>
            </a:r>
          </a:p>
          <a:p>
            <a:pPr algn="l" defTabSz="914400" rtl="0">
              <a:spcBef>
                <a:spcPct val="0"/>
              </a:spcBef>
            </a:pPr>
            <a:endParaRPr lang="cy" altLang="en-US">
              <a:solidFill>
                <a:srgbClr val="000000"/>
              </a:solidFill>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03C3565-B1D9-8D2F-5C57-70835E0BF27C}"/>
              </a:ext>
            </a:extLst>
          </p:cNvPr>
          <p:cNvSpPr>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rtl="0" eaLnBrk="1" hangingPunct="1"/>
            <a:fld id="{B2BF38D5-949A-439C-A7AC-5EEA051369B3}" type="slidenum">
              <a:rPr sz="1200">
                <a:solidFill>
                  <a:srgbClr val="000000"/>
                </a:solidFill>
                <a:latin typeface="Arial Unicode MS" panose="020B0604020202020204" pitchFamily="34" charset="-128"/>
                <a:sym typeface="Arial Unicode MS" panose="020B0604020202020204" pitchFamily="34" charset="-128"/>
              </a:rPr>
              <a:pPr algn="r" rtl="0" eaLnBrk="1" hangingPunct="1"/>
              <a:t>37</a:t>
            </a:fld>
            <a:endParaRPr lang="cy" altLang="en-US" sz="1200">
              <a:solidFill>
                <a:srgbClr val="000000"/>
              </a:solidFill>
              <a:latin typeface="Arial Unicode MS" panose="020B0604020202020204" pitchFamily="34" charset="-128"/>
              <a:sym typeface="Arial Unicode MS" panose="020B0604020202020204" pitchFamily="34" charset="-128"/>
            </a:endParaRPr>
          </a:p>
        </p:txBody>
      </p:sp>
      <p:sp>
        <p:nvSpPr>
          <p:cNvPr id="98307" name="Rectangle 2">
            <a:extLst>
              <a:ext uri="{FF2B5EF4-FFF2-40B4-BE49-F238E27FC236}">
                <a16:creationId xmlns:a16="http://schemas.microsoft.com/office/drawing/2014/main" id="{DDD5F22C-64A1-69C4-8E65-920444D669B6}"/>
              </a:ext>
            </a:extLst>
          </p:cNvPr>
          <p:cNvSpPr>
            <a:spLocks noGrp="1" noRot="1" noChangeAspect="1" noChangeArrowheads="1" noTextEdit="1"/>
          </p:cNvSpPr>
          <p:nvPr>
            <p:ph type="sldImg"/>
          </p:nvPr>
        </p:nvSpPr>
        <p:spPr>
          <a:ln cap="flat">
            <a:headEnd type="none" w="med" len="med"/>
            <a:tailEnd type="none" w="med" len="med"/>
          </a:ln>
        </p:spPr>
      </p:sp>
      <p:sp>
        <p:nvSpPr>
          <p:cNvPr id="98308" name="Rectangle 3">
            <a:extLst>
              <a:ext uri="{FF2B5EF4-FFF2-40B4-BE49-F238E27FC236}">
                <a16:creationId xmlns:a16="http://schemas.microsoft.com/office/drawing/2014/main" id="{0A796082-682A-2161-0E78-1DBDD8987D0C}"/>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r>
              <a:rPr lang="cy" b="0" i="0" u="none" baseline="0">
                <a:solidFill>
                  <a:srgbClr val="000000"/>
                </a:solidFill>
                <a:ea typeface="ＭＳ Ｐゴシック" panose="020B0600070205080204" pitchFamily="34" charset="-128"/>
              </a:rPr>
              <a:t>Dylai’r Swyddog Llywyddu roi sêl ar y blwch pleidleisio a dechrau llenwi’r gwaith papur a thacluso’r orsaf bleidleisio gyda’r Clerc(od) pleidleisio.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2D74F7E8-7700-5A61-BED4-C6EEFB59F28A}"/>
              </a:ext>
            </a:extLst>
          </p:cNvPr>
          <p:cNvSpPr>
            <a:spLocks noGrp="1" noChangeArrowheads="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r" rtl="0" eaLnBrk="1" hangingPunct="1"/>
            <a:fld id="{5977C30B-47E9-4EAE-AD50-55241F20AB54}" type="slidenum">
              <a:rPr sz="1200">
                <a:solidFill>
                  <a:srgbClr val="000000"/>
                </a:solidFill>
                <a:latin typeface="Arial Unicode MS" panose="020B0604020202020204" pitchFamily="34" charset="-128"/>
                <a:sym typeface="Arial Unicode MS" panose="020B0604020202020204" pitchFamily="34" charset="-128"/>
              </a:rPr>
              <a:pPr algn="r" rtl="0" eaLnBrk="1" hangingPunct="1"/>
              <a:t>38</a:t>
            </a:fld>
            <a:endParaRPr lang="cy" altLang="en-US" sz="1200">
              <a:solidFill>
                <a:srgbClr val="000000"/>
              </a:solidFill>
              <a:latin typeface="Arial Unicode MS" panose="020B0604020202020204" pitchFamily="34" charset="-128"/>
              <a:sym typeface="Arial Unicode MS" panose="020B0604020202020204" pitchFamily="34" charset="-128"/>
            </a:endParaRPr>
          </a:p>
        </p:txBody>
      </p:sp>
      <p:sp>
        <p:nvSpPr>
          <p:cNvPr id="99331" name="Rectangle 2">
            <a:extLst>
              <a:ext uri="{FF2B5EF4-FFF2-40B4-BE49-F238E27FC236}">
                <a16:creationId xmlns:a16="http://schemas.microsoft.com/office/drawing/2014/main" id="{CA05D0A9-C4C6-A0C4-C4D9-B4486BB62049}"/>
              </a:ext>
            </a:extLst>
          </p:cNvPr>
          <p:cNvSpPr>
            <a:spLocks noGrp="1" noRot="1" noChangeAspect="1" noChangeArrowheads="1" noTextEdit="1"/>
          </p:cNvSpPr>
          <p:nvPr>
            <p:ph type="sldImg"/>
          </p:nvPr>
        </p:nvSpPr>
        <p:spPr>
          <a:ln cap="flat">
            <a:headEnd type="none" w="med" len="med"/>
            <a:tailEnd type="none" w="med" len="med"/>
          </a:ln>
        </p:spPr>
      </p:sp>
      <p:sp>
        <p:nvSpPr>
          <p:cNvPr id="96260" name="Rectangle 3">
            <a:extLst>
              <a:ext uri="{FF2B5EF4-FFF2-40B4-BE49-F238E27FC236}">
                <a16:creationId xmlns:a16="http://schemas.microsoft.com/office/drawing/2014/main" id="{57C80A66-8E5A-9E89-A54D-063ACBEBBE35}"/>
              </a:ext>
            </a:extLst>
          </p:cNvPr>
          <p:cNvSpPr>
            <a:spLocks noGrp="1" noChangeArrowheads="1"/>
          </p:cNvSpPr>
          <p:nvPr>
            <p:ph type="body" idx="3"/>
          </p:nvPr>
        </p:nvSpPr>
        <p:spPr>
          <a:xfrm>
            <a:off x="889000" y="4713288"/>
            <a:ext cx="4884738" cy="4468812"/>
          </a:xfrm>
          <a:ln cap="flat" algn="ctr">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39688" algn="l" defTabSz="914400" rtl="0">
              <a:spcBef>
                <a:spcPts val="413"/>
              </a:spcBef>
            </a:pPr>
            <a:r>
              <a:rPr lang="cy" b="1"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Hyfforddwr - Gallech gynnal ymarfer ffug ar sut i lenwi cyfrifon papurau pleidleisio </a:t>
            </a:r>
            <a:r>
              <a:rPr lang="cy" b="1" i="0" u="none" baseline="0">
                <a:solidFill>
                  <a:srgbClr val="000000"/>
                </a:solidFill>
                <a:ea typeface="ＭＳ Ｐゴシック" panose="020B0600070205080204" pitchFamily="34" charset="-128"/>
                <a:sym typeface="Times" panose="02020603050405020304" pitchFamily="18" charset="0"/>
              </a:rPr>
              <a:t>[Mae’r Comisiwn wedi datblygu ymarfer o’r fath fel rhan o’i gyfres o ddeunyddiau ategol].</a:t>
            </a:r>
          </a:p>
          <a:p>
            <a:pPr marL="39688" algn="l" defTabSz="914400" rtl="0">
              <a:spcBef>
                <a:spcPts val="413"/>
              </a:spcBef>
            </a:pPr>
            <a:endParaRPr lang="cy" altLang="en-US" b="1">
              <a:solidFill>
                <a:srgbClr val="000000"/>
              </a:solidFill>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Cymerwch amser i lenwi’r cyfrifon papurau pleidleisio a gwnewch yn siŵr bod hyn yn cael ei wneud yn gywir - fel arall bydd yn achosi problemau yn y cyfrif. </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Cymerwch amser i sicrhau bod yr holl ddogfennau yn cael eu rhoi yn y pecynnau cywir ac yn cael eu llofnodi fel sy’n briodol.</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Eglurwch unrhyw drefniadau lleol eraill o ran cyfarpar a deunydd ysgrifennu a blychau manion dros ben. </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ts val="413"/>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Diogelu data - mae angen cael gwared ar gardiau pleidleisio mewn ffordd ddiogel </a:t>
            </a:r>
            <a:r>
              <a:rPr lang="cy" b="0" i="0" u="none" baseline="0">
                <a:solidFill>
                  <a:srgbClr val="FF0000"/>
                </a:solidFill>
                <a:latin typeface="Times" panose="02020603050405020304" pitchFamily="18" charset="0"/>
                <a:ea typeface="ＭＳ Ｐゴシック" panose="020B0600070205080204" pitchFamily="34" charset="-128"/>
                <a:sym typeface="Times" panose="02020603050405020304" pitchFamily="18" charset="0"/>
              </a:rPr>
              <a:t>ac yn unol â deddfwriaeth diogelu data a pholisi cadw data eich awdurdod.</a:t>
            </a: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a:t>
            </a:r>
          </a:p>
          <a:p>
            <a:pPr marL="39688" algn="l" defTabSz="914400" rtl="0">
              <a:spcBef>
                <a:spcPts val="413"/>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marL="39688" algn="l" defTabSz="914400" rtl="0">
              <a:spcBef>
                <a:spcPct val="0"/>
              </a:spcBef>
            </a:pPr>
            <a:r>
              <a:rPr lang="cy" b="0" i="0" u="none" baseline="0">
                <a:solidFill>
                  <a:srgbClr val="000000"/>
                </a:solidFill>
                <a:ea typeface="ＭＳ Ｐゴシック" panose="020B0600070205080204" pitchFamily="34" charset="-128"/>
              </a:rPr>
              <a:t>Rhowch unrhyw gyfarwyddiadau penodol ynghylch cludo blychau pleidleisio a deunyddiau gorsafoedd pleidleisio i’r ganolfan dilysu a chyfrif, gan gynnwys unrhyw gyfarwyddiadau ar gyfer cludo deunyddiau mewn ffordd ddiogel.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A58D798C-4765-B062-28C5-65DEADA25F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1EB89627-40B2-40A7-BA9C-EDED06D94366}" type="slidenum">
              <a:rPr sz="1200">
                <a:solidFill>
                  <a:srgbClr val="000000"/>
                </a:solidFill>
              </a:rPr>
              <a:pPr algn="l" rtl="0" eaLnBrk="1" hangingPunct="1"/>
              <a:t>39</a:t>
            </a:fld>
            <a:endParaRPr lang="cy" altLang="en-US" sz="1200">
              <a:solidFill>
                <a:srgbClr val="000000"/>
              </a:solidFill>
            </a:endParaRPr>
          </a:p>
        </p:txBody>
      </p:sp>
      <p:sp>
        <p:nvSpPr>
          <p:cNvPr id="101379" name="Rectangle 2">
            <a:extLst>
              <a:ext uri="{FF2B5EF4-FFF2-40B4-BE49-F238E27FC236}">
                <a16:creationId xmlns:a16="http://schemas.microsoft.com/office/drawing/2014/main" id="{BCEFE71D-60B0-8F65-626C-27FB18F22679}"/>
              </a:ext>
            </a:extLst>
          </p:cNvPr>
          <p:cNvSpPr>
            <a:spLocks noGrp="1" noRot="1" noChangeAspect="1" noChangeArrowheads="1" noTextEdit="1"/>
          </p:cNvSpPr>
          <p:nvPr>
            <p:ph type="sldImg"/>
          </p:nvPr>
        </p:nvSpPr>
        <p:spPr>
          <a:ln cap="flat">
            <a:headEnd type="none" w="med" len="med"/>
            <a:tailEnd type="none" w="med" len="med"/>
          </a:ln>
        </p:spPr>
      </p:sp>
      <p:sp>
        <p:nvSpPr>
          <p:cNvPr id="101380" name="Rectangle 3">
            <a:extLst>
              <a:ext uri="{FF2B5EF4-FFF2-40B4-BE49-F238E27FC236}">
                <a16:creationId xmlns:a16="http://schemas.microsoft.com/office/drawing/2014/main" id="{8F1B2D61-9759-C10B-ABDF-B614024EB41A}"/>
              </a:ext>
            </a:extLst>
          </p:cNvPr>
          <p:cNvSpPr>
            <a:spLocks noGrp="1" noChangeArrowheads="1"/>
          </p:cNvSpPr>
          <p:nvPr>
            <p:ph type="body" idx="1"/>
          </p:nvPr>
        </p:nvSpPr>
        <p:spPr>
          <a:xfrm>
            <a:off x="889000" y="4713288"/>
            <a:ext cx="488473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r>
              <a:rPr lang="cy" b="0" i="0" u="none" baseline="0">
                <a:solidFill>
                  <a:srgbClr val="000000"/>
                </a:solidFill>
                <a:ea typeface="ＭＳ Ｐゴシック" panose="020B0600070205080204" pitchFamily="34" charset="-128"/>
                <a:sym typeface="Times" panose="02020603050405020304" pitchFamily="18" charset="0"/>
              </a:rPr>
              <a:t>Efallai eich bod am brofi a yw holl staff yr orsaf bleidleisio wedi deall ac yn teimlo’n hollol hyderus ynghylch eu rôl ar y diwrnod. [Mae’r Comisiwn wedi datblygu cwis amlddewis fel rhan o’i gyfres o ddeunyddiau ategol a gellir defnyddio’r cwis hwn i brofi’r staff].</a:t>
            </a:r>
          </a:p>
          <a:p>
            <a:pPr algn="l" defTabSz="914400" rtl="0">
              <a:spcBef>
                <a:spcPct val="0"/>
              </a:spcBef>
            </a:pPr>
            <a:endParaRPr lang="cy" altLang="en-US">
              <a:solidFill>
                <a:srgbClr val="000000"/>
              </a:solidFill>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894426B-B2AF-9620-A209-6CC7881EED04}"/>
              </a:ext>
            </a:extLst>
          </p:cNvPr>
          <p:cNvSpPr>
            <a:spLocks noGrp="1" noRot="1" noChangeAspect="1" noChangeArrowheads="1" noTextEdit="1"/>
          </p:cNvSpPr>
          <p:nvPr>
            <p:ph type="sldImg"/>
          </p:nvPr>
        </p:nvSpPr>
        <p:spPr>
          <a:ln cap="flat">
            <a:headEnd type="none" w="med" len="med"/>
            <a:tailEnd type="none" w="med" len="med"/>
          </a:ln>
        </p:spPr>
      </p:sp>
      <p:sp>
        <p:nvSpPr>
          <p:cNvPr id="18435" name="Notes Placeholder 2">
            <a:extLst>
              <a:ext uri="{FF2B5EF4-FFF2-40B4-BE49-F238E27FC236}">
                <a16:creationId xmlns:a16="http://schemas.microsoft.com/office/drawing/2014/main" id="{CFC6C1A5-E31F-65D7-0013-E54E0E4C20D0}"/>
              </a:ext>
            </a:extLst>
          </p:cNvPr>
          <p:cNvSpPr>
            <a:spLocks noGrp="1"/>
          </p:cNvSpPr>
          <p:nvPr>
            <p:ph type="body" idx="3"/>
          </p:nvPr>
        </p:nvSpPr>
        <p:spPr>
          <a:ln cap="flat" algn="ctr">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l" defTabSz="914400" rtl="0">
              <a:spcBef>
                <a:spcPct val="0"/>
              </a:spcBef>
            </a:pPr>
            <a:r>
              <a:rPr lang="cy" b="1" i="0" u="none" baseline="0">
                <a:solidFill>
                  <a:srgbClr val="000000"/>
                </a:solidFill>
                <a:ea typeface="ＭＳ Ｐゴシック" panose="020B0600070205080204" pitchFamily="34" charset="-128"/>
              </a:rPr>
              <a:t>Bwriad y sleid hon yw tynnu sylw at beth yw prif ddyletswyddau Swyddogion Llywyddu, Clercod Pleidleisio ac arolygwyr gorsafoedd pleidleisio a’r hyn y mae disgwyl i staff sy’n gweithio mewn gorsaf bleidleisio ei wneud.</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Hyfforddwr - </a:t>
            </a:r>
            <a:r>
              <a:rPr lang="cy" b="0" i="0" u="none" baseline="0">
                <a:solidFill>
                  <a:srgbClr val="000000"/>
                </a:solidFill>
                <a:ea typeface="ＭＳ Ｐゴシック" panose="020B0600070205080204" pitchFamily="34" charset="-128"/>
              </a:rPr>
              <a:t>Eglurwch yn gyffredinol beth yw prif ddyletswyddau staff sy’n gweithio yn yr orsaf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cyfeiriwch at y llawlyfr gorsafoedd pleidleisio ac yn benodol yr wybodaeth ychwanegol sy’n ymwneud â threfniadau i sicrhau bod y bleidlais yn hygyrch ac unrhyw brosesau newydd sydd i’w dilyn.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Bydd </a:t>
            </a:r>
            <a:r>
              <a:rPr lang="cy" b="1" i="0" u="none" baseline="0">
                <a:solidFill>
                  <a:srgbClr val="000000"/>
                </a:solidFill>
                <a:ea typeface="ＭＳ Ｐゴシック" panose="020B0600070205080204" pitchFamily="34" charset="-128"/>
              </a:rPr>
              <a:t>Swyddogion Llywyddu</a:t>
            </a:r>
            <a:r>
              <a:rPr lang="cy" b="0" i="0" u="none" baseline="0">
                <a:solidFill>
                  <a:srgbClr val="000000"/>
                </a:solidFill>
                <a:ea typeface="ＭＳ Ｐゴシック" panose="020B0600070205080204" pitchFamily="34" charset="-128"/>
              </a:rPr>
              <a:t> yn:</a:t>
            </a:r>
          </a:p>
          <a:p>
            <a:pPr algn="l" defTabSz="914400" rtl="0">
              <a:spcBef>
                <a:spcPct val="0"/>
              </a:spcBef>
              <a:buFontTx/>
              <a:buChar char="•"/>
            </a:pPr>
            <a:r>
              <a:rPr lang="cy" b="0" i="0" u="none" baseline="0">
                <a:solidFill>
                  <a:srgbClr val="000000"/>
                </a:solidFill>
                <a:ea typeface="ＭＳ Ｐゴシック" panose="020B0600070205080204" pitchFamily="34" charset="-128"/>
              </a:rPr>
              <a:t>Gyfrifol am weithdrefnau</a:t>
            </a:r>
          </a:p>
          <a:p>
            <a:pPr algn="l" defTabSz="914400" rtl="0">
              <a:spcBef>
                <a:spcPct val="0"/>
              </a:spcBef>
              <a:buFontTx/>
              <a:buChar char="•"/>
            </a:pPr>
            <a:r>
              <a:rPr lang="cy" b="0" i="0" u="none" baseline="0">
                <a:solidFill>
                  <a:srgbClr val="000000"/>
                </a:solidFill>
                <a:ea typeface="ＭＳ Ｐゴシック" panose="020B0600070205080204" pitchFamily="34" charset="-128"/>
              </a:rPr>
              <a:t>Rhoi cyfarwyddiadau i’r Clercod Pleidleisio ac yn goruchwylio eu gwaith</a:t>
            </a:r>
          </a:p>
          <a:p>
            <a:pPr algn="l" defTabSz="914400" rtl="0">
              <a:spcBef>
                <a:spcPct val="0"/>
              </a:spcBef>
              <a:buFontTx/>
              <a:buChar char="•"/>
            </a:pPr>
            <a:r>
              <a:rPr lang="cy" b="0" i="0" u="none" baseline="0">
                <a:solidFill>
                  <a:srgbClr val="000000"/>
                </a:solidFill>
                <a:ea typeface="ＭＳ Ｐゴシック" panose="020B0600070205080204" pitchFamily="34" charset="-128"/>
              </a:rPr>
              <a:t>Yn gyfrifol am yr holl bapurau pleidleisio, blychau pleidleisio a gwaith papur</a:t>
            </a:r>
          </a:p>
          <a:p>
            <a:pPr algn="l" defTabSz="914400" rtl="0">
              <a:spcBef>
                <a:spcPct val="0"/>
              </a:spcBef>
            </a:pPr>
            <a:endParaRPr lang="cy" altLang="en-US" b="1">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Cyn y bleidlais, dylai Swyddog Llywyddu: </a:t>
            </a:r>
          </a:p>
          <a:p>
            <a:pPr algn="l" defTabSz="914400" rtl="0">
              <a:spcBef>
                <a:spcPct val="0"/>
              </a:spcBef>
              <a:buFontTx/>
              <a:buChar char="•"/>
            </a:pPr>
            <a:r>
              <a:rPr lang="cy" b="0" i="0" u="none" baseline="0">
                <a:solidFill>
                  <a:srgbClr val="000000"/>
                </a:solidFill>
                <a:ea typeface="ＭＳ Ｐゴシック" panose="020B0600070205080204" pitchFamily="34" charset="-128"/>
              </a:rPr>
              <a:t>Ymweld â’r man pleidleisio a chymryd golwg ar drefniadau cyswllt a mynediad </a:t>
            </a:r>
          </a:p>
          <a:p>
            <a:pPr algn="l" defTabSz="914400" rtl="0">
              <a:spcBef>
                <a:spcPct val="0"/>
              </a:spcBef>
              <a:buFontTx/>
              <a:buChar char="•"/>
            </a:pPr>
            <a:r>
              <a:rPr lang="cy" b="0" i="0" u="none" baseline="0">
                <a:solidFill>
                  <a:srgbClr val="000000"/>
                </a:solidFill>
                <a:ea typeface="ＭＳ Ｐゴシック" panose="020B0600070205080204" pitchFamily="34" charset="-128"/>
              </a:rPr>
              <a:t>Cynnal cyswllt â’r person sy’n gyfrifol am yr allwedd o leiaf dwywaith: y cyntaf yn fuan ac yr ail yn agos at y diwrnod. </a:t>
            </a:r>
          </a:p>
          <a:p>
            <a:pPr algn="l" defTabSz="914400" rtl="0">
              <a:spcBef>
                <a:spcPct val="0"/>
              </a:spcBef>
              <a:buFontTx/>
              <a:buChar char="•"/>
            </a:pPr>
            <a:r>
              <a:rPr lang="cy" b="0" i="0" u="none" baseline="0">
                <a:solidFill>
                  <a:srgbClr val="000000"/>
                </a:solidFill>
                <a:ea typeface="ＭＳ Ｐゴシック" panose="020B0600070205080204" pitchFamily="34" charset="-128"/>
              </a:rPr>
              <a:t>Trefnu i gael yr allweddi, codau larymau, mynediad, cyfleusterau, dodrefn. </a:t>
            </a:r>
          </a:p>
          <a:p>
            <a:pPr algn="l" defTabSz="914400" rtl="0">
              <a:spcBef>
                <a:spcPct val="0"/>
              </a:spcBef>
              <a:buFontTx/>
              <a:buChar char="•"/>
            </a:pPr>
            <a:r>
              <a:rPr lang="cy" b="0" i="0" u="none" baseline="0">
                <a:solidFill>
                  <a:srgbClr val="000000"/>
                </a:solidFill>
                <a:ea typeface="ＭＳ Ｐゴシック" panose="020B0600070205080204" pitchFamily="34" charset="-128"/>
              </a:rPr>
              <a:t>Gwneud yn siŵr y tynnir sylw tîm yr etholiad at unrhyw broblemau â pherson cyswllt yn ddi-oed.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Dylai swyddogion llywyddu edrych ar y trefniadau ar gyfer casglu blychau pleidleisio a </a:t>
            </a:r>
            <a:r>
              <a:rPr lang="cy" b="1" i="0" u="none" baseline="0">
                <a:solidFill>
                  <a:srgbClr val="000000"/>
                </a:solidFill>
                <a:ea typeface="ＭＳ Ｐゴシック" panose="020B0600070205080204" pitchFamily="34" charset="-128"/>
              </a:rPr>
              <a:t>gwirio’r cynnwys cyn gynted ag y bo modd.</a:t>
            </a:r>
            <a:r>
              <a:rPr lang="cy" b="0" i="0" u="none" baseline="0">
                <a:solidFill>
                  <a:srgbClr val="000000"/>
                </a:solidFill>
                <a:ea typeface="ＭＳ Ｐゴシック" panose="020B0600070205080204" pitchFamily="34" charset="-128"/>
              </a:rPr>
              <a:t> Os cesglir y papurau pleidleisio gan y Swyddogion Llywyddu cyn y diwrnod pleidleisio, dylid gwirio’r rhain ymlaen llaw i sicrhau bod y papurau pleidleisio wedi’u rhifo mewn trefn ac yn cyfateb â’r rhai a rhag-argraffwyd ar y Rhestr Rhifau Cyfatebol a sicrhau y cânt eu storio’n ddiogel. Dylech wirio bod y rhestrau pleidleisio absennol a’r gofrestr y rhai cywir ar gyfer yr orsaf bleidleisio a gwirio bod y gofrestr yn cynnwys y nifer disgwyliedig o etholwyr ar gyfer eich gorsaf bleidleisio.</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Cysylltwch ag aelodau eraill o’r tîm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yn arbennig, dylech gysylltu â’r Clercod Pleidleisio o leiaf dwywaith. Dylid pob amser cyfeirio problemau staff megis salwch posibl at y tîm etholiadau er mwyn i’r tîm eu rheoli.</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Bydd </a:t>
            </a:r>
            <a:r>
              <a:rPr lang="cy" b="1" i="0" u="none" baseline="0">
                <a:solidFill>
                  <a:srgbClr val="000000"/>
                </a:solidFill>
                <a:ea typeface="ＭＳ Ｐゴシック" panose="020B0600070205080204" pitchFamily="34" charset="-128"/>
              </a:rPr>
              <a:t>Clercod Pleidleisio</a:t>
            </a:r>
            <a:r>
              <a:rPr lang="cy" b="0" i="0" u="none" baseline="0">
                <a:solidFill>
                  <a:srgbClr val="000000"/>
                </a:solidFill>
                <a:ea typeface="ＭＳ Ｐゴシック" panose="020B0600070205080204" pitchFamily="34" charset="-128"/>
              </a:rPr>
              <a:t> yn:</a:t>
            </a:r>
          </a:p>
          <a:p>
            <a:pPr algn="l" defTabSz="914400" rtl="0">
              <a:spcBef>
                <a:spcPct val="0"/>
              </a:spcBef>
              <a:buFontTx/>
              <a:buChar char="•"/>
            </a:pPr>
            <a:r>
              <a:rPr lang="cy" b="0" i="0" u="none" baseline="0">
                <a:solidFill>
                  <a:srgbClr val="000000"/>
                </a:solidFill>
                <a:ea typeface="ＭＳ Ｐゴシック" panose="020B0600070205080204" pitchFamily="34" charset="-128"/>
              </a:rPr>
              <a:t>Cynorthwyo â gosodiad yr orsaf bleidleisio a pharatoi at agor y bleidlais</a:t>
            </a:r>
          </a:p>
          <a:p>
            <a:pPr algn="l" defTabSz="914400" rtl="0">
              <a:spcBef>
                <a:spcPct val="0"/>
              </a:spcBef>
              <a:buFontTx/>
              <a:buChar char="•"/>
            </a:pPr>
            <a:r>
              <a:rPr lang="cy" b="0" i="0" u="none" baseline="0">
                <a:solidFill>
                  <a:srgbClr val="000000"/>
                </a:solidFill>
                <a:ea typeface="ＭＳ Ｐゴシック" panose="020B0600070205080204" pitchFamily="34" charset="-128"/>
              </a:rPr>
              <a:t>Gwirio bod etholwyr yn gymwys i bleidleisio yn yr orsaf bleidleisio honno</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Pethau i glercod pleidleisio feddwl amdanynt </a:t>
            </a:r>
            <a:r>
              <a:rPr lang="cy" b="1" i="0" u="none" baseline="0">
                <a:solidFill>
                  <a:srgbClr val="000000"/>
                </a:solidFill>
                <a:latin typeface="Times" panose="02020603050405020304" pitchFamily="18" charset="0"/>
                <a:ea typeface="ＭＳ Ｐゴシック" panose="020B0600070205080204" pitchFamily="34" charset="-128"/>
              </a:rPr>
              <a:t>-</a:t>
            </a:r>
            <a:r>
              <a:rPr lang="cy" b="1" i="0" u="none" baseline="0">
                <a:solidFill>
                  <a:srgbClr val="000000"/>
                </a:solidFill>
                <a:ea typeface="ＭＳ Ｐゴシック" panose="020B0600070205080204" pitchFamily="34" charset="-128"/>
              </a:rPr>
              <a:t> </a:t>
            </a:r>
          </a:p>
          <a:p>
            <a:pPr algn="l" defTabSz="914400" rtl="0">
              <a:spcBef>
                <a:spcPct val="0"/>
              </a:spcBef>
            </a:pPr>
            <a:r>
              <a:rPr lang="cy" b="0" i="0" u="none" baseline="0">
                <a:solidFill>
                  <a:srgbClr val="000000"/>
                </a:solidFill>
                <a:ea typeface="ＭＳ Ｐゴシック" panose="020B0600070205080204" pitchFamily="34" charset="-128"/>
              </a:rPr>
              <a:t>Gwnewch yn siŵr eich bod yn gwybod ym mhle mae’r orsaf bleidleisio ac ym mhle y gallwch barcio os ydych yn gyrru</a:t>
            </a:r>
          </a:p>
          <a:p>
            <a:pPr algn="l" defTabSz="914400" rtl="0">
              <a:spcBef>
                <a:spcPct val="0"/>
              </a:spcBef>
            </a:pPr>
            <a:r>
              <a:rPr lang="cy" b="0" i="0" u="none" baseline="0">
                <a:solidFill>
                  <a:srgbClr val="000000"/>
                </a:solidFill>
                <a:ea typeface="ＭＳ Ｐゴシック" panose="020B0600070205080204" pitchFamily="34" charset="-128"/>
              </a:rPr>
              <a:t>Gwnewch yn siŵr bod gennych fanylion y Swyddog Llywyddu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cysylltwch os oes argyfwng</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Bydd </a:t>
            </a:r>
            <a:r>
              <a:rPr lang="cy" b="1" i="0" u="none" baseline="0">
                <a:solidFill>
                  <a:srgbClr val="000000"/>
                </a:solidFill>
                <a:ea typeface="ＭＳ Ｐゴシック" panose="020B0600070205080204" pitchFamily="34" charset="-128"/>
              </a:rPr>
              <a:t>arolygwyr gorsaf bleidleisio</a:t>
            </a:r>
            <a:r>
              <a:rPr lang="cy" b="0" i="0" u="none" baseline="0">
                <a:solidFill>
                  <a:srgbClr val="000000"/>
                </a:solidFill>
                <a:ea typeface="ＭＳ Ｐゴシック" panose="020B0600070205080204" pitchFamily="34" charset="-128"/>
              </a:rPr>
              <a:t> yn:</a:t>
            </a:r>
          </a:p>
          <a:p>
            <a:pPr lvl="1" indent="-458788" algn="l" defTabSz="914400" rtl="0">
              <a:spcBef>
                <a:spcPct val="0"/>
              </a:spcBef>
              <a:buFontTx/>
              <a:buChar char="•"/>
            </a:pPr>
            <a:r>
              <a:rPr lang="cy" b="0" i="0" u="none" baseline="0">
                <a:solidFill>
                  <a:srgbClr val="000000"/>
                </a:solidFill>
                <a:ea typeface="ＭＳ Ｐゴシック" panose="020B0600070205080204" pitchFamily="34" charset="-128"/>
              </a:rPr>
              <a:t>Gwneud yn siŵr bod popeth wedi’i osod a’i drefnu’n gywir ac yn rhedeg yn ddidrafferth</a:t>
            </a:r>
          </a:p>
          <a:p>
            <a:pPr lvl="1" indent="-458788" algn="l" defTabSz="914400" rtl="0">
              <a:spcBef>
                <a:spcPct val="0"/>
              </a:spcBef>
              <a:buFontTx/>
              <a:buChar char="•"/>
            </a:pPr>
            <a:r>
              <a:rPr lang="cy" b="0" i="0" u="none" baseline="0">
                <a:solidFill>
                  <a:srgbClr val="000000"/>
                </a:solidFill>
                <a:ea typeface="ＭＳ Ｐゴシック" panose="020B0600070205080204" pitchFamily="34" charset="-128"/>
              </a:rPr>
              <a:t>Casglu unrhyw bleidleisiau post a ddychwelwyd</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Hyfforddwr - </a:t>
            </a:r>
            <a:r>
              <a:rPr lang="cy" b="0" i="0" u="none" baseline="0">
                <a:solidFill>
                  <a:srgbClr val="000000"/>
                </a:solidFill>
                <a:ea typeface="ＭＳ Ｐゴシック" panose="020B0600070205080204" pitchFamily="34" charset="-128"/>
              </a:rPr>
              <a:t>Eglurwch beth mae disgwyl i’r holl staff sy’n gweithio yn yr orsaf ei wneud</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Bod yn gwrtais ac yn broffesiynol wrth ddelio â’r pleidleiswyr</a:t>
            </a:r>
          </a:p>
          <a:p>
            <a:pPr algn="l" defTabSz="914400" rtl="0">
              <a:spcBef>
                <a:spcPct val="0"/>
              </a:spcBef>
            </a:pPr>
            <a:r>
              <a:rPr lang="cy" b="0" i="0" u="none" baseline="0">
                <a:solidFill>
                  <a:srgbClr val="000000"/>
                </a:solidFill>
                <a:ea typeface="ＭＳ Ｐゴシック" panose="020B0600070205080204" pitchFamily="34" charset="-128"/>
              </a:rPr>
              <a:t>Magu dealltwriaeth drwyadl o’r broses rhoi papurau pleidleisio</a:t>
            </a:r>
          </a:p>
          <a:p>
            <a:pPr algn="l" defTabSz="914400" rtl="0">
              <a:spcBef>
                <a:spcPct val="0"/>
              </a:spcBef>
            </a:pPr>
            <a:r>
              <a:rPr lang="cy" b="0" i="0" u="none" baseline="0">
                <a:solidFill>
                  <a:srgbClr val="000000"/>
                </a:solidFill>
                <a:ea typeface="ＭＳ Ｐゴシック" panose="020B0600070205080204" pitchFamily="34" charset="-128"/>
              </a:rPr>
              <a:t>Gwisgo’n addas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gwneud yn siŵr bod dillad yn cyfleu proffesiynoldeb a didueddrwydd ond hefyd yn gyfforddus ac yn gynnes.</a:t>
            </a:r>
          </a:p>
          <a:p>
            <a:pPr algn="l" defTabSz="914400" rtl="0">
              <a:spcBef>
                <a:spcPct val="0"/>
              </a:spcBef>
            </a:pPr>
            <a:endParaRPr lang="cy" altLang="en-US" b="1">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Hyfforddwr -</a:t>
            </a:r>
            <a:r>
              <a:rPr lang="cy" b="0" i="0" u="none" baseline="0">
                <a:solidFill>
                  <a:srgbClr val="000000"/>
                </a:solidFill>
                <a:ea typeface="ＭＳ Ｐゴシック" panose="020B0600070205080204" pitchFamily="34" charset="-128"/>
              </a:rPr>
              <a:t> Pwysleisiwch fod rhaid i’r Swyddogion Llywyddu a’r Clercod Pleidleisio weithio gyda’i gilydd i ddeall eu rolau penodol a, phan fo angen, ymgymryd â dyletswydd</a:t>
            </a:r>
            <a:r>
              <a:rPr lang="cy" b="0" i="0" u="none" baseline="0">
                <a:solidFill>
                  <a:srgbClr val="000000"/>
                </a:solidFill>
                <a:latin typeface="Times" panose="02020603050405020304" pitchFamily="18" charset="0"/>
                <a:ea typeface="ＭＳ Ｐゴシック" panose="020B0600070205080204" pitchFamily="34" charset="-128"/>
              </a:rPr>
              <a:t>a</a:t>
            </a:r>
            <a:r>
              <a:rPr lang="cy" b="0" i="0" u="none" baseline="0">
                <a:solidFill>
                  <a:srgbClr val="000000"/>
                </a:solidFill>
                <a:ea typeface="ＭＳ Ｐゴシック" panose="020B0600070205080204" pitchFamily="34" charset="-128"/>
              </a:rPr>
              <a:t>u ei gilydd. </a:t>
            </a:r>
          </a:p>
          <a:p>
            <a:pPr algn="l" defTabSz="914400" rtl="0">
              <a:spcBef>
                <a:spcPct val="0"/>
              </a:spcBef>
            </a:pPr>
            <a:endParaRPr lang="cy" altLang="en-US" b="1">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7FA36E4F-98D0-B3AA-E641-5F5BEBE5A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38478B87-2627-4718-AA6E-5355F4AE64C0}" type="slidenum">
              <a:rPr sz="1200">
                <a:solidFill>
                  <a:srgbClr val="000000"/>
                </a:solidFill>
              </a:rPr>
              <a:pPr eaLnBrk="1" hangingPunct="1"/>
              <a:t>4</a:t>
            </a:fld>
            <a:endParaRPr lang="cy" altLang="en-US" sz="120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ED7B942C-7D82-AB69-6115-1D5E16EF38AA}"/>
              </a:ext>
            </a:extLst>
          </p:cNvPr>
          <p:cNvSpPr>
            <a:spLocks noGrp="1" noRot="1" noChangeAspect="1" noChangeArrowheads="1" noTextEdit="1"/>
          </p:cNvSpPr>
          <p:nvPr>
            <p:ph type="sldImg"/>
          </p:nvPr>
        </p:nvSpPr>
        <p:spPr>
          <a:ln cap="flat">
            <a:headEnd type="none" w="med" len="med"/>
            <a:tailEnd type="none" w="med" len="med"/>
          </a:ln>
        </p:spPr>
      </p:sp>
      <p:sp>
        <p:nvSpPr>
          <p:cNvPr id="102403" name="Notes Placeholder 2">
            <a:extLst>
              <a:ext uri="{FF2B5EF4-FFF2-40B4-BE49-F238E27FC236}">
                <a16:creationId xmlns:a16="http://schemas.microsoft.com/office/drawing/2014/main" id="{0DF85825-B712-9C63-B48D-5FFCD3F3E6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r>
              <a:rPr lang="cy" b="0" i="0" u="none" baseline="0">
                <a:solidFill>
                  <a:srgbClr val="000000"/>
                </a:solidFill>
                <a:latin typeface="Times" panose="02020603050405020304" pitchFamily="18" charset="0"/>
                <a:ea typeface="ＭＳ Ｐゴシック" panose="020B0600070205080204" pitchFamily="34" charset="-128"/>
              </a:rPr>
              <a:t>Lluniwch y sleid hon fel sy’n briodol.</a:t>
            </a:r>
          </a:p>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endParaRPr>
          </a:p>
        </p:txBody>
      </p:sp>
      <p:sp>
        <p:nvSpPr>
          <p:cNvPr id="102404" name="Slide Number Placeholder 3">
            <a:extLst>
              <a:ext uri="{FF2B5EF4-FFF2-40B4-BE49-F238E27FC236}">
                <a16:creationId xmlns:a16="http://schemas.microsoft.com/office/drawing/2014/main" id="{8E05010A-9DC2-A3C2-D2CB-167EEA9989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ABEDC219-111D-42BC-914B-DC92B1C2CDAC}" type="slidenum">
              <a:rPr sz="1200">
                <a:solidFill>
                  <a:srgbClr val="000000"/>
                </a:solidFill>
              </a:rPr>
              <a:pPr algn="l" rtl="0" eaLnBrk="1" hangingPunct="1"/>
              <a:t>40</a:t>
            </a:fld>
            <a:endParaRPr lang="cy"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B6A8C37-A53D-AA36-EC79-11200A2F0BB3}"/>
              </a:ext>
            </a:extLst>
          </p:cNvPr>
          <p:cNvSpPr>
            <a:spLocks noGrp="1" noRot="1" noChangeAspect="1" noChangeArrowheads="1" noTextEdit="1"/>
          </p:cNvSpPr>
          <p:nvPr>
            <p:ph type="sldImg"/>
          </p:nvPr>
        </p:nvSpPr>
        <p:spPr>
          <a:ln cap="flat">
            <a:headEnd type="none" w="med" len="med"/>
            <a:tailEnd type="none" w="med" len="med"/>
          </a:ln>
        </p:spPr>
      </p:sp>
      <p:sp>
        <p:nvSpPr>
          <p:cNvPr id="62467" name="Notes Placeholder 2">
            <a:extLst>
              <a:ext uri="{FF2B5EF4-FFF2-40B4-BE49-F238E27FC236}">
                <a16:creationId xmlns:a16="http://schemas.microsoft.com/office/drawing/2014/main" id="{BA0EB70C-B7EF-6DCA-E5EC-9FB86FE766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20750" rtl="0">
              <a:spcBef>
                <a:spcPct val="0"/>
              </a:spcBef>
            </a:pPr>
            <a:r>
              <a:rPr lang="cy" b="1" i="0" u="none" baseline="0">
                <a:solidFill>
                  <a:srgbClr val="000000"/>
                </a:solidFill>
                <a:ea typeface="ＭＳ Ｐゴシック" panose="020B0600070205080204" pitchFamily="34" charset="-128"/>
              </a:rPr>
              <a:t>Hyfforddwr</a:t>
            </a:r>
            <a:r>
              <a:rPr lang="cy" b="0" i="0" u="none" baseline="0">
                <a:solidFill>
                  <a:srgbClr val="000000"/>
                </a:solidFill>
                <a:ea typeface="ＭＳ Ｐゴシック" panose="020B0600070205080204" pitchFamily="34" charset="-128"/>
              </a:rPr>
              <a:t> - Rhestrwch isod y dyletswyddau penodol y mae’n rhaid i’r Swyddog Llywyddu eu cynnal, yn ôl y gyfraith. Ceir y rhestr lawn yn y llawlyfr gorsafoedd pleidleisio. </a:t>
            </a:r>
          </a:p>
          <a:p>
            <a:pPr algn="l" defTabSz="920750" rtl="0">
              <a:spcBef>
                <a:spcPct val="0"/>
              </a:spcBef>
            </a:pPr>
            <a:endParaRPr lang="cy" altLang="en-US">
              <a:solidFill>
                <a:srgbClr val="000000"/>
              </a:solidFill>
              <a:ea typeface="ＭＳ Ｐゴシック" panose="020B0600070205080204" pitchFamily="34" charset="-128"/>
            </a:endParaRPr>
          </a:p>
        </p:txBody>
      </p:sp>
      <p:sp>
        <p:nvSpPr>
          <p:cNvPr id="62468" name="Slide Number Placeholder 3">
            <a:extLst>
              <a:ext uri="{FF2B5EF4-FFF2-40B4-BE49-F238E27FC236}">
                <a16:creationId xmlns:a16="http://schemas.microsoft.com/office/drawing/2014/main" id="{CCEF779F-B863-F3BF-1D93-8BDA653FB1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4C4E8BD7-C77C-41BB-90C0-A2197C4F47EA}" type="slidenum">
              <a:rPr sz="1200">
                <a:solidFill>
                  <a:srgbClr val="000000"/>
                </a:solidFill>
              </a:rPr>
              <a:pPr eaLnBrk="1" hangingPunct="1"/>
              <a:t>5</a:t>
            </a:fld>
            <a:endParaRPr lang="cy"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F2FC7EA-F4A9-6FBC-F35A-21F87A558E6E}"/>
              </a:ext>
            </a:extLst>
          </p:cNvPr>
          <p:cNvSpPr>
            <a:spLocks noGrp="1" noRot="1" noChangeAspect="1" noChangeArrowheads="1" noTextEdit="1"/>
          </p:cNvSpPr>
          <p:nvPr>
            <p:ph type="sldImg"/>
          </p:nvPr>
        </p:nvSpPr>
        <p:spPr>
          <a:ln cap="flat">
            <a:headEnd type="none" w="med" len="med"/>
            <a:tailEnd type="none" w="med" len="med"/>
          </a:ln>
        </p:spPr>
      </p:sp>
      <p:sp>
        <p:nvSpPr>
          <p:cNvPr id="24579" name="Notes Placeholder 2">
            <a:extLst>
              <a:ext uri="{FF2B5EF4-FFF2-40B4-BE49-F238E27FC236}">
                <a16:creationId xmlns:a16="http://schemas.microsoft.com/office/drawing/2014/main" id="{1D6E9346-4606-B8CB-C2B9-6E8BDB8D8D57}"/>
              </a:ext>
            </a:extLst>
          </p:cNvPr>
          <p:cNvSpPr>
            <a:spLocks noGrp="1"/>
          </p:cNvSpPr>
          <p:nvPr>
            <p:ph type="body" idx="3"/>
          </p:nvPr>
        </p:nvSpPr>
        <p:spPr>
          <a:ln/>
        </p:spPr>
        <p:txBody>
          <a:bodyPr>
            <a:noAutofit/>
          </a:bodyPr>
          <a:lstStyle/>
          <a:p>
            <a:pPr algn="l" defTabSz="914400" rtl="0">
              <a:spcBef>
                <a:spcPct val="0"/>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Bwriad y sleid hon yw amlygu pwysigrwydd iechyd a diogelwch ar gyfer y rhai sy’n gweithio yn yr orsaf bleidleisio.</a:t>
            </a:r>
          </a:p>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algn="l" defTabSz="914400" rtl="0">
              <a:spcBef>
                <a:spcPct val="0"/>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Defnyddiwch synnwyr cyffredin. </a:t>
            </a:r>
          </a:p>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algn="l" defTabSz="914400" rtl="0">
              <a:spcBef>
                <a:spcPct val="0"/>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Ffoniwch y swyddfa etholiadau os dewch ar draws rhywbeth nad ydych chi’n fodlon ag ef. </a:t>
            </a:r>
          </a:p>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a:p>
            <a:pPr algn="l" defTabSz="914400" rtl="0">
              <a:spcBef>
                <a:spcPct val="0"/>
              </a:spcBef>
            </a:pPr>
            <a:r>
              <a:rPr lang="cy" b="0" i="0" u="none" baseline="0">
                <a:solidFill>
                  <a:srgbClr val="000000"/>
                </a:solidFill>
                <a:latin typeface="Times" panose="02020603050405020304" pitchFamily="18" charset="0"/>
                <a:ea typeface="ＭＳ Ｐゴシック" panose="020B0600070205080204" pitchFamily="34" charset="-128"/>
                <a:sym typeface="Times" panose="02020603050405020304" pitchFamily="18" charset="0"/>
              </a:rPr>
              <a:t>Manteisiwch ar ddefnydd yr arolygwyr gorsafoedd pleidleisio drwy gydol y diwrnod </a:t>
            </a:r>
          </a:p>
          <a:p>
            <a:pPr algn="l" defTabSz="914400" rtl="0">
              <a:spcBef>
                <a:spcPct val="0"/>
              </a:spcBef>
            </a:pPr>
            <a:endParaRPr lang="cy" altLang="en-US">
              <a:solidFill>
                <a:srgbClr val="000000"/>
              </a:solidFill>
              <a:ea typeface="ＭＳ Ｐゴシック" panose="020B0600070205080204" pitchFamily="34" charset="-128"/>
            </a:endParaRPr>
          </a:p>
        </p:txBody>
      </p:sp>
      <p:sp>
        <p:nvSpPr>
          <p:cNvPr id="63492" name="Slide Number Placeholder 3">
            <a:extLst>
              <a:ext uri="{FF2B5EF4-FFF2-40B4-BE49-F238E27FC236}">
                <a16:creationId xmlns:a16="http://schemas.microsoft.com/office/drawing/2014/main" id="{B6F8C276-119B-A8AF-5FDE-B6A507F1D6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3257AA1E-36F9-47D7-879A-6E34213BC9B1}" type="slidenum">
              <a:rPr sz="1200">
                <a:solidFill>
                  <a:srgbClr val="000000"/>
                </a:solidFill>
              </a:rPr>
              <a:pPr eaLnBrk="1" hangingPunct="1"/>
              <a:t>6</a:t>
            </a:fld>
            <a:endParaRPr lang="cy"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C315387-8541-EB44-09F4-1B91BE378365}"/>
              </a:ext>
            </a:extLst>
          </p:cNvPr>
          <p:cNvSpPr>
            <a:spLocks noGrp="1" noRot="1" noChangeAspect="1" noChangeArrowheads="1" noTextEdit="1"/>
          </p:cNvSpPr>
          <p:nvPr>
            <p:ph type="sldImg"/>
          </p:nvPr>
        </p:nvSpPr>
        <p:spPr>
          <a:ln cap="flat">
            <a:headEnd type="none" w="med" len="med"/>
            <a:tailEnd type="none" w="med" len="med"/>
          </a:ln>
        </p:spPr>
      </p:sp>
      <p:sp>
        <p:nvSpPr>
          <p:cNvPr id="30723" name="Notes Placeholder 2">
            <a:extLst>
              <a:ext uri="{FF2B5EF4-FFF2-40B4-BE49-F238E27FC236}">
                <a16:creationId xmlns:a16="http://schemas.microsoft.com/office/drawing/2014/main" id="{0B1403E8-9379-9BC9-875C-972CD1273E0C}"/>
              </a:ext>
            </a:extLst>
          </p:cNvPr>
          <p:cNvSpPr>
            <a:spLocks noGrp="1"/>
          </p:cNvSpPr>
          <p:nvPr>
            <p:ph type="body" idx="3"/>
          </p:nvPr>
        </p:nvSpPr>
        <p:spPr>
          <a:ln/>
        </p:spPr>
        <p:txBody>
          <a:bodyPr>
            <a:noAutofit/>
          </a:bodyPr>
          <a:lstStyle/>
          <a:p>
            <a:pPr algn="l" defTabSz="914400" rtl="0">
              <a:spcBef>
                <a:spcPct val="0"/>
              </a:spcBef>
            </a:pPr>
            <a:r>
              <a:rPr lang="cy" b="0" i="0" u="none" baseline="0">
                <a:solidFill>
                  <a:srgbClr val="000000"/>
                </a:solidFill>
                <a:ea typeface="ＭＳ Ｐゴシック" panose="020B0600070205080204" pitchFamily="34" charset="-128"/>
              </a:rPr>
              <a:t>Beth yw’r risgiau? </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Mae hon yn sleid ryngweithiol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cliciwch ar y sleid a daw sefyllfa i’r amlwg</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Gofynnwch i hyfforddeion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beth fydden nhw’n ei wneud ym mhob un o’r sefyllfaoedd hyn?</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C - Met</a:t>
            </a:r>
            <a:r>
              <a:rPr lang="cy" b="0" i="0" u="none" baseline="0">
                <a:solidFill>
                  <a:srgbClr val="000000"/>
                </a:solidFill>
                <a:latin typeface="Times" panose="02020603050405020304" pitchFamily="18" charset="0"/>
                <a:ea typeface="ＭＳ Ｐゴシック" panose="020B0600070205080204" pitchFamily="34" charset="-128"/>
              </a:rPr>
              <a:t>h</a:t>
            </a:r>
            <a:r>
              <a:rPr lang="cy" b="0" i="0" u="none" baseline="0">
                <a:solidFill>
                  <a:srgbClr val="000000"/>
                </a:solidFill>
                <a:ea typeface="ＭＳ Ｐゴシック" panose="020B0600070205080204" pitchFamily="34" charset="-128"/>
              </a:rPr>
              <a:t>u cael gafael ar y person sydd â’r allweddi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Os na allw</a:t>
            </a:r>
            <a:r>
              <a:rPr lang="cy" b="0" i="0" u="none" baseline="0">
                <a:solidFill>
                  <a:srgbClr val="000000"/>
                </a:solidFill>
                <a:latin typeface="Times" panose="02020603050405020304" pitchFamily="18" charset="0"/>
                <a:ea typeface="ＭＳ Ｐゴシック" panose="020B0600070205080204" pitchFamily="34" charset="-128"/>
              </a:rPr>
              <a:t>c</a:t>
            </a:r>
            <a:r>
              <a:rPr lang="cy" b="0" i="0" u="none" baseline="0">
                <a:solidFill>
                  <a:srgbClr val="000000"/>
                </a:solidFill>
                <a:ea typeface="ＭＳ Ｐゴシック" panose="020B0600070205080204" pitchFamily="34" charset="-128"/>
              </a:rPr>
              <a:t>h gael gafael ar y person peidi</a:t>
            </a:r>
            <a:r>
              <a:rPr lang="cy" b="0" i="0" u="none" baseline="0">
                <a:solidFill>
                  <a:srgbClr val="000000"/>
                </a:solidFill>
                <a:latin typeface="Times" panose="02020603050405020304" pitchFamily="18" charset="0"/>
                <a:ea typeface="ＭＳ Ｐゴシック" panose="020B0600070205080204" pitchFamily="34" charset="-128"/>
              </a:rPr>
              <a:t>w</a:t>
            </a:r>
            <a:r>
              <a:rPr lang="cy" b="0" i="0" u="none" baseline="0">
                <a:solidFill>
                  <a:srgbClr val="000000"/>
                </a:solidFill>
                <a:ea typeface="ＭＳ Ｐゴシック" panose="020B0600070205080204" pitchFamily="34" charset="-128"/>
              </a:rPr>
              <a:t>ch ag anwybyddu’r sefyllfa, cysylltwch â’r swyddfa etholiadau.</a:t>
            </a:r>
            <a:endParaRPr lang="cy" altLang="en-US">
              <a:solidFill>
                <a:srgbClr val="FF0066"/>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C - Met</a:t>
            </a:r>
            <a:r>
              <a:rPr lang="cy" b="0" i="0" u="none" baseline="0">
                <a:solidFill>
                  <a:srgbClr val="000000"/>
                </a:solidFill>
                <a:latin typeface="Times" panose="02020603050405020304" pitchFamily="18" charset="0"/>
                <a:ea typeface="ＭＳ Ｐゴシック" panose="020B0600070205080204" pitchFamily="34" charset="-128"/>
              </a:rPr>
              <a:t>h</a:t>
            </a:r>
            <a:r>
              <a:rPr lang="cy" b="0" i="0" u="none" baseline="0">
                <a:solidFill>
                  <a:srgbClr val="000000"/>
                </a:solidFill>
                <a:ea typeface="ＭＳ Ｐゴシック" panose="020B0600070205080204" pitchFamily="34" charset="-128"/>
              </a:rPr>
              <a:t>u cael i mewn i’r orsaf bleidleisio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Y Swyddog Llywyddu i gysylltu â’r person sydd â’r allweddi a/neu’r swyddfa etholiadau.</a:t>
            </a:r>
          </a:p>
          <a:p>
            <a:pPr algn="l" defTabSz="914400" rtl="0">
              <a:spcBef>
                <a:spcPct val="0"/>
              </a:spcBef>
            </a:pPr>
            <a:r>
              <a:rPr lang="cy" b="0" i="0" u="none" baseline="0">
                <a:solidFill>
                  <a:srgbClr val="000000"/>
                </a:solidFill>
                <a:ea typeface="ＭＳ Ｐゴシック" panose="020B0600070205080204" pitchFamily="34" charset="-128"/>
              </a:rPr>
              <a:t>C - Nid yw staff yn llwyddo i fod yn bresennol neu’n hwyr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cysylltwch â’r swyddfa etholiadau</a:t>
            </a:r>
          </a:p>
          <a:p>
            <a:pPr algn="l" defTabSz="914400" rtl="0">
              <a:spcBef>
                <a:spcPct val="0"/>
              </a:spcBef>
            </a:pPr>
            <a:r>
              <a:rPr lang="cy" b="0" i="0" u="none" baseline="0">
                <a:solidFill>
                  <a:srgbClr val="000000"/>
                </a:solidFill>
                <a:ea typeface="ＭＳ Ｐゴシック" panose="020B0600070205080204" pitchFamily="34" charset="-128"/>
              </a:rPr>
              <a:t>C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Daw aelod o staff yn sâl</a:t>
            </a:r>
            <a:r>
              <a:rPr lang="cy" b="0" i="0" u="none" baseline="0">
                <a:solidFill>
                  <a:srgbClr val="000000"/>
                </a:solidFill>
                <a:latin typeface="Times" panose="02020603050405020304" pitchFamily="18" charset="0"/>
                <a:ea typeface="ＭＳ Ｐゴシック" panose="020B0600070205080204" pitchFamily="34" charset="-128"/>
              </a:rPr>
              <a:t>- dylai </a:t>
            </a:r>
            <a:r>
              <a:rPr lang="cy" b="0" i="0" u="none" baseline="0">
                <a:solidFill>
                  <a:srgbClr val="000000"/>
                </a:solidFill>
                <a:ea typeface="ＭＳ Ｐゴシック" panose="020B0600070205080204" pitchFamily="34" charset="-128"/>
              </a:rPr>
              <a:t>staff gysylltu â’r swyddfa etholiadau yn ddi-oed i gael cyfarwyddiadau pellach</a:t>
            </a:r>
          </a:p>
          <a:p>
            <a:pPr algn="l" defTabSz="914400" rtl="0">
              <a:spcBef>
                <a:spcPct val="0"/>
              </a:spcBef>
            </a:pPr>
            <a:r>
              <a:rPr lang="cy" b="0" i="0" u="none" baseline="0">
                <a:solidFill>
                  <a:srgbClr val="000000"/>
                </a:solidFill>
                <a:ea typeface="ＭＳ Ｐゴシック" panose="020B0600070205080204" pitchFamily="34" charset="-128"/>
              </a:rPr>
              <a:t>C - Problemau ag arddangos hysbysiadau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darllenwch y llawlyfr gorsafoedd pleidleisio a chysylltwch â’r swyddfa etholiadau</a:t>
            </a:r>
          </a:p>
          <a:p>
            <a:pPr algn="l" defTabSz="914400" rtl="0">
              <a:spcBef>
                <a:spcPct val="0"/>
              </a:spcBef>
            </a:pPr>
            <a:r>
              <a:rPr lang="cy" b="0" i="0" u="none" baseline="0">
                <a:solidFill>
                  <a:srgbClr val="000000"/>
                </a:solidFill>
                <a:ea typeface="ＭＳ Ｐゴシック" panose="020B0600070205080204" pitchFamily="34" charset="-128"/>
              </a:rPr>
              <a:t>C - Cofrestrau anghywir wedi’u rhoi i’r orsaf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cysylltwch â’r swyddfa etholiadau</a:t>
            </a:r>
          </a:p>
          <a:p>
            <a:pPr algn="l" defTabSz="914400" rtl="0">
              <a:spcBef>
                <a:spcPct val="0"/>
              </a:spcBef>
            </a:pPr>
            <a:r>
              <a:rPr lang="cy" b="0" i="0" u="none" baseline="0">
                <a:solidFill>
                  <a:srgbClr val="000000"/>
                </a:solidFill>
                <a:ea typeface="ＭＳ Ｐゴシック" panose="020B0600070205080204" pitchFamily="34" charset="-128"/>
              </a:rPr>
              <a:t>C - Nid yw rhifau’r papurau pleidleisio yn cyfateb â’r rhai a rhag-argraffwyd ar y Rhestr Rhifau Cyfatebol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cysylltwch â’r swyddfa etholiadau</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1" i="0" u="none" baseline="0">
                <a:solidFill>
                  <a:srgbClr val="000000"/>
                </a:solidFill>
                <a:ea typeface="ＭＳ Ｐゴシック" panose="020B0600070205080204" pitchFamily="34" charset="-128"/>
              </a:rPr>
              <a:t>Trafodaeth </a:t>
            </a:r>
            <a:r>
              <a:rPr lang="cy" b="1" i="0" u="none" baseline="0">
                <a:solidFill>
                  <a:srgbClr val="000000"/>
                </a:solidFill>
                <a:latin typeface="Times" panose="02020603050405020304" pitchFamily="18" charset="0"/>
                <a:ea typeface="ＭＳ Ｐゴシック" panose="020B0600070205080204" pitchFamily="34" charset="-128"/>
              </a:rPr>
              <a:t>-</a:t>
            </a:r>
            <a:r>
              <a:rPr lang="cy" b="1" i="0" u="none" baseline="0">
                <a:solidFill>
                  <a:srgbClr val="000000"/>
                </a:solidFill>
                <a:ea typeface="ＭＳ Ｐゴシック" panose="020B0600070205080204" pitchFamily="34" charset="-128"/>
              </a:rPr>
              <a:t> trafodwch sut byddai modd lliniaru’r risgiau ar y sleid (pwysleisiwch fod swy</a:t>
            </a:r>
            <a:r>
              <a:rPr lang="cy" b="1" i="0" u="none" baseline="0">
                <a:solidFill>
                  <a:srgbClr val="000000"/>
                </a:solidFill>
                <a:latin typeface="Times" panose="02020603050405020304" pitchFamily="18" charset="0"/>
                <a:ea typeface="ＭＳ Ｐゴシック" panose="020B0600070205080204" pitchFamily="34" charset="-128"/>
              </a:rPr>
              <a:t>d</a:t>
            </a:r>
            <a:r>
              <a:rPr lang="cy" b="1" i="0" u="none" baseline="0">
                <a:solidFill>
                  <a:srgbClr val="000000"/>
                </a:solidFill>
                <a:ea typeface="ＭＳ Ｐゴシック" panose="020B0600070205080204" pitchFamily="34" charset="-128"/>
              </a:rPr>
              <a:t>d y Swyddogion Llywyddu yn dechrau cyn y diwrnod pleidleisio). Gallech ddefnyddio siart troi.</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Pwynt dysgu allweddol - Mae’n bosibl osgoi neu ddatrys y rhan fwyaf o broblemau yn gynt o lawer drwy gysylltu’n gynnar â’r swyddfa etholiadau </a:t>
            </a:r>
            <a:r>
              <a:rPr lang="cy" b="0" i="0" u="none" baseline="0">
                <a:solidFill>
                  <a:srgbClr val="000000"/>
                </a:solidFill>
                <a:latin typeface="Times" panose="02020603050405020304" pitchFamily="18" charset="0"/>
                <a:ea typeface="ＭＳ Ｐゴシック" panose="020B0600070205080204" pitchFamily="34" charset="-128"/>
              </a:rPr>
              <a:t>-</a:t>
            </a:r>
            <a:r>
              <a:rPr lang="cy" b="0" i="0" u="none" baseline="0">
                <a:solidFill>
                  <a:srgbClr val="000000"/>
                </a:solidFill>
                <a:ea typeface="ＭＳ Ｐゴシック" panose="020B0600070205080204" pitchFamily="34" charset="-128"/>
              </a:rPr>
              <a:t> CYSYLLTWCH.</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FF0066"/>
              </a:solidFill>
              <a:latin typeface="Times" panose="02020603050405020304" pitchFamily="18" charset="0"/>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F459BFC7-C746-BD24-E44B-D2EDDFDD15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5A3197EA-EBD4-42B9-9142-B4617E64CE1A}" type="slidenum">
              <a:rPr sz="1200">
                <a:solidFill>
                  <a:srgbClr val="000000"/>
                </a:solidFill>
              </a:rPr>
              <a:pPr eaLnBrk="1" hangingPunct="1"/>
              <a:t>7</a:t>
            </a:fld>
            <a:endParaRPr lang="cy"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0B49AE7-7B89-A675-3B88-F4094770204B}"/>
              </a:ext>
            </a:extLst>
          </p:cNvPr>
          <p:cNvSpPr>
            <a:spLocks noGrp="1" noRot="1" noChangeAspect="1" noChangeArrowheads="1" noTextEdit="1"/>
          </p:cNvSpPr>
          <p:nvPr>
            <p:ph type="sldImg"/>
          </p:nvPr>
        </p:nvSpPr>
        <p:spPr>
          <a:ln cap="flat">
            <a:headEnd type="none" w="med" len="med"/>
            <a:tailEnd type="none" w="med" len="med"/>
          </a:ln>
        </p:spPr>
      </p:sp>
      <p:sp>
        <p:nvSpPr>
          <p:cNvPr id="67587" name="Notes Placeholder 2">
            <a:extLst>
              <a:ext uri="{FF2B5EF4-FFF2-40B4-BE49-F238E27FC236}">
                <a16:creationId xmlns:a16="http://schemas.microsoft.com/office/drawing/2014/main" id="{4413D366-1CC1-4426-BD90-D5BAF95E24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rtl="0">
              <a:spcBef>
                <a:spcPct val="0"/>
              </a:spcBef>
            </a:pPr>
            <a:endParaRPr lang="cy" altLang="en-US">
              <a:solidFill>
                <a:srgbClr val="000000"/>
              </a:solidFill>
              <a:latin typeface="Times" panose="02020603050405020304" pitchFamily="18" charset="0"/>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7F632D51-11BD-E533-7C24-2132592155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334E1BE1-15C6-4162-9ABA-2C7B92C17D26}" type="slidenum">
              <a:rPr sz="1200">
                <a:solidFill>
                  <a:srgbClr val="000000"/>
                </a:solidFill>
              </a:rPr>
              <a:pPr eaLnBrk="1" hangingPunct="1"/>
              <a:t>8</a:t>
            </a:fld>
            <a:endParaRPr lang="cy" alt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5D88F29-78B4-FD69-E661-A568497EA80E}"/>
              </a:ext>
            </a:extLst>
          </p:cNvPr>
          <p:cNvSpPr>
            <a:spLocks noGrp="1" noRot="1" noChangeAspect="1" noChangeArrowheads="1" noTextEdit="1"/>
          </p:cNvSpPr>
          <p:nvPr>
            <p:ph type="sldImg"/>
          </p:nvPr>
        </p:nvSpPr>
        <p:spPr>
          <a:ln cap="flat">
            <a:headEnd type="none" w="med" len="med"/>
            <a:tailEnd type="none" w="med" len="med"/>
          </a:ln>
        </p:spPr>
      </p:sp>
      <p:sp>
        <p:nvSpPr>
          <p:cNvPr id="34819" name="Notes Placeholder 2">
            <a:extLst>
              <a:ext uri="{FF2B5EF4-FFF2-40B4-BE49-F238E27FC236}">
                <a16:creationId xmlns:a16="http://schemas.microsoft.com/office/drawing/2014/main" id="{BE271029-6E28-1F58-8A57-3DCF13A0608E}"/>
              </a:ext>
            </a:extLst>
          </p:cNvPr>
          <p:cNvSpPr>
            <a:spLocks noGrp="1"/>
          </p:cNvSpPr>
          <p:nvPr>
            <p:ph type="body" idx="3"/>
          </p:nvPr>
        </p:nvSpPr>
        <p:spPr>
          <a:ln cap="flat" algn="ctr">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l" defTabSz="914400" rtl="0">
              <a:spcBef>
                <a:spcPct val="0"/>
              </a:spcBef>
            </a:pPr>
            <a:r>
              <a:rPr lang="cy" b="0" i="0" u="none" baseline="0">
                <a:solidFill>
                  <a:srgbClr val="000000"/>
                </a:solidFill>
                <a:ea typeface="ＭＳ Ｐゴシック" panose="020B0600070205080204" pitchFamily="34" charset="-128"/>
              </a:rPr>
              <a:t>Mae’r 3 sleid nesaf yn dangos gosodiadau gwahanol i’r orsaf pleidleisio yn dibynnu ar drefniant eich lleoliad a ph’un a ydych yn orsaf bleidleisio unigol neu ddwbl.</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r>
              <a:rPr lang="cy" b="0" i="0" u="none" baseline="0">
                <a:solidFill>
                  <a:srgbClr val="000000"/>
                </a:solidFill>
                <a:ea typeface="ＭＳ Ｐゴシック" panose="020B0600070205080204" pitchFamily="34" charset="-128"/>
              </a:rPr>
              <a:t>Ceir y gosodiadau enghreifftiol sydd ar y sleidiau hefyd yn y llawlyfr gorsafoedd pleidleisio </a:t>
            </a:r>
          </a:p>
          <a:p>
            <a:pPr algn="l" defTabSz="914400" rtl="0">
              <a:spcBef>
                <a:spcPct val="0"/>
              </a:spcBef>
            </a:pPr>
            <a:endParaRPr lang="cy" altLang="en-US">
              <a:solidFill>
                <a:srgbClr val="FF0000"/>
              </a:solidFill>
              <a:ea typeface="ＭＳ Ｐゴシック" panose="020B0600070205080204" pitchFamily="34" charset="-128"/>
            </a:endParaRPr>
          </a:p>
          <a:p>
            <a:pPr algn="l" defTabSz="914400" rtl="0">
              <a:spcBef>
                <a:spcPct val="0"/>
              </a:spcBef>
            </a:pPr>
            <a:r>
              <a:rPr lang="cy" b="0" i="0" u="none" baseline="0">
                <a:solidFill>
                  <a:srgbClr val="FF0000"/>
                </a:solidFill>
                <a:ea typeface="ＭＳ Ｐゴシック" panose="020B0600070205080204" pitchFamily="34" charset="-128"/>
              </a:rPr>
              <a:t>Cyhyd ag y bo modd dylai’r gosodiad gefnogi llif yr etholwyr drwy’r orsaf bleidleisio ac osgoi gorboblogaeth neu ardaloedd y gall pleidleiswyr gynnull, yn enwedig o amgylch bythau pleidleisio, er mwyn helpu i gynnal cyfrinachedd y bleidlais.</a:t>
            </a:r>
          </a:p>
          <a:p>
            <a:pPr algn="l" defTabSz="914400" rtl="0">
              <a:spcBef>
                <a:spcPct val="0"/>
              </a:spcBef>
            </a:pPr>
            <a:endParaRPr lang="cy" altLang="en-US">
              <a:solidFill>
                <a:srgbClr val="FF0000"/>
              </a:solidFill>
              <a:ea typeface="ＭＳ Ｐゴシック" panose="020B0600070205080204" pitchFamily="34" charset="-128"/>
            </a:endParaRPr>
          </a:p>
          <a:p>
            <a:pPr algn="l" defTabSz="914400" rtl="0">
              <a:spcBef>
                <a:spcPct val="0"/>
              </a:spcBef>
            </a:pPr>
            <a:r>
              <a:rPr lang="cy" b="1" i="0" u="none" baseline="0">
                <a:solidFill>
                  <a:srgbClr val="FF0000"/>
                </a:solidFill>
                <a:ea typeface="ＭＳ Ｐゴシック" panose="020B0600070205080204" pitchFamily="34" charset="-128"/>
              </a:rPr>
              <a:t>Dylai’r Swyddog Canlyniadau ddiwygio i adlewyrchu amgylchiadau/trefniadau lleol.</a:t>
            </a:r>
          </a:p>
          <a:p>
            <a:pPr algn="l" defTabSz="914400" rtl="0">
              <a:spcBef>
                <a:spcPct val="0"/>
              </a:spcBef>
            </a:pPr>
            <a:endParaRPr lang="cy" altLang="en-US">
              <a:solidFill>
                <a:srgbClr val="FF0000"/>
              </a:solidFill>
              <a:ea typeface="ＭＳ Ｐゴシック" panose="020B0600070205080204" pitchFamily="34" charset="-128"/>
            </a:endParaRPr>
          </a:p>
          <a:p>
            <a:pPr algn="l" defTabSz="914400" rtl="0">
              <a:spcBef>
                <a:spcPct val="0"/>
              </a:spcBef>
            </a:pPr>
            <a:r>
              <a:rPr lang="cy" b="1" i="0" u="none" baseline="0">
                <a:solidFill>
                  <a:srgbClr val="FF0000"/>
                </a:solidFill>
                <a:ea typeface="ＭＳ Ｐゴシック" panose="020B0600070205080204" pitchFamily="34" charset="-128"/>
              </a:rPr>
              <a:t>Hyfforddwr</a:t>
            </a:r>
            <a:r>
              <a:rPr lang="cy" b="0" i="0" u="none" baseline="0">
                <a:solidFill>
                  <a:srgbClr val="FF0000"/>
                </a:solidFill>
                <a:ea typeface="ＭＳ Ｐゴシック" panose="020B0600070205080204" pitchFamily="34" charset="-128"/>
              </a:rPr>
              <a:t> - cyfeiriwch at y rhestr trefnu gorsafoedd pleidleisio yn Atodiad 11 y llawlyfr gorsafoedd pleidleisio.</a:t>
            </a:r>
          </a:p>
          <a:p>
            <a:pPr algn="l" defTabSz="914400" rtl="0">
              <a:spcBef>
                <a:spcPct val="0"/>
              </a:spcBef>
            </a:pPr>
            <a:endParaRPr lang="cy" altLang="en-US">
              <a:solidFill>
                <a:srgbClr val="FF0000"/>
              </a:solidFill>
              <a:ea typeface="ＭＳ Ｐゴシック" panose="020B0600070205080204" pitchFamily="34" charset="-128"/>
            </a:endParaRPr>
          </a:p>
          <a:p>
            <a:pPr algn="l" defTabSz="914400" rtl="0">
              <a:spcBef>
                <a:spcPct val="0"/>
              </a:spcBef>
            </a:pPr>
            <a:r>
              <a:rPr lang="cy" b="0" i="0" u="none" baseline="0">
                <a:solidFill>
                  <a:srgbClr val="FF0000"/>
                </a:solidFill>
                <a:ea typeface="ＭＳ Ｐゴシック" panose="020B0600070205080204" pitchFamily="34" charset="-128"/>
              </a:rPr>
              <a:t>Wrth drefnu’r orsaf - gwnewch yn siŵr bod y gosodiad yn addas i’r pleidleisiwr.</a:t>
            </a:r>
          </a:p>
          <a:p>
            <a:pPr algn="l" defTabSz="914400" rtl="0">
              <a:spcBef>
                <a:spcPct val="0"/>
              </a:spcBef>
            </a:pPr>
            <a:endParaRPr lang="cy" altLang="en-US">
              <a:solidFill>
                <a:srgbClr val="FF0000"/>
              </a:solidFill>
              <a:ea typeface="ＭＳ Ｐゴシック" panose="020B0600070205080204" pitchFamily="34" charset="-128"/>
            </a:endParaRPr>
          </a:p>
          <a:p>
            <a:pPr algn="l" defTabSz="914400" rtl="0">
              <a:spcBef>
                <a:spcPct val="0"/>
              </a:spcBef>
            </a:pPr>
            <a:r>
              <a:rPr lang="cy" b="0" i="0" u="none" baseline="0">
                <a:solidFill>
                  <a:srgbClr val="FF0000"/>
                </a:solidFill>
                <a:ea typeface="ＭＳ Ｐゴシック" panose="020B0600070205080204" pitchFamily="34" charset="-128"/>
              </a:rPr>
              <a:t>Y llwybr y mae disgwyl i’r pleidleisiwr ei ddilyn - gwnewch yn siŵr bod y llwybr yn hollol hygyrch i bob pleidleisiwr</a:t>
            </a:r>
          </a:p>
          <a:p>
            <a:pPr algn="l" defTabSz="914400" rtl="0">
              <a:spcBef>
                <a:spcPct val="0"/>
              </a:spcBef>
            </a:pPr>
            <a:r>
              <a:rPr lang="cy" b="0" i="0" u="none" baseline="0">
                <a:solidFill>
                  <a:srgbClr val="FF0000"/>
                </a:solidFill>
                <a:ea typeface="ＭＳ Ｐゴシック" panose="020B0600070205080204" pitchFamily="34" charset="-128"/>
              </a:rPr>
              <a:t>Ystyriwch anghenion y bobl sydd â nam symudedd neu welededd</a:t>
            </a:r>
          </a:p>
          <a:p>
            <a:pPr algn="l" defTabSz="914400" rtl="0">
              <a:spcBef>
                <a:spcPct val="0"/>
              </a:spcBef>
            </a:pPr>
            <a:r>
              <a:rPr lang="cy" b="0" i="0" u="none" baseline="0">
                <a:solidFill>
                  <a:srgbClr val="FF0000"/>
                </a:solidFill>
                <a:ea typeface="ＭＳ Ｐゴシック" panose="020B0600070205080204" pitchFamily="34" charset="-128"/>
              </a:rPr>
              <a:t>Rhowch seddi i etholwyr a all fod angen ymlacio</a:t>
            </a:r>
          </a:p>
          <a:p>
            <a:pPr algn="l" defTabSz="914400" rtl="0">
              <a:spcBef>
                <a:spcPct val="0"/>
              </a:spcBef>
            </a:pPr>
            <a:r>
              <a:rPr lang="cy" b="0" i="0" u="none" baseline="0">
                <a:solidFill>
                  <a:srgbClr val="FF0000"/>
                </a:solidFill>
                <a:ea typeface="ＭＳ Ｐゴシック" panose="020B0600070205080204" pitchFamily="34" charset="-128"/>
              </a:rPr>
              <a:t>Lleoliad y blwch pleidleisio - hygyrch ond diogel. Rhaid iddo fod yng ngolwg glir y swyddog llywyddu drwy’r amser ac mae’n rhaid i bleidleiswyr fynd heibio’r blwch wrth fynd o’r bythau i’r drws</a:t>
            </a:r>
          </a:p>
          <a:p>
            <a:pPr algn="l" defTabSz="914400" rtl="0">
              <a:spcBef>
                <a:spcPct val="0"/>
              </a:spcBef>
            </a:pPr>
            <a:r>
              <a:rPr lang="cy" b="0" i="0" u="none" baseline="0">
                <a:solidFill>
                  <a:srgbClr val="FF0000"/>
                </a:solidFill>
                <a:ea typeface="ＭＳ Ｐゴシック" panose="020B0600070205080204" pitchFamily="34" charset="-128"/>
              </a:rPr>
              <a:t>Ardal breifat/ sgrin breifatrwydd - mewn lleoliad cyfleus, ond wedi’i lleoli i ganiatáu preifatrwydd i’r defnyddwyr</a:t>
            </a:r>
          </a:p>
          <a:p>
            <a:pPr algn="l" defTabSz="914400" rtl="0">
              <a:spcBef>
                <a:spcPct val="0"/>
              </a:spcBef>
            </a:pPr>
            <a:endParaRPr lang="cy" altLang="en-US">
              <a:solidFill>
                <a:srgbClr val="FF0000"/>
              </a:solidFill>
              <a:ea typeface="ＭＳ Ｐゴシック" panose="020B0600070205080204" pitchFamily="34" charset="-128"/>
            </a:endParaRPr>
          </a:p>
          <a:p>
            <a:pPr algn="l" defTabSz="914400" rtl="0">
              <a:spcBef>
                <a:spcPct val="0"/>
              </a:spcBef>
            </a:pPr>
            <a:r>
              <a:rPr lang="cy" b="0" i="0" u="none" baseline="0">
                <a:solidFill>
                  <a:srgbClr val="FF0000"/>
                </a:solidFill>
                <a:ea typeface="ＭＳ Ｐゴシック" panose="020B0600070205080204" pitchFamily="34" charset="-128"/>
              </a:rPr>
              <a:t>Meddyliwch am ardaloedd yn yr orsaf bleidleisio lle y gall asiantiaid pleidleisio (gan gynnwys ymgeiswyr ac asiantiaid etholiad) ac arsylwyr gael eu lleoli fel y gallant oruchwylio gweithdrefnau ond nad ydynt yn amharu ar bleidleiswyr oherwydd eu bod rhy agos.</a:t>
            </a:r>
          </a:p>
          <a:p>
            <a:pPr algn="l" defTabSz="914400" rtl="0">
              <a:spcBef>
                <a:spcPct val="0"/>
              </a:spcBef>
            </a:pPr>
            <a:endParaRPr lang="cy" altLang="en-US">
              <a:solidFill>
                <a:srgbClr val="FF0000"/>
              </a:solidFill>
              <a:ea typeface="ＭＳ Ｐゴシック" panose="020B0600070205080204" pitchFamily="34" charset="-128"/>
            </a:endParaRPr>
          </a:p>
          <a:p>
            <a:pPr algn="l" defTabSz="914400" rtl="0">
              <a:spcBef>
                <a:spcPct val="0"/>
              </a:spcBef>
            </a:pPr>
            <a:r>
              <a:rPr lang="cy" b="0" i="0" u="none" baseline="0">
                <a:solidFill>
                  <a:srgbClr val="FF0000"/>
                </a:solidFill>
                <a:ea typeface="ＭＳ Ｐゴシック" panose="020B0600070205080204" pitchFamily="34" charset="-128"/>
              </a:rPr>
              <a:t>Yn ôl disgresiwn y Swyddog Llywyddu, gall rhifwyr fod yn yr adeilad / ardal a logwyd ond na ddylent fod yn rhy agos i bobl eraill ac na ddylent allu gweld na chlywed beth sydd yn digwydd yn yr orsaf bleidleisio. Ni allant ofyn i etholwyr am wybodaeth. Meddyliwch ble y gallent gael eu lleoli. Efallai y gallwch drefnu cadeiriau i annog y rhifwyr i gadw eu pellter. Byddwch yn ymwybodol o ganllawiau i rifwyr.</a:t>
            </a:r>
          </a:p>
          <a:p>
            <a:pPr algn="l" defTabSz="914400" rtl="0">
              <a:spcBef>
                <a:spcPct val="0"/>
              </a:spcBef>
            </a:pPr>
            <a:endParaRPr lang="cy" altLang="en-US">
              <a:solidFill>
                <a:srgbClr val="FF0000"/>
              </a:solidFill>
              <a:ea typeface="ＭＳ Ｐゴシック" panose="020B0600070205080204" pitchFamily="34" charset="-128"/>
            </a:endParaRPr>
          </a:p>
          <a:p>
            <a:pPr algn="l" defTabSz="914400" rtl="0">
              <a:spcBef>
                <a:spcPct val="0"/>
              </a:spcBef>
            </a:pPr>
            <a:r>
              <a:rPr lang="cy" b="0" i="0" u="none" baseline="0">
                <a:solidFill>
                  <a:srgbClr val="FF0000"/>
                </a:solidFill>
                <a:ea typeface="ＭＳ Ｐゴシック" panose="020B0600070205080204" pitchFamily="34" charset="-128"/>
              </a:rPr>
              <a:t>Rhaid i gefnogwyr eraill ac unrhyw bobl a all fod yn ymgyrchu aros mewn lleoliadau cyhoeddus fel strydoedd cyhoeddus. Ni ddylent rwystro’r etholwyr nac achosi dylanwad gormodol. Cysylltwch â’r swyddfa etholiadau os oes unrhyw broblem.</a:t>
            </a: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a:p>
            <a:pPr algn="l" defTabSz="914400" rtl="0">
              <a:spcBef>
                <a:spcPct val="0"/>
              </a:spcBef>
            </a:pPr>
            <a:endParaRPr lang="cy" altLang="en-US">
              <a:solidFill>
                <a:srgbClr val="000000"/>
              </a:solidFill>
              <a:ea typeface="ＭＳ Ｐゴシック" panose="020B0600070205080204" pitchFamily="34" charset="-128"/>
            </a:endParaRPr>
          </a:p>
        </p:txBody>
      </p:sp>
      <p:sp>
        <p:nvSpPr>
          <p:cNvPr id="68612" name="Slide Number Placeholder 3">
            <a:extLst>
              <a:ext uri="{FF2B5EF4-FFF2-40B4-BE49-F238E27FC236}">
                <a16:creationId xmlns:a16="http://schemas.microsoft.com/office/drawing/2014/main" id="{56B17C3E-46A0-D9C0-6EEC-0A39E85E1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1pPr>
            <a:lvl2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2pPr>
            <a:lvl3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3pPr>
            <a:lvl4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4pPr>
            <a:lvl5pPr eaLnBrk="0" hangingPunct="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5pPr>
            <a:lvl6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6pPr>
            <a:lvl7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7pPr>
            <a:lvl8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8pPr>
            <a:lvl9pPr eaLnBrk="0" fontAlgn="base" hangingPunct="0">
              <a:spcBef>
                <a:spcPct val="0"/>
              </a:spcBef>
              <a:spcAft>
                <a:spcPct val="0"/>
              </a:spcAft>
              <a:buSzPct val="100000"/>
              <a:defRPr sz="2400">
                <a:solidFill>
                  <a:srgbClr val="003366"/>
                </a:solidFill>
                <a:latin typeface="Times" panose="02020603050405020304" pitchFamily="18" charset="0"/>
                <a:ea typeface="ＭＳ Ｐゴシック" panose="020B0600070205080204" pitchFamily="34" charset="-128"/>
                <a:sym typeface="Times" panose="02020603050405020304" pitchFamily="18" charset="0"/>
              </a:defRPr>
            </a:lvl9pPr>
          </a:lstStyle>
          <a:p>
            <a:pPr algn="l" rtl="0" eaLnBrk="1" hangingPunct="1"/>
            <a:fld id="{03DD8281-8FA4-4113-BAC5-E62FADBB44D7}" type="slidenum">
              <a:rPr sz="1200">
                <a:solidFill>
                  <a:srgbClr val="000000"/>
                </a:solidFill>
              </a:rPr>
              <a:pPr eaLnBrk="1" hangingPunct="1"/>
              <a:t>9</a:t>
            </a:fld>
            <a:endParaRPr lang="cy"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BE989E3E-3840-8B29-3234-2042442DE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9431E4A5-F4C3-0214-8897-CF3DA561D8FC}"/>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86AADB7B-B551-4F7E-8B24-D72D14226B7B}" type="slidenum">
              <a:rPr lang="en-GB" altLang="en-US"/>
              <a:pPr/>
              <a:t>‹#›</a:t>
            </a:fld>
            <a:endParaRPr lang="en-GB" altLang="en-US"/>
          </a:p>
        </p:txBody>
      </p:sp>
      <p:sp>
        <p:nvSpPr>
          <p:cNvPr id="4" name="Date Placeholder 4">
            <a:extLst>
              <a:ext uri="{FF2B5EF4-FFF2-40B4-BE49-F238E27FC236}">
                <a16:creationId xmlns:a16="http://schemas.microsoft.com/office/drawing/2014/main" id="{B527ACCA-13A9-E3F3-AD81-9270C8AA0E8D}"/>
              </a:ext>
            </a:extLst>
          </p:cNvPr>
          <p:cNvSpPr>
            <a:spLocks noGrp="1" noChangeArrowheads="1"/>
          </p:cNvSpPr>
          <p:nvPr>
            <p:ph type="dt" sz="half" idx="11"/>
          </p:nvPr>
        </p:nvSpPr>
        <p:spPr>
          <a:ln cap="flat" algn="ctr">
            <a:headEnd type="none" w="med" len="med"/>
            <a:tailEnd type="none" w="med" len="med"/>
          </a:ln>
        </p:spPr>
        <p:txBody>
          <a:bodyPr/>
          <a:lstStyle>
            <a:lvl1pPr>
              <a:defRPr/>
            </a:lvl1pPr>
          </a:lstStyle>
          <a:p>
            <a:fld id="{646BDE0E-B188-44E0-8470-758994077702}" type="datetime1">
              <a:rPr lang="en-US"/>
              <a:pPr/>
              <a:t>11/28/2025</a:t>
            </a:fld>
            <a:endParaRPr lang="en-GB"/>
          </a:p>
        </p:txBody>
      </p:sp>
      <p:sp>
        <p:nvSpPr>
          <p:cNvPr id="5" name="Footer Placeholder 5">
            <a:extLst>
              <a:ext uri="{FF2B5EF4-FFF2-40B4-BE49-F238E27FC236}">
                <a16:creationId xmlns:a16="http://schemas.microsoft.com/office/drawing/2014/main" id="{9ED7BBBF-9816-E7D7-F395-7ABB13D1294B}"/>
              </a:ext>
            </a:extLst>
          </p:cNvPr>
          <p:cNvSpPr>
            <a:spLocks noGrp="1" noChangeArrowheads="1"/>
          </p:cNvSpPr>
          <p:nvPr>
            <p:ph type="ftr" sz="quarter" idx="12"/>
          </p:nvPr>
        </p:nvSpPr>
        <p:spPr>
          <a:ln cap="flat" algn="ctr">
            <a:headEnd type="none" w="med" len="med"/>
            <a:tailEnd type="none" w="med" len="med"/>
          </a:ln>
        </p:spPr>
        <p:txBody>
          <a:bodyPr/>
          <a:lstStyle>
            <a:lvl1pPr>
              <a:defRPr/>
            </a:lvl1pPr>
          </a:lstStyle>
          <a:p>
            <a:endParaRPr lang="en-GB"/>
          </a:p>
        </p:txBody>
      </p:sp>
    </p:spTree>
    <p:extLst>
      <p:ext uri="{BB962C8B-B14F-4D97-AF65-F5344CB8AC3E}">
        <p14:creationId xmlns:p14="http://schemas.microsoft.com/office/powerpoint/2010/main" val="256663260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9CB74A2D-F764-6496-A543-14A48678DA93}"/>
              </a:ext>
            </a:extLst>
          </p:cNvPr>
          <p:cNvSpPr>
            <a:spLocks noGrp="1" noChangeArrowheads="1"/>
          </p:cNvSpPr>
          <p:nvPr>
            <p:ph type="dt" sz="half" idx="10"/>
          </p:nvPr>
        </p:nvSpPr>
        <p:spPr>
          <a:ln/>
        </p:spPr>
        <p:txBody>
          <a:bodyPr/>
          <a:lstStyle>
            <a:lvl1pPr>
              <a:defRPr/>
            </a:lvl1pPr>
          </a:lstStyle>
          <a:p>
            <a:fld id="{95772C6F-0147-4415-8924-D2930B52A190}" type="datetime1">
              <a:rPr lang="en-US"/>
              <a:pPr/>
              <a:t>11/28/2025</a:t>
            </a:fld>
            <a:endParaRPr lang="en-GB"/>
          </a:p>
        </p:txBody>
      </p:sp>
      <p:sp>
        <p:nvSpPr>
          <p:cNvPr id="5" name="Rectangle 5">
            <a:extLst>
              <a:ext uri="{FF2B5EF4-FFF2-40B4-BE49-F238E27FC236}">
                <a16:creationId xmlns:a16="http://schemas.microsoft.com/office/drawing/2014/main" id="{F68F7A72-524F-B6A6-0324-DF9754A32458}"/>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D0666579-5D74-12F7-80F6-2A52F54DFF96}"/>
              </a:ext>
            </a:extLst>
          </p:cNvPr>
          <p:cNvSpPr>
            <a:spLocks noGrp="1" noChangeArrowheads="1"/>
          </p:cNvSpPr>
          <p:nvPr>
            <p:ph type="sldNum" sz="quarter" idx="12"/>
          </p:nvPr>
        </p:nvSpPr>
        <p:spPr>
          <a:ln/>
        </p:spPr>
        <p:txBody>
          <a:bodyPr/>
          <a:lstStyle>
            <a:lvl1pPr>
              <a:defRPr/>
            </a:lvl1pPr>
          </a:lstStyle>
          <a:p>
            <a:fld id="{2C540FE3-87C4-4F66-ADC3-DC8DB9BF4C5E}" type="slidenum">
              <a:rPr lang="en-GB" altLang="en-US"/>
              <a:pPr/>
              <a:t>‹#›</a:t>
            </a:fld>
            <a:endParaRPr lang="en-GB" altLang="en-US"/>
          </a:p>
        </p:txBody>
      </p:sp>
    </p:spTree>
    <p:extLst>
      <p:ext uri="{BB962C8B-B14F-4D97-AF65-F5344CB8AC3E}">
        <p14:creationId xmlns:p14="http://schemas.microsoft.com/office/powerpoint/2010/main" val="198155345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FDAC1D1B-6AF2-0846-06CA-79C3D2D60E7F}"/>
              </a:ext>
            </a:extLst>
          </p:cNvPr>
          <p:cNvSpPr>
            <a:spLocks noGrp="1" noChangeArrowheads="1"/>
          </p:cNvSpPr>
          <p:nvPr>
            <p:ph type="dt" sz="half" idx="10"/>
          </p:nvPr>
        </p:nvSpPr>
        <p:spPr>
          <a:ln/>
        </p:spPr>
        <p:txBody>
          <a:bodyPr/>
          <a:lstStyle>
            <a:lvl1pPr>
              <a:defRPr/>
            </a:lvl1pPr>
          </a:lstStyle>
          <a:p>
            <a:fld id="{F56B384A-86FA-420B-AD8C-FE40083B1F5A}" type="datetime1">
              <a:rPr lang="en-US"/>
              <a:pPr/>
              <a:t>11/28/2025</a:t>
            </a:fld>
            <a:endParaRPr lang="en-GB"/>
          </a:p>
        </p:txBody>
      </p:sp>
      <p:sp>
        <p:nvSpPr>
          <p:cNvPr id="5" name="Rectangle 5">
            <a:extLst>
              <a:ext uri="{FF2B5EF4-FFF2-40B4-BE49-F238E27FC236}">
                <a16:creationId xmlns:a16="http://schemas.microsoft.com/office/drawing/2014/main" id="{1813F6B2-EAA8-ED11-E450-49ABCD539485}"/>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266C32C-383A-76B1-941B-5870F338A463}"/>
              </a:ext>
            </a:extLst>
          </p:cNvPr>
          <p:cNvSpPr>
            <a:spLocks noGrp="1" noChangeArrowheads="1"/>
          </p:cNvSpPr>
          <p:nvPr>
            <p:ph type="sldNum" sz="quarter" idx="12"/>
          </p:nvPr>
        </p:nvSpPr>
        <p:spPr>
          <a:ln/>
        </p:spPr>
        <p:txBody>
          <a:bodyPr/>
          <a:lstStyle>
            <a:lvl1pPr>
              <a:defRPr/>
            </a:lvl1pPr>
          </a:lstStyle>
          <a:p>
            <a:fld id="{375966BD-DCFB-4555-91B7-26CDC70CFE04}" type="slidenum">
              <a:rPr lang="en-GB" altLang="en-US"/>
              <a:pPr/>
              <a:t>‹#›</a:t>
            </a:fld>
            <a:endParaRPr lang="en-GB" altLang="en-US"/>
          </a:p>
        </p:txBody>
      </p:sp>
    </p:spTree>
    <p:extLst>
      <p:ext uri="{BB962C8B-B14F-4D97-AF65-F5344CB8AC3E}">
        <p14:creationId xmlns:p14="http://schemas.microsoft.com/office/powerpoint/2010/main" val="2462267034"/>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B6934E1B-DAB0-EB1E-AAD1-E61E43EED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4921B537-26F8-1944-74FA-B084E00E2C09}"/>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6426CD9C-7E23-4555-A511-1DAA176944DA}" type="slidenum">
              <a:rPr lang="en-GB" altLang="en-US"/>
              <a:pPr/>
              <a:t>‹#›</a:t>
            </a:fld>
            <a:endParaRPr lang="en-GB" altLang="en-US"/>
          </a:p>
        </p:txBody>
      </p:sp>
      <p:sp>
        <p:nvSpPr>
          <p:cNvPr id="4" name="Date Placeholder 4">
            <a:extLst>
              <a:ext uri="{FF2B5EF4-FFF2-40B4-BE49-F238E27FC236}">
                <a16:creationId xmlns:a16="http://schemas.microsoft.com/office/drawing/2014/main" id="{040FD5D6-F0F5-18A2-102D-92537EAF2143}"/>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fld id="{E2E20C17-31DB-4D30-BEC7-5F8D9655DF66}" type="datetime1">
              <a:rPr lang="en-US"/>
              <a:pPr/>
              <a:t>11/28/2025</a:t>
            </a:fld>
            <a:endParaRPr lang="en-GB"/>
          </a:p>
        </p:txBody>
      </p:sp>
      <p:sp>
        <p:nvSpPr>
          <p:cNvPr id="5" name="Footer Placeholder 5">
            <a:extLst>
              <a:ext uri="{FF2B5EF4-FFF2-40B4-BE49-F238E27FC236}">
                <a16:creationId xmlns:a16="http://schemas.microsoft.com/office/drawing/2014/main" id="{182B8B75-CEF1-9277-CBAD-94C7F2D3550B}"/>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214006213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528DCA49-11F6-99FD-C17F-A8573E1C54FE}"/>
              </a:ext>
            </a:extLst>
          </p:cNvPr>
          <p:cNvSpPr>
            <a:spLocks noGrp="1" noChangeArrowheads="1"/>
          </p:cNvSpPr>
          <p:nvPr>
            <p:ph type="dt" sz="half" idx="10"/>
          </p:nvPr>
        </p:nvSpPr>
        <p:spPr>
          <a:ln/>
        </p:spPr>
        <p:txBody>
          <a:bodyPr/>
          <a:lstStyle>
            <a:lvl1pPr>
              <a:defRPr/>
            </a:lvl1pPr>
          </a:lstStyle>
          <a:p>
            <a:fld id="{7FE1F439-C833-45E9-8CEE-993E1D86B21F}" type="datetime1">
              <a:rPr lang="en-US"/>
              <a:pPr/>
              <a:t>11/28/2025</a:t>
            </a:fld>
            <a:endParaRPr lang="en-GB"/>
          </a:p>
        </p:txBody>
      </p:sp>
      <p:sp>
        <p:nvSpPr>
          <p:cNvPr id="5" name="Rectangle 5">
            <a:extLst>
              <a:ext uri="{FF2B5EF4-FFF2-40B4-BE49-F238E27FC236}">
                <a16:creationId xmlns:a16="http://schemas.microsoft.com/office/drawing/2014/main" id="{DAEFD449-D311-8751-7C53-206B69AB7E45}"/>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0717F408-C653-6B9E-72D8-75D9B17A238C}"/>
              </a:ext>
            </a:extLst>
          </p:cNvPr>
          <p:cNvSpPr>
            <a:spLocks noGrp="1" noChangeArrowheads="1"/>
          </p:cNvSpPr>
          <p:nvPr>
            <p:ph type="sldNum" sz="quarter" idx="12"/>
          </p:nvPr>
        </p:nvSpPr>
        <p:spPr>
          <a:ln/>
        </p:spPr>
        <p:txBody>
          <a:bodyPr/>
          <a:lstStyle>
            <a:lvl1pPr>
              <a:defRPr/>
            </a:lvl1pPr>
          </a:lstStyle>
          <a:p>
            <a:fld id="{78D4A705-2CD1-43C1-A70B-A02C96B14024}" type="slidenum">
              <a:rPr lang="en-GB" altLang="en-US"/>
              <a:pPr/>
              <a:t>‹#›</a:t>
            </a:fld>
            <a:endParaRPr lang="en-GB" altLang="en-US"/>
          </a:p>
        </p:txBody>
      </p:sp>
    </p:spTree>
    <p:extLst>
      <p:ext uri="{BB962C8B-B14F-4D97-AF65-F5344CB8AC3E}">
        <p14:creationId xmlns:p14="http://schemas.microsoft.com/office/powerpoint/2010/main" val="1897958144"/>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B746648F-6707-9F78-C92D-EABBAAB24A67}"/>
              </a:ext>
            </a:extLst>
          </p:cNvPr>
          <p:cNvSpPr>
            <a:spLocks noGrp="1" noChangeArrowheads="1"/>
          </p:cNvSpPr>
          <p:nvPr>
            <p:ph type="dt" sz="half" idx="10"/>
          </p:nvPr>
        </p:nvSpPr>
        <p:spPr>
          <a:ln/>
        </p:spPr>
        <p:txBody>
          <a:bodyPr/>
          <a:lstStyle>
            <a:lvl1pPr>
              <a:defRPr/>
            </a:lvl1pPr>
          </a:lstStyle>
          <a:p>
            <a:fld id="{9D6CFA53-9E67-4163-9403-E666131D3400}" type="datetime1">
              <a:rPr lang="en-US"/>
              <a:pPr/>
              <a:t>11/28/2025</a:t>
            </a:fld>
            <a:endParaRPr lang="en-GB"/>
          </a:p>
        </p:txBody>
      </p:sp>
      <p:sp>
        <p:nvSpPr>
          <p:cNvPr id="5" name="Rectangle 5">
            <a:extLst>
              <a:ext uri="{FF2B5EF4-FFF2-40B4-BE49-F238E27FC236}">
                <a16:creationId xmlns:a16="http://schemas.microsoft.com/office/drawing/2014/main" id="{65432B42-0864-AC98-E8A0-FB75EF5BDF3A}"/>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05550F44-3EF5-83E6-9040-439752364AB4}"/>
              </a:ext>
            </a:extLst>
          </p:cNvPr>
          <p:cNvSpPr>
            <a:spLocks noGrp="1" noChangeArrowheads="1"/>
          </p:cNvSpPr>
          <p:nvPr>
            <p:ph type="sldNum" sz="quarter" idx="12"/>
          </p:nvPr>
        </p:nvSpPr>
        <p:spPr>
          <a:ln/>
        </p:spPr>
        <p:txBody>
          <a:bodyPr/>
          <a:lstStyle>
            <a:lvl1pPr>
              <a:defRPr/>
            </a:lvl1pPr>
          </a:lstStyle>
          <a:p>
            <a:fld id="{70D44267-6BDE-41D0-978D-669AE40B2797}" type="slidenum">
              <a:rPr lang="en-GB" altLang="en-US"/>
              <a:pPr/>
              <a:t>‹#›</a:t>
            </a:fld>
            <a:endParaRPr lang="en-GB" altLang="en-US"/>
          </a:p>
        </p:txBody>
      </p:sp>
    </p:spTree>
    <p:extLst>
      <p:ext uri="{BB962C8B-B14F-4D97-AF65-F5344CB8AC3E}">
        <p14:creationId xmlns:p14="http://schemas.microsoft.com/office/powerpoint/2010/main" val="1728940712"/>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3AD43823-4299-F3C6-95FD-0FB6DB497A62}"/>
              </a:ext>
            </a:extLst>
          </p:cNvPr>
          <p:cNvSpPr>
            <a:spLocks noGrp="1" noChangeArrowheads="1"/>
          </p:cNvSpPr>
          <p:nvPr>
            <p:ph type="dt" sz="half" idx="10"/>
          </p:nvPr>
        </p:nvSpPr>
        <p:spPr>
          <a:ln/>
        </p:spPr>
        <p:txBody>
          <a:bodyPr/>
          <a:lstStyle>
            <a:lvl1pPr>
              <a:defRPr/>
            </a:lvl1pPr>
          </a:lstStyle>
          <a:p>
            <a:fld id="{80DDCF42-B0DE-4915-96A3-71DC8963E92E}" type="datetime1">
              <a:rPr lang="en-US"/>
              <a:pPr/>
              <a:t>11/28/2025</a:t>
            </a:fld>
            <a:endParaRPr lang="en-GB"/>
          </a:p>
        </p:txBody>
      </p:sp>
      <p:sp>
        <p:nvSpPr>
          <p:cNvPr id="6" name="Rectangle 5">
            <a:extLst>
              <a:ext uri="{FF2B5EF4-FFF2-40B4-BE49-F238E27FC236}">
                <a16:creationId xmlns:a16="http://schemas.microsoft.com/office/drawing/2014/main" id="{DD4B5A02-50E9-F2B6-8C30-D7CAFEABFAAD}"/>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4EF08542-00D6-D2DA-A9D8-D40C9757FB94}"/>
              </a:ext>
            </a:extLst>
          </p:cNvPr>
          <p:cNvSpPr>
            <a:spLocks noGrp="1" noChangeArrowheads="1"/>
          </p:cNvSpPr>
          <p:nvPr>
            <p:ph type="sldNum" sz="quarter" idx="12"/>
          </p:nvPr>
        </p:nvSpPr>
        <p:spPr>
          <a:ln/>
        </p:spPr>
        <p:txBody>
          <a:bodyPr/>
          <a:lstStyle>
            <a:lvl1pPr>
              <a:defRPr/>
            </a:lvl1pPr>
          </a:lstStyle>
          <a:p>
            <a:fld id="{D0AD4D20-009F-4A61-880F-D6B70BAD4264}" type="slidenum">
              <a:rPr lang="en-GB" altLang="en-US"/>
              <a:pPr/>
              <a:t>‹#›</a:t>
            </a:fld>
            <a:endParaRPr lang="en-GB" altLang="en-US"/>
          </a:p>
        </p:txBody>
      </p:sp>
    </p:spTree>
    <p:extLst>
      <p:ext uri="{BB962C8B-B14F-4D97-AF65-F5344CB8AC3E}">
        <p14:creationId xmlns:p14="http://schemas.microsoft.com/office/powerpoint/2010/main" val="3151059606"/>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BBC372A0-3325-305D-E0D2-05D4D3DCC195}"/>
              </a:ext>
            </a:extLst>
          </p:cNvPr>
          <p:cNvSpPr>
            <a:spLocks noGrp="1" noChangeArrowheads="1"/>
          </p:cNvSpPr>
          <p:nvPr>
            <p:ph type="dt" sz="half" idx="10"/>
          </p:nvPr>
        </p:nvSpPr>
        <p:spPr>
          <a:ln/>
        </p:spPr>
        <p:txBody>
          <a:bodyPr/>
          <a:lstStyle>
            <a:lvl1pPr>
              <a:defRPr/>
            </a:lvl1pPr>
          </a:lstStyle>
          <a:p>
            <a:fld id="{5E5F7D31-CE35-4A2F-9432-20ECF800FD55}" type="datetime1">
              <a:rPr lang="en-US"/>
              <a:pPr/>
              <a:t>11/28/2025</a:t>
            </a:fld>
            <a:endParaRPr lang="en-GB"/>
          </a:p>
        </p:txBody>
      </p:sp>
      <p:sp>
        <p:nvSpPr>
          <p:cNvPr id="8" name="Rectangle 5">
            <a:extLst>
              <a:ext uri="{FF2B5EF4-FFF2-40B4-BE49-F238E27FC236}">
                <a16:creationId xmlns:a16="http://schemas.microsoft.com/office/drawing/2014/main" id="{FE317FF5-4C0F-9EFB-4780-EE90CAB171EE}"/>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B4586E2E-777A-CF72-5482-EA631E46C69E}"/>
              </a:ext>
            </a:extLst>
          </p:cNvPr>
          <p:cNvSpPr>
            <a:spLocks noGrp="1" noChangeArrowheads="1"/>
          </p:cNvSpPr>
          <p:nvPr>
            <p:ph type="sldNum" sz="quarter" idx="12"/>
          </p:nvPr>
        </p:nvSpPr>
        <p:spPr>
          <a:ln/>
        </p:spPr>
        <p:txBody>
          <a:bodyPr/>
          <a:lstStyle>
            <a:lvl1pPr>
              <a:defRPr/>
            </a:lvl1pPr>
          </a:lstStyle>
          <a:p>
            <a:fld id="{630ADF22-67B0-4DA6-94A2-D1B34B4153F9}" type="slidenum">
              <a:rPr lang="en-GB" altLang="en-US"/>
              <a:pPr/>
              <a:t>‹#›</a:t>
            </a:fld>
            <a:endParaRPr lang="en-GB" altLang="en-US"/>
          </a:p>
        </p:txBody>
      </p:sp>
    </p:spTree>
    <p:extLst>
      <p:ext uri="{BB962C8B-B14F-4D97-AF65-F5344CB8AC3E}">
        <p14:creationId xmlns:p14="http://schemas.microsoft.com/office/powerpoint/2010/main" val="401508141"/>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EAC46CA4-11D3-9310-C120-49EFB191D40D}"/>
              </a:ext>
            </a:extLst>
          </p:cNvPr>
          <p:cNvSpPr>
            <a:spLocks noGrp="1" noChangeArrowheads="1"/>
          </p:cNvSpPr>
          <p:nvPr>
            <p:ph type="dt" sz="half" idx="10"/>
          </p:nvPr>
        </p:nvSpPr>
        <p:spPr>
          <a:ln/>
        </p:spPr>
        <p:txBody>
          <a:bodyPr/>
          <a:lstStyle>
            <a:lvl1pPr>
              <a:defRPr/>
            </a:lvl1pPr>
          </a:lstStyle>
          <a:p>
            <a:fld id="{C6260216-259F-4B9A-AD34-D9025F567814}" type="datetime1">
              <a:rPr lang="en-US"/>
              <a:pPr/>
              <a:t>11/28/2025</a:t>
            </a:fld>
            <a:endParaRPr lang="en-GB"/>
          </a:p>
        </p:txBody>
      </p:sp>
      <p:sp>
        <p:nvSpPr>
          <p:cNvPr id="4" name="Rectangle 5">
            <a:extLst>
              <a:ext uri="{FF2B5EF4-FFF2-40B4-BE49-F238E27FC236}">
                <a16:creationId xmlns:a16="http://schemas.microsoft.com/office/drawing/2014/main" id="{056DE9DB-2B6C-CFE9-BCD0-6E39A3783B04}"/>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152A942C-E359-8561-6F24-A1703DD211E4}"/>
              </a:ext>
            </a:extLst>
          </p:cNvPr>
          <p:cNvSpPr>
            <a:spLocks noGrp="1" noChangeArrowheads="1"/>
          </p:cNvSpPr>
          <p:nvPr>
            <p:ph type="sldNum" sz="quarter" idx="12"/>
          </p:nvPr>
        </p:nvSpPr>
        <p:spPr>
          <a:ln/>
        </p:spPr>
        <p:txBody>
          <a:bodyPr/>
          <a:lstStyle>
            <a:lvl1pPr>
              <a:defRPr/>
            </a:lvl1pPr>
          </a:lstStyle>
          <a:p>
            <a:fld id="{F994914A-1B73-49A0-BFDF-428FC19F62A7}" type="slidenum">
              <a:rPr lang="en-GB" altLang="en-US"/>
              <a:pPr/>
              <a:t>‹#›</a:t>
            </a:fld>
            <a:endParaRPr lang="en-GB" altLang="en-US"/>
          </a:p>
        </p:txBody>
      </p:sp>
    </p:spTree>
    <p:extLst>
      <p:ext uri="{BB962C8B-B14F-4D97-AF65-F5344CB8AC3E}">
        <p14:creationId xmlns:p14="http://schemas.microsoft.com/office/powerpoint/2010/main" val="3596802632"/>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B6063EE-C382-3D08-919E-B6CE6E49E8D4}"/>
              </a:ext>
            </a:extLst>
          </p:cNvPr>
          <p:cNvSpPr>
            <a:spLocks noGrp="1" noChangeArrowheads="1"/>
          </p:cNvSpPr>
          <p:nvPr>
            <p:ph type="dt" sz="half" idx="10"/>
          </p:nvPr>
        </p:nvSpPr>
        <p:spPr>
          <a:ln/>
        </p:spPr>
        <p:txBody>
          <a:bodyPr/>
          <a:lstStyle>
            <a:lvl1pPr>
              <a:defRPr/>
            </a:lvl1pPr>
          </a:lstStyle>
          <a:p>
            <a:fld id="{55310EE2-0762-42B0-8586-39952D75CD6B}" type="datetime1">
              <a:rPr lang="en-US"/>
              <a:pPr/>
              <a:t>11/28/2025</a:t>
            </a:fld>
            <a:endParaRPr lang="en-GB"/>
          </a:p>
        </p:txBody>
      </p:sp>
      <p:sp>
        <p:nvSpPr>
          <p:cNvPr id="3" name="Rectangle 5">
            <a:extLst>
              <a:ext uri="{FF2B5EF4-FFF2-40B4-BE49-F238E27FC236}">
                <a16:creationId xmlns:a16="http://schemas.microsoft.com/office/drawing/2014/main" id="{2534F4F2-259D-2496-1143-59A21E38D070}"/>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BC4860E8-9EF8-143D-748D-F3B92AC8EA22}"/>
              </a:ext>
            </a:extLst>
          </p:cNvPr>
          <p:cNvSpPr>
            <a:spLocks noGrp="1" noChangeArrowheads="1"/>
          </p:cNvSpPr>
          <p:nvPr>
            <p:ph type="sldNum" sz="quarter" idx="12"/>
          </p:nvPr>
        </p:nvSpPr>
        <p:spPr>
          <a:ln/>
        </p:spPr>
        <p:txBody>
          <a:bodyPr/>
          <a:lstStyle>
            <a:lvl1pPr>
              <a:defRPr/>
            </a:lvl1pPr>
          </a:lstStyle>
          <a:p>
            <a:fld id="{9230E484-CD9E-46F9-9D85-A997468497FE}" type="slidenum">
              <a:rPr lang="en-GB" altLang="en-US"/>
              <a:pPr/>
              <a:t>‹#›</a:t>
            </a:fld>
            <a:endParaRPr lang="en-GB" altLang="en-US"/>
          </a:p>
        </p:txBody>
      </p:sp>
    </p:spTree>
    <p:extLst>
      <p:ext uri="{BB962C8B-B14F-4D97-AF65-F5344CB8AC3E}">
        <p14:creationId xmlns:p14="http://schemas.microsoft.com/office/powerpoint/2010/main" val="3455691039"/>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83D3ABB3-9CF3-ABF8-43AA-0A9C7702F421}"/>
              </a:ext>
            </a:extLst>
          </p:cNvPr>
          <p:cNvSpPr>
            <a:spLocks noGrp="1" noChangeArrowheads="1"/>
          </p:cNvSpPr>
          <p:nvPr>
            <p:ph type="dt" sz="half" idx="10"/>
          </p:nvPr>
        </p:nvSpPr>
        <p:spPr>
          <a:ln/>
        </p:spPr>
        <p:txBody>
          <a:bodyPr/>
          <a:lstStyle>
            <a:lvl1pPr>
              <a:defRPr/>
            </a:lvl1pPr>
          </a:lstStyle>
          <a:p>
            <a:fld id="{4453BF46-873B-4958-A4D6-627F00DC5F3B}" type="datetime1">
              <a:rPr lang="en-US"/>
              <a:pPr/>
              <a:t>11/28/2025</a:t>
            </a:fld>
            <a:endParaRPr lang="en-GB"/>
          </a:p>
        </p:txBody>
      </p:sp>
      <p:sp>
        <p:nvSpPr>
          <p:cNvPr id="6" name="Rectangle 5">
            <a:extLst>
              <a:ext uri="{FF2B5EF4-FFF2-40B4-BE49-F238E27FC236}">
                <a16:creationId xmlns:a16="http://schemas.microsoft.com/office/drawing/2014/main" id="{41819A46-9ED1-41B3-3D9A-04B9C275DFD0}"/>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7A94CEB2-BC6B-C558-072D-7A9F86C0C514}"/>
              </a:ext>
            </a:extLst>
          </p:cNvPr>
          <p:cNvSpPr>
            <a:spLocks noGrp="1" noChangeArrowheads="1"/>
          </p:cNvSpPr>
          <p:nvPr>
            <p:ph type="sldNum" sz="quarter" idx="12"/>
          </p:nvPr>
        </p:nvSpPr>
        <p:spPr>
          <a:ln/>
        </p:spPr>
        <p:txBody>
          <a:bodyPr/>
          <a:lstStyle>
            <a:lvl1pPr>
              <a:defRPr/>
            </a:lvl1pPr>
          </a:lstStyle>
          <a:p>
            <a:fld id="{A35286E5-A56B-42E2-AED8-4042F19A03E8}" type="slidenum">
              <a:rPr lang="en-GB" altLang="en-US"/>
              <a:pPr/>
              <a:t>‹#›</a:t>
            </a:fld>
            <a:endParaRPr lang="en-GB" altLang="en-US"/>
          </a:p>
        </p:txBody>
      </p:sp>
    </p:spTree>
    <p:extLst>
      <p:ext uri="{BB962C8B-B14F-4D97-AF65-F5344CB8AC3E}">
        <p14:creationId xmlns:p14="http://schemas.microsoft.com/office/powerpoint/2010/main" val="20162540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64EAC85F-F1D7-61D4-CB30-DFD6CB4D3038}"/>
              </a:ext>
            </a:extLst>
          </p:cNvPr>
          <p:cNvSpPr>
            <a:spLocks noGrp="1" noChangeArrowheads="1"/>
          </p:cNvSpPr>
          <p:nvPr>
            <p:ph type="dt" sz="half" idx="10"/>
          </p:nvPr>
        </p:nvSpPr>
        <p:spPr>
          <a:ln/>
        </p:spPr>
        <p:txBody>
          <a:bodyPr/>
          <a:lstStyle>
            <a:lvl1pPr>
              <a:defRPr/>
            </a:lvl1pPr>
          </a:lstStyle>
          <a:p>
            <a:fld id="{77625787-DA6A-4935-A779-FA80AA4A90E9}" type="datetime1">
              <a:rPr lang="en-US"/>
              <a:pPr/>
              <a:t>11/28/2025</a:t>
            </a:fld>
            <a:endParaRPr lang="en-GB"/>
          </a:p>
        </p:txBody>
      </p:sp>
      <p:sp>
        <p:nvSpPr>
          <p:cNvPr id="5" name="Rectangle 5">
            <a:extLst>
              <a:ext uri="{FF2B5EF4-FFF2-40B4-BE49-F238E27FC236}">
                <a16:creationId xmlns:a16="http://schemas.microsoft.com/office/drawing/2014/main" id="{B0041B6F-C400-5E19-A1F6-68132CCF79AD}"/>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DD4BB8B4-8308-9472-3722-A8D5B74DD575}"/>
              </a:ext>
            </a:extLst>
          </p:cNvPr>
          <p:cNvSpPr>
            <a:spLocks noGrp="1" noChangeArrowheads="1"/>
          </p:cNvSpPr>
          <p:nvPr>
            <p:ph type="sldNum" sz="quarter" idx="12"/>
          </p:nvPr>
        </p:nvSpPr>
        <p:spPr>
          <a:ln/>
        </p:spPr>
        <p:txBody>
          <a:bodyPr/>
          <a:lstStyle>
            <a:lvl1pPr>
              <a:defRPr/>
            </a:lvl1pPr>
          </a:lstStyle>
          <a:p>
            <a:fld id="{06F11E23-9C93-421B-8060-FA7479B9490F}" type="slidenum">
              <a:rPr lang="en-GB" altLang="en-US"/>
              <a:pPr/>
              <a:t>‹#›</a:t>
            </a:fld>
            <a:endParaRPr lang="en-GB" altLang="en-US"/>
          </a:p>
        </p:txBody>
      </p:sp>
    </p:spTree>
    <p:extLst>
      <p:ext uri="{BB962C8B-B14F-4D97-AF65-F5344CB8AC3E}">
        <p14:creationId xmlns:p14="http://schemas.microsoft.com/office/powerpoint/2010/main" val="4194955419"/>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39973584-10D8-ABA8-00A1-EBBDDB56D339}"/>
              </a:ext>
            </a:extLst>
          </p:cNvPr>
          <p:cNvSpPr>
            <a:spLocks noGrp="1" noChangeArrowheads="1"/>
          </p:cNvSpPr>
          <p:nvPr>
            <p:ph type="dt" sz="half" idx="10"/>
          </p:nvPr>
        </p:nvSpPr>
        <p:spPr>
          <a:ln/>
        </p:spPr>
        <p:txBody>
          <a:bodyPr/>
          <a:lstStyle>
            <a:lvl1pPr>
              <a:defRPr/>
            </a:lvl1pPr>
          </a:lstStyle>
          <a:p>
            <a:fld id="{39EA3A91-3307-47C3-93FA-9C4D66E96479}" type="datetime1">
              <a:rPr lang="en-US"/>
              <a:pPr/>
              <a:t>11/28/2025</a:t>
            </a:fld>
            <a:endParaRPr lang="en-GB"/>
          </a:p>
        </p:txBody>
      </p:sp>
      <p:sp>
        <p:nvSpPr>
          <p:cNvPr id="6" name="Rectangle 5">
            <a:extLst>
              <a:ext uri="{FF2B5EF4-FFF2-40B4-BE49-F238E27FC236}">
                <a16:creationId xmlns:a16="http://schemas.microsoft.com/office/drawing/2014/main" id="{0F12E8BE-E61B-533C-B801-58D11206F73C}"/>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CFB84CDB-9382-CCCB-2491-4AB83981CD63}"/>
              </a:ext>
            </a:extLst>
          </p:cNvPr>
          <p:cNvSpPr>
            <a:spLocks noGrp="1" noChangeArrowheads="1"/>
          </p:cNvSpPr>
          <p:nvPr>
            <p:ph type="sldNum" sz="quarter" idx="12"/>
          </p:nvPr>
        </p:nvSpPr>
        <p:spPr>
          <a:ln/>
        </p:spPr>
        <p:txBody>
          <a:bodyPr/>
          <a:lstStyle>
            <a:lvl1pPr>
              <a:defRPr/>
            </a:lvl1pPr>
          </a:lstStyle>
          <a:p>
            <a:fld id="{5A2451AB-DA64-42AB-B656-2979DA900F24}" type="slidenum">
              <a:rPr lang="en-GB" altLang="en-US"/>
              <a:pPr/>
              <a:t>‹#›</a:t>
            </a:fld>
            <a:endParaRPr lang="en-GB" altLang="en-US"/>
          </a:p>
        </p:txBody>
      </p:sp>
    </p:spTree>
    <p:extLst>
      <p:ext uri="{BB962C8B-B14F-4D97-AF65-F5344CB8AC3E}">
        <p14:creationId xmlns:p14="http://schemas.microsoft.com/office/powerpoint/2010/main" val="1226538704"/>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9FEFC3EE-FE5F-808F-4700-0555D72AC6EA}"/>
              </a:ext>
            </a:extLst>
          </p:cNvPr>
          <p:cNvSpPr>
            <a:spLocks noGrp="1" noChangeArrowheads="1"/>
          </p:cNvSpPr>
          <p:nvPr>
            <p:ph type="dt" sz="half" idx="10"/>
          </p:nvPr>
        </p:nvSpPr>
        <p:spPr>
          <a:ln/>
        </p:spPr>
        <p:txBody>
          <a:bodyPr/>
          <a:lstStyle>
            <a:lvl1pPr>
              <a:defRPr/>
            </a:lvl1pPr>
          </a:lstStyle>
          <a:p>
            <a:fld id="{55A8D150-CA98-41CD-BA41-41B2F30DACBA}" type="datetime1">
              <a:rPr lang="en-US"/>
              <a:pPr/>
              <a:t>11/28/2025</a:t>
            </a:fld>
            <a:endParaRPr lang="en-GB"/>
          </a:p>
        </p:txBody>
      </p:sp>
      <p:sp>
        <p:nvSpPr>
          <p:cNvPr id="5" name="Rectangle 5">
            <a:extLst>
              <a:ext uri="{FF2B5EF4-FFF2-40B4-BE49-F238E27FC236}">
                <a16:creationId xmlns:a16="http://schemas.microsoft.com/office/drawing/2014/main" id="{E612FA90-8D33-9BC5-E048-E848AB727C73}"/>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FBF3E58-EEFD-6823-DE71-141B4ACB93AB}"/>
              </a:ext>
            </a:extLst>
          </p:cNvPr>
          <p:cNvSpPr>
            <a:spLocks noGrp="1" noChangeArrowheads="1"/>
          </p:cNvSpPr>
          <p:nvPr>
            <p:ph type="sldNum" sz="quarter" idx="12"/>
          </p:nvPr>
        </p:nvSpPr>
        <p:spPr>
          <a:ln/>
        </p:spPr>
        <p:txBody>
          <a:bodyPr/>
          <a:lstStyle>
            <a:lvl1pPr>
              <a:defRPr/>
            </a:lvl1pPr>
          </a:lstStyle>
          <a:p>
            <a:fld id="{2D39B676-86D0-4BB0-A335-7EBBFBB8B9F7}" type="slidenum">
              <a:rPr lang="en-GB" altLang="en-US"/>
              <a:pPr/>
              <a:t>‹#›</a:t>
            </a:fld>
            <a:endParaRPr lang="en-GB" altLang="en-US"/>
          </a:p>
        </p:txBody>
      </p:sp>
    </p:spTree>
    <p:extLst>
      <p:ext uri="{BB962C8B-B14F-4D97-AF65-F5344CB8AC3E}">
        <p14:creationId xmlns:p14="http://schemas.microsoft.com/office/powerpoint/2010/main" val="2309496919"/>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DE326FF8-1ED6-4BE6-A127-B335A0997AF2}"/>
              </a:ext>
            </a:extLst>
          </p:cNvPr>
          <p:cNvSpPr>
            <a:spLocks noGrp="1" noChangeArrowheads="1"/>
          </p:cNvSpPr>
          <p:nvPr>
            <p:ph type="dt" sz="half" idx="10"/>
          </p:nvPr>
        </p:nvSpPr>
        <p:spPr>
          <a:ln/>
        </p:spPr>
        <p:txBody>
          <a:bodyPr/>
          <a:lstStyle>
            <a:lvl1pPr>
              <a:defRPr/>
            </a:lvl1pPr>
          </a:lstStyle>
          <a:p>
            <a:fld id="{BE7466E8-12DA-4D5B-B10E-1FD74AC4F938}" type="datetime1">
              <a:rPr lang="en-US"/>
              <a:pPr/>
              <a:t>11/28/2025</a:t>
            </a:fld>
            <a:endParaRPr lang="en-GB"/>
          </a:p>
        </p:txBody>
      </p:sp>
      <p:sp>
        <p:nvSpPr>
          <p:cNvPr id="5" name="Rectangle 5">
            <a:extLst>
              <a:ext uri="{FF2B5EF4-FFF2-40B4-BE49-F238E27FC236}">
                <a16:creationId xmlns:a16="http://schemas.microsoft.com/office/drawing/2014/main" id="{E678BAA2-7BCE-034A-4DD9-DCD7EFEA0A38}"/>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EBA5DFDC-6717-A9B1-F83C-4291A5148503}"/>
              </a:ext>
            </a:extLst>
          </p:cNvPr>
          <p:cNvSpPr>
            <a:spLocks noGrp="1" noChangeArrowheads="1"/>
          </p:cNvSpPr>
          <p:nvPr>
            <p:ph type="sldNum" sz="quarter" idx="12"/>
          </p:nvPr>
        </p:nvSpPr>
        <p:spPr>
          <a:ln/>
        </p:spPr>
        <p:txBody>
          <a:bodyPr/>
          <a:lstStyle>
            <a:lvl1pPr>
              <a:defRPr/>
            </a:lvl1pPr>
          </a:lstStyle>
          <a:p>
            <a:fld id="{0C1FBB2E-B614-4D8A-B902-9B85CB663E82}" type="slidenum">
              <a:rPr lang="en-GB" altLang="en-US"/>
              <a:pPr/>
              <a:t>‹#›</a:t>
            </a:fld>
            <a:endParaRPr lang="en-GB" altLang="en-US"/>
          </a:p>
        </p:txBody>
      </p:sp>
    </p:spTree>
    <p:extLst>
      <p:ext uri="{BB962C8B-B14F-4D97-AF65-F5344CB8AC3E}">
        <p14:creationId xmlns:p14="http://schemas.microsoft.com/office/powerpoint/2010/main" val="555778499"/>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F18DBC39-91CD-D2A3-2907-1C2A1F5FB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05577542-899F-6C11-0633-9CED4950BE4F}"/>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F9E0F3FB-44B9-48FB-8B65-B9480D2644DD}" type="slidenum">
              <a:rPr lang="en-GB" altLang="en-US"/>
              <a:pPr/>
              <a:t>‹#›</a:t>
            </a:fld>
            <a:endParaRPr lang="en-GB" altLang="en-US"/>
          </a:p>
        </p:txBody>
      </p:sp>
      <p:sp>
        <p:nvSpPr>
          <p:cNvPr id="4" name="Date Placeholder 4">
            <a:extLst>
              <a:ext uri="{FF2B5EF4-FFF2-40B4-BE49-F238E27FC236}">
                <a16:creationId xmlns:a16="http://schemas.microsoft.com/office/drawing/2014/main" id="{E86EACF2-A089-ABA9-5B22-50B57350CFA6}"/>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fld id="{0381273D-D6CB-45A1-B879-9C6623A4B248}" type="datetime1">
              <a:rPr lang="en-US"/>
              <a:pPr/>
              <a:t>11/28/2025</a:t>
            </a:fld>
            <a:endParaRPr lang="en-GB"/>
          </a:p>
        </p:txBody>
      </p:sp>
      <p:sp>
        <p:nvSpPr>
          <p:cNvPr id="5" name="Footer Placeholder 5">
            <a:extLst>
              <a:ext uri="{FF2B5EF4-FFF2-40B4-BE49-F238E27FC236}">
                <a16:creationId xmlns:a16="http://schemas.microsoft.com/office/drawing/2014/main" id="{FD2907FC-402A-05F1-2AEB-6CEAF987D8EC}"/>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3492335293"/>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2971800" y="1828800"/>
            <a:ext cx="5943600" cy="4267200"/>
          </a:xfrm>
        </p:spPr>
        <p:txBody>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53DE770F-4799-76D8-665C-BCCEDAF4C0AC}"/>
              </a:ext>
            </a:extLst>
          </p:cNvPr>
          <p:cNvSpPr>
            <a:spLocks noGrp="1" noChangeArrowheads="1"/>
          </p:cNvSpPr>
          <p:nvPr>
            <p:ph type="dt" sz="half" idx="10"/>
          </p:nvPr>
        </p:nvSpPr>
        <p:spPr>
          <a:ln/>
        </p:spPr>
        <p:txBody>
          <a:bodyPr/>
          <a:lstStyle>
            <a:lvl1pPr>
              <a:defRPr/>
            </a:lvl1pPr>
          </a:lstStyle>
          <a:p>
            <a:fld id="{52250CF6-86C4-4384-AEB6-BF97EA9CCB5D}" type="datetime1">
              <a:rPr lang="en-US"/>
              <a:pPr/>
              <a:t>11/28/2025</a:t>
            </a:fld>
            <a:endParaRPr lang="en-GB"/>
          </a:p>
        </p:txBody>
      </p:sp>
      <p:sp>
        <p:nvSpPr>
          <p:cNvPr id="5" name="Rectangle 5">
            <a:extLst>
              <a:ext uri="{FF2B5EF4-FFF2-40B4-BE49-F238E27FC236}">
                <a16:creationId xmlns:a16="http://schemas.microsoft.com/office/drawing/2014/main" id="{D7B83F25-C026-C47E-5D25-284CC02E606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577D3899-274F-4B6C-D2BA-2EE63E6A9428}"/>
              </a:ext>
            </a:extLst>
          </p:cNvPr>
          <p:cNvSpPr>
            <a:spLocks noGrp="1" noChangeArrowheads="1"/>
          </p:cNvSpPr>
          <p:nvPr>
            <p:ph type="sldNum" sz="quarter" idx="12"/>
          </p:nvPr>
        </p:nvSpPr>
        <p:spPr>
          <a:ln/>
        </p:spPr>
        <p:txBody>
          <a:bodyPr/>
          <a:lstStyle>
            <a:lvl1pPr>
              <a:defRPr/>
            </a:lvl1pPr>
          </a:lstStyle>
          <a:p>
            <a:fld id="{352B0DDC-08B3-4C52-BBF2-05CA3B550E61}" type="slidenum">
              <a:rPr lang="en-GB" altLang="en-US"/>
              <a:pPr/>
              <a:t>‹#›</a:t>
            </a:fld>
            <a:endParaRPr lang="en-GB" altLang="en-US"/>
          </a:p>
        </p:txBody>
      </p:sp>
    </p:spTree>
    <p:extLst>
      <p:ext uri="{BB962C8B-B14F-4D97-AF65-F5344CB8AC3E}">
        <p14:creationId xmlns:p14="http://schemas.microsoft.com/office/powerpoint/2010/main" val="2791888498"/>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E0A3C582-795C-9530-2BD8-92B7F8989BD6}"/>
              </a:ext>
            </a:extLst>
          </p:cNvPr>
          <p:cNvSpPr>
            <a:spLocks noGrp="1" noChangeArrowheads="1"/>
          </p:cNvSpPr>
          <p:nvPr>
            <p:ph type="dt" sz="half" idx="10"/>
          </p:nvPr>
        </p:nvSpPr>
        <p:spPr>
          <a:ln/>
        </p:spPr>
        <p:txBody>
          <a:bodyPr/>
          <a:lstStyle>
            <a:lvl1pPr>
              <a:defRPr/>
            </a:lvl1pPr>
          </a:lstStyle>
          <a:p>
            <a:fld id="{4582CE12-9C7D-493D-9D29-976DBD30E784}" type="datetime1">
              <a:rPr lang="en-US"/>
              <a:pPr/>
              <a:t>11/28/2025</a:t>
            </a:fld>
            <a:endParaRPr lang="en-GB"/>
          </a:p>
        </p:txBody>
      </p:sp>
      <p:sp>
        <p:nvSpPr>
          <p:cNvPr id="5" name="Rectangle 5">
            <a:extLst>
              <a:ext uri="{FF2B5EF4-FFF2-40B4-BE49-F238E27FC236}">
                <a16:creationId xmlns:a16="http://schemas.microsoft.com/office/drawing/2014/main" id="{D025E08B-69D8-6919-3D9A-EF72EDC5ABC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468E68BF-086E-0454-89F6-A7AADB0D29E1}"/>
              </a:ext>
            </a:extLst>
          </p:cNvPr>
          <p:cNvSpPr>
            <a:spLocks noGrp="1" noChangeArrowheads="1"/>
          </p:cNvSpPr>
          <p:nvPr>
            <p:ph type="sldNum" sz="quarter" idx="12"/>
          </p:nvPr>
        </p:nvSpPr>
        <p:spPr>
          <a:ln/>
        </p:spPr>
        <p:txBody>
          <a:bodyPr/>
          <a:lstStyle>
            <a:lvl1pPr>
              <a:defRPr/>
            </a:lvl1pPr>
          </a:lstStyle>
          <a:p>
            <a:fld id="{8AC5E867-F523-4C55-9865-332D8FBE3C5E}" type="slidenum">
              <a:rPr lang="en-GB" altLang="en-US"/>
              <a:pPr/>
              <a:t>‹#›</a:t>
            </a:fld>
            <a:endParaRPr lang="en-GB" altLang="en-US"/>
          </a:p>
        </p:txBody>
      </p:sp>
    </p:spTree>
    <p:extLst>
      <p:ext uri="{BB962C8B-B14F-4D97-AF65-F5344CB8AC3E}">
        <p14:creationId xmlns:p14="http://schemas.microsoft.com/office/powerpoint/2010/main" val="3683663071"/>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8AFC3C73-702C-1669-4D74-A6A8D046CA0E}"/>
              </a:ext>
            </a:extLst>
          </p:cNvPr>
          <p:cNvSpPr>
            <a:spLocks noGrp="1" noChangeArrowheads="1"/>
          </p:cNvSpPr>
          <p:nvPr>
            <p:ph type="dt" sz="half" idx="10"/>
          </p:nvPr>
        </p:nvSpPr>
        <p:spPr>
          <a:ln/>
        </p:spPr>
        <p:txBody>
          <a:bodyPr/>
          <a:lstStyle>
            <a:lvl1pPr>
              <a:defRPr/>
            </a:lvl1pPr>
          </a:lstStyle>
          <a:p>
            <a:fld id="{F20D8028-8EC5-4571-9684-7954B64B0D62}" type="datetime1">
              <a:rPr lang="en-US"/>
              <a:pPr/>
              <a:t>11/28/2025</a:t>
            </a:fld>
            <a:endParaRPr lang="en-GB"/>
          </a:p>
        </p:txBody>
      </p:sp>
      <p:sp>
        <p:nvSpPr>
          <p:cNvPr id="6" name="Rectangle 5">
            <a:extLst>
              <a:ext uri="{FF2B5EF4-FFF2-40B4-BE49-F238E27FC236}">
                <a16:creationId xmlns:a16="http://schemas.microsoft.com/office/drawing/2014/main" id="{B3527C4E-DA0E-09F1-9CC5-510E98CC075B}"/>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595FC94B-6985-971D-9B7C-4DC5ACAFC07A}"/>
              </a:ext>
            </a:extLst>
          </p:cNvPr>
          <p:cNvSpPr>
            <a:spLocks noGrp="1" noChangeArrowheads="1"/>
          </p:cNvSpPr>
          <p:nvPr>
            <p:ph type="sldNum" sz="quarter" idx="12"/>
          </p:nvPr>
        </p:nvSpPr>
        <p:spPr>
          <a:ln/>
        </p:spPr>
        <p:txBody>
          <a:bodyPr/>
          <a:lstStyle>
            <a:lvl1pPr>
              <a:defRPr/>
            </a:lvl1pPr>
          </a:lstStyle>
          <a:p>
            <a:fld id="{0B556EDB-7075-43A0-BD7E-CDE00CEB950E}" type="slidenum">
              <a:rPr lang="en-GB" altLang="en-US"/>
              <a:pPr/>
              <a:t>‹#›</a:t>
            </a:fld>
            <a:endParaRPr lang="en-GB" altLang="en-US"/>
          </a:p>
        </p:txBody>
      </p:sp>
    </p:spTree>
    <p:extLst>
      <p:ext uri="{BB962C8B-B14F-4D97-AF65-F5344CB8AC3E}">
        <p14:creationId xmlns:p14="http://schemas.microsoft.com/office/powerpoint/2010/main" val="250311859"/>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832D06C1-04DF-29DA-87E3-75D2908717E2}"/>
              </a:ext>
            </a:extLst>
          </p:cNvPr>
          <p:cNvSpPr>
            <a:spLocks noGrp="1" noChangeArrowheads="1"/>
          </p:cNvSpPr>
          <p:nvPr>
            <p:ph type="dt" sz="half" idx="10"/>
          </p:nvPr>
        </p:nvSpPr>
        <p:spPr>
          <a:ln/>
        </p:spPr>
        <p:txBody>
          <a:bodyPr/>
          <a:lstStyle>
            <a:lvl1pPr>
              <a:defRPr/>
            </a:lvl1pPr>
          </a:lstStyle>
          <a:p>
            <a:fld id="{7A2BFB9B-93B4-4EE3-A7B3-F3FF979E0805}" type="datetime1">
              <a:rPr lang="en-US"/>
              <a:pPr/>
              <a:t>11/28/2025</a:t>
            </a:fld>
            <a:endParaRPr lang="en-GB"/>
          </a:p>
        </p:txBody>
      </p:sp>
      <p:sp>
        <p:nvSpPr>
          <p:cNvPr id="8" name="Rectangle 5">
            <a:extLst>
              <a:ext uri="{FF2B5EF4-FFF2-40B4-BE49-F238E27FC236}">
                <a16:creationId xmlns:a16="http://schemas.microsoft.com/office/drawing/2014/main" id="{56B17D4D-7DD6-8BCB-7B3E-A16941DBDFC2}"/>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1D1B5BD5-13C4-250F-9117-B044905DC6DE}"/>
              </a:ext>
            </a:extLst>
          </p:cNvPr>
          <p:cNvSpPr>
            <a:spLocks noGrp="1" noChangeArrowheads="1"/>
          </p:cNvSpPr>
          <p:nvPr>
            <p:ph type="sldNum" sz="quarter" idx="12"/>
          </p:nvPr>
        </p:nvSpPr>
        <p:spPr>
          <a:ln/>
        </p:spPr>
        <p:txBody>
          <a:bodyPr/>
          <a:lstStyle>
            <a:lvl1pPr>
              <a:defRPr/>
            </a:lvl1pPr>
          </a:lstStyle>
          <a:p>
            <a:fld id="{71EBA978-0169-483C-BBB5-CA1CD27D980D}" type="slidenum">
              <a:rPr lang="en-GB" altLang="en-US"/>
              <a:pPr/>
              <a:t>‹#›</a:t>
            </a:fld>
            <a:endParaRPr lang="en-GB" altLang="en-US"/>
          </a:p>
        </p:txBody>
      </p:sp>
    </p:spTree>
    <p:extLst>
      <p:ext uri="{BB962C8B-B14F-4D97-AF65-F5344CB8AC3E}">
        <p14:creationId xmlns:p14="http://schemas.microsoft.com/office/powerpoint/2010/main" val="2636216409"/>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BB5EF4C9-EA8A-5B93-F17D-246376984B1B}"/>
              </a:ext>
            </a:extLst>
          </p:cNvPr>
          <p:cNvSpPr>
            <a:spLocks noGrp="1" noChangeArrowheads="1"/>
          </p:cNvSpPr>
          <p:nvPr>
            <p:ph type="dt" sz="half" idx="10"/>
          </p:nvPr>
        </p:nvSpPr>
        <p:spPr>
          <a:ln/>
        </p:spPr>
        <p:txBody>
          <a:bodyPr/>
          <a:lstStyle>
            <a:lvl1pPr>
              <a:defRPr/>
            </a:lvl1pPr>
          </a:lstStyle>
          <a:p>
            <a:fld id="{69A8BC57-3EFF-485A-9D8B-26B2B5C9DDD1}" type="datetime1">
              <a:rPr lang="en-US"/>
              <a:pPr/>
              <a:t>11/28/2025</a:t>
            </a:fld>
            <a:endParaRPr lang="en-GB"/>
          </a:p>
        </p:txBody>
      </p:sp>
      <p:sp>
        <p:nvSpPr>
          <p:cNvPr id="4" name="Rectangle 5">
            <a:extLst>
              <a:ext uri="{FF2B5EF4-FFF2-40B4-BE49-F238E27FC236}">
                <a16:creationId xmlns:a16="http://schemas.microsoft.com/office/drawing/2014/main" id="{84C53FF5-6668-85A1-25D0-13218A550C5D}"/>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27891EA9-CBAB-37C8-D084-464349357CBB}"/>
              </a:ext>
            </a:extLst>
          </p:cNvPr>
          <p:cNvSpPr>
            <a:spLocks noGrp="1" noChangeArrowheads="1"/>
          </p:cNvSpPr>
          <p:nvPr>
            <p:ph type="sldNum" sz="quarter" idx="12"/>
          </p:nvPr>
        </p:nvSpPr>
        <p:spPr>
          <a:ln/>
        </p:spPr>
        <p:txBody>
          <a:bodyPr/>
          <a:lstStyle>
            <a:lvl1pPr>
              <a:defRPr/>
            </a:lvl1pPr>
          </a:lstStyle>
          <a:p>
            <a:fld id="{5AF51DF6-46E0-4CBD-8FB8-D7F7066B07E6}" type="slidenum">
              <a:rPr lang="en-GB" altLang="en-US"/>
              <a:pPr/>
              <a:t>‹#›</a:t>
            </a:fld>
            <a:endParaRPr lang="en-GB" altLang="en-US"/>
          </a:p>
        </p:txBody>
      </p:sp>
    </p:spTree>
    <p:extLst>
      <p:ext uri="{BB962C8B-B14F-4D97-AF65-F5344CB8AC3E}">
        <p14:creationId xmlns:p14="http://schemas.microsoft.com/office/powerpoint/2010/main" val="4193675920"/>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2AFB39-3203-0A69-4A75-419572DDD19B}"/>
              </a:ext>
            </a:extLst>
          </p:cNvPr>
          <p:cNvSpPr>
            <a:spLocks noGrp="1" noChangeArrowheads="1"/>
          </p:cNvSpPr>
          <p:nvPr>
            <p:ph type="dt" sz="half" idx="10"/>
          </p:nvPr>
        </p:nvSpPr>
        <p:spPr>
          <a:ln/>
        </p:spPr>
        <p:txBody>
          <a:bodyPr/>
          <a:lstStyle>
            <a:lvl1pPr>
              <a:defRPr/>
            </a:lvl1pPr>
          </a:lstStyle>
          <a:p>
            <a:fld id="{8397394F-D54C-4427-BCCB-FD388FBC2DED}" type="datetime1">
              <a:rPr lang="en-US"/>
              <a:pPr/>
              <a:t>11/28/2025</a:t>
            </a:fld>
            <a:endParaRPr lang="en-GB"/>
          </a:p>
        </p:txBody>
      </p:sp>
      <p:sp>
        <p:nvSpPr>
          <p:cNvPr id="3" name="Rectangle 5">
            <a:extLst>
              <a:ext uri="{FF2B5EF4-FFF2-40B4-BE49-F238E27FC236}">
                <a16:creationId xmlns:a16="http://schemas.microsoft.com/office/drawing/2014/main" id="{FC78AF48-CCF5-1D57-F996-EA992DC3E263}"/>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B711F92E-F93E-0BCA-33BB-E3A4E78112EA}"/>
              </a:ext>
            </a:extLst>
          </p:cNvPr>
          <p:cNvSpPr>
            <a:spLocks noGrp="1" noChangeArrowheads="1"/>
          </p:cNvSpPr>
          <p:nvPr>
            <p:ph type="sldNum" sz="quarter" idx="12"/>
          </p:nvPr>
        </p:nvSpPr>
        <p:spPr>
          <a:ln/>
        </p:spPr>
        <p:txBody>
          <a:bodyPr/>
          <a:lstStyle>
            <a:lvl1pPr>
              <a:defRPr/>
            </a:lvl1pPr>
          </a:lstStyle>
          <a:p>
            <a:fld id="{BD01823B-F9C5-4C7D-AB36-C03AB072FC42}" type="slidenum">
              <a:rPr lang="en-GB" altLang="en-US"/>
              <a:pPr/>
              <a:t>‹#›</a:t>
            </a:fld>
            <a:endParaRPr lang="en-GB" altLang="en-US"/>
          </a:p>
        </p:txBody>
      </p:sp>
    </p:spTree>
    <p:extLst>
      <p:ext uri="{BB962C8B-B14F-4D97-AF65-F5344CB8AC3E}">
        <p14:creationId xmlns:p14="http://schemas.microsoft.com/office/powerpoint/2010/main" val="419888874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ltLang="en-US" noProof="0"/>
              <a:t>Click to edit Master text styles</a:t>
            </a:r>
          </a:p>
        </p:txBody>
      </p:sp>
      <p:sp>
        <p:nvSpPr>
          <p:cNvPr id="4" name="Rectangle 4">
            <a:extLst>
              <a:ext uri="{FF2B5EF4-FFF2-40B4-BE49-F238E27FC236}">
                <a16:creationId xmlns:a16="http://schemas.microsoft.com/office/drawing/2014/main" id="{F4C27D37-305A-4059-980B-0E1D6D10D8BA}"/>
              </a:ext>
            </a:extLst>
          </p:cNvPr>
          <p:cNvSpPr>
            <a:spLocks noGrp="1" noChangeArrowheads="1"/>
          </p:cNvSpPr>
          <p:nvPr>
            <p:ph type="dt" sz="half" idx="10"/>
          </p:nvPr>
        </p:nvSpPr>
        <p:spPr>
          <a:ln/>
        </p:spPr>
        <p:txBody>
          <a:bodyPr/>
          <a:lstStyle>
            <a:lvl1pPr>
              <a:defRPr/>
            </a:lvl1pPr>
          </a:lstStyle>
          <a:p>
            <a:fld id="{556E2B3D-83C0-4424-AAB7-2FF3142FE73B}" type="datetime1">
              <a:rPr lang="en-US"/>
              <a:pPr/>
              <a:t>11/28/2025</a:t>
            </a:fld>
            <a:endParaRPr lang="en-GB"/>
          </a:p>
        </p:txBody>
      </p:sp>
      <p:sp>
        <p:nvSpPr>
          <p:cNvPr id="5" name="Rectangle 5">
            <a:extLst>
              <a:ext uri="{FF2B5EF4-FFF2-40B4-BE49-F238E27FC236}">
                <a16:creationId xmlns:a16="http://schemas.microsoft.com/office/drawing/2014/main" id="{DC766090-407B-B3B6-F175-E54BBF8A1331}"/>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5CCA960-B9DB-C589-0A41-94461603AFB7}"/>
              </a:ext>
            </a:extLst>
          </p:cNvPr>
          <p:cNvSpPr>
            <a:spLocks noGrp="1" noChangeArrowheads="1"/>
          </p:cNvSpPr>
          <p:nvPr>
            <p:ph type="sldNum" sz="quarter" idx="12"/>
          </p:nvPr>
        </p:nvSpPr>
        <p:spPr>
          <a:ln/>
        </p:spPr>
        <p:txBody>
          <a:bodyPr/>
          <a:lstStyle>
            <a:lvl1pPr>
              <a:defRPr/>
            </a:lvl1pPr>
          </a:lstStyle>
          <a:p>
            <a:fld id="{D1B35153-F179-4AB3-B797-7D389E56A246}" type="slidenum">
              <a:rPr lang="en-GB" altLang="en-US"/>
              <a:pPr/>
              <a:t>‹#›</a:t>
            </a:fld>
            <a:endParaRPr lang="en-GB" altLang="en-US"/>
          </a:p>
        </p:txBody>
      </p:sp>
    </p:spTree>
    <p:extLst>
      <p:ext uri="{BB962C8B-B14F-4D97-AF65-F5344CB8AC3E}">
        <p14:creationId xmlns:p14="http://schemas.microsoft.com/office/powerpoint/2010/main" val="2097577181"/>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FF365425-D4BD-AECF-D51B-86A1FD6ECEC9}"/>
              </a:ext>
            </a:extLst>
          </p:cNvPr>
          <p:cNvSpPr>
            <a:spLocks noGrp="1" noChangeArrowheads="1"/>
          </p:cNvSpPr>
          <p:nvPr>
            <p:ph type="dt" sz="half" idx="10"/>
          </p:nvPr>
        </p:nvSpPr>
        <p:spPr>
          <a:ln/>
        </p:spPr>
        <p:txBody>
          <a:bodyPr/>
          <a:lstStyle>
            <a:lvl1pPr>
              <a:defRPr/>
            </a:lvl1pPr>
          </a:lstStyle>
          <a:p>
            <a:fld id="{FFDF04B2-E261-4C48-9611-BFB012522427}" type="datetime1">
              <a:rPr lang="en-US"/>
              <a:pPr/>
              <a:t>11/28/2025</a:t>
            </a:fld>
            <a:endParaRPr lang="en-GB"/>
          </a:p>
        </p:txBody>
      </p:sp>
      <p:sp>
        <p:nvSpPr>
          <p:cNvPr id="6" name="Rectangle 5">
            <a:extLst>
              <a:ext uri="{FF2B5EF4-FFF2-40B4-BE49-F238E27FC236}">
                <a16:creationId xmlns:a16="http://schemas.microsoft.com/office/drawing/2014/main" id="{7DB2C4A1-1B5A-9145-683E-54E183423DD9}"/>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CAEFD3DE-8DAD-FBF5-3C8F-07DAF9CF89A7}"/>
              </a:ext>
            </a:extLst>
          </p:cNvPr>
          <p:cNvSpPr>
            <a:spLocks noGrp="1" noChangeArrowheads="1"/>
          </p:cNvSpPr>
          <p:nvPr>
            <p:ph type="sldNum" sz="quarter" idx="12"/>
          </p:nvPr>
        </p:nvSpPr>
        <p:spPr>
          <a:ln/>
        </p:spPr>
        <p:txBody>
          <a:bodyPr/>
          <a:lstStyle>
            <a:lvl1pPr>
              <a:defRPr/>
            </a:lvl1pPr>
          </a:lstStyle>
          <a:p>
            <a:fld id="{24417453-8A28-4370-9703-DE7219D50CBF}" type="slidenum">
              <a:rPr lang="en-GB" altLang="en-US"/>
              <a:pPr/>
              <a:t>‹#›</a:t>
            </a:fld>
            <a:endParaRPr lang="en-GB" altLang="en-US"/>
          </a:p>
        </p:txBody>
      </p:sp>
    </p:spTree>
    <p:extLst>
      <p:ext uri="{BB962C8B-B14F-4D97-AF65-F5344CB8AC3E}">
        <p14:creationId xmlns:p14="http://schemas.microsoft.com/office/powerpoint/2010/main" val="167689489"/>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AAE9D3F0-AF15-2A27-483C-BDA80AA2389B}"/>
              </a:ext>
            </a:extLst>
          </p:cNvPr>
          <p:cNvSpPr>
            <a:spLocks noGrp="1" noChangeArrowheads="1"/>
          </p:cNvSpPr>
          <p:nvPr>
            <p:ph type="dt" sz="half" idx="10"/>
          </p:nvPr>
        </p:nvSpPr>
        <p:spPr>
          <a:ln/>
        </p:spPr>
        <p:txBody>
          <a:bodyPr/>
          <a:lstStyle>
            <a:lvl1pPr>
              <a:defRPr/>
            </a:lvl1pPr>
          </a:lstStyle>
          <a:p>
            <a:fld id="{B06A44FA-3BEC-4AB8-B3B5-F142F8899C46}" type="datetime1">
              <a:rPr lang="en-US"/>
              <a:pPr/>
              <a:t>11/28/2025</a:t>
            </a:fld>
            <a:endParaRPr lang="en-GB"/>
          </a:p>
        </p:txBody>
      </p:sp>
      <p:sp>
        <p:nvSpPr>
          <p:cNvPr id="6" name="Rectangle 5">
            <a:extLst>
              <a:ext uri="{FF2B5EF4-FFF2-40B4-BE49-F238E27FC236}">
                <a16:creationId xmlns:a16="http://schemas.microsoft.com/office/drawing/2014/main" id="{82DAC026-527F-B5AA-1FAF-849A01218FD3}"/>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7BC4D926-1B82-F265-7A0F-644C3695A0BC}"/>
              </a:ext>
            </a:extLst>
          </p:cNvPr>
          <p:cNvSpPr>
            <a:spLocks noGrp="1" noChangeArrowheads="1"/>
          </p:cNvSpPr>
          <p:nvPr>
            <p:ph type="sldNum" sz="quarter" idx="12"/>
          </p:nvPr>
        </p:nvSpPr>
        <p:spPr>
          <a:ln/>
        </p:spPr>
        <p:txBody>
          <a:bodyPr/>
          <a:lstStyle>
            <a:lvl1pPr>
              <a:defRPr/>
            </a:lvl1pPr>
          </a:lstStyle>
          <a:p>
            <a:fld id="{AA37FBAC-0EA4-43AB-A603-98E126FD913F}" type="slidenum">
              <a:rPr lang="en-GB" altLang="en-US"/>
              <a:pPr/>
              <a:t>‹#›</a:t>
            </a:fld>
            <a:endParaRPr lang="en-GB" altLang="en-US"/>
          </a:p>
        </p:txBody>
      </p:sp>
    </p:spTree>
    <p:extLst>
      <p:ext uri="{BB962C8B-B14F-4D97-AF65-F5344CB8AC3E}">
        <p14:creationId xmlns:p14="http://schemas.microsoft.com/office/powerpoint/2010/main" val="4179278395"/>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3C7B8FCD-403F-F74F-9616-D7942BBFF65B}"/>
              </a:ext>
            </a:extLst>
          </p:cNvPr>
          <p:cNvSpPr>
            <a:spLocks noGrp="1" noChangeArrowheads="1"/>
          </p:cNvSpPr>
          <p:nvPr>
            <p:ph type="dt" sz="half" idx="10"/>
          </p:nvPr>
        </p:nvSpPr>
        <p:spPr>
          <a:ln/>
        </p:spPr>
        <p:txBody>
          <a:bodyPr/>
          <a:lstStyle>
            <a:lvl1pPr>
              <a:defRPr/>
            </a:lvl1pPr>
          </a:lstStyle>
          <a:p>
            <a:fld id="{2D7B99DB-3ED7-4078-8F81-1A23D4112635}" type="datetime1">
              <a:rPr lang="en-US"/>
              <a:pPr/>
              <a:t>11/28/2025</a:t>
            </a:fld>
            <a:endParaRPr lang="en-GB"/>
          </a:p>
        </p:txBody>
      </p:sp>
      <p:sp>
        <p:nvSpPr>
          <p:cNvPr id="5" name="Rectangle 5">
            <a:extLst>
              <a:ext uri="{FF2B5EF4-FFF2-40B4-BE49-F238E27FC236}">
                <a16:creationId xmlns:a16="http://schemas.microsoft.com/office/drawing/2014/main" id="{4AF36811-D440-F1AD-BFBB-F9870D9661E1}"/>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9007099E-5404-CC96-33BD-C8E7B7966587}"/>
              </a:ext>
            </a:extLst>
          </p:cNvPr>
          <p:cNvSpPr>
            <a:spLocks noGrp="1" noChangeArrowheads="1"/>
          </p:cNvSpPr>
          <p:nvPr>
            <p:ph type="sldNum" sz="quarter" idx="12"/>
          </p:nvPr>
        </p:nvSpPr>
        <p:spPr>
          <a:ln/>
        </p:spPr>
        <p:txBody>
          <a:bodyPr/>
          <a:lstStyle>
            <a:lvl1pPr>
              <a:defRPr/>
            </a:lvl1pPr>
          </a:lstStyle>
          <a:p>
            <a:fld id="{2B0E52D1-6969-4F29-9032-999C7571334A}" type="slidenum">
              <a:rPr lang="en-GB" altLang="en-US"/>
              <a:pPr/>
              <a:t>‹#›</a:t>
            </a:fld>
            <a:endParaRPr lang="en-GB" altLang="en-US"/>
          </a:p>
        </p:txBody>
      </p:sp>
    </p:spTree>
    <p:extLst>
      <p:ext uri="{BB962C8B-B14F-4D97-AF65-F5344CB8AC3E}">
        <p14:creationId xmlns:p14="http://schemas.microsoft.com/office/powerpoint/2010/main" val="1410582931"/>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GB" altLang="en-US" noProof="0"/>
              <a:t>Click to edit Master title style</a:t>
            </a:r>
            <a:endParaRPr lang="en-US"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Rectangle 4">
            <a:extLst>
              <a:ext uri="{FF2B5EF4-FFF2-40B4-BE49-F238E27FC236}">
                <a16:creationId xmlns:a16="http://schemas.microsoft.com/office/drawing/2014/main" id="{31BB8727-DAFA-672D-7144-97354CCC0CAE}"/>
              </a:ext>
            </a:extLst>
          </p:cNvPr>
          <p:cNvSpPr>
            <a:spLocks noGrp="1" noChangeArrowheads="1"/>
          </p:cNvSpPr>
          <p:nvPr>
            <p:ph type="dt" sz="half" idx="10"/>
          </p:nvPr>
        </p:nvSpPr>
        <p:spPr>
          <a:ln/>
        </p:spPr>
        <p:txBody>
          <a:bodyPr/>
          <a:lstStyle>
            <a:lvl1pPr>
              <a:defRPr/>
            </a:lvl1pPr>
          </a:lstStyle>
          <a:p>
            <a:fld id="{AB461C71-54D2-4C6D-817C-6A6AE1A158B4}" type="datetime1">
              <a:rPr lang="en-US"/>
              <a:pPr/>
              <a:t>11/28/2025</a:t>
            </a:fld>
            <a:endParaRPr lang="en-GB"/>
          </a:p>
        </p:txBody>
      </p:sp>
      <p:sp>
        <p:nvSpPr>
          <p:cNvPr id="5" name="Rectangle 5">
            <a:extLst>
              <a:ext uri="{FF2B5EF4-FFF2-40B4-BE49-F238E27FC236}">
                <a16:creationId xmlns:a16="http://schemas.microsoft.com/office/drawing/2014/main" id="{19CCAA0B-6E60-59C7-12F9-A41C67CCCFCB}"/>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E19B6E17-AD6D-53EF-8F2B-B8480599A25D}"/>
              </a:ext>
            </a:extLst>
          </p:cNvPr>
          <p:cNvSpPr>
            <a:spLocks noGrp="1" noChangeArrowheads="1"/>
          </p:cNvSpPr>
          <p:nvPr>
            <p:ph type="sldNum" sz="quarter" idx="12"/>
          </p:nvPr>
        </p:nvSpPr>
        <p:spPr>
          <a:ln/>
        </p:spPr>
        <p:txBody>
          <a:bodyPr/>
          <a:lstStyle>
            <a:lvl1pPr>
              <a:defRPr/>
            </a:lvl1pPr>
          </a:lstStyle>
          <a:p>
            <a:fld id="{EC20AAAF-1334-4400-8986-2AEBB4560285}" type="slidenum">
              <a:rPr lang="en-GB" altLang="en-US"/>
              <a:pPr/>
              <a:t>‹#›</a:t>
            </a:fld>
            <a:endParaRPr lang="en-GB" altLang="en-US"/>
          </a:p>
        </p:txBody>
      </p:sp>
    </p:spTree>
    <p:extLst>
      <p:ext uri="{BB962C8B-B14F-4D97-AF65-F5344CB8AC3E}">
        <p14:creationId xmlns:p14="http://schemas.microsoft.com/office/powerpoint/2010/main" val="3697035828"/>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08B1EA6F-0047-DD48-D20E-A1D299593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a:lstStyle>
            <a:lvl1pPr>
              <a:defRPr sz="5800"/>
            </a:lvl1pPr>
          </a:lstStyle>
          <a:p>
            <a:r>
              <a:rPr lang="en-GB" altLang="en-US" noProof="0"/>
              <a:t>Click to edit Master </a:t>
            </a:r>
            <a:br>
              <a:rPr lang="en-GB" altLang="en-US" noProof="0"/>
            </a:br>
            <a:r>
              <a:rPr lang="en-GB" altLang="en-US" noProof="0"/>
              <a:t>title style</a:t>
            </a:r>
          </a:p>
        </p:txBody>
      </p:sp>
      <p:sp>
        <p:nvSpPr>
          <p:cNvPr id="117763" name="Rectangle 3"/>
          <p:cNvSpPr>
            <a:spLocks noGrp="1" noChangeArrowheads="1"/>
          </p:cNvSpPr>
          <p:nvPr>
            <p:ph type="subTitle" idx="1"/>
          </p:nvPr>
        </p:nvSpPr>
        <p:spPr>
          <a:xfrm>
            <a:off x="381000" y="4113213"/>
            <a:ext cx="8382000" cy="1752600"/>
          </a:xfrm>
        </p:spPr>
        <p:txBody>
          <a:bodyPr/>
          <a:lstStyle>
            <a:lvl1pPr marL="0" indent="0">
              <a:buFontTx/>
              <a:buNone/>
              <a:defRPr/>
            </a:lvl1pPr>
          </a:lstStyle>
          <a:p>
            <a:r>
              <a:rPr lang="en-GB" altLang="en-US" noProof="0"/>
              <a:t>Click to edit Master subtitle style</a:t>
            </a:r>
          </a:p>
        </p:txBody>
      </p:sp>
      <p:sp>
        <p:nvSpPr>
          <p:cNvPr id="3" name="Slide Number Placeholder 6">
            <a:extLst>
              <a:ext uri="{FF2B5EF4-FFF2-40B4-BE49-F238E27FC236}">
                <a16:creationId xmlns:a16="http://schemas.microsoft.com/office/drawing/2014/main" id="{BD445D77-D2E2-035D-2578-3AE0F82A6AF0}"/>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fld id="{76444858-FFB4-46FF-9DAE-2E101C8B91E1}" type="slidenum">
              <a:rPr lang="en-GB" altLang="en-US"/>
              <a:pPr/>
              <a:t>‹#›</a:t>
            </a:fld>
            <a:endParaRPr lang="en-GB" altLang="en-US"/>
          </a:p>
        </p:txBody>
      </p:sp>
      <p:sp>
        <p:nvSpPr>
          <p:cNvPr id="4" name="Date Placeholder 4">
            <a:extLst>
              <a:ext uri="{FF2B5EF4-FFF2-40B4-BE49-F238E27FC236}">
                <a16:creationId xmlns:a16="http://schemas.microsoft.com/office/drawing/2014/main" id="{6BF42DF3-C0AB-ED3C-E9A5-0EF99E3233ED}"/>
              </a:ext>
            </a:extLst>
          </p:cNvPr>
          <p:cNvSpPr>
            <a:spLocks noGrp="1" noChangeArrowheads="1"/>
          </p:cNvSpPr>
          <p:nvPr>
            <p:ph type="dt" sz="half" idx="11"/>
          </p:nvPr>
        </p:nvSpPr>
        <p:spPr>
          <a:ln cap="flat" algn="ctr">
            <a:headEnd type="none" w="med" len="med"/>
            <a:tailEnd type="none" w="med" len="med"/>
          </a:ln>
        </p:spPr>
        <p:txBody>
          <a:bodyPr/>
          <a:lstStyle>
            <a:lvl1pPr>
              <a:defRPr>
                <a:solidFill>
                  <a:srgbClr val="FFFFFF"/>
                </a:solidFill>
              </a:defRPr>
            </a:lvl1pPr>
          </a:lstStyle>
          <a:p>
            <a:fld id="{0A68AA3E-CE38-4464-B0D1-64CC91AD923B}" type="datetime1">
              <a:rPr lang="en-US"/>
              <a:pPr/>
              <a:t>11/28/2025</a:t>
            </a:fld>
            <a:endParaRPr lang="en-GB"/>
          </a:p>
        </p:txBody>
      </p:sp>
      <p:sp>
        <p:nvSpPr>
          <p:cNvPr id="5" name="Footer Placeholder 5">
            <a:extLst>
              <a:ext uri="{FF2B5EF4-FFF2-40B4-BE49-F238E27FC236}">
                <a16:creationId xmlns:a16="http://schemas.microsoft.com/office/drawing/2014/main" id="{DB08A993-DB7C-410B-3A54-996FA2913AEE}"/>
              </a:ext>
            </a:extLst>
          </p:cNvPr>
          <p:cNvSpPr>
            <a:spLocks noGrp="1" noChangeArrowheads="1"/>
          </p:cNvSpPr>
          <p:nvPr>
            <p:ph type="ftr" sz="quarter" idx="12"/>
          </p:nvPr>
        </p:nvSpPr>
        <p:spPr>
          <a:ln cap="flat" algn="ctr">
            <a:headEnd type="none" w="med" len="med"/>
            <a:tailEnd type="none" w="med" len="med"/>
          </a:ln>
        </p:spPr>
        <p:txBody>
          <a:bodyPr/>
          <a:lstStyle>
            <a:lvl1pPr>
              <a:defRPr>
                <a:solidFill>
                  <a:srgbClr val="FFFFFF"/>
                </a:solidFill>
              </a:defRPr>
            </a:lvl1pPr>
          </a:lstStyle>
          <a:p>
            <a:endParaRPr lang="en-GB"/>
          </a:p>
        </p:txBody>
      </p:sp>
    </p:spTree>
    <p:extLst>
      <p:ext uri="{BB962C8B-B14F-4D97-AF65-F5344CB8AC3E}">
        <p14:creationId xmlns:p14="http://schemas.microsoft.com/office/powerpoint/2010/main" val="376449139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Content Placeholder 2"/>
          <p:cNvSpPr>
            <a:spLocks noGrp="1"/>
          </p:cNvSpPr>
          <p:nvPr>
            <p:ph idx="1"/>
          </p:nvPr>
        </p:nvSpPr>
        <p:spPr>
          <a:xfrm>
            <a:off x="2971800" y="1828800"/>
            <a:ext cx="5943600" cy="4267200"/>
          </a:xfrm>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Rectangle 4">
            <a:extLst>
              <a:ext uri="{FF2B5EF4-FFF2-40B4-BE49-F238E27FC236}">
                <a16:creationId xmlns:a16="http://schemas.microsoft.com/office/drawing/2014/main" id="{26620657-1EC8-44A7-1B97-30A8DBCE8733}"/>
              </a:ext>
            </a:extLst>
          </p:cNvPr>
          <p:cNvSpPr>
            <a:spLocks noGrp="1" noChangeArrowheads="1"/>
          </p:cNvSpPr>
          <p:nvPr>
            <p:ph type="dt" sz="half" idx="10"/>
          </p:nvPr>
        </p:nvSpPr>
        <p:spPr>
          <a:ln/>
        </p:spPr>
        <p:txBody>
          <a:bodyPr/>
          <a:lstStyle>
            <a:lvl1pPr>
              <a:defRPr/>
            </a:lvl1pPr>
          </a:lstStyle>
          <a:p>
            <a:fld id="{066434EE-CF7D-427E-9299-D29F49E3E66C}" type="datetime1">
              <a:rPr lang="en-US"/>
              <a:pPr/>
              <a:t>11/28/2025</a:t>
            </a:fld>
            <a:endParaRPr lang="en-GB"/>
          </a:p>
        </p:txBody>
      </p:sp>
      <p:sp>
        <p:nvSpPr>
          <p:cNvPr id="5" name="Rectangle 5">
            <a:extLst>
              <a:ext uri="{FF2B5EF4-FFF2-40B4-BE49-F238E27FC236}">
                <a16:creationId xmlns:a16="http://schemas.microsoft.com/office/drawing/2014/main" id="{393F8B7B-809D-B6AA-8B03-3376A5539474}"/>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83A0404C-20C8-5182-5B12-E5DB917AB5C8}"/>
              </a:ext>
            </a:extLst>
          </p:cNvPr>
          <p:cNvSpPr>
            <a:spLocks noGrp="1" noChangeArrowheads="1"/>
          </p:cNvSpPr>
          <p:nvPr>
            <p:ph type="sldNum" sz="quarter" idx="12"/>
          </p:nvPr>
        </p:nvSpPr>
        <p:spPr>
          <a:ln/>
        </p:spPr>
        <p:txBody>
          <a:bodyPr/>
          <a:lstStyle>
            <a:lvl1pPr>
              <a:defRPr/>
            </a:lvl1pPr>
          </a:lstStyle>
          <a:p>
            <a:fld id="{A3CF9B5C-0483-4C65-9845-BF9C32172210}" type="slidenum">
              <a:rPr lang="en-GB" altLang="en-US"/>
              <a:pPr/>
              <a:t>‹#›</a:t>
            </a:fld>
            <a:endParaRPr lang="en-GB" altLang="en-US"/>
          </a:p>
        </p:txBody>
      </p:sp>
    </p:spTree>
    <p:extLst>
      <p:ext uri="{BB962C8B-B14F-4D97-AF65-F5344CB8AC3E}">
        <p14:creationId xmlns:p14="http://schemas.microsoft.com/office/powerpoint/2010/main" val="2494645350"/>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ltLang="en-US" noProof="0"/>
              <a:t>Click to edit Master title style</a:t>
            </a:r>
            <a:endParaRPr lang="en-GB" altLang="en-US" noProof="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en-US" noProof="0"/>
              <a:t>Click to edit Master text styles</a:t>
            </a:r>
          </a:p>
        </p:txBody>
      </p:sp>
      <p:sp>
        <p:nvSpPr>
          <p:cNvPr id="4" name="Rectangle 4">
            <a:extLst>
              <a:ext uri="{FF2B5EF4-FFF2-40B4-BE49-F238E27FC236}">
                <a16:creationId xmlns:a16="http://schemas.microsoft.com/office/drawing/2014/main" id="{4017C0C8-5864-138C-761B-88146A49E040}"/>
              </a:ext>
            </a:extLst>
          </p:cNvPr>
          <p:cNvSpPr>
            <a:spLocks noGrp="1" noChangeArrowheads="1"/>
          </p:cNvSpPr>
          <p:nvPr>
            <p:ph type="dt" sz="half" idx="10"/>
          </p:nvPr>
        </p:nvSpPr>
        <p:spPr>
          <a:ln/>
        </p:spPr>
        <p:txBody>
          <a:bodyPr/>
          <a:lstStyle>
            <a:lvl1pPr>
              <a:defRPr/>
            </a:lvl1pPr>
          </a:lstStyle>
          <a:p>
            <a:fld id="{7CCB505E-5906-445C-A942-9AA725218851}" type="datetime1">
              <a:rPr lang="en-US"/>
              <a:pPr/>
              <a:t>11/28/2025</a:t>
            </a:fld>
            <a:endParaRPr lang="en-GB"/>
          </a:p>
        </p:txBody>
      </p:sp>
      <p:sp>
        <p:nvSpPr>
          <p:cNvPr id="5" name="Rectangle 5">
            <a:extLst>
              <a:ext uri="{FF2B5EF4-FFF2-40B4-BE49-F238E27FC236}">
                <a16:creationId xmlns:a16="http://schemas.microsoft.com/office/drawing/2014/main" id="{1F3170A0-2B99-2673-6A56-F57CF38E412E}"/>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6D906DE7-4B91-0684-1226-6B9CEC495B58}"/>
              </a:ext>
            </a:extLst>
          </p:cNvPr>
          <p:cNvSpPr>
            <a:spLocks noGrp="1" noChangeArrowheads="1"/>
          </p:cNvSpPr>
          <p:nvPr>
            <p:ph type="sldNum" sz="quarter" idx="12"/>
          </p:nvPr>
        </p:nvSpPr>
        <p:spPr>
          <a:ln/>
        </p:spPr>
        <p:txBody>
          <a:bodyPr/>
          <a:lstStyle>
            <a:lvl1pPr>
              <a:defRPr/>
            </a:lvl1pPr>
          </a:lstStyle>
          <a:p>
            <a:fld id="{3944E754-9B09-4887-B323-A6ED61451770}" type="slidenum">
              <a:rPr lang="en-GB" altLang="en-US"/>
              <a:pPr/>
              <a:t>‹#›</a:t>
            </a:fld>
            <a:endParaRPr lang="en-GB" altLang="en-US"/>
          </a:p>
        </p:txBody>
      </p:sp>
    </p:spTree>
    <p:extLst>
      <p:ext uri="{BB962C8B-B14F-4D97-AF65-F5344CB8AC3E}">
        <p14:creationId xmlns:p14="http://schemas.microsoft.com/office/powerpoint/2010/main" val="3792019361"/>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5" name="Rectangle 4">
            <a:extLst>
              <a:ext uri="{FF2B5EF4-FFF2-40B4-BE49-F238E27FC236}">
                <a16:creationId xmlns:a16="http://schemas.microsoft.com/office/drawing/2014/main" id="{B9D70165-0A71-CB20-D1F1-F2DF5E3C1B5B}"/>
              </a:ext>
            </a:extLst>
          </p:cNvPr>
          <p:cNvSpPr>
            <a:spLocks noGrp="1" noChangeArrowheads="1"/>
          </p:cNvSpPr>
          <p:nvPr>
            <p:ph type="dt" sz="half" idx="10"/>
          </p:nvPr>
        </p:nvSpPr>
        <p:spPr>
          <a:ln/>
        </p:spPr>
        <p:txBody>
          <a:bodyPr/>
          <a:lstStyle>
            <a:lvl1pPr>
              <a:defRPr/>
            </a:lvl1pPr>
          </a:lstStyle>
          <a:p>
            <a:fld id="{D8D12879-1209-452F-BAE8-514E4445BB02}" type="datetime1">
              <a:rPr lang="en-US"/>
              <a:pPr/>
              <a:t>11/28/2025</a:t>
            </a:fld>
            <a:endParaRPr lang="en-GB"/>
          </a:p>
        </p:txBody>
      </p:sp>
      <p:sp>
        <p:nvSpPr>
          <p:cNvPr id="6" name="Rectangle 5">
            <a:extLst>
              <a:ext uri="{FF2B5EF4-FFF2-40B4-BE49-F238E27FC236}">
                <a16:creationId xmlns:a16="http://schemas.microsoft.com/office/drawing/2014/main" id="{DE318E72-CDF7-D759-CEBA-95BFFB5D53AA}"/>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BB94BCC3-E891-4FE6-0264-B77037AA6F37}"/>
              </a:ext>
            </a:extLst>
          </p:cNvPr>
          <p:cNvSpPr>
            <a:spLocks noGrp="1" noChangeArrowheads="1"/>
          </p:cNvSpPr>
          <p:nvPr>
            <p:ph type="sldNum" sz="quarter" idx="12"/>
          </p:nvPr>
        </p:nvSpPr>
        <p:spPr>
          <a:ln/>
        </p:spPr>
        <p:txBody>
          <a:bodyPr/>
          <a:lstStyle>
            <a:lvl1pPr>
              <a:defRPr/>
            </a:lvl1pPr>
          </a:lstStyle>
          <a:p>
            <a:fld id="{82F0ED95-79B9-42FB-9F9F-BC3CB7B73F10}" type="slidenum">
              <a:rPr lang="en-GB" altLang="en-US"/>
              <a:pPr/>
              <a:t>‹#›</a:t>
            </a:fld>
            <a:endParaRPr lang="en-GB" altLang="en-US"/>
          </a:p>
        </p:txBody>
      </p:sp>
    </p:spTree>
    <p:extLst>
      <p:ext uri="{BB962C8B-B14F-4D97-AF65-F5344CB8AC3E}">
        <p14:creationId xmlns:p14="http://schemas.microsoft.com/office/powerpoint/2010/main" val="2587521882"/>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en-US" noProof="0"/>
              <a:t>Click to edit Master title style</a:t>
            </a:r>
            <a:endParaRPr lang="en-GB"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7" name="Rectangle 4">
            <a:extLst>
              <a:ext uri="{FF2B5EF4-FFF2-40B4-BE49-F238E27FC236}">
                <a16:creationId xmlns:a16="http://schemas.microsoft.com/office/drawing/2014/main" id="{5BE34E6A-208F-6411-B027-5A641B287356}"/>
              </a:ext>
            </a:extLst>
          </p:cNvPr>
          <p:cNvSpPr>
            <a:spLocks noGrp="1" noChangeArrowheads="1"/>
          </p:cNvSpPr>
          <p:nvPr>
            <p:ph type="dt" sz="half" idx="10"/>
          </p:nvPr>
        </p:nvSpPr>
        <p:spPr>
          <a:ln/>
        </p:spPr>
        <p:txBody>
          <a:bodyPr/>
          <a:lstStyle>
            <a:lvl1pPr>
              <a:defRPr/>
            </a:lvl1pPr>
          </a:lstStyle>
          <a:p>
            <a:fld id="{0883D81A-57CC-425E-8228-2A8D145A40CB}" type="datetime1">
              <a:rPr lang="en-US"/>
              <a:pPr/>
              <a:t>11/28/2025</a:t>
            </a:fld>
            <a:endParaRPr lang="en-GB"/>
          </a:p>
        </p:txBody>
      </p:sp>
      <p:sp>
        <p:nvSpPr>
          <p:cNvPr id="8" name="Rectangle 5">
            <a:extLst>
              <a:ext uri="{FF2B5EF4-FFF2-40B4-BE49-F238E27FC236}">
                <a16:creationId xmlns:a16="http://schemas.microsoft.com/office/drawing/2014/main" id="{F269A282-CAD8-969E-FE33-156A55496E06}"/>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8EAB3707-365E-488A-7351-1AA8D7877F65}"/>
              </a:ext>
            </a:extLst>
          </p:cNvPr>
          <p:cNvSpPr>
            <a:spLocks noGrp="1" noChangeArrowheads="1"/>
          </p:cNvSpPr>
          <p:nvPr>
            <p:ph type="sldNum" sz="quarter" idx="12"/>
          </p:nvPr>
        </p:nvSpPr>
        <p:spPr>
          <a:ln/>
        </p:spPr>
        <p:txBody>
          <a:bodyPr/>
          <a:lstStyle>
            <a:lvl1pPr>
              <a:defRPr/>
            </a:lvl1pPr>
          </a:lstStyle>
          <a:p>
            <a:fld id="{76CAFFC0-EB01-4B43-BA28-A08B2FF77FC6}" type="slidenum">
              <a:rPr lang="en-GB" altLang="en-US"/>
              <a:pPr/>
              <a:t>‹#›</a:t>
            </a:fld>
            <a:endParaRPr lang="en-GB" altLang="en-US"/>
          </a:p>
        </p:txBody>
      </p:sp>
    </p:spTree>
    <p:extLst>
      <p:ext uri="{BB962C8B-B14F-4D97-AF65-F5344CB8AC3E}">
        <p14:creationId xmlns:p14="http://schemas.microsoft.com/office/powerpoint/2010/main" val="1064823365"/>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Rectangle 4">
            <a:extLst>
              <a:ext uri="{FF2B5EF4-FFF2-40B4-BE49-F238E27FC236}">
                <a16:creationId xmlns:a16="http://schemas.microsoft.com/office/drawing/2014/main" id="{2E8825F1-950E-7C31-EB13-4EA9EC4E8CC2}"/>
              </a:ext>
            </a:extLst>
          </p:cNvPr>
          <p:cNvSpPr>
            <a:spLocks noGrp="1" noChangeArrowheads="1"/>
          </p:cNvSpPr>
          <p:nvPr>
            <p:ph type="dt" sz="half" idx="10"/>
          </p:nvPr>
        </p:nvSpPr>
        <p:spPr>
          <a:ln/>
        </p:spPr>
        <p:txBody>
          <a:bodyPr/>
          <a:lstStyle>
            <a:lvl1pPr>
              <a:defRPr/>
            </a:lvl1pPr>
          </a:lstStyle>
          <a:p>
            <a:fld id="{B9FC7555-80AC-4436-B0EE-CB22B3F091F5}" type="datetime1">
              <a:rPr lang="en-US"/>
              <a:pPr/>
              <a:t>11/28/2025</a:t>
            </a:fld>
            <a:endParaRPr lang="en-GB"/>
          </a:p>
        </p:txBody>
      </p:sp>
      <p:sp>
        <p:nvSpPr>
          <p:cNvPr id="4" name="Rectangle 5">
            <a:extLst>
              <a:ext uri="{FF2B5EF4-FFF2-40B4-BE49-F238E27FC236}">
                <a16:creationId xmlns:a16="http://schemas.microsoft.com/office/drawing/2014/main" id="{90BDB41A-81EA-E1A8-8D16-BE29E5CA09EF}"/>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F0CC3374-2DA0-314F-597D-F06DEBA27450}"/>
              </a:ext>
            </a:extLst>
          </p:cNvPr>
          <p:cNvSpPr>
            <a:spLocks noGrp="1" noChangeArrowheads="1"/>
          </p:cNvSpPr>
          <p:nvPr>
            <p:ph type="sldNum" sz="quarter" idx="12"/>
          </p:nvPr>
        </p:nvSpPr>
        <p:spPr>
          <a:ln/>
        </p:spPr>
        <p:txBody>
          <a:bodyPr/>
          <a:lstStyle>
            <a:lvl1pPr>
              <a:defRPr/>
            </a:lvl1pPr>
          </a:lstStyle>
          <a:p>
            <a:fld id="{3915C1E3-218E-445C-862B-D02CDD561139}" type="slidenum">
              <a:rPr lang="en-GB" altLang="en-US"/>
              <a:pPr/>
              <a:t>‹#›</a:t>
            </a:fld>
            <a:endParaRPr lang="en-GB" altLang="en-US"/>
          </a:p>
        </p:txBody>
      </p:sp>
    </p:spTree>
    <p:extLst>
      <p:ext uri="{BB962C8B-B14F-4D97-AF65-F5344CB8AC3E}">
        <p14:creationId xmlns:p14="http://schemas.microsoft.com/office/powerpoint/2010/main" val="1900529235"/>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Content Placeholder 2"/>
          <p:cNvSpPr>
            <a:spLocks noGrp="1"/>
          </p:cNvSpPr>
          <p:nvPr>
            <p:ph sz="half" idx="1"/>
          </p:nvPr>
        </p:nvSpPr>
        <p:spPr>
          <a:xfrm>
            <a:off x="2971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Content Placeholder 3"/>
          <p:cNvSpPr>
            <a:spLocks noGrp="1"/>
          </p:cNvSpPr>
          <p:nvPr>
            <p:ph sz="half" idx="2"/>
          </p:nvPr>
        </p:nvSpPr>
        <p:spPr>
          <a:xfrm>
            <a:off x="6019800" y="1828800"/>
            <a:ext cx="2895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Rectangle 4">
            <a:extLst>
              <a:ext uri="{FF2B5EF4-FFF2-40B4-BE49-F238E27FC236}">
                <a16:creationId xmlns:a16="http://schemas.microsoft.com/office/drawing/2014/main" id="{777E6576-AEB1-07E8-9D25-86DE60B78618}"/>
              </a:ext>
            </a:extLst>
          </p:cNvPr>
          <p:cNvSpPr>
            <a:spLocks noGrp="1" noChangeArrowheads="1"/>
          </p:cNvSpPr>
          <p:nvPr>
            <p:ph type="dt" sz="half" idx="10"/>
          </p:nvPr>
        </p:nvSpPr>
        <p:spPr>
          <a:ln/>
        </p:spPr>
        <p:txBody>
          <a:bodyPr/>
          <a:lstStyle>
            <a:lvl1pPr>
              <a:defRPr/>
            </a:lvl1pPr>
          </a:lstStyle>
          <a:p>
            <a:fld id="{2219D4C1-38B3-4A09-81CA-1E6AAC947096}" type="datetime1">
              <a:rPr lang="en-US"/>
              <a:pPr/>
              <a:t>11/28/2025</a:t>
            </a:fld>
            <a:endParaRPr lang="en-GB"/>
          </a:p>
        </p:txBody>
      </p:sp>
      <p:sp>
        <p:nvSpPr>
          <p:cNvPr id="6" name="Rectangle 5">
            <a:extLst>
              <a:ext uri="{FF2B5EF4-FFF2-40B4-BE49-F238E27FC236}">
                <a16:creationId xmlns:a16="http://schemas.microsoft.com/office/drawing/2014/main" id="{323B262B-8CB3-7FD2-CF8A-5E80AA6939FA}"/>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E7E9649A-8462-2D46-50F4-BC07800895A9}"/>
              </a:ext>
            </a:extLst>
          </p:cNvPr>
          <p:cNvSpPr>
            <a:spLocks noGrp="1" noChangeArrowheads="1"/>
          </p:cNvSpPr>
          <p:nvPr>
            <p:ph type="sldNum" sz="quarter" idx="12"/>
          </p:nvPr>
        </p:nvSpPr>
        <p:spPr>
          <a:ln/>
        </p:spPr>
        <p:txBody>
          <a:bodyPr/>
          <a:lstStyle>
            <a:lvl1pPr>
              <a:defRPr/>
            </a:lvl1pPr>
          </a:lstStyle>
          <a:p>
            <a:fld id="{F25D6C90-DFCF-4AF7-A5FF-E72DFF966B62}" type="slidenum">
              <a:rPr lang="en-GB" altLang="en-US"/>
              <a:pPr/>
              <a:t>‹#›</a:t>
            </a:fld>
            <a:endParaRPr lang="en-GB" altLang="en-US"/>
          </a:p>
        </p:txBody>
      </p:sp>
    </p:spTree>
    <p:extLst>
      <p:ext uri="{BB962C8B-B14F-4D97-AF65-F5344CB8AC3E}">
        <p14:creationId xmlns:p14="http://schemas.microsoft.com/office/powerpoint/2010/main" val="2516348079"/>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23A49E-B58F-5782-4B7E-62372F126F54}"/>
              </a:ext>
            </a:extLst>
          </p:cNvPr>
          <p:cNvSpPr>
            <a:spLocks noGrp="1" noChangeArrowheads="1"/>
          </p:cNvSpPr>
          <p:nvPr>
            <p:ph type="dt" sz="half" idx="10"/>
          </p:nvPr>
        </p:nvSpPr>
        <p:spPr>
          <a:ln/>
        </p:spPr>
        <p:txBody>
          <a:bodyPr/>
          <a:lstStyle>
            <a:lvl1pPr>
              <a:defRPr/>
            </a:lvl1pPr>
          </a:lstStyle>
          <a:p>
            <a:fld id="{D73F41CC-1055-4EC0-8CB1-485CB16DF026}" type="datetime1">
              <a:rPr lang="en-US"/>
              <a:pPr/>
              <a:t>11/28/2025</a:t>
            </a:fld>
            <a:endParaRPr lang="en-GB"/>
          </a:p>
        </p:txBody>
      </p:sp>
      <p:sp>
        <p:nvSpPr>
          <p:cNvPr id="3" name="Rectangle 5">
            <a:extLst>
              <a:ext uri="{FF2B5EF4-FFF2-40B4-BE49-F238E27FC236}">
                <a16:creationId xmlns:a16="http://schemas.microsoft.com/office/drawing/2014/main" id="{0C9B8A05-174F-73DD-7EDA-92C6924D2275}"/>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C606C9A9-098C-0355-34A8-10A21F0DDBAA}"/>
              </a:ext>
            </a:extLst>
          </p:cNvPr>
          <p:cNvSpPr>
            <a:spLocks noGrp="1" noChangeArrowheads="1"/>
          </p:cNvSpPr>
          <p:nvPr>
            <p:ph type="sldNum" sz="quarter" idx="12"/>
          </p:nvPr>
        </p:nvSpPr>
        <p:spPr>
          <a:ln/>
        </p:spPr>
        <p:txBody>
          <a:bodyPr/>
          <a:lstStyle>
            <a:lvl1pPr>
              <a:defRPr/>
            </a:lvl1pPr>
          </a:lstStyle>
          <a:p>
            <a:fld id="{7BF564C3-0DD6-429C-8691-4F81BF88D6D4}" type="slidenum">
              <a:rPr lang="en-GB" altLang="en-US"/>
              <a:pPr/>
              <a:t>‹#›</a:t>
            </a:fld>
            <a:endParaRPr lang="en-GB" altLang="en-US"/>
          </a:p>
        </p:txBody>
      </p:sp>
    </p:spTree>
    <p:extLst>
      <p:ext uri="{BB962C8B-B14F-4D97-AF65-F5344CB8AC3E}">
        <p14:creationId xmlns:p14="http://schemas.microsoft.com/office/powerpoint/2010/main" val="2313821999"/>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en-US" noProof="0"/>
              <a:t>Click to edit Master title style</a:t>
            </a:r>
            <a:endParaRPr lang="en-GB"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2E76DE80-DEC7-0207-E5D1-AFFCC165C378}"/>
              </a:ext>
            </a:extLst>
          </p:cNvPr>
          <p:cNvSpPr>
            <a:spLocks noGrp="1" noChangeArrowheads="1"/>
          </p:cNvSpPr>
          <p:nvPr>
            <p:ph type="dt" sz="half" idx="10"/>
          </p:nvPr>
        </p:nvSpPr>
        <p:spPr>
          <a:ln/>
        </p:spPr>
        <p:txBody>
          <a:bodyPr/>
          <a:lstStyle>
            <a:lvl1pPr>
              <a:defRPr/>
            </a:lvl1pPr>
          </a:lstStyle>
          <a:p>
            <a:fld id="{B22ACEEF-5324-4F33-8A18-8F1B54645B98}" type="datetime1">
              <a:rPr lang="en-US"/>
              <a:pPr/>
              <a:t>11/28/2025</a:t>
            </a:fld>
            <a:endParaRPr lang="en-GB"/>
          </a:p>
        </p:txBody>
      </p:sp>
      <p:sp>
        <p:nvSpPr>
          <p:cNvPr id="6" name="Rectangle 5">
            <a:extLst>
              <a:ext uri="{FF2B5EF4-FFF2-40B4-BE49-F238E27FC236}">
                <a16:creationId xmlns:a16="http://schemas.microsoft.com/office/drawing/2014/main" id="{8834A222-B323-3A6C-C92E-07544C2FDAC9}"/>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3578D57F-B488-51CB-0D7B-2304F7828C76}"/>
              </a:ext>
            </a:extLst>
          </p:cNvPr>
          <p:cNvSpPr>
            <a:spLocks noGrp="1" noChangeArrowheads="1"/>
          </p:cNvSpPr>
          <p:nvPr>
            <p:ph type="sldNum" sz="quarter" idx="12"/>
          </p:nvPr>
        </p:nvSpPr>
        <p:spPr>
          <a:ln/>
        </p:spPr>
        <p:txBody>
          <a:bodyPr/>
          <a:lstStyle>
            <a:lvl1pPr>
              <a:defRPr/>
            </a:lvl1pPr>
          </a:lstStyle>
          <a:p>
            <a:fld id="{15ECBA01-EB05-4DEF-8EB3-4297BFF2149C}" type="slidenum">
              <a:rPr lang="en-GB" altLang="en-US"/>
              <a:pPr/>
              <a:t>‹#›</a:t>
            </a:fld>
            <a:endParaRPr lang="en-GB" altLang="en-US"/>
          </a:p>
        </p:txBody>
      </p:sp>
    </p:spTree>
    <p:extLst>
      <p:ext uri="{BB962C8B-B14F-4D97-AF65-F5344CB8AC3E}">
        <p14:creationId xmlns:p14="http://schemas.microsoft.com/office/powerpoint/2010/main" val="3031523391"/>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en-US" noProof="0"/>
              <a:t>Click to edit Master title style</a:t>
            </a:r>
            <a:endParaRPr lang="en-GB"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en-US" noProof="0"/>
              <a:t>Click to edit Master text styles</a:t>
            </a:r>
          </a:p>
        </p:txBody>
      </p:sp>
      <p:sp>
        <p:nvSpPr>
          <p:cNvPr id="5" name="Rectangle 4">
            <a:extLst>
              <a:ext uri="{FF2B5EF4-FFF2-40B4-BE49-F238E27FC236}">
                <a16:creationId xmlns:a16="http://schemas.microsoft.com/office/drawing/2014/main" id="{DDC4D7B2-2A38-6E71-DAF8-587D659039B4}"/>
              </a:ext>
            </a:extLst>
          </p:cNvPr>
          <p:cNvSpPr>
            <a:spLocks noGrp="1" noChangeArrowheads="1"/>
          </p:cNvSpPr>
          <p:nvPr>
            <p:ph type="dt" sz="half" idx="10"/>
          </p:nvPr>
        </p:nvSpPr>
        <p:spPr>
          <a:ln/>
        </p:spPr>
        <p:txBody>
          <a:bodyPr/>
          <a:lstStyle>
            <a:lvl1pPr>
              <a:defRPr/>
            </a:lvl1pPr>
          </a:lstStyle>
          <a:p>
            <a:fld id="{611B1043-7D60-4926-95E5-24862C19B6F1}" type="datetime1">
              <a:rPr lang="en-US"/>
              <a:pPr/>
              <a:t>11/28/2025</a:t>
            </a:fld>
            <a:endParaRPr lang="en-GB"/>
          </a:p>
        </p:txBody>
      </p:sp>
      <p:sp>
        <p:nvSpPr>
          <p:cNvPr id="6" name="Rectangle 5">
            <a:extLst>
              <a:ext uri="{FF2B5EF4-FFF2-40B4-BE49-F238E27FC236}">
                <a16:creationId xmlns:a16="http://schemas.microsoft.com/office/drawing/2014/main" id="{30AB5A22-386B-BD7A-5630-E785DA81823A}"/>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B5B7EB57-DE43-84CD-94FF-F56350CAB7F2}"/>
              </a:ext>
            </a:extLst>
          </p:cNvPr>
          <p:cNvSpPr>
            <a:spLocks noGrp="1" noChangeArrowheads="1"/>
          </p:cNvSpPr>
          <p:nvPr>
            <p:ph type="sldNum" sz="quarter" idx="12"/>
          </p:nvPr>
        </p:nvSpPr>
        <p:spPr>
          <a:ln/>
        </p:spPr>
        <p:txBody>
          <a:bodyPr/>
          <a:lstStyle>
            <a:lvl1pPr>
              <a:defRPr/>
            </a:lvl1pPr>
          </a:lstStyle>
          <a:p>
            <a:fld id="{708D73C0-5E2E-4C9A-BFCE-D28CBF03A4F6}" type="slidenum">
              <a:rPr lang="en-GB" altLang="en-US"/>
              <a:pPr/>
              <a:t>‹#›</a:t>
            </a:fld>
            <a:endParaRPr lang="en-GB" altLang="en-US"/>
          </a:p>
        </p:txBody>
      </p:sp>
    </p:spTree>
    <p:extLst>
      <p:ext uri="{BB962C8B-B14F-4D97-AF65-F5344CB8AC3E}">
        <p14:creationId xmlns:p14="http://schemas.microsoft.com/office/powerpoint/2010/main" val="2132325582"/>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US" altLang="en-US" noProof="0"/>
              <a:t>Click to edit Master title style</a:t>
            </a:r>
            <a:endParaRPr lang="en-GB" altLang="en-US" noProof="0"/>
          </a:p>
        </p:txBody>
      </p:sp>
      <p:sp>
        <p:nvSpPr>
          <p:cNvPr id="3" name="Vertical Text Placeholder 2"/>
          <p:cNvSpPr>
            <a:spLocks noGrp="1"/>
          </p:cNvSpPr>
          <p:nvPr>
            <p:ph type="body" orient="vert" idx="1"/>
          </p:nvPr>
        </p:nvSpPr>
        <p:spPr>
          <a:xfrm>
            <a:off x="2971800" y="1828800"/>
            <a:ext cx="59436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Rectangle 4">
            <a:extLst>
              <a:ext uri="{FF2B5EF4-FFF2-40B4-BE49-F238E27FC236}">
                <a16:creationId xmlns:a16="http://schemas.microsoft.com/office/drawing/2014/main" id="{7332867E-8F10-B722-61B0-E5C0A41C5A77}"/>
              </a:ext>
            </a:extLst>
          </p:cNvPr>
          <p:cNvSpPr>
            <a:spLocks noGrp="1" noChangeArrowheads="1"/>
          </p:cNvSpPr>
          <p:nvPr>
            <p:ph type="dt" sz="half" idx="10"/>
          </p:nvPr>
        </p:nvSpPr>
        <p:spPr>
          <a:ln/>
        </p:spPr>
        <p:txBody>
          <a:bodyPr/>
          <a:lstStyle>
            <a:lvl1pPr>
              <a:defRPr/>
            </a:lvl1pPr>
          </a:lstStyle>
          <a:p>
            <a:fld id="{76BB1385-0518-4D49-A0D6-20EB49F06DC6}" type="datetime1">
              <a:rPr lang="en-US"/>
              <a:pPr/>
              <a:t>11/28/2025</a:t>
            </a:fld>
            <a:endParaRPr lang="en-GB"/>
          </a:p>
        </p:txBody>
      </p:sp>
      <p:sp>
        <p:nvSpPr>
          <p:cNvPr id="5" name="Rectangle 5">
            <a:extLst>
              <a:ext uri="{FF2B5EF4-FFF2-40B4-BE49-F238E27FC236}">
                <a16:creationId xmlns:a16="http://schemas.microsoft.com/office/drawing/2014/main" id="{3F688916-8B4E-D963-A606-9218725ADE14}"/>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04A31421-9AE7-4F9B-52E9-230CAE1166CE}"/>
              </a:ext>
            </a:extLst>
          </p:cNvPr>
          <p:cNvSpPr>
            <a:spLocks noGrp="1" noChangeArrowheads="1"/>
          </p:cNvSpPr>
          <p:nvPr>
            <p:ph type="sldNum" sz="quarter" idx="12"/>
          </p:nvPr>
        </p:nvSpPr>
        <p:spPr>
          <a:ln/>
        </p:spPr>
        <p:txBody>
          <a:bodyPr/>
          <a:lstStyle>
            <a:lvl1pPr>
              <a:defRPr/>
            </a:lvl1pPr>
          </a:lstStyle>
          <a:p>
            <a:fld id="{C78F4A2D-EB74-48BD-8BA1-669CC40A81B8}" type="slidenum">
              <a:rPr lang="en-GB" altLang="en-US"/>
              <a:pPr/>
              <a:t>‹#›</a:t>
            </a:fld>
            <a:endParaRPr lang="en-GB" altLang="en-US"/>
          </a:p>
        </p:txBody>
      </p:sp>
    </p:spTree>
    <p:extLst>
      <p:ext uri="{BB962C8B-B14F-4D97-AF65-F5344CB8AC3E}">
        <p14:creationId xmlns:p14="http://schemas.microsoft.com/office/powerpoint/2010/main" val="3693468676"/>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a:lstStyle/>
          <a:p>
            <a:r>
              <a:rPr lang="en-US" altLang="en-US" noProof="0"/>
              <a:t>Click to edit Master title style</a:t>
            </a:r>
            <a:endParaRPr lang="en-GB" altLang="en-US" noProof="0"/>
          </a:p>
        </p:txBody>
      </p:sp>
      <p:sp>
        <p:nvSpPr>
          <p:cNvPr id="3" name="Vertical Text Placeholder 2"/>
          <p:cNvSpPr>
            <a:spLocks noGrp="1"/>
          </p:cNvSpPr>
          <p:nvPr>
            <p:ph type="body" orient="vert" idx="1"/>
          </p:nvPr>
        </p:nvSpPr>
        <p:spPr>
          <a:xfrm>
            <a:off x="381000" y="1828800"/>
            <a:ext cx="6248400" cy="4267200"/>
          </a:xfrm>
        </p:spPr>
        <p:txBody>
          <a:bodyPr vert="eaVert"/>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4" name="Rectangle 4">
            <a:extLst>
              <a:ext uri="{FF2B5EF4-FFF2-40B4-BE49-F238E27FC236}">
                <a16:creationId xmlns:a16="http://schemas.microsoft.com/office/drawing/2014/main" id="{DF565573-DE5D-A940-CC8C-AAA93D11C7FA}"/>
              </a:ext>
            </a:extLst>
          </p:cNvPr>
          <p:cNvSpPr>
            <a:spLocks noGrp="1" noChangeArrowheads="1"/>
          </p:cNvSpPr>
          <p:nvPr>
            <p:ph type="dt" sz="half" idx="10"/>
          </p:nvPr>
        </p:nvSpPr>
        <p:spPr>
          <a:ln/>
        </p:spPr>
        <p:txBody>
          <a:bodyPr/>
          <a:lstStyle>
            <a:lvl1pPr>
              <a:defRPr/>
            </a:lvl1pPr>
          </a:lstStyle>
          <a:p>
            <a:fld id="{880AE27C-6A9F-49F8-B5C2-3BEE044630E9}" type="datetime1">
              <a:rPr lang="en-US"/>
              <a:pPr/>
              <a:t>11/28/2025</a:t>
            </a:fld>
            <a:endParaRPr lang="en-GB"/>
          </a:p>
        </p:txBody>
      </p:sp>
      <p:sp>
        <p:nvSpPr>
          <p:cNvPr id="5" name="Rectangle 5">
            <a:extLst>
              <a:ext uri="{FF2B5EF4-FFF2-40B4-BE49-F238E27FC236}">
                <a16:creationId xmlns:a16="http://schemas.microsoft.com/office/drawing/2014/main" id="{6BBDA9DF-2BF8-8377-0B26-0407236B8974}"/>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10C73AED-2556-F522-FE55-459596A75F0C}"/>
              </a:ext>
            </a:extLst>
          </p:cNvPr>
          <p:cNvSpPr>
            <a:spLocks noGrp="1" noChangeArrowheads="1"/>
          </p:cNvSpPr>
          <p:nvPr>
            <p:ph type="sldNum" sz="quarter" idx="12"/>
          </p:nvPr>
        </p:nvSpPr>
        <p:spPr>
          <a:ln/>
        </p:spPr>
        <p:txBody>
          <a:bodyPr/>
          <a:lstStyle>
            <a:lvl1pPr>
              <a:defRPr/>
            </a:lvl1pPr>
          </a:lstStyle>
          <a:p>
            <a:fld id="{1C46DDCA-8731-4F5B-A0EA-C514EB30C433}" type="slidenum">
              <a:rPr lang="en-GB" altLang="en-US"/>
              <a:pPr/>
              <a:t>‹#›</a:t>
            </a:fld>
            <a:endParaRPr lang="en-GB" altLang="en-US"/>
          </a:p>
        </p:txBody>
      </p:sp>
    </p:spTree>
    <p:extLst>
      <p:ext uri="{BB962C8B-B14F-4D97-AF65-F5344CB8AC3E}">
        <p14:creationId xmlns:p14="http://schemas.microsoft.com/office/powerpoint/2010/main" val="111062597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ltLang="en-US" noProof="0"/>
              <a:t>Click to edit Master title style</a:t>
            </a:r>
            <a:endParaRPr lang="en-US" altLang="en-US"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ltLang="en-US" noProof="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7" name="Rectangle 4">
            <a:extLst>
              <a:ext uri="{FF2B5EF4-FFF2-40B4-BE49-F238E27FC236}">
                <a16:creationId xmlns:a16="http://schemas.microsoft.com/office/drawing/2014/main" id="{61994A03-04EA-BF2E-464C-CB6FAD92EA60}"/>
              </a:ext>
            </a:extLst>
          </p:cNvPr>
          <p:cNvSpPr>
            <a:spLocks noGrp="1" noChangeArrowheads="1"/>
          </p:cNvSpPr>
          <p:nvPr>
            <p:ph type="dt" sz="half" idx="10"/>
          </p:nvPr>
        </p:nvSpPr>
        <p:spPr>
          <a:ln/>
        </p:spPr>
        <p:txBody>
          <a:bodyPr/>
          <a:lstStyle>
            <a:lvl1pPr>
              <a:defRPr/>
            </a:lvl1pPr>
          </a:lstStyle>
          <a:p>
            <a:fld id="{6A6FA0D5-F29C-496A-B3CF-9836752C4D81}" type="datetime1">
              <a:rPr lang="en-US"/>
              <a:pPr/>
              <a:t>11/28/2025</a:t>
            </a:fld>
            <a:endParaRPr lang="en-GB"/>
          </a:p>
        </p:txBody>
      </p:sp>
      <p:sp>
        <p:nvSpPr>
          <p:cNvPr id="8" name="Rectangle 5">
            <a:extLst>
              <a:ext uri="{FF2B5EF4-FFF2-40B4-BE49-F238E27FC236}">
                <a16:creationId xmlns:a16="http://schemas.microsoft.com/office/drawing/2014/main" id="{AAA097EC-4020-BB98-0BC5-B8E5C183CDC7}"/>
              </a:ext>
            </a:extLst>
          </p:cNvPr>
          <p:cNvSpPr>
            <a:spLocks noGrp="1" noChangeArrowheads="1"/>
          </p:cNvSpPr>
          <p:nvPr>
            <p:ph type="ftr" sz="quarter" idx="11"/>
          </p:nvPr>
        </p:nvSpPr>
        <p:spPr>
          <a:ln/>
        </p:spPr>
        <p:txBody>
          <a:bodyPr/>
          <a:lstStyle>
            <a:lvl1pPr>
              <a:defRPr/>
            </a:lvl1pPr>
          </a:lstStyle>
          <a:p>
            <a:endParaRPr lang="en-GB"/>
          </a:p>
        </p:txBody>
      </p:sp>
      <p:sp>
        <p:nvSpPr>
          <p:cNvPr id="9" name="Rectangle 6">
            <a:extLst>
              <a:ext uri="{FF2B5EF4-FFF2-40B4-BE49-F238E27FC236}">
                <a16:creationId xmlns:a16="http://schemas.microsoft.com/office/drawing/2014/main" id="{5CFAF9A2-4BBD-91D3-2F92-5AF47B94B3D6}"/>
              </a:ext>
            </a:extLst>
          </p:cNvPr>
          <p:cNvSpPr>
            <a:spLocks noGrp="1" noChangeArrowheads="1"/>
          </p:cNvSpPr>
          <p:nvPr>
            <p:ph type="sldNum" sz="quarter" idx="12"/>
          </p:nvPr>
        </p:nvSpPr>
        <p:spPr>
          <a:ln/>
        </p:spPr>
        <p:txBody>
          <a:bodyPr/>
          <a:lstStyle>
            <a:lvl1pPr>
              <a:defRPr/>
            </a:lvl1pPr>
          </a:lstStyle>
          <a:p>
            <a:fld id="{3048FEBD-C9EF-4B20-96C9-73C258390CE5}" type="slidenum">
              <a:rPr lang="en-GB" altLang="en-US"/>
              <a:pPr/>
              <a:t>‹#›</a:t>
            </a:fld>
            <a:endParaRPr lang="en-GB" altLang="en-US"/>
          </a:p>
        </p:txBody>
      </p:sp>
    </p:spTree>
    <p:extLst>
      <p:ext uri="{BB962C8B-B14F-4D97-AF65-F5344CB8AC3E}">
        <p14:creationId xmlns:p14="http://schemas.microsoft.com/office/powerpoint/2010/main" val="428039988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a:lstStyle/>
          <a:p>
            <a:r>
              <a:rPr lang="en-GB" altLang="en-US" noProof="0"/>
              <a:t>Click to edit Master title style</a:t>
            </a:r>
            <a:endParaRPr lang="en-US" altLang="en-US" noProof="0"/>
          </a:p>
        </p:txBody>
      </p:sp>
      <p:sp>
        <p:nvSpPr>
          <p:cNvPr id="3" name="Rectangle 4">
            <a:extLst>
              <a:ext uri="{FF2B5EF4-FFF2-40B4-BE49-F238E27FC236}">
                <a16:creationId xmlns:a16="http://schemas.microsoft.com/office/drawing/2014/main" id="{A0BA0A0B-D590-7DFD-5918-F65CCD89C171}"/>
              </a:ext>
            </a:extLst>
          </p:cNvPr>
          <p:cNvSpPr>
            <a:spLocks noGrp="1" noChangeArrowheads="1"/>
          </p:cNvSpPr>
          <p:nvPr>
            <p:ph type="dt" sz="half" idx="10"/>
          </p:nvPr>
        </p:nvSpPr>
        <p:spPr>
          <a:ln/>
        </p:spPr>
        <p:txBody>
          <a:bodyPr/>
          <a:lstStyle>
            <a:lvl1pPr>
              <a:defRPr/>
            </a:lvl1pPr>
          </a:lstStyle>
          <a:p>
            <a:fld id="{7F1567FD-DC4A-44C5-BE8E-375F2D46C97D}" type="datetime1">
              <a:rPr lang="en-US"/>
              <a:pPr/>
              <a:t>11/28/2025</a:t>
            </a:fld>
            <a:endParaRPr lang="en-GB"/>
          </a:p>
        </p:txBody>
      </p:sp>
      <p:sp>
        <p:nvSpPr>
          <p:cNvPr id="4" name="Rectangle 5">
            <a:extLst>
              <a:ext uri="{FF2B5EF4-FFF2-40B4-BE49-F238E27FC236}">
                <a16:creationId xmlns:a16="http://schemas.microsoft.com/office/drawing/2014/main" id="{EF591942-E7E5-5FA4-1E28-AAF3935CB772}"/>
              </a:ext>
            </a:extLst>
          </p:cNvPr>
          <p:cNvSpPr>
            <a:spLocks noGrp="1" noChangeArrowheads="1"/>
          </p:cNvSpPr>
          <p:nvPr>
            <p:ph type="ftr" sz="quarter" idx="11"/>
          </p:nvPr>
        </p:nvSpPr>
        <p:spPr>
          <a:ln/>
        </p:spPr>
        <p:txBody>
          <a:bodyPr/>
          <a:lstStyle>
            <a:lvl1pPr>
              <a:defRPr/>
            </a:lvl1pPr>
          </a:lstStyle>
          <a:p>
            <a:endParaRPr lang="en-GB"/>
          </a:p>
        </p:txBody>
      </p:sp>
      <p:sp>
        <p:nvSpPr>
          <p:cNvPr id="5" name="Rectangle 6">
            <a:extLst>
              <a:ext uri="{FF2B5EF4-FFF2-40B4-BE49-F238E27FC236}">
                <a16:creationId xmlns:a16="http://schemas.microsoft.com/office/drawing/2014/main" id="{F913E807-DA22-139C-7AED-94EFB5CCB7B0}"/>
              </a:ext>
            </a:extLst>
          </p:cNvPr>
          <p:cNvSpPr>
            <a:spLocks noGrp="1" noChangeArrowheads="1"/>
          </p:cNvSpPr>
          <p:nvPr>
            <p:ph type="sldNum" sz="quarter" idx="12"/>
          </p:nvPr>
        </p:nvSpPr>
        <p:spPr>
          <a:ln/>
        </p:spPr>
        <p:txBody>
          <a:bodyPr/>
          <a:lstStyle>
            <a:lvl1pPr>
              <a:defRPr/>
            </a:lvl1pPr>
          </a:lstStyle>
          <a:p>
            <a:fld id="{534252F8-E4F3-4F2F-B270-ECB1D60F9508}" type="slidenum">
              <a:rPr lang="en-GB" altLang="en-US"/>
              <a:pPr/>
              <a:t>‹#›</a:t>
            </a:fld>
            <a:endParaRPr lang="en-GB" altLang="en-US"/>
          </a:p>
        </p:txBody>
      </p:sp>
    </p:spTree>
    <p:extLst>
      <p:ext uri="{BB962C8B-B14F-4D97-AF65-F5344CB8AC3E}">
        <p14:creationId xmlns:p14="http://schemas.microsoft.com/office/powerpoint/2010/main" val="3906574816"/>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6EC05E-C0F2-DF3C-1672-897A4127EF27}"/>
              </a:ext>
            </a:extLst>
          </p:cNvPr>
          <p:cNvSpPr>
            <a:spLocks noGrp="1" noChangeArrowheads="1"/>
          </p:cNvSpPr>
          <p:nvPr>
            <p:ph type="dt" sz="half" idx="10"/>
          </p:nvPr>
        </p:nvSpPr>
        <p:spPr>
          <a:ln/>
        </p:spPr>
        <p:txBody>
          <a:bodyPr/>
          <a:lstStyle>
            <a:lvl1pPr>
              <a:defRPr/>
            </a:lvl1pPr>
          </a:lstStyle>
          <a:p>
            <a:fld id="{42D0C2AA-BF03-434C-91F8-8FA6F54BB0BA}" type="datetime1">
              <a:rPr lang="en-US"/>
              <a:pPr/>
              <a:t>11/28/2025</a:t>
            </a:fld>
            <a:endParaRPr lang="en-GB"/>
          </a:p>
        </p:txBody>
      </p:sp>
      <p:sp>
        <p:nvSpPr>
          <p:cNvPr id="3" name="Rectangle 5">
            <a:extLst>
              <a:ext uri="{FF2B5EF4-FFF2-40B4-BE49-F238E27FC236}">
                <a16:creationId xmlns:a16="http://schemas.microsoft.com/office/drawing/2014/main" id="{6F38554A-7F51-4F12-0B4F-30F8526538CB}"/>
              </a:ext>
            </a:extLst>
          </p:cNvPr>
          <p:cNvSpPr>
            <a:spLocks noGrp="1" noChangeArrowheads="1"/>
          </p:cNvSpPr>
          <p:nvPr>
            <p:ph type="ftr" sz="quarter" idx="11"/>
          </p:nvPr>
        </p:nvSpPr>
        <p:spPr>
          <a:ln/>
        </p:spPr>
        <p:txBody>
          <a:bodyPr/>
          <a:lstStyle>
            <a:lvl1pPr>
              <a:defRPr/>
            </a:lvl1pPr>
          </a:lstStyle>
          <a:p>
            <a:endParaRPr lang="en-GB"/>
          </a:p>
        </p:txBody>
      </p:sp>
      <p:sp>
        <p:nvSpPr>
          <p:cNvPr id="4" name="Rectangle 6">
            <a:extLst>
              <a:ext uri="{FF2B5EF4-FFF2-40B4-BE49-F238E27FC236}">
                <a16:creationId xmlns:a16="http://schemas.microsoft.com/office/drawing/2014/main" id="{0FEA5250-CFA8-4578-C672-927AA65F75CF}"/>
              </a:ext>
            </a:extLst>
          </p:cNvPr>
          <p:cNvSpPr>
            <a:spLocks noGrp="1" noChangeArrowheads="1"/>
          </p:cNvSpPr>
          <p:nvPr>
            <p:ph type="sldNum" sz="quarter" idx="12"/>
          </p:nvPr>
        </p:nvSpPr>
        <p:spPr>
          <a:ln/>
        </p:spPr>
        <p:txBody>
          <a:bodyPr/>
          <a:lstStyle>
            <a:lvl1pPr>
              <a:defRPr/>
            </a:lvl1pPr>
          </a:lstStyle>
          <a:p>
            <a:fld id="{321F30B7-481E-4D0D-9A69-A2D1E99C91B2}" type="slidenum">
              <a:rPr lang="en-GB" altLang="en-US"/>
              <a:pPr/>
              <a:t>‹#›</a:t>
            </a:fld>
            <a:endParaRPr lang="en-GB" altLang="en-US"/>
          </a:p>
        </p:txBody>
      </p:sp>
    </p:spTree>
    <p:extLst>
      <p:ext uri="{BB962C8B-B14F-4D97-AF65-F5344CB8AC3E}">
        <p14:creationId xmlns:p14="http://schemas.microsoft.com/office/powerpoint/2010/main" val="204735161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ltLang="en-US" noProof="0"/>
              <a:t>Click to edit Master title style</a:t>
            </a:r>
            <a:endParaRPr lang="en-US" altLang="en-US" noProof="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DC1E8001-D741-A943-0115-D3524A365BFB}"/>
              </a:ext>
            </a:extLst>
          </p:cNvPr>
          <p:cNvSpPr>
            <a:spLocks noGrp="1" noChangeArrowheads="1"/>
          </p:cNvSpPr>
          <p:nvPr>
            <p:ph type="dt" sz="half" idx="10"/>
          </p:nvPr>
        </p:nvSpPr>
        <p:spPr>
          <a:ln/>
        </p:spPr>
        <p:txBody>
          <a:bodyPr/>
          <a:lstStyle>
            <a:lvl1pPr>
              <a:defRPr/>
            </a:lvl1pPr>
          </a:lstStyle>
          <a:p>
            <a:fld id="{FE045EEC-6EE8-430D-ABC3-393222EDC54D}" type="datetime1">
              <a:rPr lang="en-US"/>
              <a:pPr/>
              <a:t>11/28/2025</a:t>
            </a:fld>
            <a:endParaRPr lang="en-GB"/>
          </a:p>
        </p:txBody>
      </p:sp>
      <p:sp>
        <p:nvSpPr>
          <p:cNvPr id="6" name="Rectangle 5">
            <a:extLst>
              <a:ext uri="{FF2B5EF4-FFF2-40B4-BE49-F238E27FC236}">
                <a16:creationId xmlns:a16="http://schemas.microsoft.com/office/drawing/2014/main" id="{97CD8F54-9250-DD84-8CE7-7F94262EAAC1}"/>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275F2022-A9E6-F3E8-62AD-D823AB4FA932}"/>
              </a:ext>
            </a:extLst>
          </p:cNvPr>
          <p:cNvSpPr>
            <a:spLocks noGrp="1" noChangeArrowheads="1"/>
          </p:cNvSpPr>
          <p:nvPr>
            <p:ph type="sldNum" sz="quarter" idx="12"/>
          </p:nvPr>
        </p:nvSpPr>
        <p:spPr>
          <a:ln/>
        </p:spPr>
        <p:txBody>
          <a:bodyPr/>
          <a:lstStyle>
            <a:lvl1pPr>
              <a:defRPr/>
            </a:lvl1pPr>
          </a:lstStyle>
          <a:p>
            <a:fld id="{7D27327F-3596-4589-B834-94616D903DCB}" type="slidenum">
              <a:rPr lang="en-GB" altLang="en-US"/>
              <a:pPr/>
              <a:t>‹#›</a:t>
            </a:fld>
            <a:endParaRPr lang="en-GB" altLang="en-US"/>
          </a:p>
        </p:txBody>
      </p:sp>
    </p:spTree>
    <p:extLst>
      <p:ext uri="{BB962C8B-B14F-4D97-AF65-F5344CB8AC3E}">
        <p14:creationId xmlns:p14="http://schemas.microsoft.com/office/powerpoint/2010/main" val="2394050084"/>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ltLang="en-US" noProof="0"/>
              <a:t>Click to edit Master title style</a:t>
            </a:r>
            <a:endParaRPr lang="en-US" altLang="en-US" noProof="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ltLang="en-US" noProof="0"/>
              <a:t>Click to edit Master text styles</a:t>
            </a:r>
          </a:p>
        </p:txBody>
      </p:sp>
      <p:sp>
        <p:nvSpPr>
          <p:cNvPr id="5" name="Rectangle 4">
            <a:extLst>
              <a:ext uri="{FF2B5EF4-FFF2-40B4-BE49-F238E27FC236}">
                <a16:creationId xmlns:a16="http://schemas.microsoft.com/office/drawing/2014/main" id="{36FB77B1-A4D7-2A82-C759-3B9A14A2B107}"/>
              </a:ext>
            </a:extLst>
          </p:cNvPr>
          <p:cNvSpPr>
            <a:spLocks noGrp="1" noChangeArrowheads="1"/>
          </p:cNvSpPr>
          <p:nvPr>
            <p:ph type="dt" sz="half" idx="10"/>
          </p:nvPr>
        </p:nvSpPr>
        <p:spPr>
          <a:ln/>
        </p:spPr>
        <p:txBody>
          <a:bodyPr/>
          <a:lstStyle>
            <a:lvl1pPr>
              <a:defRPr/>
            </a:lvl1pPr>
          </a:lstStyle>
          <a:p>
            <a:fld id="{56456907-B67E-41E2-8114-34CDF04DA3CF}" type="datetime1">
              <a:rPr lang="en-US"/>
              <a:pPr/>
              <a:t>11/28/2025</a:t>
            </a:fld>
            <a:endParaRPr lang="en-GB"/>
          </a:p>
        </p:txBody>
      </p:sp>
      <p:sp>
        <p:nvSpPr>
          <p:cNvPr id="6" name="Rectangle 5">
            <a:extLst>
              <a:ext uri="{FF2B5EF4-FFF2-40B4-BE49-F238E27FC236}">
                <a16:creationId xmlns:a16="http://schemas.microsoft.com/office/drawing/2014/main" id="{B0D9A648-C8C9-8E27-CBAF-B3B34FA79A97}"/>
              </a:ext>
            </a:extLst>
          </p:cNvPr>
          <p:cNvSpPr>
            <a:spLocks noGrp="1" noChangeArrowheads="1"/>
          </p:cNvSpPr>
          <p:nvPr>
            <p:ph type="ftr" sz="quarter" idx="11"/>
          </p:nvPr>
        </p:nvSpPr>
        <p:spPr>
          <a:ln/>
        </p:spPr>
        <p:txBody>
          <a:bodyPr/>
          <a:lstStyle>
            <a:lvl1pPr>
              <a:defRPr/>
            </a:lvl1pPr>
          </a:lstStyle>
          <a:p>
            <a:endParaRPr lang="en-GB"/>
          </a:p>
        </p:txBody>
      </p:sp>
      <p:sp>
        <p:nvSpPr>
          <p:cNvPr id="7" name="Rectangle 6">
            <a:extLst>
              <a:ext uri="{FF2B5EF4-FFF2-40B4-BE49-F238E27FC236}">
                <a16:creationId xmlns:a16="http://schemas.microsoft.com/office/drawing/2014/main" id="{F8C0320F-E68A-E257-AD97-1AFC8B326E43}"/>
              </a:ext>
            </a:extLst>
          </p:cNvPr>
          <p:cNvSpPr>
            <a:spLocks noGrp="1" noChangeArrowheads="1"/>
          </p:cNvSpPr>
          <p:nvPr>
            <p:ph type="sldNum" sz="quarter" idx="12"/>
          </p:nvPr>
        </p:nvSpPr>
        <p:spPr>
          <a:ln/>
        </p:spPr>
        <p:txBody>
          <a:bodyPr/>
          <a:lstStyle>
            <a:lvl1pPr>
              <a:defRPr/>
            </a:lvl1pPr>
          </a:lstStyle>
          <a:p>
            <a:fld id="{67CB9607-EC9A-420C-B6CC-7403E15D5E04}" type="slidenum">
              <a:rPr lang="en-GB" altLang="en-US"/>
              <a:pPr/>
              <a:t>‹#›</a:t>
            </a:fld>
            <a:endParaRPr lang="en-GB" altLang="en-US"/>
          </a:p>
        </p:txBody>
      </p:sp>
    </p:spTree>
    <p:extLst>
      <p:ext uri="{BB962C8B-B14F-4D97-AF65-F5344CB8AC3E}">
        <p14:creationId xmlns:p14="http://schemas.microsoft.com/office/powerpoint/2010/main" val="3564542609"/>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2B0655-4AF7-22BA-6758-8EFED534847B}"/>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7926A32-B54D-E047-B156-7A66B2D22C3F}"/>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6B859E0-506C-9605-C270-4B914C6FA4E8}"/>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Arial"/>
                <a:ea typeface="ＭＳ Ｐゴシック" charset="-128"/>
                <a:cs typeface="+mn-cs"/>
                <a:sym typeface="Times" charset="0"/>
              </a:defRPr>
            </a:lvl1pPr>
          </a:lstStyle>
          <a:p>
            <a:fld id="{2CC206CA-B800-4B85-9179-D0A9751E3806}" type="datetime1">
              <a:rPr lang="en-US"/>
              <a:pPr/>
              <a:t>11/28/2025</a:t>
            </a:fld>
            <a:endParaRPr lang="en-GB"/>
          </a:p>
        </p:txBody>
      </p:sp>
      <p:sp>
        <p:nvSpPr>
          <p:cNvPr id="1029" name="Rectangle 5">
            <a:extLst>
              <a:ext uri="{FF2B5EF4-FFF2-40B4-BE49-F238E27FC236}">
                <a16:creationId xmlns:a16="http://schemas.microsoft.com/office/drawing/2014/main" id="{E93088CB-608E-D734-B2CE-5041C6555BE4}"/>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chemeClr val="tx1"/>
                </a:solidFill>
                <a:latin typeface="+mn-lt"/>
                <a:ea typeface="+mn-ea"/>
                <a:cs typeface="+mn-cs"/>
                <a:sym typeface="Times" charset="0"/>
              </a:defRPr>
            </a:lvl1pPr>
          </a:lstStyle>
          <a:p>
            <a:endParaRPr lang="en-GB"/>
          </a:p>
        </p:txBody>
      </p:sp>
      <p:sp>
        <p:nvSpPr>
          <p:cNvPr id="1030" name="Rectangle 6">
            <a:extLst>
              <a:ext uri="{FF2B5EF4-FFF2-40B4-BE49-F238E27FC236}">
                <a16:creationId xmlns:a16="http://schemas.microsoft.com/office/drawing/2014/main" id="{A1F74192-E9F4-598A-68D3-9593062576CC}"/>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defRPr sz="1400">
                <a:latin typeface="Arial" panose="020B0604020202020204" pitchFamily="34" charset="0"/>
              </a:defRPr>
            </a:lvl1pPr>
          </a:lstStyle>
          <a:p>
            <a:fld id="{DC67691F-9FC7-45B8-BA29-886CA46C973F}" type="slidenum">
              <a:rPr lang="en-GB" altLang="en-US"/>
              <a:pPr/>
              <a:t>‹#›</a:t>
            </a:fld>
            <a:endParaRPr lang="en-GB" altLang="en-US"/>
          </a:p>
        </p:txBody>
      </p:sp>
      <p:pic>
        <p:nvPicPr>
          <p:cNvPr id="1031" name="Picture 7" descr="electoral com_rgb">
            <a:extLst>
              <a:ext uri="{FF2B5EF4-FFF2-40B4-BE49-F238E27FC236}">
                <a16:creationId xmlns:a16="http://schemas.microsoft.com/office/drawing/2014/main" id="{102A34FA-23A7-DF6C-B96D-CA23C568BA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84" r:id="rId1"/>
    <p:sldLayoutId id="2147488844" r:id="rId2"/>
    <p:sldLayoutId id="2147488845" r:id="rId3"/>
    <p:sldLayoutId id="2147488846" r:id="rId4"/>
    <p:sldLayoutId id="2147488847" r:id="rId5"/>
    <p:sldLayoutId id="2147488848" r:id="rId6"/>
    <p:sldLayoutId id="2147488849" r:id="rId7"/>
    <p:sldLayoutId id="2147488850" r:id="rId8"/>
    <p:sldLayoutId id="2147488851" r:id="rId9"/>
    <p:sldLayoutId id="2147488852" r:id="rId10"/>
    <p:sldLayoutId id="214748885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BBFA7BB-F601-FD33-3EFE-C0D9A9ED1AE1}"/>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AA7E101A-768F-03FA-A089-30CF044BEF5B}"/>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79E1980B-458C-701C-A749-1AE1FE88AD7E}"/>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Arial"/>
                <a:cs typeface="+mn-cs"/>
                <a:sym typeface="Times" charset="0"/>
              </a:defRPr>
            </a:lvl1pPr>
          </a:lstStyle>
          <a:p>
            <a:fld id="{95D52EC9-52D2-42DF-B1B3-069AEDFF9FAD}" type="datetime1">
              <a:rPr lang="en-US"/>
              <a:pPr/>
              <a:t>11/28/2025</a:t>
            </a:fld>
            <a:endParaRPr lang="en-GB"/>
          </a:p>
        </p:txBody>
      </p:sp>
      <p:sp>
        <p:nvSpPr>
          <p:cNvPr id="2053" name="Rectangle 5">
            <a:extLst>
              <a:ext uri="{FF2B5EF4-FFF2-40B4-BE49-F238E27FC236}">
                <a16:creationId xmlns:a16="http://schemas.microsoft.com/office/drawing/2014/main" id="{74E0603C-4D67-C0D2-CE71-BC487C334A1A}"/>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ea typeface="+mn-ea"/>
                <a:cs typeface="+mn-cs"/>
                <a:sym typeface="Times" charset="0"/>
              </a:defRPr>
            </a:lvl1pPr>
          </a:lstStyle>
          <a:p>
            <a:endParaRPr lang="en-GB"/>
          </a:p>
        </p:txBody>
      </p:sp>
      <p:sp>
        <p:nvSpPr>
          <p:cNvPr id="2054" name="Rectangle 6">
            <a:extLst>
              <a:ext uri="{FF2B5EF4-FFF2-40B4-BE49-F238E27FC236}">
                <a16:creationId xmlns:a16="http://schemas.microsoft.com/office/drawing/2014/main" id="{64C40610-835E-BFF7-5A0B-FD8AADF7F119}"/>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defRPr sz="1400">
                <a:latin typeface="Arial" panose="020B0604020202020204" pitchFamily="34" charset="0"/>
              </a:defRPr>
            </a:lvl1pPr>
          </a:lstStyle>
          <a:p>
            <a:fld id="{201155E7-3C23-434F-9777-7451F2300D28}" type="slidenum">
              <a:rPr lang="en-GB" altLang="en-US"/>
              <a:pPr/>
              <a:t>‹#›</a:t>
            </a:fld>
            <a:endParaRPr lang="en-GB" altLang="en-US"/>
          </a:p>
        </p:txBody>
      </p:sp>
      <p:pic>
        <p:nvPicPr>
          <p:cNvPr id="2055" name="Picture 7" descr="electoral com_rgb">
            <a:extLst>
              <a:ext uri="{FF2B5EF4-FFF2-40B4-BE49-F238E27FC236}">
                <a16:creationId xmlns:a16="http://schemas.microsoft.com/office/drawing/2014/main" id="{9D5D61AA-CFD3-533B-7272-AD1ECF71CC0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85" r:id="rId1"/>
    <p:sldLayoutId id="2147488854" r:id="rId2"/>
    <p:sldLayoutId id="2147488855" r:id="rId3"/>
    <p:sldLayoutId id="2147488856" r:id="rId4"/>
    <p:sldLayoutId id="2147488857" r:id="rId5"/>
    <p:sldLayoutId id="2147488858" r:id="rId6"/>
    <p:sldLayoutId id="2147488859" r:id="rId7"/>
    <p:sldLayoutId id="2147488860" r:id="rId8"/>
    <p:sldLayoutId id="2147488861" r:id="rId9"/>
    <p:sldLayoutId id="2147488862" r:id="rId10"/>
    <p:sldLayoutId id="214748886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ＭＳ Ｐゴシック" pitchFamily="-1" charset="-128"/>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ＭＳ Ｐゴシック" pitchFamily="-1" charset="-128"/>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AAB7BFF-26D9-1A5F-03F1-DD6FCAF5B7A9}"/>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10B793A1-C753-4608-631A-9AE78912A169}"/>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B9077D30-04B7-6E5E-C31C-15FE41AC7793}"/>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Arial"/>
                <a:cs typeface="+mn-cs"/>
                <a:sym typeface="Times" charset="0"/>
              </a:defRPr>
            </a:lvl1pPr>
          </a:lstStyle>
          <a:p>
            <a:fld id="{A243CB44-F170-49E7-8529-4FF0A1212CB9}" type="datetime1">
              <a:rPr lang="en-US"/>
              <a:pPr/>
              <a:t>11/28/2025</a:t>
            </a:fld>
            <a:endParaRPr lang="en-GB"/>
          </a:p>
        </p:txBody>
      </p:sp>
      <p:sp>
        <p:nvSpPr>
          <p:cNvPr id="3077" name="Rectangle 5">
            <a:extLst>
              <a:ext uri="{FF2B5EF4-FFF2-40B4-BE49-F238E27FC236}">
                <a16:creationId xmlns:a16="http://schemas.microsoft.com/office/drawing/2014/main" id="{79AF0166-CE19-BA86-77E2-B194C6B06DA7}"/>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ea typeface="+mn-ea"/>
                <a:cs typeface="+mn-cs"/>
                <a:sym typeface="Times" charset="0"/>
              </a:defRPr>
            </a:lvl1pPr>
          </a:lstStyle>
          <a:p>
            <a:endParaRPr lang="en-GB"/>
          </a:p>
        </p:txBody>
      </p:sp>
      <p:sp>
        <p:nvSpPr>
          <p:cNvPr id="3078" name="Rectangle 6">
            <a:extLst>
              <a:ext uri="{FF2B5EF4-FFF2-40B4-BE49-F238E27FC236}">
                <a16:creationId xmlns:a16="http://schemas.microsoft.com/office/drawing/2014/main" id="{B225626E-27FB-8D3F-5E12-F00DB96F6540}"/>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defRPr sz="1400">
                <a:latin typeface="Arial" panose="020B0604020202020204" pitchFamily="34" charset="0"/>
              </a:defRPr>
            </a:lvl1pPr>
          </a:lstStyle>
          <a:p>
            <a:fld id="{BEEF4929-C3E0-4E81-9774-34EE756DE9A4}" type="slidenum">
              <a:rPr lang="en-GB" altLang="en-US"/>
              <a:pPr/>
              <a:t>‹#›</a:t>
            </a:fld>
            <a:endParaRPr lang="en-GB" altLang="en-US"/>
          </a:p>
        </p:txBody>
      </p:sp>
      <p:pic>
        <p:nvPicPr>
          <p:cNvPr id="3079" name="Picture 7" descr="electoral com_rgb">
            <a:extLst>
              <a:ext uri="{FF2B5EF4-FFF2-40B4-BE49-F238E27FC236}">
                <a16:creationId xmlns:a16="http://schemas.microsoft.com/office/drawing/2014/main" id="{C742DB84-C1E1-A9FA-AEA2-902ED84476B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86" r:id="rId1"/>
    <p:sldLayoutId id="2147488864" r:id="rId2"/>
    <p:sldLayoutId id="2147488865" r:id="rId3"/>
    <p:sldLayoutId id="2147488866" r:id="rId4"/>
    <p:sldLayoutId id="2147488867" r:id="rId5"/>
    <p:sldLayoutId id="2147488868" r:id="rId6"/>
    <p:sldLayoutId id="2147488869" r:id="rId7"/>
    <p:sldLayoutId id="2147488870" r:id="rId8"/>
    <p:sldLayoutId id="2147488871" r:id="rId9"/>
    <p:sldLayoutId id="2147488872" r:id="rId10"/>
    <p:sldLayoutId id="214748887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ＭＳ Ｐゴシック" pitchFamily="34" charset="-128"/>
          <a:cs typeface="ＭＳ Ｐゴシック" pitchFamily="-1" charset="-128"/>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ＭＳ Ｐゴシック" pitchFamily="-1" charset="-128"/>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fontAlgn="base">
        <a:spcBef>
          <a:spcPct val="20000"/>
        </a:spcBef>
        <a:spcAft>
          <a:spcPct val="0"/>
        </a:spcAft>
        <a:buChar char="»"/>
        <a:defRPr sz="1600">
          <a:solidFill>
            <a:schemeClr val="tx1"/>
          </a:solidFill>
          <a:latin typeface="+mn-lt"/>
          <a:ea typeface="ＭＳ Ｐゴシック" charset="-128"/>
        </a:defRPr>
      </a:lvl6pPr>
      <a:lvl7pPr marL="2692400" indent="-228600" algn="l" rtl="0" fontAlgn="base">
        <a:spcBef>
          <a:spcPct val="20000"/>
        </a:spcBef>
        <a:spcAft>
          <a:spcPct val="0"/>
        </a:spcAft>
        <a:buChar char="»"/>
        <a:defRPr sz="1600">
          <a:solidFill>
            <a:schemeClr val="tx1"/>
          </a:solidFill>
          <a:latin typeface="+mn-lt"/>
          <a:ea typeface="ＭＳ Ｐゴシック" charset="-128"/>
        </a:defRPr>
      </a:lvl7pPr>
      <a:lvl8pPr marL="3149600" indent="-228600" algn="l" rtl="0" fontAlgn="base">
        <a:spcBef>
          <a:spcPct val="20000"/>
        </a:spcBef>
        <a:spcAft>
          <a:spcPct val="0"/>
        </a:spcAft>
        <a:buChar char="»"/>
        <a:defRPr sz="1600">
          <a:solidFill>
            <a:schemeClr val="tx1"/>
          </a:solidFill>
          <a:latin typeface="+mn-lt"/>
          <a:ea typeface="ＭＳ Ｐゴシック" charset="-128"/>
        </a:defRPr>
      </a:lvl8pPr>
      <a:lvl9pPr marL="36068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FD2E7D8-6824-FA05-6044-703186E78D4F}"/>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61A58BCF-4CDE-3C47-32FD-87CE210E7ACA}"/>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C77BD241-2CCD-445B-E000-9F5755313855}"/>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cs typeface="+mn-cs"/>
                <a:sym typeface="Times" pitchFamily="18" charset="0"/>
              </a:defRPr>
            </a:lvl1pPr>
          </a:lstStyle>
          <a:p>
            <a:fld id="{003B495E-BBE8-4366-AD41-6EA063CF061B}" type="datetime1">
              <a:rPr lang="en-US"/>
              <a:pPr/>
              <a:t>11/28/2025</a:t>
            </a:fld>
            <a:endParaRPr lang="en-GB"/>
          </a:p>
        </p:txBody>
      </p:sp>
      <p:sp>
        <p:nvSpPr>
          <p:cNvPr id="4101" name="Rectangle 5">
            <a:extLst>
              <a:ext uri="{FF2B5EF4-FFF2-40B4-BE49-F238E27FC236}">
                <a16:creationId xmlns:a16="http://schemas.microsoft.com/office/drawing/2014/main" id="{BFE92950-791D-8000-B86A-362E9B11B142}"/>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eaLnBrk="0" hangingPunct="0">
              <a:buSzTx/>
              <a:defRPr sz="1000">
                <a:solidFill>
                  <a:srgbClr val="003366"/>
                </a:solidFill>
                <a:latin typeface="+mn-lt"/>
                <a:cs typeface="+mn-cs"/>
                <a:sym typeface="Times" pitchFamily="18" charset="0"/>
              </a:defRPr>
            </a:lvl1pPr>
          </a:lstStyle>
          <a:p>
            <a:endParaRPr lang="en-GB"/>
          </a:p>
        </p:txBody>
      </p:sp>
      <p:sp>
        <p:nvSpPr>
          <p:cNvPr id="4102" name="Rectangle 6">
            <a:extLst>
              <a:ext uri="{FF2B5EF4-FFF2-40B4-BE49-F238E27FC236}">
                <a16:creationId xmlns:a16="http://schemas.microsoft.com/office/drawing/2014/main" id="{640361B9-E6B1-2984-ED9A-1FC4C36F2ADE}"/>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anchor="t" anchorCtr="0" compatLnSpc="1">
            <a:prstTxWarp prst="textNoShape">
              <a:avLst/>
            </a:prstTxWarp>
          </a:bodyPr>
          <a:lstStyle>
            <a:lvl1pPr algn="r" eaLnBrk="0" hangingPunct="0">
              <a:defRPr sz="1400">
                <a:latin typeface="Arial" panose="020B0604020202020204" pitchFamily="34" charset="0"/>
              </a:defRPr>
            </a:lvl1pPr>
          </a:lstStyle>
          <a:p>
            <a:fld id="{89A41309-66DA-4973-A382-C815A71D8DFB}" type="slidenum">
              <a:rPr lang="en-GB" altLang="en-US"/>
              <a:pPr/>
              <a:t>‹#›</a:t>
            </a:fld>
            <a:endParaRPr lang="en-GB" altLang="en-US"/>
          </a:p>
        </p:txBody>
      </p:sp>
      <p:pic>
        <p:nvPicPr>
          <p:cNvPr id="4103" name="Picture 7" descr="electoral com_rgb">
            <a:extLst>
              <a:ext uri="{FF2B5EF4-FFF2-40B4-BE49-F238E27FC236}">
                <a16:creationId xmlns:a16="http://schemas.microsoft.com/office/drawing/2014/main" id="{14DAD7DC-720B-E401-2DDD-BC44E89EAD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887" r:id="rId1"/>
    <p:sldLayoutId id="2147488874" r:id="rId2"/>
    <p:sldLayoutId id="2147488875" r:id="rId3"/>
    <p:sldLayoutId id="2147488876" r:id="rId4"/>
    <p:sldLayoutId id="2147488877" r:id="rId5"/>
    <p:sldLayoutId id="2147488878" r:id="rId6"/>
    <p:sldLayoutId id="2147488879" r:id="rId7"/>
    <p:sldLayoutId id="2147488880" r:id="rId8"/>
    <p:sldLayoutId id="2147488881" r:id="rId9"/>
    <p:sldLayoutId id="2147488882" r:id="rId10"/>
    <p:sldLayoutId id="2147488883" r:id="rId11"/>
  </p:sldLayoutIdLst>
  <p:transition>
    <p:dissolve/>
  </p:transition>
  <p:txStyles>
    <p:titleStyle>
      <a:lvl1pPr algn="l" rtl="0" eaLnBrk="0" fontAlgn="base" hangingPunct="0">
        <a:spcBef>
          <a:spcPct val="0"/>
        </a:spcBef>
        <a:spcAft>
          <a:spcPct val="0"/>
        </a:spcAft>
        <a:buSzPct val="100000"/>
        <a:defRPr sz="2800">
          <a:solidFill>
            <a:srgbClr val="0099CC"/>
          </a:solidFill>
          <a:latin typeface="Arial" pitchFamily="34" charset="0"/>
          <a:ea typeface="+mj-ea"/>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cs typeface="Arial" panose="020B0604020202020204" pitchFamily="34" charset="0"/>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mn-ea"/>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cs typeface="Arial" panose="020B0604020202020204" pitchFamily="34" charset="0"/>
        </a:defRPr>
      </a:lvl2pPr>
      <a:lvl3pPr marL="1028700" indent="-228600" algn="l" rtl="0" eaLnBrk="0" fontAlgn="base" hangingPunct="0">
        <a:spcBef>
          <a:spcPct val="20000"/>
        </a:spcBef>
        <a:spcAft>
          <a:spcPct val="0"/>
        </a:spcAft>
        <a:buSzPct val="100000"/>
        <a:buChar char="•"/>
        <a:defRPr sz="2000">
          <a:solidFill>
            <a:srgbClr val="003366"/>
          </a:solidFill>
          <a:latin typeface="+mn-lt"/>
          <a:cs typeface="Arial" panose="020B0604020202020204" pitchFamily="34" charset="0"/>
        </a:defRPr>
      </a:lvl3pPr>
      <a:lvl4pPr marL="1435100" indent="-228600" algn="l" rtl="0" eaLnBrk="0" fontAlgn="base" hangingPunct="0">
        <a:spcBef>
          <a:spcPct val="20000"/>
        </a:spcBef>
        <a:spcAft>
          <a:spcPct val="0"/>
        </a:spcAft>
        <a:buSzPct val="100000"/>
        <a:buChar char="–"/>
        <a:defRPr sz="2000">
          <a:solidFill>
            <a:srgbClr val="003366"/>
          </a:solidFill>
          <a:latin typeface="+mn-lt"/>
          <a:cs typeface="Arial" panose="020B0604020202020204" pitchFamily="34" charset="0"/>
        </a:defRPr>
      </a:lvl4pPr>
      <a:lvl5pPr marL="1778000" indent="-228600" algn="l" rtl="0" eaLnBrk="0" fontAlgn="base" hangingPunct="0">
        <a:spcBef>
          <a:spcPct val="20000"/>
        </a:spcBef>
        <a:spcAft>
          <a:spcPct val="0"/>
        </a:spcAft>
        <a:buSzPct val="100000"/>
        <a:buChar char="»"/>
        <a:defRPr sz="1600">
          <a:solidFill>
            <a:srgbClr val="003366"/>
          </a:solidFill>
          <a:latin typeface="+mn-lt"/>
          <a:cs typeface="Arial" panose="020B0604020202020204" pitchFamily="34" charset="0"/>
        </a:defRPr>
      </a:lvl5pPr>
      <a:lvl6pPr marL="2235200" indent="-228600" algn="l" rtl="0" fontAlgn="base">
        <a:spcBef>
          <a:spcPct val="20000"/>
        </a:spcBef>
        <a:spcAft>
          <a:spcPct val="0"/>
        </a:spcAft>
        <a:buChar char="»"/>
        <a:defRPr sz="1600">
          <a:solidFill>
            <a:schemeClr val="tx1"/>
          </a:solidFill>
          <a:latin typeface="+mn-lt"/>
        </a:defRPr>
      </a:lvl6pPr>
      <a:lvl7pPr marL="2692400" indent="-228600" algn="l" rtl="0" fontAlgn="base">
        <a:spcBef>
          <a:spcPct val="20000"/>
        </a:spcBef>
        <a:spcAft>
          <a:spcPct val="0"/>
        </a:spcAft>
        <a:buChar char="»"/>
        <a:defRPr sz="1600">
          <a:solidFill>
            <a:schemeClr val="tx1"/>
          </a:solidFill>
          <a:latin typeface="+mn-lt"/>
        </a:defRPr>
      </a:lvl7pPr>
      <a:lvl8pPr marL="3149600" indent="-228600" algn="l" rtl="0" fontAlgn="base">
        <a:spcBef>
          <a:spcPct val="20000"/>
        </a:spcBef>
        <a:spcAft>
          <a:spcPct val="0"/>
        </a:spcAft>
        <a:buChar char="»"/>
        <a:defRPr sz="1600">
          <a:solidFill>
            <a:schemeClr val="tx1"/>
          </a:solidFill>
          <a:latin typeface="+mn-lt"/>
        </a:defRPr>
      </a:lvl8pPr>
      <a:lvl9pPr marL="3606800" indent="-228600" algn="l" rtl="0" fontAlgn="base">
        <a:spcBef>
          <a:spcPct val="20000"/>
        </a:spcBef>
        <a:spcAft>
          <a:spcPct val="0"/>
        </a:spcAft>
        <a:buChar char="»"/>
        <a:defRPr sz="1600">
          <a:solidFill>
            <a:schemeClr val="tx1"/>
          </a:solidFill>
          <a:latin typeface="+mn-lt"/>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JyOgWdDJ2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xmA_ZtYqGa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KjeqUkqj5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0.xml"/><Relationship Id="rId5" Type="http://schemas.openxmlformats.org/officeDocument/2006/relationships/image" Target="../media/image3.png"/><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electoralcommission.org.uk/cy"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0FA110B-2602-72A1-6D8A-BE6292E25F84}"/>
              </a:ext>
            </a:extLst>
          </p:cNvPr>
          <p:cNvSpPr>
            <a:spLocks noChangeArrowheads="1"/>
          </p:cNvSpPr>
          <p:nvPr/>
        </p:nvSpPr>
        <p:spPr bwMode="auto">
          <a:xfrm>
            <a:off x="1347788" y="1271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2400">
                <a:solidFill>
                  <a:srgbClr val="003366"/>
                </a:solidFill>
                <a:latin typeface="Arial" panose="020B0604020202020204" pitchFamily="34" charset="0"/>
                <a:ea typeface="ＭＳ Ｐゴシック" panose="020B0600070205080204" pitchFamily="34" charset="-128"/>
              </a:defRPr>
            </a:lvl1pPr>
            <a:lvl2pPr marL="628650" indent="-285750" eaLnBrk="0" hangingPunct="0">
              <a:spcBef>
                <a:spcPct val="20000"/>
              </a:spcBef>
              <a:buChar char="–"/>
              <a:defRPr sz="2200">
                <a:solidFill>
                  <a:srgbClr val="003366"/>
                </a:solidFill>
                <a:latin typeface="Arial" panose="020B0604020202020204" pitchFamily="34" charset="0"/>
                <a:ea typeface="ＭＳ Ｐゴシック" panose="020B0600070205080204" pitchFamily="34" charset="-128"/>
              </a:defRPr>
            </a:lvl2pPr>
            <a:lvl3pPr marL="1028700" indent="-228600" eaLnBrk="0" hangingPunct="0">
              <a:spcBef>
                <a:spcPct val="20000"/>
              </a:spcBef>
              <a:buChar char="•"/>
              <a:defRPr sz="2000">
                <a:solidFill>
                  <a:srgbClr val="003366"/>
                </a:solidFill>
                <a:latin typeface="Arial" panose="020B0604020202020204" pitchFamily="34" charset="0"/>
                <a:ea typeface="ＭＳ Ｐゴシック" panose="020B0600070205080204" pitchFamily="34" charset="-128"/>
              </a:defRPr>
            </a:lvl3pPr>
            <a:lvl4pPr marL="1435100" indent="-228600" eaLnBrk="0" hangingPunct="0">
              <a:spcBef>
                <a:spcPct val="20000"/>
              </a:spcBef>
              <a:buChar char="–"/>
              <a:defRPr>
                <a:solidFill>
                  <a:srgbClr val="003366"/>
                </a:solidFill>
                <a:latin typeface="Arial" panose="020B0604020202020204" pitchFamily="34" charset="0"/>
                <a:ea typeface="ＭＳ Ｐゴシック" panose="020B0600070205080204" pitchFamily="34" charset="-128"/>
              </a:defRPr>
            </a:lvl4pPr>
            <a:lvl5pPr marL="1778000" indent="-228600" eaLnBrk="0" hangingPunct="0">
              <a:spcBef>
                <a:spcPct val="20000"/>
              </a:spcBef>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lgn="l" rtl="0">
              <a:spcBef>
                <a:spcPct val="0"/>
              </a:spcBef>
              <a:buFontTx/>
              <a:buNone/>
            </a:pPr>
            <a:endParaRPr lang="cy" altLang="en-US">
              <a:solidFill>
                <a:srgbClr val="FFFFFF"/>
              </a:solidFill>
              <a:latin typeface="Times" panose="02020603050405020304" pitchFamily="18" charset="0"/>
            </a:endParaRPr>
          </a:p>
        </p:txBody>
      </p:sp>
      <p:sp>
        <p:nvSpPr>
          <p:cNvPr id="9219" name="Rectangle 3">
            <a:extLst>
              <a:ext uri="{FF2B5EF4-FFF2-40B4-BE49-F238E27FC236}">
                <a16:creationId xmlns:a16="http://schemas.microsoft.com/office/drawing/2014/main" id="{2C5F3196-6A23-2FC9-9A7A-4D8A51585B97}"/>
              </a:ext>
            </a:extLst>
          </p:cNvPr>
          <p:cNvSpPr>
            <a:spLocks noGrp="1" noChangeArrowheads="1"/>
          </p:cNvSpPr>
          <p:nvPr>
            <p:ph type="ctrTitle"/>
          </p:nvPr>
        </p:nvSpPr>
        <p:spPr>
          <a:xfrm>
            <a:off x="358775" y="1854200"/>
            <a:ext cx="8380413"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sz="6000" b="0" i="0" u="none" baseline="0" dirty="0"/>
              <a:t>Sesiwn hyfforddi staff gorsafoedd pleidleisio</a:t>
            </a:r>
          </a:p>
        </p:txBody>
      </p:sp>
      <p:sp>
        <p:nvSpPr>
          <p:cNvPr id="9220" name="Rectangle 4">
            <a:extLst>
              <a:ext uri="{FF2B5EF4-FFF2-40B4-BE49-F238E27FC236}">
                <a16:creationId xmlns:a16="http://schemas.microsoft.com/office/drawing/2014/main" id="{7C9A176F-DCDE-9967-6EB9-912810C0C960}"/>
              </a:ext>
            </a:extLst>
          </p:cNvPr>
          <p:cNvSpPr>
            <a:spLocks noGrp="1" noChangeArrowheads="1"/>
          </p:cNvSpPr>
          <p:nvPr>
            <p:ph type="subTitle" idx="1"/>
          </p:nvPr>
        </p:nvSpPr>
        <p:spPr>
          <a:xfrm>
            <a:off x="395288" y="4508500"/>
            <a:ext cx="8382000" cy="17526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sz="3200" b="0" i="0" u="none" baseline="0">
                <a:solidFill>
                  <a:srgbClr val="FFFFFF"/>
                </a:solidFill>
                <a:ea typeface="ＭＳ Ｐゴシック" panose="020B0600070205080204" pitchFamily="34" charset="-128"/>
              </a:rPr>
              <a:t>Etholiadau'r senedd</a:t>
            </a:r>
            <a:endParaRPr lang="cy" altLang="en-US" sz="3200">
              <a:solidFill>
                <a:srgbClr val="000000"/>
              </a:solidFill>
              <a:ea typeface="ＭＳ Ｐゴシック" panose="020B0600070205080204" pitchFamily="34" charset="-128"/>
            </a:endParaRPr>
          </a:p>
        </p:txBody>
      </p:sp>
      <p:pic>
        <p:nvPicPr>
          <p:cNvPr id="2" name="Picture 1" descr="Y Comisiwn Etholiadol Logo">
            <a:extLst>
              <a:ext uri="{FF2B5EF4-FFF2-40B4-BE49-F238E27FC236}">
                <a16:creationId xmlns:a16="http://schemas.microsoft.com/office/drawing/2014/main" id="{46C74C93-64B2-0C6E-8170-C492EEF39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567" y="221894"/>
            <a:ext cx="2197290" cy="1389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4A41019-A41E-76B6-628E-2DAD89807078}"/>
              </a:ext>
            </a:extLst>
          </p:cNvPr>
          <p:cNvSpPr>
            <a:spLocks noGrp="1"/>
          </p:cNvSpPr>
          <p:nvPr>
            <p:ph type="title"/>
          </p:nvPr>
        </p:nvSpPr>
        <p:spPr>
          <a:xfrm>
            <a:off x="457200" y="274638"/>
            <a:ext cx="5825905" cy="1128649"/>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cy" altLang="en-US" sz="2800" b="0" i="0" u="none" baseline="0">
                <a:solidFill>
                  <a:schemeClr val="tx2"/>
                </a:solidFill>
                <a:latin typeface="Arial" pitchFamily="34" charset="0"/>
                <a:ea typeface="ＭＳ Ｐゴシック" pitchFamily="34" charset="-128"/>
                <a:cs typeface="+mj-cs"/>
              </a:defRPr>
            </a:lvl1pPr>
          </a:lstStyle>
          <a:p>
            <a:pPr algn="l" rtl="0"/>
            <a:r>
              <a:rPr lang="cy" b="0" i="0" u="none" kern="1200" baseline="0" dirty="0">
                <a:ln w="9525" cap="flat" cmpd="sng" algn="ctr">
                  <a:noFill/>
                  <a:prstDash val="solid"/>
                  <a:round/>
                  <a:headEnd type="none" w="med" len="med"/>
                  <a:tailEnd type="none" w="med" len="med"/>
                </a:ln>
                <a:solidFill>
                  <a:srgbClr val="0099CC"/>
                </a:solidFill>
                <a:sym typeface="Wingdings"/>
              </a:rPr>
              <a:t>Gosodiadau gorsafoedd pleidleisio (parhau)</a:t>
            </a:r>
          </a:p>
        </p:txBody>
      </p:sp>
      <p:pic>
        <p:nvPicPr>
          <p:cNvPr id="3" name="Content Placeholder 2" descr="Rhyngwyneb defnyddiwr graffigol, amserlenDisgrifiad wedi’i gynhyrchu’n awtomatig">
            <a:extLst>
              <a:ext uri="{FF2B5EF4-FFF2-40B4-BE49-F238E27FC236}">
                <a16:creationId xmlns:a16="http://schemas.microsoft.com/office/drawing/2014/main" id="{B80C9305-B561-8E7B-44B6-2E7A67C81EE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87624" y="1628800"/>
            <a:ext cx="6778196"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Picture 1" descr="Y Comisiwn Etholiadol Logo">
            <a:extLst>
              <a:ext uri="{FF2B5EF4-FFF2-40B4-BE49-F238E27FC236}">
                <a16:creationId xmlns:a16="http://schemas.microsoft.com/office/drawing/2014/main" id="{92145897-15ED-0E3B-069F-3AD77D8EE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07242"/>
            <a:ext cx="2267712" cy="1248581"/>
          </a:xfrm>
          <a:prstGeom prst="rect">
            <a:avLst/>
          </a:prstGeom>
        </p:spPr>
      </p:pic>
      <p:sp>
        <p:nvSpPr>
          <p:cNvPr id="4" name="TextBox 3">
            <a:extLst>
              <a:ext uri="{FF2B5EF4-FFF2-40B4-BE49-F238E27FC236}">
                <a16:creationId xmlns:a16="http://schemas.microsoft.com/office/drawing/2014/main" id="{2C0D3404-B4B6-751D-0D26-CF6CA9DAE6A1}"/>
              </a:ext>
            </a:extLst>
          </p:cNvPr>
          <p:cNvSpPr txBox="1"/>
          <p:nvPr/>
        </p:nvSpPr>
        <p:spPr>
          <a:xfrm>
            <a:off x="1187624" y="3493008"/>
            <a:ext cx="686896" cy="200055"/>
          </a:xfrm>
          <a:prstGeom prst="rect">
            <a:avLst/>
          </a:prstGeom>
          <a:solidFill>
            <a:srgbClr val="BEC5D5"/>
          </a:solidFill>
        </p:spPr>
        <p:txBody>
          <a:bodyPr wrap="square" rtlCol="0">
            <a:spAutoFit/>
          </a:bodyPr>
          <a:lstStyle/>
          <a:p>
            <a:pPr algn="ctr"/>
            <a:r>
              <a:rPr lang="en-GB" sz="700" b="1" dirty="0">
                <a:latin typeface="Aptos" panose="020B0004020202020204" pitchFamily="34" charset="0"/>
              </a:rPr>
              <a:t>MYNEDIAD</a:t>
            </a:r>
          </a:p>
        </p:txBody>
      </p:sp>
      <p:sp>
        <p:nvSpPr>
          <p:cNvPr id="5" name="Rectangle 4">
            <a:extLst>
              <a:ext uri="{FF2B5EF4-FFF2-40B4-BE49-F238E27FC236}">
                <a16:creationId xmlns:a16="http://schemas.microsoft.com/office/drawing/2014/main" id="{FB0B5178-F66B-3655-9E94-43D399F52FA4}"/>
              </a:ext>
            </a:extLst>
          </p:cNvPr>
          <p:cNvSpPr/>
          <p:nvPr/>
        </p:nvSpPr>
        <p:spPr bwMode="auto">
          <a:xfrm>
            <a:off x="1323888" y="3692498"/>
            <a:ext cx="402336" cy="312009"/>
          </a:xfrm>
          <a:prstGeom prst="rect">
            <a:avLst/>
          </a:prstGeom>
          <a:solidFill>
            <a:srgbClr val="BEC5D5"/>
          </a:solidFill>
          <a:ln w="12700" cap="flat" cmpd="sng" algn="ctr">
            <a:solidFill>
              <a:srgbClr val="BEC5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3366"/>
              </a:solidFill>
              <a:effectLst/>
              <a:latin typeface="Times" charset="0"/>
              <a:sym typeface="Times" charset="0"/>
            </a:endParaRPr>
          </a:p>
        </p:txBody>
      </p:sp>
      <p:sp>
        <p:nvSpPr>
          <p:cNvPr id="6" name="TextBox 5">
            <a:extLst>
              <a:ext uri="{FF2B5EF4-FFF2-40B4-BE49-F238E27FC236}">
                <a16:creationId xmlns:a16="http://schemas.microsoft.com/office/drawing/2014/main" id="{A01BE7A2-BB80-73A9-926E-529F1C4290B9}"/>
              </a:ext>
            </a:extLst>
          </p:cNvPr>
          <p:cNvSpPr txBox="1"/>
          <p:nvPr/>
        </p:nvSpPr>
        <p:spPr>
          <a:xfrm>
            <a:off x="6952624" y="3493008"/>
            <a:ext cx="666320" cy="200055"/>
          </a:xfrm>
          <a:prstGeom prst="rect">
            <a:avLst/>
          </a:prstGeom>
          <a:solidFill>
            <a:srgbClr val="BEC5D5"/>
          </a:solidFill>
          <a:ln>
            <a:solidFill>
              <a:srgbClr val="BEC5D5"/>
            </a:solidFill>
          </a:ln>
        </p:spPr>
        <p:txBody>
          <a:bodyPr wrap="square" rtlCol="0">
            <a:spAutoFit/>
          </a:bodyPr>
          <a:lstStyle/>
          <a:p>
            <a:r>
              <a:rPr lang="en-GB" sz="700" b="1" dirty="0">
                <a:latin typeface="Aptos" panose="020B0004020202020204" pitchFamily="34" charset="0"/>
              </a:rPr>
              <a:t>ALLANFA</a:t>
            </a:r>
          </a:p>
        </p:txBody>
      </p:sp>
      <p:sp>
        <p:nvSpPr>
          <p:cNvPr id="7" name="Rectangle 6">
            <a:extLst>
              <a:ext uri="{FF2B5EF4-FFF2-40B4-BE49-F238E27FC236}">
                <a16:creationId xmlns:a16="http://schemas.microsoft.com/office/drawing/2014/main" id="{77E35670-F077-44B2-D06C-4685E3DD523E}"/>
              </a:ext>
            </a:extLst>
          </p:cNvPr>
          <p:cNvSpPr/>
          <p:nvPr/>
        </p:nvSpPr>
        <p:spPr bwMode="auto">
          <a:xfrm>
            <a:off x="7084616" y="3762571"/>
            <a:ext cx="402336" cy="312009"/>
          </a:xfrm>
          <a:prstGeom prst="rect">
            <a:avLst/>
          </a:prstGeom>
          <a:solidFill>
            <a:srgbClr val="BEC5D5"/>
          </a:solidFill>
          <a:ln w="12700" cap="flat" cmpd="sng" algn="ctr">
            <a:solidFill>
              <a:srgbClr val="BEC5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3366"/>
              </a:solidFill>
              <a:effectLst/>
              <a:latin typeface="Times" charset="0"/>
              <a:sym typeface="Times" charset="0"/>
            </a:endParaRPr>
          </a:p>
        </p:txBody>
      </p:sp>
      <p:sp>
        <p:nvSpPr>
          <p:cNvPr id="8" name="TextBox 7">
            <a:extLst>
              <a:ext uri="{FF2B5EF4-FFF2-40B4-BE49-F238E27FC236}">
                <a16:creationId xmlns:a16="http://schemas.microsoft.com/office/drawing/2014/main" id="{4ACC1651-8BFA-D972-8F9A-517FEE70AEBB}"/>
              </a:ext>
            </a:extLst>
          </p:cNvPr>
          <p:cNvSpPr txBox="1"/>
          <p:nvPr/>
        </p:nvSpPr>
        <p:spPr>
          <a:xfrm>
            <a:off x="3908132" y="5113784"/>
            <a:ext cx="1327736" cy="230832"/>
          </a:xfrm>
          <a:prstGeom prst="rect">
            <a:avLst/>
          </a:prstGeom>
          <a:solidFill>
            <a:srgbClr val="DDE1EA"/>
          </a:solidFill>
          <a:ln>
            <a:solidFill>
              <a:srgbClr val="DDE1EA"/>
            </a:solidFill>
          </a:ln>
        </p:spPr>
        <p:txBody>
          <a:bodyPr wrap="square" rtlCol="0">
            <a:spAutoFit/>
          </a:bodyPr>
          <a:lstStyle/>
          <a:p>
            <a:pPr algn="ctr"/>
            <a:r>
              <a:rPr lang="en-GB" sz="900" b="1" dirty="0" err="1">
                <a:latin typeface="Aptos" panose="020B0004020202020204" pitchFamily="34" charset="0"/>
              </a:rPr>
              <a:t>Bythau</a:t>
            </a:r>
            <a:r>
              <a:rPr lang="en-GB" sz="900" b="1" dirty="0">
                <a:latin typeface="Aptos" panose="020B0004020202020204" pitchFamily="34" charset="0"/>
              </a:rPr>
              <a:t> </a:t>
            </a:r>
            <a:r>
              <a:rPr lang="en-GB" sz="900" b="1" dirty="0" err="1">
                <a:latin typeface="Aptos" panose="020B0004020202020204" pitchFamily="34" charset="0"/>
              </a:rPr>
              <a:t>pleidleisio</a:t>
            </a:r>
            <a:endParaRPr lang="en-GB" sz="900" b="1" dirty="0">
              <a:latin typeface="Aptos" panose="020B0004020202020204" pitchFamily="34" charset="0"/>
            </a:endParaRPr>
          </a:p>
        </p:txBody>
      </p:sp>
      <p:sp>
        <p:nvSpPr>
          <p:cNvPr id="9" name="TextBox 8">
            <a:extLst>
              <a:ext uri="{FF2B5EF4-FFF2-40B4-BE49-F238E27FC236}">
                <a16:creationId xmlns:a16="http://schemas.microsoft.com/office/drawing/2014/main" id="{2D13A2BC-155E-AFE3-BBB2-9A7E52B408F0}"/>
              </a:ext>
            </a:extLst>
          </p:cNvPr>
          <p:cNvSpPr txBox="1"/>
          <p:nvPr/>
        </p:nvSpPr>
        <p:spPr>
          <a:xfrm>
            <a:off x="5797296" y="3182779"/>
            <a:ext cx="549817" cy="246221"/>
          </a:xfrm>
          <a:prstGeom prst="rect">
            <a:avLst/>
          </a:prstGeom>
          <a:solidFill>
            <a:srgbClr val="3E9CC4"/>
          </a:solidFill>
        </p:spPr>
        <p:txBody>
          <a:bodyPr wrap="square" rtlCol="0">
            <a:spAutoFit/>
          </a:bodyPr>
          <a:lstStyle/>
          <a:p>
            <a:pPr algn="ctr"/>
            <a:r>
              <a:rPr lang="en-GB" sz="500" b="1" dirty="0">
                <a:solidFill>
                  <a:schemeClr val="bg1"/>
                </a:solidFill>
                <a:latin typeface="Aptos" panose="020B0004020202020204" pitchFamily="34" charset="0"/>
              </a:rPr>
              <a:t>BLWCH PLEIDLEISIO</a:t>
            </a:r>
          </a:p>
        </p:txBody>
      </p:sp>
      <p:sp>
        <p:nvSpPr>
          <p:cNvPr id="10" name="TextBox 9">
            <a:extLst>
              <a:ext uri="{FF2B5EF4-FFF2-40B4-BE49-F238E27FC236}">
                <a16:creationId xmlns:a16="http://schemas.microsoft.com/office/drawing/2014/main" id="{7C678F09-A1E2-CFF8-4B37-53D584B1BC3D}"/>
              </a:ext>
            </a:extLst>
          </p:cNvPr>
          <p:cNvSpPr txBox="1"/>
          <p:nvPr/>
        </p:nvSpPr>
        <p:spPr>
          <a:xfrm>
            <a:off x="6629400" y="2118402"/>
            <a:ext cx="857552" cy="230832"/>
          </a:xfrm>
          <a:prstGeom prst="rect">
            <a:avLst/>
          </a:prstGeom>
          <a:solidFill>
            <a:srgbClr val="BEC5D5"/>
          </a:solidFill>
          <a:ln>
            <a:solidFill>
              <a:srgbClr val="BEC5D5"/>
            </a:solidFill>
          </a:ln>
        </p:spPr>
        <p:txBody>
          <a:bodyPr wrap="square" rtlCol="0">
            <a:spAutoFit/>
          </a:bodyPr>
          <a:lstStyle/>
          <a:p>
            <a:pPr algn="ctr"/>
            <a:r>
              <a:rPr lang="en-GB" sz="900" b="1" dirty="0" err="1">
                <a:latin typeface="Aptos" panose="020B0004020202020204" pitchFamily="34" charset="0"/>
              </a:rPr>
              <a:t>Llif</a:t>
            </a:r>
            <a:r>
              <a:rPr lang="en-GB" sz="900" b="1" dirty="0">
                <a:latin typeface="Aptos" panose="020B0004020202020204" pitchFamily="34" charset="0"/>
              </a:rPr>
              <a:t> </a:t>
            </a:r>
            <a:r>
              <a:rPr lang="en-GB" sz="900" b="1" dirty="0" err="1">
                <a:latin typeface="Aptos" panose="020B0004020202020204" pitchFamily="34" charset="0"/>
              </a:rPr>
              <a:t>etholwr</a:t>
            </a:r>
            <a:endParaRPr lang="en-GB" sz="900" b="1" dirty="0">
              <a:latin typeface="Aptos" panose="020B0004020202020204" pitchFamily="34" charset="0"/>
            </a:endParaRPr>
          </a:p>
        </p:txBody>
      </p:sp>
      <p:sp>
        <p:nvSpPr>
          <p:cNvPr id="11" name="TextBox 10">
            <a:extLst>
              <a:ext uri="{FF2B5EF4-FFF2-40B4-BE49-F238E27FC236}">
                <a16:creationId xmlns:a16="http://schemas.microsoft.com/office/drawing/2014/main" id="{4B0DBC16-2333-513E-5C40-7E6DA83D11FB}"/>
              </a:ext>
            </a:extLst>
          </p:cNvPr>
          <p:cNvSpPr txBox="1"/>
          <p:nvPr/>
        </p:nvSpPr>
        <p:spPr>
          <a:xfrm>
            <a:off x="3858768" y="3046732"/>
            <a:ext cx="713232" cy="446276"/>
          </a:xfrm>
          <a:prstGeom prst="rect">
            <a:avLst/>
          </a:prstGeom>
          <a:solidFill>
            <a:srgbClr val="1C3356"/>
          </a:solidFill>
        </p:spPr>
        <p:txBody>
          <a:bodyPr wrap="square" rtlCol="0">
            <a:spAutoFit/>
          </a:bodyPr>
          <a:lstStyle/>
          <a:p>
            <a:pPr algn="ctr"/>
            <a:r>
              <a:rPr lang="en-GB" sz="800" b="1" dirty="0">
                <a:solidFill>
                  <a:schemeClr val="bg1"/>
                </a:solidFill>
                <a:latin typeface="Aptos" panose="020B0004020202020204" pitchFamily="34" charset="0"/>
              </a:rPr>
              <a:t>Clerc </a:t>
            </a:r>
            <a:r>
              <a:rPr lang="en-GB" sz="800" b="1" dirty="0" err="1">
                <a:solidFill>
                  <a:schemeClr val="bg1"/>
                </a:solidFill>
                <a:latin typeface="Aptos" panose="020B0004020202020204" pitchFamily="34" charset="0"/>
              </a:rPr>
              <a:t>Pleidleisio</a:t>
            </a:r>
            <a:endParaRPr lang="en-GB" sz="800" b="1" dirty="0">
              <a:solidFill>
                <a:schemeClr val="bg1"/>
              </a:solidFill>
              <a:latin typeface="Aptos" panose="020B0004020202020204" pitchFamily="34" charset="0"/>
            </a:endParaRPr>
          </a:p>
          <a:p>
            <a:pPr algn="ctr"/>
            <a:endParaRPr lang="en-GB" sz="700" b="1" dirty="0">
              <a:latin typeface="Aptos" panose="020B0004020202020204" pitchFamily="34" charset="0"/>
            </a:endParaRPr>
          </a:p>
        </p:txBody>
      </p:sp>
      <p:sp>
        <p:nvSpPr>
          <p:cNvPr id="12" name="TextBox 11">
            <a:extLst>
              <a:ext uri="{FF2B5EF4-FFF2-40B4-BE49-F238E27FC236}">
                <a16:creationId xmlns:a16="http://schemas.microsoft.com/office/drawing/2014/main" id="{64214704-317C-9B4A-31E1-2A792D8442D4}"/>
              </a:ext>
            </a:extLst>
          </p:cNvPr>
          <p:cNvSpPr txBox="1"/>
          <p:nvPr/>
        </p:nvSpPr>
        <p:spPr>
          <a:xfrm>
            <a:off x="4572000" y="3071563"/>
            <a:ext cx="713232" cy="338554"/>
          </a:xfrm>
          <a:prstGeom prst="rect">
            <a:avLst/>
          </a:prstGeom>
          <a:solidFill>
            <a:srgbClr val="1C3356"/>
          </a:solidFill>
        </p:spPr>
        <p:txBody>
          <a:bodyPr wrap="square" rtlCol="0">
            <a:spAutoFit/>
          </a:bodyPr>
          <a:lstStyle/>
          <a:p>
            <a:pPr algn="ctr"/>
            <a:r>
              <a:rPr lang="en-GB" sz="800" b="1" dirty="0" err="1">
                <a:solidFill>
                  <a:schemeClr val="bg1"/>
                </a:solidFill>
                <a:latin typeface="Aptos" panose="020B0004020202020204" pitchFamily="34" charset="0"/>
              </a:rPr>
              <a:t>Swyddog</a:t>
            </a:r>
            <a:r>
              <a:rPr lang="en-GB" sz="800" b="1" dirty="0">
                <a:solidFill>
                  <a:schemeClr val="bg1"/>
                </a:solidFill>
                <a:latin typeface="Aptos" panose="020B0004020202020204" pitchFamily="34" charset="0"/>
              </a:rPr>
              <a:t> </a:t>
            </a:r>
            <a:r>
              <a:rPr lang="en-GB" sz="800" b="1" dirty="0" err="1">
                <a:solidFill>
                  <a:schemeClr val="bg1"/>
                </a:solidFill>
                <a:latin typeface="Aptos" panose="020B0004020202020204" pitchFamily="34" charset="0"/>
              </a:rPr>
              <a:t>llywyddu</a:t>
            </a:r>
            <a:endParaRPr lang="en-GB" sz="700" b="1" dirty="0">
              <a:latin typeface="Aptos" panose="020B0004020202020204" pitchFamily="34" charset="0"/>
            </a:endParaRPr>
          </a:p>
        </p:txBody>
      </p:sp>
      <p:sp>
        <p:nvSpPr>
          <p:cNvPr id="13" name="TextBox 12">
            <a:extLst>
              <a:ext uri="{FF2B5EF4-FFF2-40B4-BE49-F238E27FC236}">
                <a16:creationId xmlns:a16="http://schemas.microsoft.com/office/drawing/2014/main" id="{589A315B-7DF5-F52A-CE86-8AA66C05E525}"/>
              </a:ext>
            </a:extLst>
          </p:cNvPr>
          <p:cNvSpPr txBox="1"/>
          <p:nvPr/>
        </p:nvSpPr>
        <p:spPr>
          <a:xfrm>
            <a:off x="3926429" y="2145834"/>
            <a:ext cx="1426464" cy="200055"/>
          </a:xfrm>
          <a:prstGeom prst="rect">
            <a:avLst/>
          </a:prstGeom>
          <a:solidFill>
            <a:srgbClr val="1C3356"/>
          </a:solidFill>
        </p:spPr>
        <p:txBody>
          <a:bodyPr wrap="square" rtlCol="0">
            <a:spAutoFit/>
          </a:bodyPr>
          <a:lstStyle/>
          <a:p>
            <a:pPr algn="ctr"/>
            <a:r>
              <a:rPr lang="en-GB" sz="700" b="1" dirty="0" err="1">
                <a:solidFill>
                  <a:schemeClr val="bg1"/>
                </a:solidFill>
                <a:latin typeface="Aptos" panose="020B0004020202020204" pitchFamily="34" charset="0"/>
              </a:rPr>
              <a:t>Bwrdd</a:t>
            </a:r>
            <a:r>
              <a:rPr lang="en-GB" sz="700" b="1" dirty="0">
                <a:solidFill>
                  <a:schemeClr val="bg1"/>
                </a:solidFill>
                <a:latin typeface="Aptos" panose="020B0004020202020204" pitchFamily="34" charset="0"/>
              </a:rPr>
              <a:t> </a:t>
            </a:r>
            <a:r>
              <a:rPr lang="en-GB" sz="700" b="1" dirty="0" err="1">
                <a:solidFill>
                  <a:schemeClr val="bg1"/>
                </a:solidFill>
                <a:latin typeface="Aptos" panose="020B0004020202020204" pitchFamily="34" charset="0"/>
              </a:rPr>
              <a:t>manion</a:t>
            </a:r>
            <a:r>
              <a:rPr lang="en-GB" sz="700" b="1" dirty="0">
                <a:solidFill>
                  <a:schemeClr val="bg1"/>
                </a:solidFill>
                <a:latin typeface="Aptos" panose="020B0004020202020204" pitchFamily="34" charset="0"/>
              </a:rPr>
              <a:t> </a:t>
            </a:r>
            <a:r>
              <a:rPr lang="en-GB" sz="700" b="1" dirty="0" err="1">
                <a:solidFill>
                  <a:schemeClr val="bg1"/>
                </a:solidFill>
                <a:latin typeface="Aptos" panose="020B0004020202020204" pitchFamily="34" charset="0"/>
              </a:rPr>
              <a:t>bethau</a:t>
            </a:r>
            <a:endParaRPr lang="en-GB" sz="700" b="1" dirty="0">
              <a:solidFill>
                <a:schemeClr val="bg1"/>
              </a:solidFill>
              <a:latin typeface="Aptos" panose="020B0004020202020204" pitchFamily="34"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63543C7-922B-6DF2-8D1A-EA9EE05F9C30}"/>
              </a:ext>
            </a:extLst>
          </p:cNvPr>
          <p:cNvSpPr>
            <a:spLocks noGrp="1"/>
          </p:cNvSpPr>
          <p:nvPr>
            <p:ph type="title"/>
          </p:nvPr>
        </p:nvSpPr>
        <p:spPr>
          <a:xfrm>
            <a:off x="457200" y="274638"/>
            <a:ext cx="6124669" cy="1119596"/>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cy" altLang="en-US" sz="2800" b="0" i="0" u="none" baseline="0">
                <a:solidFill>
                  <a:schemeClr val="tx2"/>
                </a:solidFill>
                <a:latin typeface="Arial" pitchFamily="34" charset="0"/>
                <a:ea typeface="ＭＳ Ｐゴシック" pitchFamily="34" charset="-128"/>
                <a:cs typeface="+mj-cs"/>
              </a:defRPr>
            </a:lvl1pPr>
          </a:lstStyle>
          <a:p>
            <a:pPr algn="l" rtl="0"/>
            <a:r>
              <a:rPr lang="cy" b="0" i="0" u="none" kern="1200" baseline="0" dirty="0">
                <a:ln w="9525" cap="flat" cmpd="sng" algn="ctr">
                  <a:noFill/>
                  <a:prstDash val="solid"/>
                  <a:round/>
                  <a:headEnd type="none" w="med" len="med"/>
                  <a:tailEnd type="none" w="med" len="med"/>
                </a:ln>
                <a:solidFill>
                  <a:srgbClr val="0099CC"/>
                </a:solidFill>
                <a:sym typeface="Wingdings"/>
              </a:rPr>
              <a:t>Gosodiadau gorsafoedd pleidleisio (parhau)</a:t>
            </a:r>
          </a:p>
        </p:txBody>
      </p:sp>
      <p:pic>
        <p:nvPicPr>
          <p:cNvPr id="3" name="Content Placeholder 2">
            <a:extLst>
              <a:ext uri="{FF2B5EF4-FFF2-40B4-BE49-F238E27FC236}">
                <a16:creationId xmlns:a16="http://schemas.microsoft.com/office/drawing/2014/main" id="{58A7B0B6-DAA7-9FD0-6641-6A9CBC0B9C0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27583" y="1628800"/>
            <a:ext cx="7355167" cy="4680520"/>
          </a:xfrm>
          <a:prstGeom prst="rect">
            <a:avLst/>
          </a:prstGeom>
          <a:ln>
            <a:miter lim="800000"/>
          </a:ln>
        </p:spPr>
      </p:pic>
      <p:pic>
        <p:nvPicPr>
          <p:cNvPr id="2" name="Picture 1" descr="Y Comisiwn Etholiadol Logo">
            <a:extLst>
              <a:ext uri="{FF2B5EF4-FFF2-40B4-BE49-F238E27FC236}">
                <a16:creationId xmlns:a16="http://schemas.microsoft.com/office/drawing/2014/main" id="{C5C6B62A-6883-2BA6-B239-DCF10DFB4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
        <p:nvSpPr>
          <p:cNvPr id="4" name="TextBox 3">
            <a:extLst>
              <a:ext uri="{FF2B5EF4-FFF2-40B4-BE49-F238E27FC236}">
                <a16:creationId xmlns:a16="http://schemas.microsoft.com/office/drawing/2014/main" id="{2503DD52-C8BB-97FC-1B45-C3ADB12CBBD2}"/>
              </a:ext>
            </a:extLst>
          </p:cNvPr>
          <p:cNvSpPr txBox="1"/>
          <p:nvPr/>
        </p:nvSpPr>
        <p:spPr>
          <a:xfrm>
            <a:off x="3378374" y="6109265"/>
            <a:ext cx="641176" cy="200055"/>
          </a:xfrm>
          <a:prstGeom prst="rect">
            <a:avLst/>
          </a:prstGeom>
          <a:solidFill>
            <a:srgbClr val="C1CFD5"/>
          </a:solidFill>
        </p:spPr>
        <p:txBody>
          <a:bodyPr wrap="square" rtlCol="0">
            <a:spAutoFit/>
          </a:bodyPr>
          <a:lstStyle/>
          <a:p>
            <a:pPr algn="ctr"/>
            <a:r>
              <a:rPr lang="en-GB" sz="700" b="1" dirty="0">
                <a:latin typeface="Aptos" panose="020B0004020202020204" pitchFamily="34" charset="0"/>
              </a:rPr>
              <a:t>MYNEDIAD</a:t>
            </a:r>
          </a:p>
        </p:txBody>
      </p:sp>
      <p:sp>
        <p:nvSpPr>
          <p:cNvPr id="5" name="TextBox 4">
            <a:extLst>
              <a:ext uri="{FF2B5EF4-FFF2-40B4-BE49-F238E27FC236}">
                <a16:creationId xmlns:a16="http://schemas.microsoft.com/office/drawing/2014/main" id="{A6747C85-D49B-F9CE-7467-8E2A76BFE06B}"/>
              </a:ext>
            </a:extLst>
          </p:cNvPr>
          <p:cNvSpPr txBox="1"/>
          <p:nvPr/>
        </p:nvSpPr>
        <p:spPr>
          <a:xfrm>
            <a:off x="5026199" y="6109264"/>
            <a:ext cx="641176" cy="200055"/>
          </a:xfrm>
          <a:prstGeom prst="rect">
            <a:avLst/>
          </a:prstGeom>
          <a:solidFill>
            <a:srgbClr val="C1CFD5"/>
          </a:solidFill>
        </p:spPr>
        <p:txBody>
          <a:bodyPr wrap="square" rtlCol="0">
            <a:spAutoFit/>
          </a:bodyPr>
          <a:lstStyle/>
          <a:p>
            <a:pPr algn="ctr"/>
            <a:r>
              <a:rPr lang="en-GB" sz="700" b="1" dirty="0">
                <a:latin typeface="Aptos" panose="020B0004020202020204" pitchFamily="34" charset="0"/>
              </a:rPr>
              <a:t>MYNEDIAD</a:t>
            </a:r>
          </a:p>
        </p:txBody>
      </p:sp>
      <p:sp>
        <p:nvSpPr>
          <p:cNvPr id="6" name="TextBox 5">
            <a:extLst>
              <a:ext uri="{FF2B5EF4-FFF2-40B4-BE49-F238E27FC236}">
                <a16:creationId xmlns:a16="http://schemas.microsoft.com/office/drawing/2014/main" id="{1F27BBF7-D96D-8522-D2FD-4A2D325A7C2E}"/>
              </a:ext>
            </a:extLst>
          </p:cNvPr>
          <p:cNvSpPr txBox="1"/>
          <p:nvPr/>
        </p:nvSpPr>
        <p:spPr>
          <a:xfrm>
            <a:off x="2816399" y="6109263"/>
            <a:ext cx="641176" cy="200055"/>
          </a:xfrm>
          <a:prstGeom prst="rect">
            <a:avLst/>
          </a:prstGeom>
          <a:solidFill>
            <a:srgbClr val="C1CFD5"/>
          </a:solidFill>
        </p:spPr>
        <p:txBody>
          <a:bodyPr wrap="square" rtlCol="0">
            <a:spAutoFit/>
          </a:bodyPr>
          <a:lstStyle/>
          <a:p>
            <a:pPr algn="ctr"/>
            <a:r>
              <a:rPr lang="en-GB" sz="700" b="1" dirty="0">
                <a:latin typeface="Aptos" panose="020B0004020202020204" pitchFamily="34" charset="0"/>
              </a:rPr>
              <a:t>ALLANFA</a:t>
            </a:r>
          </a:p>
        </p:txBody>
      </p:sp>
      <p:sp>
        <p:nvSpPr>
          <p:cNvPr id="7" name="TextBox 6">
            <a:extLst>
              <a:ext uri="{FF2B5EF4-FFF2-40B4-BE49-F238E27FC236}">
                <a16:creationId xmlns:a16="http://schemas.microsoft.com/office/drawing/2014/main" id="{CB17C43B-04F5-6E51-A2D0-60E16F44C91F}"/>
              </a:ext>
            </a:extLst>
          </p:cNvPr>
          <p:cNvSpPr txBox="1"/>
          <p:nvPr/>
        </p:nvSpPr>
        <p:spPr>
          <a:xfrm>
            <a:off x="5588174" y="6109262"/>
            <a:ext cx="641176" cy="200055"/>
          </a:xfrm>
          <a:prstGeom prst="rect">
            <a:avLst/>
          </a:prstGeom>
          <a:solidFill>
            <a:srgbClr val="C1CFD5"/>
          </a:solidFill>
        </p:spPr>
        <p:txBody>
          <a:bodyPr wrap="square" rtlCol="0">
            <a:spAutoFit/>
          </a:bodyPr>
          <a:lstStyle/>
          <a:p>
            <a:pPr algn="ctr"/>
            <a:r>
              <a:rPr lang="en-GB" sz="700" b="1" dirty="0">
                <a:latin typeface="Aptos" panose="020B0004020202020204" pitchFamily="34" charset="0"/>
              </a:rPr>
              <a:t>ALLANFA</a:t>
            </a:r>
          </a:p>
        </p:txBody>
      </p:sp>
      <p:sp>
        <p:nvSpPr>
          <p:cNvPr id="8" name="TextBox 7">
            <a:extLst>
              <a:ext uri="{FF2B5EF4-FFF2-40B4-BE49-F238E27FC236}">
                <a16:creationId xmlns:a16="http://schemas.microsoft.com/office/drawing/2014/main" id="{46D35845-B713-0F04-4B27-B68DB0CD2969}"/>
              </a:ext>
            </a:extLst>
          </p:cNvPr>
          <p:cNvSpPr txBox="1"/>
          <p:nvPr/>
        </p:nvSpPr>
        <p:spPr>
          <a:xfrm>
            <a:off x="1535286" y="5766364"/>
            <a:ext cx="903114" cy="230832"/>
          </a:xfrm>
          <a:prstGeom prst="rect">
            <a:avLst/>
          </a:prstGeom>
          <a:solidFill>
            <a:srgbClr val="C1CFD5"/>
          </a:solidFill>
        </p:spPr>
        <p:txBody>
          <a:bodyPr wrap="square" rtlCol="0">
            <a:spAutoFit/>
          </a:bodyPr>
          <a:lstStyle/>
          <a:p>
            <a:pPr algn="ctr"/>
            <a:r>
              <a:rPr lang="en-GB" sz="900" b="1" dirty="0" err="1">
                <a:latin typeface="Aptos" panose="020B0004020202020204" pitchFamily="34" charset="0"/>
              </a:rPr>
              <a:t>Llif</a:t>
            </a:r>
            <a:r>
              <a:rPr lang="en-GB" sz="900" b="1" dirty="0">
                <a:latin typeface="Aptos" panose="020B0004020202020204" pitchFamily="34" charset="0"/>
              </a:rPr>
              <a:t> </a:t>
            </a:r>
            <a:r>
              <a:rPr lang="en-GB" sz="900" b="1" dirty="0" err="1">
                <a:latin typeface="Aptos" panose="020B0004020202020204" pitchFamily="34" charset="0"/>
              </a:rPr>
              <a:t>etholwr</a:t>
            </a:r>
            <a:endParaRPr lang="en-GB" sz="900" b="1" dirty="0">
              <a:latin typeface="Aptos" panose="020B0004020202020204" pitchFamily="34" charset="0"/>
            </a:endParaRPr>
          </a:p>
        </p:txBody>
      </p:sp>
      <p:sp>
        <p:nvSpPr>
          <p:cNvPr id="9" name="TextBox 8">
            <a:extLst>
              <a:ext uri="{FF2B5EF4-FFF2-40B4-BE49-F238E27FC236}">
                <a16:creationId xmlns:a16="http://schemas.microsoft.com/office/drawing/2014/main" id="{36850619-1373-7CB1-EADB-3A3B4D5D18BE}"/>
              </a:ext>
            </a:extLst>
          </p:cNvPr>
          <p:cNvSpPr txBox="1"/>
          <p:nvPr/>
        </p:nvSpPr>
        <p:spPr>
          <a:xfrm>
            <a:off x="1445920" y="3680271"/>
            <a:ext cx="849606" cy="369332"/>
          </a:xfrm>
          <a:prstGeom prst="rect">
            <a:avLst/>
          </a:prstGeom>
          <a:solidFill>
            <a:srgbClr val="DFE6E8"/>
          </a:solidFill>
          <a:ln>
            <a:solidFill>
              <a:srgbClr val="DDE1EA"/>
            </a:solidFill>
          </a:ln>
        </p:spPr>
        <p:txBody>
          <a:bodyPr wrap="square" rtlCol="0">
            <a:spAutoFit/>
          </a:bodyPr>
          <a:lstStyle/>
          <a:p>
            <a:pPr algn="ctr"/>
            <a:r>
              <a:rPr lang="en-GB" sz="900" b="1" dirty="0">
                <a:latin typeface="Aptos" panose="020B0004020202020204" pitchFamily="34" charset="0"/>
              </a:rPr>
              <a:t>BYTHAU PLEIDLEISIO</a:t>
            </a:r>
          </a:p>
        </p:txBody>
      </p:sp>
      <p:sp>
        <p:nvSpPr>
          <p:cNvPr id="10" name="TextBox 9">
            <a:extLst>
              <a:ext uri="{FF2B5EF4-FFF2-40B4-BE49-F238E27FC236}">
                <a16:creationId xmlns:a16="http://schemas.microsoft.com/office/drawing/2014/main" id="{88E6B805-BA1B-778B-40D6-6456B92E13BE}"/>
              </a:ext>
            </a:extLst>
          </p:cNvPr>
          <p:cNvSpPr txBox="1"/>
          <p:nvPr/>
        </p:nvSpPr>
        <p:spPr>
          <a:xfrm>
            <a:off x="6732295" y="3680271"/>
            <a:ext cx="849606" cy="369332"/>
          </a:xfrm>
          <a:prstGeom prst="rect">
            <a:avLst/>
          </a:prstGeom>
          <a:solidFill>
            <a:srgbClr val="DFE6E8"/>
          </a:solidFill>
          <a:ln>
            <a:solidFill>
              <a:srgbClr val="DDE1EA"/>
            </a:solidFill>
          </a:ln>
        </p:spPr>
        <p:txBody>
          <a:bodyPr wrap="square" rtlCol="0">
            <a:spAutoFit/>
          </a:bodyPr>
          <a:lstStyle/>
          <a:p>
            <a:pPr algn="ctr"/>
            <a:r>
              <a:rPr lang="en-GB" sz="900" b="1" dirty="0">
                <a:latin typeface="Aptos" panose="020B0004020202020204" pitchFamily="34" charset="0"/>
              </a:rPr>
              <a:t>BYTHAU PLEIDLEISIO</a:t>
            </a:r>
          </a:p>
        </p:txBody>
      </p:sp>
      <p:sp>
        <p:nvSpPr>
          <p:cNvPr id="11" name="TextBox 10">
            <a:extLst>
              <a:ext uri="{FF2B5EF4-FFF2-40B4-BE49-F238E27FC236}">
                <a16:creationId xmlns:a16="http://schemas.microsoft.com/office/drawing/2014/main" id="{FBC6EDD4-CEBA-7808-C96B-EF4FB964652E}"/>
              </a:ext>
            </a:extLst>
          </p:cNvPr>
          <p:cNvSpPr txBox="1"/>
          <p:nvPr/>
        </p:nvSpPr>
        <p:spPr>
          <a:xfrm rot="5400000">
            <a:off x="3540667" y="3454422"/>
            <a:ext cx="1426464" cy="230832"/>
          </a:xfrm>
          <a:prstGeom prst="rect">
            <a:avLst/>
          </a:prstGeom>
          <a:solidFill>
            <a:srgbClr val="1C3356"/>
          </a:solidFill>
        </p:spPr>
        <p:txBody>
          <a:bodyPr wrap="square" rtlCol="0">
            <a:spAutoFit/>
          </a:bodyPr>
          <a:lstStyle/>
          <a:p>
            <a:pPr algn="ctr"/>
            <a:r>
              <a:rPr lang="en-GB" sz="900" b="1" dirty="0" err="1">
                <a:solidFill>
                  <a:schemeClr val="bg1"/>
                </a:solidFill>
                <a:latin typeface="Aptos" panose="020B0004020202020204" pitchFamily="34" charset="0"/>
              </a:rPr>
              <a:t>Bwrdd</a:t>
            </a:r>
            <a:r>
              <a:rPr lang="en-GB" sz="900" b="1" dirty="0">
                <a:solidFill>
                  <a:schemeClr val="bg1"/>
                </a:solidFill>
                <a:latin typeface="Aptos" panose="020B0004020202020204" pitchFamily="34" charset="0"/>
              </a:rPr>
              <a:t> </a:t>
            </a:r>
            <a:r>
              <a:rPr lang="en-GB" sz="900" b="1" dirty="0" err="1">
                <a:solidFill>
                  <a:schemeClr val="bg1"/>
                </a:solidFill>
                <a:latin typeface="Aptos" panose="020B0004020202020204" pitchFamily="34" charset="0"/>
              </a:rPr>
              <a:t>manion</a:t>
            </a:r>
            <a:r>
              <a:rPr lang="en-GB" sz="900" b="1" dirty="0">
                <a:solidFill>
                  <a:schemeClr val="bg1"/>
                </a:solidFill>
                <a:latin typeface="Aptos" panose="020B0004020202020204" pitchFamily="34" charset="0"/>
              </a:rPr>
              <a:t> </a:t>
            </a:r>
            <a:r>
              <a:rPr lang="en-GB" sz="900" b="1" dirty="0" err="1">
                <a:solidFill>
                  <a:schemeClr val="bg1"/>
                </a:solidFill>
                <a:latin typeface="Aptos" panose="020B0004020202020204" pitchFamily="34" charset="0"/>
              </a:rPr>
              <a:t>bethau</a:t>
            </a:r>
            <a:endParaRPr lang="en-GB" sz="900" b="1" dirty="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7C85E5AF-6A29-9F5F-BDF8-024A07C7EA54}"/>
              </a:ext>
            </a:extLst>
          </p:cNvPr>
          <p:cNvSpPr txBox="1"/>
          <p:nvPr/>
        </p:nvSpPr>
        <p:spPr>
          <a:xfrm rot="5400000">
            <a:off x="4026442" y="3454422"/>
            <a:ext cx="1426464" cy="230832"/>
          </a:xfrm>
          <a:prstGeom prst="rect">
            <a:avLst/>
          </a:prstGeom>
          <a:solidFill>
            <a:srgbClr val="1C3356"/>
          </a:solidFill>
        </p:spPr>
        <p:txBody>
          <a:bodyPr wrap="square" rtlCol="0">
            <a:spAutoFit/>
          </a:bodyPr>
          <a:lstStyle/>
          <a:p>
            <a:pPr algn="ctr"/>
            <a:r>
              <a:rPr lang="en-GB" sz="900" b="1" dirty="0" err="1">
                <a:solidFill>
                  <a:schemeClr val="bg1"/>
                </a:solidFill>
                <a:latin typeface="Aptos" panose="020B0004020202020204" pitchFamily="34" charset="0"/>
              </a:rPr>
              <a:t>Bwrdd</a:t>
            </a:r>
            <a:r>
              <a:rPr lang="en-GB" sz="900" b="1" dirty="0">
                <a:solidFill>
                  <a:schemeClr val="bg1"/>
                </a:solidFill>
                <a:latin typeface="Aptos" panose="020B0004020202020204" pitchFamily="34" charset="0"/>
              </a:rPr>
              <a:t> </a:t>
            </a:r>
            <a:r>
              <a:rPr lang="en-GB" sz="900" b="1" dirty="0" err="1">
                <a:solidFill>
                  <a:schemeClr val="bg1"/>
                </a:solidFill>
                <a:latin typeface="Aptos" panose="020B0004020202020204" pitchFamily="34" charset="0"/>
              </a:rPr>
              <a:t>manion</a:t>
            </a:r>
            <a:r>
              <a:rPr lang="en-GB" sz="900" b="1" dirty="0">
                <a:solidFill>
                  <a:schemeClr val="bg1"/>
                </a:solidFill>
                <a:latin typeface="Aptos" panose="020B0004020202020204" pitchFamily="34" charset="0"/>
              </a:rPr>
              <a:t> </a:t>
            </a:r>
            <a:r>
              <a:rPr lang="en-GB" sz="900" b="1" dirty="0" err="1">
                <a:solidFill>
                  <a:schemeClr val="bg1"/>
                </a:solidFill>
                <a:latin typeface="Aptos" panose="020B0004020202020204" pitchFamily="34" charset="0"/>
              </a:rPr>
              <a:t>bethau</a:t>
            </a:r>
            <a:endParaRPr lang="en-GB" sz="900" b="1" dirty="0">
              <a:solidFill>
                <a:schemeClr val="bg1"/>
              </a:solidFill>
              <a:latin typeface="Aptos" panose="020B0004020202020204" pitchFamily="34" charset="0"/>
            </a:endParaRPr>
          </a:p>
        </p:txBody>
      </p:sp>
      <p:sp>
        <p:nvSpPr>
          <p:cNvPr id="13" name="TextBox 12">
            <a:extLst>
              <a:ext uri="{FF2B5EF4-FFF2-40B4-BE49-F238E27FC236}">
                <a16:creationId xmlns:a16="http://schemas.microsoft.com/office/drawing/2014/main" id="{C7EB5280-A0FE-2729-2A3F-7896836E2B6F}"/>
              </a:ext>
            </a:extLst>
          </p:cNvPr>
          <p:cNvSpPr txBox="1"/>
          <p:nvPr/>
        </p:nvSpPr>
        <p:spPr>
          <a:xfrm>
            <a:off x="2972424" y="3745922"/>
            <a:ext cx="685176" cy="446276"/>
          </a:xfrm>
          <a:prstGeom prst="rect">
            <a:avLst/>
          </a:prstGeom>
          <a:solidFill>
            <a:srgbClr val="1C3356"/>
          </a:solidFill>
        </p:spPr>
        <p:txBody>
          <a:bodyPr wrap="square" rtlCol="0">
            <a:spAutoFit/>
          </a:bodyPr>
          <a:lstStyle/>
          <a:p>
            <a:pPr algn="ctr"/>
            <a:r>
              <a:rPr lang="en-GB" sz="800" b="1" dirty="0">
                <a:solidFill>
                  <a:schemeClr val="bg1"/>
                </a:solidFill>
                <a:latin typeface="Aptos" panose="020B0004020202020204" pitchFamily="34" charset="0"/>
              </a:rPr>
              <a:t>Clerc </a:t>
            </a:r>
            <a:r>
              <a:rPr lang="en-GB" sz="800" b="1" dirty="0" err="1">
                <a:solidFill>
                  <a:schemeClr val="bg1"/>
                </a:solidFill>
                <a:latin typeface="Aptos" panose="020B0004020202020204" pitchFamily="34" charset="0"/>
              </a:rPr>
              <a:t>Pleidleisio</a:t>
            </a:r>
            <a:endParaRPr lang="en-GB" sz="800" b="1" dirty="0">
              <a:solidFill>
                <a:schemeClr val="bg1"/>
              </a:solidFill>
              <a:latin typeface="Aptos" panose="020B0004020202020204" pitchFamily="34" charset="0"/>
            </a:endParaRPr>
          </a:p>
          <a:p>
            <a:pPr algn="ctr"/>
            <a:endParaRPr lang="en-GB" sz="700" b="1" dirty="0">
              <a:latin typeface="Aptos" panose="020B0004020202020204" pitchFamily="34" charset="0"/>
            </a:endParaRPr>
          </a:p>
        </p:txBody>
      </p:sp>
      <p:sp>
        <p:nvSpPr>
          <p:cNvPr id="14" name="TextBox 13">
            <a:extLst>
              <a:ext uri="{FF2B5EF4-FFF2-40B4-BE49-F238E27FC236}">
                <a16:creationId xmlns:a16="http://schemas.microsoft.com/office/drawing/2014/main" id="{69C74DD9-29DC-5F54-A052-D1B9C262D41C}"/>
              </a:ext>
            </a:extLst>
          </p:cNvPr>
          <p:cNvSpPr txBox="1"/>
          <p:nvPr/>
        </p:nvSpPr>
        <p:spPr>
          <a:xfrm>
            <a:off x="5347969" y="3745922"/>
            <a:ext cx="685176" cy="446276"/>
          </a:xfrm>
          <a:prstGeom prst="rect">
            <a:avLst/>
          </a:prstGeom>
          <a:solidFill>
            <a:srgbClr val="1C3356"/>
          </a:solidFill>
        </p:spPr>
        <p:txBody>
          <a:bodyPr wrap="square" rtlCol="0">
            <a:spAutoFit/>
          </a:bodyPr>
          <a:lstStyle/>
          <a:p>
            <a:pPr algn="ctr"/>
            <a:r>
              <a:rPr lang="en-GB" sz="800" b="1" dirty="0">
                <a:solidFill>
                  <a:schemeClr val="bg1"/>
                </a:solidFill>
                <a:latin typeface="Aptos" panose="020B0004020202020204" pitchFamily="34" charset="0"/>
              </a:rPr>
              <a:t>Clerc </a:t>
            </a:r>
            <a:r>
              <a:rPr lang="en-GB" sz="800" b="1" dirty="0" err="1">
                <a:solidFill>
                  <a:schemeClr val="bg1"/>
                </a:solidFill>
                <a:latin typeface="Aptos" panose="020B0004020202020204" pitchFamily="34" charset="0"/>
              </a:rPr>
              <a:t>Pleidleisio</a:t>
            </a:r>
            <a:endParaRPr lang="en-GB" sz="800" b="1" dirty="0">
              <a:solidFill>
                <a:schemeClr val="bg1"/>
              </a:solidFill>
              <a:latin typeface="Aptos" panose="020B0004020202020204" pitchFamily="34" charset="0"/>
            </a:endParaRPr>
          </a:p>
          <a:p>
            <a:pPr algn="ctr"/>
            <a:endParaRPr lang="en-GB" sz="700" b="1" dirty="0">
              <a:latin typeface="Aptos" panose="020B0004020202020204" pitchFamily="34" charset="0"/>
            </a:endParaRPr>
          </a:p>
        </p:txBody>
      </p:sp>
      <p:sp>
        <p:nvSpPr>
          <p:cNvPr id="15" name="TextBox 14">
            <a:extLst>
              <a:ext uri="{FF2B5EF4-FFF2-40B4-BE49-F238E27FC236}">
                <a16:creationId xmlns:a16="http://schemas.microsoft.com/office/drawing/2014/main" id="{E3AC1696-937F-4E33-D187-10374CD16D45}"/>
              </a:ext>
            </a:extLst>
          </p:cNvPr>
          <p:cNvSpPr txBox="1"/>
          <p:nvPr/>
        </p:nvSpPr>
        <p:spPr>
          <a:xfrm>
            <a:off x="2958396" y="2907215"/>
            <a:ext cx="713232" cy="338554"/>
          </a:xfrm>
          <a:prstGeom prst="rect">
            <a:avLst/>
          </a:prstGeom>
          <a:solidFill>
            <a:srgbClr val="1C3356"/>
          </a:solidFill>
        </p:spPr>
        <p:txBody>
          <a:bodyPr wrap="square" rtlCol="0">
            <a:spAutoFit/>
          </a:bodyPr>
          <a:lstStyle/>
          <a:p>
            <a:pPr algn="ctr"/>
            <a:r>
              <a:rPr lang="en-GB" sz="800" b="1" dirty="0" err="1">
                <a:solidFill>
                  <a:schemeClr val="bg1"/>
                </a:solidFill>
                <a:latin typeface="Aptos" panose="020B0004020202020204" pitchFamily="34" charset="0"/>
              </a:rPr>
              <a:t>Swyddog</a:t>
            </a:r>
            <a:r>
              <a:rPr lang="en-GB" sz="800" b="1" dirty="0">
                <a:solidFill>
                  <a:schemeClr val="bg1"/>
                </a:solidFill>
                <a:latin typeface="Aptos" panose="020B0004020202020204" pitchFamily="34" charset="0"/>
              </a:rPr>
              <a:t> </a:t>
            </a:r>
            <a:r>
              <a:rPr lang="en-GB" sz="800" b="1" dirty="0" err="1">
                <a:solidFill>
                  <a:schemeClr val="bg1"/>
                </a:solidFill>
                <a:latin typeface="Aptos" panose="020B0004020202020204" pitchFamily="34" charset="0"/>
              </a:rPr>
              <a:t>llywyddu</a:t>
            </a:r>
            <a:endParaRPr lang="en-GB" sz="700" b="1" dirty="0">
              <a:latin typeface="Aptos" panose="020B0004020202020204" pitchFamily="34" charset="0"/>
            </a:endParaRPr>
          </a:p>
        </p:txBody>
      </p:sp>
      <p:sp>
        <p:nvSpPr>
          <p:cNvPr id="16" name="TextBox 15">
            <a:extLst>
              <a:ext uri="{FF2B5EF4-FFF2-40B4-BE49-F238E27FC236}">
                <a16:creationId xmlns:a16="http://schemas.microsoft.com/office/drawing/2014/main" id="{324D0253-009B-2A14-8A38-A52D331FF753}"/>
              </a:ext>
            </a:extLst>
          </p:cNvPr>
          <p:cNvSpPr txBox="1"/>
          <p:nvPr/>
        </p:nvSpPr>
        <p:spPr>
          <a:xfrm>
            <a:off x="5346787" y="2907215"/>
            <a:ext cx="713232" cy="338554"/>
          </a:xfrm>
          <a:prstGeom prst="rect">
            <a:avLst/>
          </a:prstGeom>
          <a:solidFill>
            <a:srgbClr val="1C3356"/>
          </a:solidFill>
        </p:spPr>
        <p:txBody>
          <a:bodyPr wrap="square" rtlCol="0">
            <a:spAutoFit/>
          </a:bodyPr>
          <a:lstStyle/>
          <a:p>
            <a:pPr algn="ctr"/>
            <a:r>
              <a:rPr lang="en-GB" sz="800" b="1" dirty="0" err="1">
                <a:solidFill>
                  <a:schemeClr val="bg1"/>
                </a:solidFill>
                <a:latin typeface="Aptos" panose="020B0004020202020204" pitchFamily="34" charset="0"/>
              </a:rPr>
              <a:t>Swyddog</a:t>
            </a:r>
            <a:r>
              <a:rPr lang="en-GB" sz="800" b="1" dirty="0">
                <a:solidFill>
                  <a:schemeClr val="bg1"/>
                </a:solidFill>
                <a:latin typeface="Aptos" panose="020B0004020202020204" pitchFamily="34" charset="0"/>
              </a:rPr>
              <a:t> </a:t>
            </a:r>
            <a:r>
              <a:rPr lang="en-GB" sz="800" b="1" dirty="0" err="1">
                <a:solidFill>
                  <a:schemeClr val="bg1"/>
                </a:solidFill>
                <a:latin typeface="Aptos" panose="020B0004020202020204" pitchFamily="34" charset="0"/>
              </a:rPr>
              <a:t>llywyddu</a:t>
            </a:r>
            <a:endParaRPr lang="en-GB" sz="700" b="1" dirty="0">
              <a:latin typeface="Aptos" panose="020B0004020202020204" pitchFamily="34" charset="0"/>
            </a:endParaRPr>
          </a:p>
        </p:txBody>
      </p:sp>
      <p:sp>
        <p:nvSpPr>
          <p:cNvPr id="17" name="TextBox 16">
            <a:extLst>
              <a:ext uri="{FF2B5EF4-FFF2-40B4-BE49-F238E27FC236}">
                <a16:creationId xmlns:a16="http://schemas.microsoft.com/office/drawing/2014/main" id="{222D7CD9-CEA8-A99A-B1E2-7AB1A32EFDB7}"/>
              </a:ext>
            </a:extLst>
          </p:cNvPr>
          <p:cNvSpPr txBox="1"/>
          <p:nvPr/>
        </p:nvSpPr>
        <p:spPr>
          <a:xfrm>
            <a:off x="3103465" y="2349342"/>
            <a:ext cx="549817" cy="246221"/>
          </a:xfrm>
          <a:prstGeom prst="rect">
            <a:avLst/>
          </a:prstGeom>
          <a:solidFill>
            <a:srgbClr val="3E9CC4"/>
          </a:solidFill>
        </p:spPr>
        <p:txBody>
          <a:bodyPr wrap="square" rtlCol="0">
            <a:spAutoFit/>
          </a:bodyPr>
          <a:lstStyle/>
          <a:p>
            <a:pPr algn="ctr"/>
            <a:r>
              <a:rPr lang="en-GB" sz="500" b="1" dirty="0">
                <a:solidFill>
                  <a:schemeClr val="bg1"/>
                </a:solidFill>
                <a:latin typeface="Aptos" panose="020B0004020202020204" pitchFamily="34" charset="0"/>
              </a:rPr>
              <a:t>BLWCH PLEIDLEISIO</a:t>
            </a:r>
          </a:p>
        </p:txBody>
      </p:sp>
      <p:sp>
        <p:nvSpPr>
          <p:cNvPr id="18" name="TextBox 17">
            <a:extLst>
              <a:ext uri="{FF2B5EF4-FFF2-40B4-BE49-F238E27FC236}">
                <a16:creationId xmlns:a16="http://schemas.microsoft.com/office/drawing/2014/main" id="{CDB1132B-4DC6-1E7F-6AAE-E99AC5124B1E}"/>
              </a:ext>
            </a:extLst>
          </p:cNvPr>
          <p:cNvSpPr txBox="1"/>
          <p:nvPr/>
        </p:nvSpPr>
        <p:spPr>
          <a:xfrm>
            <a:off x="5346787" y="2349341"/>
            <a:ext cx="549817" cy="246221"/>
          </a:xfrm>
          <a:prstGeom prst="rect">
            <a:avLst/>
          </a:prstGeom>
          <a:solidFill>
            <a:srgbClr val="3E9CC4"/>
          </a:solidFill>
        </p:spPr>
        <p:txBody>
          <a:bodyPr wrap="square" rtlCol="0">
            <a:spAutoFit/>
          </a:bodyPr>
          <a:lstStyle/>
          <a:p>
            <a:pPr algn="ctr"/>
            <a:r>
              <a:rPr lang="en-GB" sz="500" b="1" dirty="0">
                <a:solidFill>
                  <a:schemeClr val="bg1"/>
                </a:solidFill>
                <a:latin typeface="Aptos" panose="020B0004020202020204" pitchFamily="34" charset="0"/>
              </a:rPr>
              <a:t>BLWCH PLEIDLEISIO</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8B40431-0730-223A-CA32-726BEFD482E4}"/>
              </a:ext>
            </a:extLst>
          </p:cNvPr>
          <p:cNvSpPr>
            <a:spLocks noGrp="1" noChangeArrowheads="1"/>
          </p:cNvSpPr>
          <p:nvPr>
            <p:ph type="title"/>
          </p:nvPr>
        </p:nvSpPr>
        <p:spPr>
          <a:xfrm>
            <a:off x="381000" y="1828800"/>
            <a:ext cx="2516188" cy="1671638"/>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Paratoi at agor yr orsaf bleidleisio</a:t>
            </a:r>
          </a:p>
        </p:txBody>
      </p:sp>
      <p:sp>
        <p:nvSpPr>
          <p:cNvPr id="39939" name="Content Placeholder 2">
            <a:extLst>
              <a:ext uri="{FF2B5EF4-FFF2-40B4-BE49-F238E27FC236}">
                <a16:creationId xmlns:a16="http://schemas.microsoft.com/office/drawing/2014/main" id="{79535014-6FB9-C96D-CE56-B42D7AF4C74F}"/>
              </a:ext>
            </a:extLst>
          </p:cNvPr>
          <p:cNvSpPr>
            <a:spLocks noGrp="1"/>
          </p:cNvSpPr>
          <p:nvPr>
            <p:ph idx="1"/>
          </p:nvPr>
        </p:nvSpPr>
        <p:spPr>
          <a:xfrm>
            <a:off x="2916238" y="1412875"/>
            <a:ext cx="5943600" cy="4679950"/>
          </a:xfrm>
          <a:ln cap="flat" algn="ctr">
            <a:miter lim="800000"/>
            <a:headEnd type="none" w="med" len="med"/>
            <a:tailEnd type="none" w="med" len="med"/>
          </a:ln>
        </p:spPr>
        <p:txBody>
          <a:bodyPr/>
          <a:lstStyle/>
          <a:p>
            <a:pPr marL="38100" indent="0" algn="l" rtl="0" eaLnBrk="1" hangingPunct="1">
              <a:buSzTx/>
              <a:buFontTx/>
              <a:buNone/>
            </a:pPr>
            <a:r>
              <a:rPr lang="cy" sz="2000" b="0" i="0" u="none" baseline="0" dirty="0">
                <a:solidFill>
                  <a:schemeClr val="tx2"/>
                </a:solidFill>
              </a:rPr>
              <a:t>Cyn i bleidleisiau agor….</a:t>
            </a:r>
          </a:p>
          <a:p>
            <a:pPr algn="l" rtl="0" eaLnBrk="1" hangingPunct="1">
              <a:buSzTx/>
            </a:pPr>
            <a:r>
              <a:rPr lang="cy" sz="1900" b="0" i="0" u="none" baseline="0" dirty="0">
                <a:solidFill>
                  <a:schemeClr val="tx1"/>
                </a:solidFill>
                <a:ea typeface="ＭＳ Ｐゴシック" pitchFamily="34" charset="-128"/>
              </a:rPr>
              <a:t>gwiriwch osodiad yr orsaf</a:t>
            </a:r>
          </a:p>
          <a:p>
            <a:pPr algn="l" rtl="0">
              <a:buSzTx/>
            </a:pPr>
            <a:r>
              <a:rPr lang="cy" sz="1900" b="0" i="0" u="none" baseline="0" dirty="0">
                <a:solidFill>
                  <a:schemeClr val="tx1"/>
                </a:solidFill>
                <a:ea typeface="ＭＳ Ｐゴシック" pitchFamily="34" charset="-128"/>
              </a:rPr>
              <a:t>paratowch a gwiriwch ddeunydd ysgrifennu </a:t>
            </a:r>
          </a:p>
          <a:p>
            <a:pPr algn="l" rtl="0">
              <a:buSzTx/>
            </a:pPr>
            <a:r>
              <a:rPr lang="cy" sz="1900" b="0" i="0" u="none" baseline="0" dirty="0">
                <a:solidFill>
                  <a:schemeClr val="tx1"/>
                </a:solidFill>
                <a:ea typeface="ＭＳ Ｐゴシック" pitchFamily="34" charset="-128"/>
              </a:rPr>
              <a:t>trefnwch y papurau pleidleisio yn ôl rhifau</a:t>
            </a:r>
          </a:p>
          <a:p>
            <a:pPr algn="l" rtl="0">
              <a:buSzTx/>
            </a:pPr>
            <a:r>
              <a:rPr lang="cy" sz="1900" b="0" i="0" u="none" baseline="0" dirty="0">
                <a:solidFill>
                  <a:schemeClr val="tx1"/>
                </a:solidFill>
                <a:ea typeface="ＭＳ Ｐゴシック" pitchFamily="34" charset="-128"/>
              </a:rPr>
              <a:t>paratowch y gofrestr a’r rhestr rhifau cyfatebol</a:t>
            </a:r>
          </a:p>
          <a:p>
            <a:pPr algn="l" rtl="0">
              <a:buSzTx/>
            </a:pPr>
            <a:r>
              <a:rPr lang="cy" sz="1900" b="0" i="0" u="none" baseline="0" dirty="0">
                <a:solidFill>
                  <a:schemeClr val="tx1"/>
                </a:solidFill>
                <a:ea typeface="ＭＳ Ｐゴシック" pitchFamily="34" charset="-128"/>
              </a:rPr>
              <a:t>cwblhewch restr wirio’r orsaf bleidleisio</a:t>
            </a:r>
          </a:p>
          <a:p>
            <a:pPr marL="266700" algn="l" rtl="0" eaLnBrk="1" hangingPunct="1">
              <a:buSzTx/>
            </a:pPr>
            <a:r>
              <a:rPr lang="cy" sz="1900" b="0" i="0" u="none" baseline="0" dirty="0">
                <a:solidFill>
                  <a:schemeClr val="tx1"/>
                </a:solidFill>
                <a:ea typeface="ＭＳ Ｐゴシック" pitchFamily="34" charset="-128"/>
              </a:rPr>
              <a:t>unrhyw broblemau - cysylltwch â’r swyddfa etholiadau</a:t>
            </a:r>
            <a:endParaRPr lang="cy" altLang="en-US" sz="1900" dirty="0">
              <a:solidFill>
                <a:schemeClr val="tx1"/>
              </a:solidFill>
            </a:endParaRPr>
          </a:p>
          <a:p>
            <a:pPr marL="38100" indent="0" algn="l" rtl="0" eaLnBrk="1" hangingPunct="1">
              <a:buSzTx/>
              <a:buFontTx/>
              <a:buNone/>
            </a:pPr>
            <a:endParaRPr lang="cy" altLang="en-US" sz="2000" dirty="0">
              <a:solidFill>
                <a:schemeClr val="tx1"/>
              </a:solidFill>
            </a:endParaRPr>
          </a:p>
          <a:p>
            <a:pPr marL="38100" indent="0" algn="l" rtl="0" eaLnBrk="1" hangingPunct="1">
              <a:buSzTx/>
              <a:buFontTx/>
              <a:buNone/>
            </a:pPr>
            <a:r>
              <a:rPr lang="cy" sz="2000" b="0" i="0" u="none" baseline="0" dirty="0">
                <a:solidFill>
                  <a:schemeClr val="tx2"/>
                </a:solidFill>
              </a:rPr>
              <a:t>Toc cyn 7am….</a:t>
            </a:r>
          </a:p>
          <a:p>
            <a:pPr marL="323850" algn="l" rtl="0" eaLnBrk="1" hangingPunct="1">
              <a:buSzTx/>
            </a:pPr>
            <a:r>
              <a:rPr lang="cy" sz="1900" b="0" i="0" u="none" baseline="0" dirty="0">
                <a:solidFill>
                  <a:schemeClr val="tx1"/>
                </a:solidFill>
                <a:ea typeface="ＭＳ Ｐゴシック" pitchFamily="34" charset="-128"/>
              </a:rPr>
              <a:t>dangoswch fod y blwch yn wag</a:t>
            </a:r>
          </a:p>
          <a:p>
            <a:pPr marL="323850" algn="l" rtl="0" eaLnBrk="1" hangingPunct="1">
              <a:buSzTx/>
            </a:pPr>
            <a:r>
              <a:rPr lang="cy" sz="1900" b="0" i="0" u="none" baseline="0" dirty="0">
                <a:solidFill>
                  <a:schemeClr val="tx1"/>
                </a:solidFill>
                <a:ea typeface="ＭＳ Ｐゴシック" pitchFamily="34" charset="-128"/>
              </a:rPr>
              <a:t>rhowch sêl ar y blwch ychydig cyn 7</a:t>
            </a:r>
          </a:p>
          <a:p>
            <a:pPr marL="323850" algn="l" rtl="0" eaLnBrk="1" hangingPunct="1">
              <a:buSzTx/>
            </a:pPr>
            <a:r>
              <a:rPr lang="cy" sz="1900" b="0" i="0" u="none" baseline="0" dirty="0">
                <a:solidFill>
                  <a:schemeClr val="tx1"/>
                </a:solidFill>
                <a:ea typeface="ＭＳ Ｐゴシック" pitchFamily="34" charset="-128"/>
              </a:rPr>
              <a:t>peidiwch â gadael i ymgeiswyr / asiantiaid ychwanegu sêl ar hyn o bryd</a:t>
            </a:r>
          </a:p>
          <a:p>
            <a:pPr marL="323850" algn="l" rtl="0" eaLnBrk="1" hangingPunct="1">
              <a:buSzTx/>
            </a:pPr>
            <a:r>
              <a:rPr lang="cy" sz="1900" b="0" i="0" u="none" baseline="0" dirty="0">
                <a:solidFill>
                  <a:schemeClr val="tx1"/>
                </a:solidFill>
                <a:ea typeface="ＭＳ Ｐゴシック" pitchFamily="34" charset="-128"/>
              </a:rPr>
              <a:t>paratowch i gyfarch pleidleiswyr</a:t>
            </a:r>
          </a:p>
          <a:p>
            <a:pPr algn="l" rtl="0">
              <a:buSzTx/>
            </a:pPr>
            <a:endParaRPr lang="cy" altLang="en-US" sz="1800" dirty="0">
              <a:solidFill>
                <a:schemeClr val="tx1"/>
              </a:solidFill>
              <a:ea typeface="ＭＳ Ｐゴシック" pitchFamily="34" charset="-128"/>
            </a:endParaRPr>
          </a:p>
          <a:p>
            <a:pPr algn="l" rtl="0" eaLnBrk="1" hangingPunct="1">
              <a:buSzTx/>
            </a:pPr>
            <a:endParaRPr lang="cy" altLang="en-US" sz="1800" dirty="0">
              <a:solidFill>
                <a:schemeClr val="tx1"/>
              </a:solidFill>
              <a:ea typeface="ＭＳ Ｐゴシック" pitchFamily="34" charset="-128"/>
            </a:endParaRPr>
          </a:p>
          <a:p>
            <a:pPr algn="l" rtl="0" eaLnBrk="1" hangingPunct="1">
              <a:buSzTx/>
            </a:pPr>
            <a:endParaRPr lang="cy" altLang="en-US" sz="1800" b="1" dirty="0">
              <a:solidFill>
                <a:schemeClr val="tx1"/>
              </a:solidFill>
              <a:ea typeface="ＭＳ Ｐゴシック" pitchFamily="34" charset="-128"/>
            </a:endParaRPr>
          </a:p>
          <a:p>
            <a:pPr algn="l" rtl="0" eaLnBrk="1" hangingPunct="1">
              <a:buSzTx/>
            </a:pPr>
            <a:endParaRPr lang="cy" altLang="en-US" sz="1800" b="1" dirty="0">
              <a:solidFill>
                <a:schemeClr val="tx1"/>
              </a:solidFill>
              <a:ea typeface="ＭＳ Ｐゴシック" pitchFamily="34" charset="-128"/>
            </a:endParaRPr>
          </a:p>
          <a:p>
            <a:pPr marL="0" indent="0" algn="l" rtl="0" eaLnBrk="1" hangingPunct="1">
              <a:buSzTx/>
              <a:buFontTx/>
              <a:buNone/>
            </a:pPr>
            <a:r>
              <a:rPr lang="cy" sz="1800" b="0" i="0" u="none" baseline="0" dirty="0">
                <a:solidFill>
                  <a:schemeClr val="tx1"/>
                </a:solidFill>
                <a:ea typeface="ＭＳ Ｐゴシック" pitchFamily="34" charset="-128"/>
              </a:rPr>
              <a:t>		</a:t>
            </a:r>
          </a:p>
          <a:p>
            <a:pPr algn="l" rtl="0" eaLnBrk="1" hangingPunct="1">
              <a:buSzTx/>
            </a:pPr>
            <a:endParaRPr lang="cy" altLang="en-US" sz="1800" dirty="0">
              <a:solidFill>
                <a:schemeClr val="tx1"/>
              </a:solidFill>
            </a:endParaRPr>
          </a:p>
          <a:p>
            <a:pPr algn="l" rtl="0">
              <a:buSzTx/>
            </a:pPr>
            <a:endParaRPr lang="cy" altLang="en-US" dirty="0">
              <a:solidFill>
                <a:schemeClr val="tx1"/>
              </a:solidFill>
            </a:endParaRPr>
          </a:p>
        </p:txBody>
      </p:sp>
      <p:pic>
        <p:nvPicPr>
          <p:cNvPr id="2" name="Picture 1" descr="Y Comisiwn Etholiadol Logo">
            <a:extLst>
              <a:ext uri="{FF2B5EF4-FFF2-40B4-BE49-F238E27FC236}">
                <a16:creationId xmlns:a16="http://schemas.microsoft.com/office/drawing/2014/main" id="{25F62A1B-55FF-2C50-6FBD-456A67F30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84C83AE-4F8A-C86A-3705-FEC47543027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Pwy all fod yn bresennol yn yr orsaf bleidleisio?</a:t>
            </a:r>
          </a:p>
        </p:txBody>
      </p:sp>
      <p:sp>
        <p:nvSpPr>
          <p:cNvPr id="41987" name="Content Placeholder 2">
            <a:extLst>
              <a:ext uri="{FF2B5EF4-FFF2-40B4-BE49-F238E27FC236}">
                <a16:creationId xmlns:a16="http://schemas.microsoft.com/office/drawing/2014/main" id="{ABBB8E07-BF7B-8B36-A793-D8C6CF1BBD11}"/>
              </a:ext>
            </a:extLst>
          </p:cNvPr>
          <p:cNvSpPr>
            <a:spLocks noGrp="1"/>
          </p:cNvSpPr>
          <p:nvPr>
            <p:ph idx="1"/>
          </p:nvPr>
        </p:nvSpPr>
        <p:spPr>
          <a:xfrm>
            <a:off x="2924175" y="1700213"/>
            <a:ext cx="5943600" cy="42672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cy"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cy"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cy"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cy"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cy"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cy"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cy"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cy"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cy" altLang="en-US" sz="1600">
                <a:solidFill>
                  <a:schemeClr val="tx1"/>
                </a:solidFill>
                <a:latin typeface="+mn-lt"/>
                <a:ea typeface="ＭＳ Ｐゴシック" charset="-128"/>
              </a:defRPr>
            </a:lvl9pPr>
          </a:lstStyle>
          <a:p>
            <a:pPr algn="l" rtl="0" eaLnBrk="1" hangingPunct="1"/>
            <a:r>
              <a:rPr lang="cy" sz="2000" b="0" i="0" u="none" kern="1200" baseline="0">
                <a:ln w="9525" cap="flat" cmpd="sng" algn="ctr">
                  <a:noFill/>
                  <a:prstDash val="solid"/>
                  <a:round/>
                  <a:headEnd type="none" w="med" len="med"/>
                  <a:tailEnd type="none" w="med" len="med"/>
                </a:ln>
                <a:solidFill>
                  <a:srgbClr val="003366"/>
                </a:solidFill>
                <a:sym typeface="Wingdings"/>
              </a:rPr>
              <a:t>Pleidleiswyr</a:t>
            </a:r>
          </a:p>
          <a:p>
            <a:pPr marL="228600" lvl="1" indent="-228600" algn="l" rtl="0">
              <a:buFontTx/>
              <a:buChar char="•"/>
            </a:pPr>
            <a:r>
              <a:rPr lang="cy" sz="2000" b="0" i="0" u="none" kern="1200" baseline="0">
                <a:ln w="9525" cap="flat" cmpd="sng" algn="ctr">
                  <a:noFill/>
                  <a:prstDash val="solid"/>
                  <a:round/>
                  <a:headEnd type="none" w="med" len="med"/>
                  <a:tailEnd type="none" w="med" len="med"/>
                </a:ln>
                <a:solidFill>
                  <a:srgbClr val="003366"/>
                </a:solidFill>
                <a:cs typeface="Arial"/>
                <a:sym typeface="Wingdings"/>
              </a:rPr>
              <a:t>Swyddog Canlyniadau a staff</a:t>
            </a:r>
          </a:p>
          <a:p>
            <a:pPr marL="228600" lvl="1" indent="-228600" algn="l" rtl="0">
              <a:buFontTx/>
              <a:buChar char="•"/>
            </a:pPr>
            <a:r>
              <a:rPr lang="cy" sz="2000" b="0" i="0" u="none" kern="1200" baseline="0">
                <a:ln w="9525" cap="flat" cmpd="sng" algn="ctr">
                  <a:noFill/>
                  <a:prstDash val="solid"/>
                  <a:round/>
                  <a:headEnd type="none" w="med" len="med"/>
                  <a:tailEnd type="none" w="med" len="med"/>
                </a:ln>
                <a:solidFill>
                  <a:srgbClr val="003366"/>
                </a:solidFill>
                <a:cs typeface="Arial"/>
                <a:sym typeface="Wingdings"/>
              </a:rPr>
              <a:t>Ymgeiswyr - (dim ond un ymgeisydd o restr plaid benodol all fod yn bresennol ar un adeg)   </a:t>
            </a:r>
          </a:p>
          <a:p>
            <a:pPr marL="228600" lvl="1" indent="-228600" algn="l" rtl="0">
              <a:buFontTx/>
              <a:buChar char="•"/>
            </a:pPr>
            <a:r>
              <a:rPr lang="cy" sz="2000" b="0" i="0" u="none" kern="1200" baseline="0">
                <a:ln w="9525" cap="flat" cmpd="sng" algn="ctr">
                  <a:noFill/>
                  <a:prstDash val="solid"/>
                  <a:round/>
                  <a:headEnd type="none" w="med" len="med"/>
                  <a:tailEnd type="none" w="med" len="med"/>
                </a:ln>
                <a:solidFill>
                  <a:srgbClr val="003366"/>
                </a:solidFill>
                <a:cs typeface="Arial"/>
                <a:sym typeface="Wingdings"/>
              </a:rPr>
              <a:t>Asiantiaid etholiad</a:t>
            </a:r>
          </a:p>
          <a:p>
            <a:pPr marL="228600" lvl="1" indent="-228600" algn="l" rtl="0">
              <a:buFontTx/>
              <a:buChar char="•"/>
            </a:pPr>
            <a:r>
              <a:rPr lang="cy" sz="2000" b="0" i="0" u="none" kern="1200" baseline="0">
                <a:ln w="9525" cap="flat" cmpd="sng" algn="ctr">
                  <a:noFill/>
                  <a:prstDash val="solid"/>
                  <a:round/>
                  <a:headEnd type="none" w="med" len="med"/>
                  <a:tailEnd type="none" w="med" len="med"/>
                </a:ln>
                <a:solidFill>
                  <a:srgbClr val="003366"/>
                </a:solidFill>
                <a:cs typeface="Arial"/>
                <a:sym typeface="Wingdings"/>
              </a:rPr>
              <a:t>Asiantiaid pleidleisio </a:t>
            </a:r>
          </a:p>
          <a:p>
            <a:pPr marL="228600" lvl="1" indent="-228600" algn="l" rtl="0">
              <a:buFontTx/>
              <a:buChar char="•"/>
            </a:pPr>
            <a:r>
              <a:rPr lang="cy" sz="2000" b="0" i="0" u="none" kern="1200" baseline="0">
                <a:ln w="9525" cap="flat" cmpd="sng" algn="ctr">
                  <a:noFill/>
                  <a:prstDash val="solid"/>
                  <a:round/>
                  <a:headEnd type="none" w="med" len="med"/>
                  <a:tailEnd type="none" w="med" len="med"/>
                </a:ln>
                <a:solidFill>
                  <a:srgbClr val="003366"/>
                </a:solidFill>
                <a:cs typeface="Arial"/>
                <a:sym typeface="Wingdings"/>
              </a:rPr>
              <a:t>Swyddogion yr heddlu a swyddogion cymorth cymunedol yr heddlu sydd ar ddyletswydd</a:t>
            </a:r>
          </a:p>
          <a:p>
            <a:pPr marL="228600" lvl="1" indent="-228600" algn="l" rtl="0">
              <a:buFontTx/>
              <a:buChar char="•"/>
            </a:pPr>
            <a:r>
              <a:rPr lang="cy" sz="2000" b="0" i="0" u="none" kern="1200" baseline="0">
                <a:ln w="9525" cap="flat" cmpd="sng" algn="ctr">
                  <a:noFill/>
                  <a:prstDash val="solid"/>
                  <a:round/>
                  <a:headEnd type="none" w="med" len="med"/>
                  <a:tailEnd type="none" w="med" len="med"/>
                </a:ln>
                <a:solidFill>
                  <a:srgbClr val="003366"/>
                </a:solidFill>
                <a:cs typeface="Arial"/>
                <a:sym typeface="Wingdings"/>
              </a:rPr>
              <a:t>Cynrychiolwyr y Comisiwn Etholiadol</a:t>
            </a:r>
          </a:p>
          <a:p>
            <a:pPr marL="228600" lvl="1" indent="-228600" algn="l" rtl="0">
              <a:buFontTx/>
              <a:buChar char="•"/>
            </a:pPr>
            <a:r>
              <a:rPr lang="cy" sz="2000" b="0" i="0" u="none" kern="1200" baseline="0">
                <a:ln w="9525" cap="flat" cmpd="sng" algn="ctr">
                  <a:noFill/>
                  <a:prstDash val="solid"/>
                  <a:round/>
                  <a:headEnd type="none" w="med" len="med"/>
                  <a:tailEnd type="none" w="med" len="med"/>
                </a:ln>
                <a:solidFill>
                  <a:srgbClr val="003366"/>
                </a:solidFill>
                <a:cs typeface="Arial"/>
                <a:sym typeface="Wingdings"/>
              </a:rPr>
              <a:t>Arsylwyr achrededig</a:t>
            </a:r>
          </a:p>
          <a:p>
            <a:pPr marL="228600" lvl="1" indent="-228600" algn="l" rtl="0">
              <a:buFontTx/>
              <a:buChar char="•"/>
            </a:pPr>
            <a:r>
              <a:rPr lang="cy" sz="2000" b="0" i="0" u="none" kern="1200" baseline="0">
                <a:ln w="9525" cap="flat" cmpd="sng" algn="ctr">
                  <a:noFill/>
                  <a:prstDash val="solid"/>
                  <a:round/>
                  <a:headEnd type="none" w="med" len="med"/>
                  <a:tailEnd type="none" w="med" len="med"/>
                </a:ln>
                <a:solidFill>
                  <a:srgbClr val="003366"/>
                </a:solidFill>
                <a:cs typeface="Arial"/>
                <a:sym typeface="Wingdings"/>
              </a:rPr>
              <a:t>Rhai dan 16 mlwydd oed sydd yng nghwmni pleidleiswyr</a:t>
            </a:r>
          </a:p>
          <a:p>
            <a:pPr marL="228600" lvl="1" indent="-228600" algn="l" rtl="0">
              <a:buFontTx/>
              <a:buChar char="•"/>
            </a:pPr>
            <a:r>
              <a:rPr lang="cy" sz="2000" b="0" i="0" u="none" kern="1200" baseline="0">
                <a:ln w="9525" cap="flat" cmpd="sng" algn="ctr">
                  <a:noFill/>
                  <a:prstDash val="solid"/>
                  <a:round/>
                  <a:headEnd type="none" w="med" len="med"/>
                  <a:tailEnd type="none" w="med" len="med"/>
                </a:ln>
                <a:solidFill>
                  <a:srgbClr val="003366"/>
                </a:solidFill>
                <a:cs typeface="Arial"/>
                <a:sym typeface="Wingdings"/>
              </a:rPr>
              <a:t>Cymdeithion pleidleiswyr ag anableddau</a:t>
            </a:r>
          </a:p>
          <a:p>
            <a:endParaRPr lang="cy"/>
          </a:p>
        </p:txBody>
      </p:sp>
      <p:pic>
        <p:nvPicPr>
          <p:cNvPr id="2" name="Picture 1" descr="Y Comisiwn Etholiadol Logo">
            <a:extLst>
              <a:ext uri="{FF2B5EF4-FFF2-40B4-BE49-F238E27FC236}">
                <a16:creationId xmlns:a16="http://schemas.microsoft.com/office/drawing/2014/main" id="{A47878C0-58D8-6515-1DE4-E7424EB57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3B4961A-B844-758B-3BDD-D7FD22D0BF9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Arsylwyr achrededig a chynrychiolwyr y Comisiwn</a:t>
            </a:r>
          </a:p>
        </p:txBody>
      </p:sp>
      <p:sp>
        <p:nvSpPr>
          <p:cNvPr id="4" name="AutoShape 2" descr="Rhagolwg o’r llun">
            <a:extLst>
              <a:ext uri="{FF2B5EF4-FFF2-40B4-BE49-F238E27FC236}">
                <a16:creationId xmlns:a16="http://schemas.microsoft.com/office/drawing/2014/main" id="{3859CD9A-3776-65F6-2284-B9B99AD0E138}"/>
              </a:ext>
            </a:extLst>
          </p:cNvPr>
          <p:cNvSpPr>
            <a:spLocks noChangeAspect="1" noChangeArrowheads="1"/>
          </p:cNvSpPr>
          <p:nvPr/>
        </p:nvSpPr>
        <p:spPr bwMode="auto">
          <a:xfrm>
            <a:off x="4267200" y="28110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y"/>
          </a:p>
        </p:txBody>
      </p:sp>
      <p:sp>
        <p:nvSpPr>
          <p:cNvPr id="5" name="AutoShape 4" descr="Rhagolwg o’r llun">
            <a:extLst>
              <a:ext uri="{FF2B5EF4-FFF2-40B4-BE49-F238E27FC236}">
                <a16:creationId xmlns:a16="http://schemas.microsoft.com/office/drawing/2014/main" id="{4E661111-928B-6CDB-A4C4-8EE724E7A8DA}"/>
              </a:ext>
            </a:extLst>
          </p:cNvPr>
          <p:cNvSpPr>
            <a:spLocks noChangeAspect="1" noChangeArrowheads="1"/>
          </p:cNvSpPr>
          <p:nvPr/>
        </p:nvSpPr>
        <p:spPr bwMode="auto">
          <a:xfrm>
            <a:off x="4419600" y="29634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y"/>
          </a:p>
        </p:txBody>
      </p:sp>
      <p:pic>
        <p:nvPicPr>
          <p:cNvPr id="6" name="Picture 5">
            <a:extLst>
              <a:ext uri="{FF2B5EF4-FFF2-40B4-BE49-F238E27FC236}">
                <a16:creationId xmlns:a16="http://schemas.microsoft.com/office/drawing/2014/main" id="{11C1B638-364E-6693-1AD7-AD80FC4518FB}"/>
              </a:ext>
            </a:extLst>
          </p:cNvPr>
          <p:cNvPicPr>
            <a:picLocks noChangeAspect="1"/>
          </p:cNvPicPr>
          <p:nvPr/>
        </p:nvPicPr>
        <p:blipFill>
          <a:blip r:embed="rId3"/>
          <a:stretch>
            <a:fillRect/>
          </a:stretch>
        </p:blipFill>
        <p:spPr>
          <a:xfrm>
            <a:off x="6094412" y="2207838"/>
            <a:ext cx="2519362" cy="1511300"/>
          </a:xfrm>
          <a:prstGeom prst="rect">
            <a:avLst/>
          </a:prstGeom>
        </p:spPr>
      </p:pic>
      <p:pic>
        <p:nvPicPr>
          <p:cNvPr id="7" name="Picture 6" descr="Person â barf a mwstash&#10;&#10;Gall cynnwys a gynhyrchir gan AI fod yn anghywir.">
            <a:extLst>
              <a:ext uri="{FF2B5EF4-FFF2-40B4-BE49-F238E27FC236}">
                <a16:creationId xmlns:a16="http://schemas.microsoft.com/office/drawing/2014/main" id="{8AF77318-3C09-E5A7-16D4-00F615C47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781" y="2210953"/>
            <a:ext cx="2519362" cy="1508185"/>
          </a:xfrm>
          <a:prstGeom prst="rect">
            <a:avLst/>
          </a:prstGeom>
        </p:spPr>
      </p:pic>
      <p:pic>
        <p:nvPicPr>
          <p:cNvPr id="9" name="Picture 8" descr="Person yn gwenu i lun&#10;&#10;Gall cynnwys a gynhyrchir gan AI fod yn anghywir.">
            <a:extLst>
              <a:ext uri="{FF2B5EF4-FFF2-40B4-BE49-F238E27FC236}">
                <a16:creationId xmlns:a16="http://schemas.microsoft.com/office/drawing/2014/main" id="{7250B61C-5479-EB5F-FFD5-99AA2E460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4146260"/>
            <a:ext cx="2516188" cy="1484228"/>
          </a:xfrm>
          <a:prstGeom prst="rect">
            <a:avLst/>
          </a:prstGeom>
        </p:spPr>
      </p:pic>
      <p:pic>
        <p:nvPicPr>
          <p:cNvPr id="11" name="Picture 10" descr="Person â barf a mwstash&#10;&#10;Gall cynnwys a gynhyrchir gan AI fod yn anghywir.">
            <a:extLst>
              <a:ext uri="{FF2B5EF4-FFF2-40B4-BE49-F238E27FC236}">
                <a16:creationId xmlns:a16="http://schemas.microsoft.com/office/drawing/2014/main" id="{7885C5BE-B037-567D-C31F-09F36DECDB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5781" y="4162564"/>
            <a:ext cx="2516188" cy="1467924"/>
          </a:xfrm>
          <a:prstGeom prst="rect">
            <a:avLst/>
          </a:prstGeom>
        </p:spPr>
      </p:pic>
      <p:pic>
        <p:nvPicPr>
          <p:cNvPr id="2" name="Picture 1" descr="Y Comisiwn Etholiadol Logo">
            <a:extLst>
              <a:ext uri="{FF2B5EF4-FFF2-40B4-BE49-F238E27FC236}">
                <a16:creationId xmlns:a16="http://schemas.microsoft.com/office/drawing/2014/main" id="{427FE23D-CA01-FFD9-C4F4-7C754FF257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CA02CD5-70A8-0F92-ACF4-DA75314BB925}"/>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Gofal cwsmer</a:t>
            </a:r>
          </a:p>
        </p:txBody>
      </p:sp>
      <p:sp>
        <p:nvSpPr>
          <p:cNvPr id="46083" name="Content Placeholder 2">
            <a:extLst>
              <a:ext uri="{FF2B5EF4-FFF2-40B4-BE49-F238E27FC236}">
                <a16:creationId xmlns:a16="http://schemas.microsoft.com/office/drawing/2014/main" id="{2DEA777C-B7D3-A1AF-257D-DC83E7163976}"/>
              </a:ext>
            </a:extLst>
          </p:cNvPr>
          <p:cNvSpPr>
            <a:spLocks noGrp="1"/>
          </p:cNvSpPr>
          <p:nvPr>
            <p:ph idx="1"/>
          </p:nvPr>
        </p:nvSpPr>
        <p:spPr>
          <a:xfrm>
            <a:off x="2971800" y="1773238"/>
            <a:ext cx="5943600" cy="4535487"/>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cy"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cy"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cy"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cy"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cy"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cy"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cy"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cy"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cy" altLang="en-US" sz="1600">
                <a:solidFill>
                  <a:schemeClr val="tx1"/>
                </a:solidFill>
                <a:latin typeface="+mn-lt"/>
                <a:ea typeface="ＭＳ Ｐゴシック" charset="-128"/>
              </a:defRPr>
            </a:lvl9pPr>
          </a:lstStyle>
          <a:p>
            <a:pPr algn="l" rtl="0" eaLnBrk="1" hangingPunct="1">
              <a:lnSpc>
                <a:spcPct val="90000"/>
              </a:lnSpc>
            </a:pPr>
            <a:r>
              <a:rPr lang="cy" sz="2000" b="0" i="0" u="none" kern="1200" baseline="0">
                <a:ln w="9525" cap="flat" cmpd="sng" algn="ctr">
                  <a:noFill/>
                  <a:prstDash val="solid"/>
                  <a:round/>
                  <a:headEnd type="none" w="med" len="med"/>
                  <a:tailEnd type="none" w="med" len="med"/>
                </a:ln>
                <a:solidFill>
                  <a:srgbClr val="003366"/>
                </a:solidFill>
                <a:sym typeface="Wingdings"/>
              </a:rPr>
              <a:t>Byddwch yn broffesiynol</a:t>
            </a:r>
          </a:p>
          <a:p>
            <a:pPr algn="l" rtl="0" eaLnBrk="1" hangingPunct="1">
              <a:lnSpc>
                <a:spcPct val="90000"/>
              </a:lnSpc>
            </a:pPr>
            <a:r>
              <a:rPr lang="cy" sz="2000" b="0" i="0" u="none" kern="1200" baseline="0">
                <a:ln w="9525" cap="flat" cmpd="sng" algn="ctr">
                  <a:noFill/>
                  <a:prstDash val="solid"/>
                  <a:round/>
                  <a:headEnd type="none" w="med" len="med"/>
                  <a:tailEnd type="none" w="med" len="med"/>
                </a:ln>
                <a:solidFill>
                  <a:srgbClr val="003366"/>
                </a:solidFill>
                <a:sym typeface="Wingdings"/>
              </a:rPr>
              <a:t>Dangoswch ddiddordeb personol</a:t>
            </a:r>
          </a:p>
          <a:p>
            <a:pPr algn="l" rtl="0" eaLnBrk="1" hangingPunct="1">
              <a:lnSpc>
                <a:spcPct val="90000"/>
              </a:lnSpc>
            </a:pPr>
            <a:r>
              <a:rPr lang="cy" sz="2000" b="0" i="0" u="none" kern="1200" baseline="0">
                <a:ln w="9525" cap="flat" cmpd="sng" algn="ctr">
                  <a:noFill/>
                  <a:prstDash val="solid"/>
                  <a:round/>
                  <a:headEnd type="none" w="med" len="med"/>
                  <a:tailEnd type="none" w="med" len="med"/>
                </a:ln>
                <a:solidFill>
                  <a:srgbClr val="003366"/>
                </a:solidFill>
                <a:sym typeface="Wingdings"/>
              </a:rPr>
              <a:t>Blaenoriaethwch y pleidleisiwr</a:t>
            </a:r>
          </a:p>
          <a:p>
            <a:pPr algn="l" rtl="0" eaLnBrk="1" hangingPunct="1">
              <a:lnSpc>
                <a:spcPct val="90000"/>
              </a:lnSpc>
            </a:pPr>
            <a:r>
              <a:rPr lang="cy" sz="2000" b="0" i="0" u="none" kern="1200" baseline="0">
                <a:ln w="9525" cap="flat" cmpd="sng" algn="ctr">
                  <a:noFill/>
                  <a:prstDash val="solid"/>
                  <a:round/>
                  <a:headEnd type="none" w="med" len="med"/>
                  <a:tailEnd type="none" w="med" len="med"/>
                </a:ln>
                <a:solidFill>
                  <a:srgbClr val="003366"/>
                </a:solidFill>
                <a:sym typeface="Wingdings"/>
              </a:rPr>
              <a:t>Byddwch yn gymwynasgar ac yn gyfeillgar</a:t>
            </a:r>
          </a:p>
          <a:p>
            <a:pPr algn="l" rtl="0" eaLnBrk="1" hangingPunct="1">
              <a:lnSpc>
                <a:spcPct val="90000"/>
              </a:lnSpc>
            </a:pPr>
            <a:r>
              <a:rPr lang="cy" sz="2000" b="0" i="0" u="none" kern="1200" baseline="0">
                <a:ln w="9525" cap="flat" cmpd="sng" algn="ctr">
                  <a:noFill/>
                  <a:prstDash val="solid"/>
                  <a:round/>
                  <a:headEnd type="none" w="med" len="med"/>
                  <a:tailEnd type="none" w="med" len="med"/>
                </a:ln>
                <a:solidFill>
                  <a:srgbClr val="003366"/>
                </a:solidFill>
                <a:sym typeface="Wingdings"/>
              </a:rPr>
              <a:t>Dechreuwch sgwrs yn y Gymraeg neu’r Saesneg</a:t>
            </a:r>
          </a:p>
          <a:p>
            <a:pPr algn="l" rtl="0" eaLnBrk="1" hangingPunct="1">
              <a:lnSpc>
                <a:spcPct val="90000"/>
              </a:lnSpc>
            </a:pPr>
            <a:r>
              <a:rPr lang="cy" sz="2000" b="0" i="0" u="none" kern="1200" baseline="0">
                <a:ln w="9525" cap="flat" cmpd="sng" algn="ctr">
                  <a:noFill/>
                  <a:prstDash val="solid"/>
                  <a:round/>
                  <a:headEnd type="none" w="med" len="med"/>
                  <a:tailEnd type="none" w="med" len="med"/>
                </a:ln>
                <a:solidFill>
                  <a:srgbClr val="003366"/>
                </a:solidFill>
                <a:sym typeface="Wingdings"/>
              </a:rPr>
              <a:t>Rhowch gyfle iddynt fynegi eu hunain cyn ichi ymateb</a:t>
            </a:r>
          </a:p>
          <a:p>
            <a:pPr algn="l" rtl="0" eaLnBrk="1" hangingPunct="1">
              <a:lnSpc>
                <a:spcPct val="90000"/>
              </a:lnSpc>
            </a:pPr>
            <a:r>
              <a:rPr lang="cy" sz="2000" b="0" i="0" u="none" kern="1200" baseline="0">
                <a:ln w="9525" cap="flat" cmpd="sng" algn="ctr">
                  <a:noFill/>
                  <a:prstDash val="solid"/>
                  <a:round/>
                  <a:headEnd type="none" w="med" len="med"/>
                  <a:tailEnd type="none" w="med" len="med"/>
                </a:ln>
                <a:solidFill>
                  <a:srgbClr val="003366"/>
                </a:solidFill>
                <a:sym typeface="Wingdings"/>
              </a:rPr>
              <a:t>Peidiwch â dweud ‘Na’, rhowch wybod iddynt yr hyn y gallwch chi ei wneud iddynt a’r hyn y gallant ei wneud</a:t>
            </a:r>
          </a:p>
          <a:p>
            <a:pPr algn="l" rtl="0" eaLnBrk="1" hangingPunct="1">
              <a:lnSpc>
                <a:spcPct val="90000"/>
              </a:lnSpc>
              <a:buClr>
                <a:srgbClr val="003366"/>
              </a:buClr>
            </a:pPr>
            <a:r>
              <a:rPr lang="cy" sz="2000" b="1" i="0" u="sng" kern="1200" baseline="0">
                <a:ln w="9525" cap="flat" cmpd="sng" algn="ctr">
                  <a:noFill/>
                  <a:prstDash val="solid"/>
                  <a:round/>
                  <a:headEnd type="none" w="med" len="med"/>
                  <a:tailEnd type="none" w="med" len="med"/>
                </a:ln>
                <a:solidFill>
                  <a:srgbClr val="003366"/>
                </a:solidFill>
                <a:latin typeface="Arial Bold" pitchFamily="34" charset="0"/>
                <a:ea typeface="Arial Bold" pitchFamily="34" charset="0"/>
                <a:cs typeface="Arial Bold" pitchFamily="34" charset="0"/>
                <a:sym typeface="Arial Bold" pitchFamily="34" charset="0"/>
              </a:rPr>
              <a:t>Ond</a:t>
            </a:r>
            <a:r>
              <a:rPr lang="cy" sz="2000" b="0" i="0" u="none" kern="1200" baseline="0">
                <a:ln w="9525" cap="flat" cmpd="sng" algn="ctr">
                  <a:noFill/>
                  <a:prstDash val="solid"/>
                  <a:round/>
                  <a:headEnd type="none" w="med" len="med"/>
                  <a:tailEnd type="none" w="med" len="med"/>
                </a:ln>
                <a:solidFill>
                  <a:srgbClr val="003366"/>
                </a:solidFill>
                <a:latin typeface="Arial Bold" pitchFamily="34" charset="0"/>
                <a:ea typeface="Arial Bold" pitchFamily="34" charset="0"/>
                <a:cs typeface="Arial Bold" pitchFamily="34" charset="0"/>
                <a:sym typeface="Arial Bold" pitchFamily="34" charset="0"/>
              </a:rPr>
              <a:t> </a:t>
            </a:r>
            <a:r>
              <a:rPr lang="cy" sz="2000" b="0" i="0" u="none" kern="1200" baseline="0">
                <a:ln w="9525" cap="flat" cmpd="sng" algn="ctr">
                  <a:noFill/>
                  <a:prstDash val="solid"/>
                  <a:round/>
                  <a:headEnd type="none" w="med" len="med"/>
                  <a:tailEnd type="none" w="med" len="med"/>
                </a:ln>
                <a:solidFill>
                  <a:srgbClr val="003366"/>
                </a:solidFill>
                <a:sym typeface="Wingdings"/>
              </a:rPr>
              <a:t>mae’n </a:t>
            </a:r>
            <a:r>
              <a:rPr lang="cy" sz="2000" b="1" i="0" u="sng" kern="1200" baseline="0">
                <a:ln w="9525" cap="flat" cmpd="sng" algn="ctr">
                  <a:noFill/>
                  <a:prstDash val="solid"/>
                  <a:round/>
                  <a:headEnd type="none" w="med" len="med"/>
                  <a:tailEnd type="none" w="med" len="med"/>
                </a:ln>
                <a:solidFill>
                  <a:srgbClr val="003366"/>
                </a:solidFill>
                <a:sym typeface="Wingdings"/>
              </a:rPr>
              <a:t>rhaid</a:t>
            </a:r>
            <a:r>
              <a:rPr lang="cy" sz="2000" b="0" i="0" u="none" kern="1200" baseline="0">
                <a:ln w="9525" cap="flat" cmpd="sng" algn="ctr">
                  <a:noFill/>
                  <a:prstDash val="solid"/>
                  <a:round/>
                  <a:headEnd type="none" w="med" len="med"/>
                  <a:tailEnd type="none" w="med" len="med"/>
                </a:ln>
                <a:solidFill>
                  <a:srgbClr val="003366"/>
                </a:solidFill>
                <a:sym typeface="Wingdings"/>
              </a:rPr>
              <a:t> dilyn rheolau’r etholiad drwy’r amser, waeth pa mor benderfynol, trist neu flin ydynt</a:t>
            </a:r>
          </a:p>
          <a:p>
            <a:pPr algn="l" rtl="0" eaLnBrk="1" hangingPunct="1">
              <a:lnSpc>
                <a:spcPct val="90000"/>
              </a:lnSpc>
              <a:buClr>
                <a:srgbClr val="003366"/>
              </a:buClr>
            </a:pPr>
            <a:r>
              <a:rPr lang="cy" sz="2000" b="0" i="0" u="none" kern="1200" baseline="0">
                <a:ln w="9525" cap="flat" cmpd="sng" algn="ctr">
                  <a:noFill/>
                  <a:prstDash val="solid"/>
                  <a:round/>
                  <a:headEnd type="none" w="med" len="med"/>
                  <a:tailEnd type="none" w="med" len="med"/>
                </a:ln>
                <a:solidFill>
                  <a:srgbClr val="003366"/>
                </a:solidFill>
                <a:sym typeface="Wingdings"/>
              </a:rPr>
              <a:t>Os nad ydych chi’n hollol siŵr, cysylltwch â’r swyddfa etholiadau</a:t>
            </a:r>
          </a:p>
          <a:p>
            <a:endParaRPr lang="cy"/>
          </a:p>
        </p:txBody>
      </p:sp>
      <p:pic>
        <p:nvPicPr>
          <p:cNvPr id="2" name="Picture 1" descr="Y Comisiwn Etholiadol Logo">
            <a:extLst>
              <a:ext uri="{FF2B5EF4-FFF2-40B4-BE49-F238E27FC236}">
                <a16:creationId xmlns:a16="http://schemas.microsoft.com/office/drawing/2014/main" id="{FE8E0E13-EFBB-9B4A-11C9-0B41BC378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C43EE77-F54D-1F3E-60F7-6F625155553A}"/>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cy" altLang="en-US" sz="2800" b="0" i="0" u="none" baseline="0">
                <a:solidFill>
                  <a:schemeClr val="tx2"/>
                </a:solidFill>
                <a:latin typeface="Arial" pitchFamily="34" charset="0"/>
                <a:ea typeface="ＭＳ Ｐゴシック" pitchFamily="34" charset="-128"/>
                <a:cs typeface="+mj-cs"/>
              </a:defRPr>
            </a:lvl1pPr>
          </a:lstStyle>
          <a:p>
            <a:pPr algn="l" rtl="0"/>
            <a:r>
              <a:rPr lang="cy" b="0" i="0" u="none" kern="1200" baseline="0">
                <a:ln w="9525" cap="flat" cmpd="sng" algn="ctr">
                  <a:noFill/>
                  <a:prstDash val="solid"/>
                  <a:round/>
                  <a:headEnd type="none" w="med" len="med"/>
                  <a:tailEnd type="none" w="med" len="med"/>
                </a:ln>
                <a:solidFill>
                  <a:srgbClr val="0099CC"/>
                </a:solidFill>
                <a:sym typeface="Wingdings"/>
              </a:rPr>
              <a:t>Sicrhau mynediad i bob pleidleisiwr - bod yn ymwybodol o’r rhwystrau a ddaw i ran pleidleiswyr anabl</a:t>
            </a:r>
          </a:p>
        </p:txBody>
      </p:sp>
      <p:sp>
        <p:nvSpPr>
          <p:cNvPr id="48131" name="Content Placeholder 2">
            <a:extLst>
              <a:ext uri="{FF2B5EF4-FFF2-40B4-BE49-F238E27FC236}">
                <a16:creationId xmlns:a16="http://schemas.microsoft.com/office/drawing/2014/main" id="{E7B5E2E7-42AD-E111-D139-E16B147B4E0D}"/>
              </a:ext>
            </a:extLst>
          </p:cNvPr>
          <p:cNvSpPr>
            <a:spLocks noGrp="1"/>
          </p:cNvSpPr>
          <p:nvPr>
            <p:ph idx="1"/>
          </p:nvPr>
        </p:nvSpPr>
        <p:spPr>
          <a:ln cap="flat" algn="ctr">
            <a:miter lim="800000"/>
            <a:headEnd type="none" w="med" len="med"/>
            <a:tailEnd type="none" w="med" len="med"/>
          </a:ln>
        </p:spPr>
        <p:txBody>
          <a:bodyPr/>
          <a:lstStyle/>
          <a:p>
            <a:pPr algn="l" rtl="0">
              <a:buSzTx/>
            </a:pPr>
            <a:r>
              <a:rPr lang="cy" sz="2000" b="0" i="0" u="none" baseline="0"/>
              <a:t>Nid yw pob anabledd yn weladwy nac yn amlwg</a:t>
            </a:r>
          </a:p>
          <a:p>
            <a:pPr algn="l" rtl="0">
              <a:buSzTx/>
            </a:pPr>
            <a:r>
              <a:rPr lang="cy" sz="2000" b="0" i="0" u="none" baseline="0"/>
              <a:t>Efallai y bydd gan rai pleidleiswyr fwy nag un nam</a:t>
            </a:r>
          </a:p>
          <a:p>
            <a:pPr algn="l" rtl="0">
              <a:buSzTx/>
            </a:pPr>
            <a:r>
              <a:rPr lang="cy" sz="2000" b="0" i="0" u="none" baseline="0"/>
              <a:t>Mae cyfathrebu ag etholwyr yn bwysig</a:t>
            </a:r>
          </a:p>
          <a:p>
            <a:pPr algn="l" rtl="0">
              <a:buSzTx/>
            </a:pPr>
            <a:r>
              <a:rPr lang="cy" sz="2000" b="0" i="0" u="none" baseline="0"/>
              <a:t>Gall etholwyr ddefnyddio dulliau cyfathrebu amgen</a:t>
            </a:r>
          </a:p>
          <a:p>
            <a:pPr algn="l" rtl="0">
              <a:buSzTx/>
            </a:pPr>
            <a:r>
              <a:rPr lang="cy" sz="2000" b="0" i="0" u="none" baseline="0"/>
              <a:t>Gall cyfarpar a ddarperir helpu i chwalu rhwystrau penodol</a:t>
            </a:r>
          </a:p>
          <a:p>
            <a:pPr algn="l" rtl="0">
              <a:buSzTx/>
            </a:pPr>
            <a:r>
              <a:rPr lang="cy" sz="2000" b="0" i="0" u="none" baseline="0"/>
              <a:t>Gall etholwyr ddod â’u cymorth ychwanegol personol</a:t>
            </a:r>
          </a:p>
          <a:p>
            <a:pPr marL="0" indent="0" algn="l" rtl="0">
              <a:buSzTx/>
              <a:buFontTx/>
              <a:buNone/>
            </a:pPr>
            <a:r>
              <a:rPr lang="cy" sz="2000" b="0" i="0" u="none" baseline="0">
                <a:solidFill>
                  <a:schemeClr val="tx1"/>
                </a:solidFill>
              </a:rPr>
              <a:t>	</a:t>
            </a:r>
          </a:p>
          <a:p>
            <a:pPr algn="l" rtl="0">
              <a:buSzTx/>
            </a:pPr>
            <a:endParaRPr lang="cy" altLang="en-US" sz="2000">
              <a:solidFill>
                <a:schemeClr val="tx1"/>
              </a:solidFill>
            </a:endParaRPr>
          </a:p>
        </p:txBody>
      </p:sp>
      <p:pic>
        <p:nvPicPr>
          <p:cNvPr id="2" name="Picture 1" descr="Y Comisiwn Etholiadol Logo">
            <a:extLst>
              <a:ext uri="{FF2B5EF4-FFF2-40B4-BE49-F238E27FC236}">
                <a16:creationId xmlns:a16="http://schemas.microsoft.com/office/drawing/2014/main" id="{418A0A0E-59E7-862B-AE18-E5FEA0BBD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7A92E46-9187-2738-A67C-B99B7DCD51B4}"/>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cy" altLang="en-US" sz="2800" b="0" i="0" u="none" baseline="0">
                <a:solidFill>
                  <a:schemeClr val="tx2"/>
                </a:solidFill>
                <a:latin typeface="Arial" pitchFamily="34" charset="0"/>
                <a:ea typeface="ＭＳ Ｐゴシック" pitchFamily="34" charset="-128"/>
                <a:cs typeface="+mj-cs"/>
              </a:defRPr>
            </a:lvl1pPr>
          </a:lstStyle>
          <a:p>
            <a:pPr algn="l" rtl="0"/>
            <a:r>
              <a:rPr lang="cy" b="0" i="0" u="none" kern="1200" baseline="0">
                <a:ln w="9525" cap="flat" cmpd="sng" algn="ctr">
                  <a:noFill/>
                  <a:prstDash val="solid"/>
                  <a:round/>
                  <a:headEnd type="none" w="med" len="med"/>
                  <a:tailEnd type="none" w="med" len="med"/>
                </a:ln>
                <a:solidFill>
                  <a:srgbClr val="0099CC"/>
                </a:solidFill>
                <a:sym typeface="Wingdings"/>
              </a:rPr>
              <a:t>Sicrhau mynediad i bob pleidleisiwr - beth allwch chi ei wneud</a:t>
            </a:r>
          </a:p>
        </p:txBody>
      </p:sp>
      <p:sp>
        <p:nvSpPr>
          <p:cNvPr id="50179" name="Content Placeholder 2">
            <a:extLst>
              <a:ext uri="{FF2B5EF4-FFF2-40B4-BE49-F238E27FC236}">
                <a16:creationId xmlns:a16="http://schemas.microsoft.com/office/drawing/2014/main" id="{3ADFF20B-54F2-5F52-09C2-0313480688BE}"/>
              </a:ext>
            </a:extLst>
          </p:cNvPr>
          <p:cNvSpPr>
            <a:spLocks noGrp="1"/>
          </p:cNvSpPr>
          <p:nvPr>
            <p:ph idx="1"/>
          </p:nvPr>
        </p:nvSpPr>
        <p:spPr>
          <a:xfrm>
            <a:off x="2700338" y="1828800"/>
            <a:ext cx="6264275" cy="4408512"/>
          </a:xfrm>
          <a:ln cap="flat" algn="ctr">
            <a:miter lim="800000"/>
            <a:headEnd type="none" w="med" len="med"/>
            <a:tailEnd type="none" w="med" len="med"/>
          </a:ln>
        </p:spPr>
        <p:txBody>
          <a:bodyPr/>
          <a:lstStyle/>
          <a:p>
            <a:pPr algn="l" rtl="0">
              <a:defRPr/>
            </a:pPr>
            <a:r>
              <a:rPr lang="cy" b="0" i="0" u="none" baseline="0">
                <a:solidFill>
                  <a:srgbClr val="003366"/>
                </a:solidFill>
              </a:rPr>
              <a:t>Mynediad dirwystr at yr adeilad ac yn yr orsaf</a:t>
            </a:r>
          </a:p>
          <a:p>
            <a:pPr algn="l" rtl="0">
              <a:defRPr/>
            </a:pPr>
            <a:r>
              <a:rPr lang="cy" b="0" i="0" u="none" baseline="0">
                <a:solidFill>
                  <a:srgbClr val="003366"/>
                </a:solidFill>
              </a:rPr>
              <a:t>Siarad yn uniongyrchol â phleidleisiwr anabl, hyd yn oed os oes cydymaith ag ef</a:t>
            </a:r>
          </a:p>
          <a:p>
            <a:pPr algn="l" rtl="0">
              <a:defRPr/>
            </a:pPr>
            <a:r>
              <a:rPr lang="cy" b="0" i="0" u="none" baseline="0">
                <a:solidFill>
                  <a:srgbClr val="003366"/>
                </a:solidFill>
              </a:rPr>
              <a:t>Meddwl am ba help sydd ei angen ar bobl anabl a’u cefnogwyr. Gallech:</a:t>
            </a:r>
          </a:p>
          <a:p>
            <a:pPr lvl="1" algn="l" rtl="0">
              <a:defRPr/>
            </a:pPr>
            <a:r>
              <a:rPr lang="cy" b="0" i="0" u="none" baseline="0">
                <a:solidFill>
                  <a:srgbClr val="003366"/>
                </a:solidFill>
              </a:rPr>
              <a:t>ofyn a oes angen help ar rywun</a:t>
            </a:r>
          </a:p>
          <a:p>
            <a:pPr lvl="1" algn="l" rtl="0">
              <a:defRPr/>
            </a:pPr>
            <a:r>
              <a:rPr lang="cy" b="0" i="0" u="none" baseline="0">
                <a:solidFill>
                  <a:srgbClr val="003366"/>
                </a:solidFill>
              </a:rPr>
              <a:t>cynnig dangos i rywun y trefnu a gosod yn yr orsaf bleidleisio a’r broses o fwrw ei bleidlais </a:t>
            </a:r>
          </a:p>
          <a:p>
            <a:pPr lvl="1" algn="l" rtl="0">
              <a:defRPr/>
            </a:pPr>
            <a:r>
              <a:rPr lang="cy" b="0" i="0" u="none" baseline="0">
                <a:solidFill>
                  <a:srgbClr val="003366"/>
                </a:solidFill>
              </a:rPr>
              <a:t>egluro y gall bleidleisio â chymorth y Swyddog Llywyddu neu gydymaith</a:t>
            </a:r>
          </a:p>
          <a:p>
            <a:pPr marL="0" indent="0" algn="l" rtl="0">
              <a:buSzTx/>
              <a:buFontTx/>
              <a:buNone/>
            </a:pPr>
            <a:r>
              <a:rPr lang="cy" sz="2200" b="0" i="0" u="none" baseline="0">
                <a:solidFill>
                  <a:schemeClr val="tx1"/>
                </a:solidFill>
                <a:ea typeface="ＭＳ Ｐゴシック" pitchFamily="34" charset="-128"/>
              </a:rPr>
              <a:t>	</a:t>
            </a:r>
          </a:p>
          <a:p>
            <a:pPr algn="l" rtl="0">
              <a:buSzTx/>
            </a:pPr>
            <a:endParaRPr lang="cy" altLang="en-US" sz="2200">
              <a:solidFill>
                <a:schemeClr val="tx1"/>
              </a:solidFill>
              <a:ea typeface="ＭＳ Ｐゴシック" pitchFamily="34" charset="-128"/>
            </a:endParaRPr>
          </a:p>
        </p:txBody>
      </p:sp>
      <p:pic>
        <p:nvPicPr>
          <p:cNvPr id="2" name="Picture 1" descr="Y Comisiwn Etholiadol Logo">
            <a:extLst>
              <a:ext uri="{FF2B5EF4-FFF2-40B4-BE49-F238E27FC236}">
                <a16:creationId xmlns:a16="http://schemas.microsoft.com/office/drawing/2014/main" id="{19A492FA-5735-527D-4EC2-3B5ADA260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C91C-7EBB-79EA-C6D1-BFBAAF65A35B}"/>
              </a:ext>
            </a:extLst>
          </p:cNvPr>
          <p:cNvSpPr>
            <a:spLocks noGrp="1"/>
          </p:cNvSpPr>
          <p:nvPr>
            <p:ph type="title"/>
          </p:nvPr>
        </p:nvSpPr>
        <p:spPr/>
        <p:txBody>
          <a:bodyPr/>
          <a:lstStyle/>
          <a:p>
            <a:pPr algn="l" rtl="0"/>
            <a:r>
              <a:rPr lang="cy" b="0" i="0" u="none" kern="1200" baseline="0" dirty="0">
                <a:ln w="9525" cap="flat" cmpd="sng" algn="ctr">
                  <a:noFill/>
                  <a:prstDash val="solid"/>
                  <a:round/>
                  <a:headEnd type="none" w="med" len="med"/>
                  <a:tailEnd type="none" w="med" len="med"/>
                </a:ln>
                <a:solidFill>
                  <a:srgbClr val="0099CC"/>
                </a:solidFill>
                <a:sym typeface="Wingdings"/>
              </a:rPr>
              <a:t>Sicrhau mynediad i bob pleidleisiwr - cynorthwyo pobl sydd wedi colli eu golwg</a:t>
            </a:r>
            <a:endParaRPr lang="cy" dirty="0"/>
          </a:p>
        </p:txBody>
      </p:sp>
      <p:sp>
        <p:nvSpPr>
          <p:cNvPr id="3" name="Content Placeholder 2">
            <a:extLst>
              <a:ext uri="{FF2B5EF4-FFF2-40B4-BE49-F238E27FC236}">
                <a16:creationId xmlns:a16="http://schemas.microsoft.com/office/drawing/2014/main" id="{5CA1D873-B460-AEC8-0435-8D552FD7C0A8}"/>
              </a:ext>
            </a:extLst>
          </p:cNvPr>
          <p:cNvSpPr>
            <a:spLocks noGrp="1"/>
          </p:cNvSpPr>
          <p:nvPr>
            <p:ph idx="1"/>
          </p:nvPr>
        </p:nvSpPr>
        <p:spPr/>
        <p:txBody>
          <a:bodyPr/>
          <a:lstStyle/>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cy" sz="1800" b="0" i="0" u="none" strike="noStrike" kern="0" cap="none" spc="0" normalizeH="0" baseline="0" dirty="0">
                <a:ln>
                  <a:noFill/>
                </a:ln>
                <a:solidFill>
                  <a:srgbClr val="003366"/>
                </a:solidFill>
                <a:effectLst/>
                <a:uLnTx/>
                <a:uFillTx/>
                <a:latin typeface="Arial"/>
                <a:ea typeface="Arial" pitchFamily="34" charset="0"/>
                <a:cs typeface="Arial"/>
              </a:rPr>
              <a:t>Mae pleidleisio - sef rhoi croes mewn lleoliad penodol ar ddarn o bapur - yn ymarfer gweledol yn bennaf</a:t>
            </a:r>
            <a:endParaRPr kumimoji="0" lang="cy" altLang="en-US" sz="1800" b="0" i="0" u="none" strike="noStrike" kern="0" cap="none" spc="0" normalizeH="0" baseline="0" noProof="0" dirty="0">
              <a:ln>
                <a:noFill/>
              </a:ln>
              <a:solidFill>
                <a:srgbClr val="003366"/>
              </a:solidFill>
              <a:effectLst/>
              <a:uLnTx/>
              <a:uFillTx/>
              <a:latin typeface="Arial"/>
              <a:ea typeface="ＭＳ Ｐゴシック" panose="020B0600070205080204" pitchFamily="34" charset="-128"/>
              <a:cs typeface="Arial"/>
            </a:endParaRP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cy" sz="1800" b="0" i="0" u="none" strike="noStrike" kern="0" cap="none" spc="0" normalizeH="0" baseline="0" dirty="0">
                <a:ln>
                  <a:noFill/>
                </a:ln>
                <a:solidFill>
                  <a:srgbClr val="003366"/>
                </a:solidFill>
                <a:effectLst/>
                <a:uLnTx/>
                <a:uFillTx/>
                <a:latin typeface="Arial"/>
                <a:ea typeface="ＭＳ Ｐゴシック" panose="020B0600070205080204" pitchFamily="34" charset="-128"/>
                <a:cs typeface="Arial"/>
              </a:rPr>
              <a:t>Gwnewch yn siŵr bod fersiwn print bras o’r papur pleidleisio yn cael ei arddangos mewn man sydd â golau da</a:t>
            </a: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cy" sz="1800" b="0" i="0" u="none" strike="noStrike" kern="0" cap="none" spc="0" normalizeH="0" baseline="0" dirty="0">
                <a:ln>
                  <a:noFill/>
                </a:ln>
                <a:solidFill>
                  <a:srgbClr val="003366"/>
                </a:solidFill>
                <a:effectLst/>
                <a:uLnTx/>
                <a:uFillTx/>
                <a:latin typeface="Arial"/>
                <a:ea typeface="ＭＳ Ｐゴシック" panose="020B0600070205080204" pitchFamily="34" charset="-128"/>
                <a:cs typeface="Arial"/>
              </a:rPr>
              <a:t>Gwnewch yn siŵr bod y sampl maint mawr o’r papur pleidleisio a’r ddyfais bleidleisio gyffyrddadwy ar gael i bleidleiswyr</a:t>
            </a: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cy" sz="1800" b="0" i="0" u="none" strike="noStrike" kern="0" cap="none" spc="0" normalizeH="0" baseline="0" dirty="0">
                <a:ln>
                  <a:noFill/>
                </a:ln>
                <a:solidFill>
                  <a:srgbClr val="003366"/>
                </a:solidFill>
                <a:effectLst/>
                <a:uLnTx/>
                <a:uFillTx/>
                <a:latin typeface="Arial"/>
                <a:ea typeface="ＭＳ Ｐゴシック" panose="020B0600070205080204" pitchFamily="34" charset="-128"/>
                <a:cs typeface="Arial"/>
              </a:rPr>
              <a:t>Cynigiwch y sampl maint mawr o’r papur pleidleisio fel dogfen arweiniol i bleidleiswyr dall neu sy’n gweld yn rhannol</a:t>
            </a: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cy" sz="1800" b="0" i="0" u="none" strike="noStrike" kern="0" cap="none" spc="0" normalizeH="0" baseline="0" dirty="0">
                <a:ln>
                  <a:noFill/>
                </a:ln>
                <a:solidFill>
                  <a:srgbClr val="003366"/>
                </a:solidFill>
                <a:effectLst/>
                <a:uLnTx/>
                <a:uFillTx/>
                <a:latin typeface="Arial"/>
                <a:ea typeface="ＭＳ Ｐゴシック" panose="020B0600070205080204" pitchFamily="34" charset="-128"/>
                <a:cs typeface="Arial"/>
              </a:rPr>
              <a:t>Gwnewch yn siŵr eich bod yn gwybod sut i ddefnyddio’r ddyfais bleidleisio gyffyrddadwy</a:t>
            </a:r>
          </a:p>
          <a:p>
            <a:pPr marL="228600" marR="0" lvl="0" indent="-228600" algn="l" defTabSz="914400" rtl="0" eaLnBrk="0" fontAlgn="base" latinLnBrk="0" hangingPunct="0">
              <a:lnSpc>
                <a:spcPct val="100000"/>
              </a:lnSpc>
              <a:spcBef>
                <a:spcPct val="20000"/>
              </a:spcBef>
              <a:spcAft>
                <a:spcPct val="0"/>
              </a:spcAft>
              <a:buClrTx/>
              <a:buSzTx/>
              <a:buFontTx/>
              <a:buChar char="•"/>
              <a:tabLst/>
              <a:defRPr/>
            </a:pPr>
            <a:r>
              <a:rPr kumimoji="0" lang="cy" sz="1800" b="0" i="0" u="none" strike="noStrike" kern="0" cap="none" spc="0" normalizeH="0" baseline="0" dirty="0">
                <a:ln>
                  <a:noFill/>
                </a:ln>
                <a:solidFill>
                  <a:srgbClr val="003366"/>
                </a:solidFill>
                <a:effectLst/>
                <a:uLnTx/>
                <a:uFillTx/>
                <a:latin typeface="Arial"/>
                <a:ea typeface="ＭＳ Ｐゴシック" panose="020B0600070205080204" pitchFamily="34" charset="-128"/>
                <a:cs typeface="Arial"/>
              </a:rPr>
              <a:t>Profiad rhywun sydd wedi colli eu golwg wrth iddynt bleidleisio mewn gorsaf bleidleisio - </a:t>
            </a:r>
            <a:r>
              <a:rPr kumimoji="0" lang="cy" sz="1800" b="0" i="0" u="none" strike="noStrike" kern="0" cap="none" spc="0" normalizeH="0" baseline="0" dirty="0">
                <a:ln>
                  <a:noFill/>
                </a:ln>
                <a:solidFill>
                  <a:srgbClr val="003366"/>
                </a:solidFill>
                <a:effectLst/>
                <a:uLnTx/>
                <a:uFillTx/>
                <a:latin typeface="Arial"/>
                <a:ea typeface="ＭＳ Ｐゴシック" pitchFamily="34" charset="-128"/>
                <a:cs typeface="Arial"/>
                <a:hlinkClick r:id="rId3"/>
              </a:rPr>
              <a:t>fideo RNIB</a:t>
            </a:r>
            <a:r>
              <a:rPr kumimoji="0" lang="cy" sz="1800" b="0" i="0" u="none" strike="noStrike" kern="0" cap="none" spc="0" normalizeH="0" baseline="0" dirty="0">
                <a:ln>
                  <a:noFill/>
                </a:ln>
                <a:solidFill>
                  <a:srgbClr val="003366"/>
                </a:solidFill>
                <a:effectLst/>
                <a:uLnTx/>
                <a:uFillTx/>
                <a:latin typeface="Arial"/>
                <a:ea typeface="ＭＳ Ｐゴシック" pitchFamily="34" charset="-128"/>
                <a:cs typeface="Arial"/>
              </a:rPr>
              <a:t> </a:t>
            </a:r>
          </a:p>
          <a:p>
            <a:endParaRPr lang="cy" sz="1800" dirty="0"/>
          </a:p>
        </p:txBody>
      </p:sp>
      <p:pic>
        <p:nvPicPr>
          <p:cNvPr id="4" name="Picture 3" descr="Y Comisiwn Etholiadol Logo">
            <a:extLst>
              <a:ext uri="{FF2B5EF4-FFF2-40B4-BE49-F238E27FC236}">
                <a16:creationId xmlns:a16="http://schemas.microsoft.com/office/drawing/2014/main" id="{82299C63-5CE1-3C0D-0C26-ADB33B247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extLst>
      <p:ext uri="{BB962C8B-B14F-4D97-AF65-F5344CB8AC3E}">
        <p14:creationId xmlns:p14="http://schemas.microsoft.com/office/powerpoint/2010/main" val="1035004958"/>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9B6CF2C-420B-1E92-9A34-D4B853F54473}"/>
              </a:ext>
            </a:extLst>
          </p:cNvPr>
          <p:cNvSpPr>
            <a:spLocks noGrp="1"/>
          </p:cNvSpPr>
          <p:nvPr>
            <p:ph type="title"/>
          </p:nvPr>
        </p:nvSpPr>
        <p:spPr>
          <a:xfrm>
            <a:off x="381000" y="1557338"/>
            <a:ext cx="8439150" cy="489585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cy" altLang="en-US" sz="2800" b="0" i="0" u="none" baseline="0">
                <a:solidFill>
                  <a:schemeClr val="tx2"/>
                </a:solidFill>
                <a:latin typeface="Arial" pitchFamily="34" charset="0"/>
                <a:ea typeface="ＭＳ Ｐゴシック" pitchFamily="34" charset="-128"/>
                <a:cs typeface="+mj-cs"/>
              </a:defRPr>
            </a:lvl1pPr>
          </a:lstStyle>
          <a:p>
            <a:pPr algn="l" rtl="0"/>
            <a:r>
              <a:rPr lang="cy" b="0" i="0" u="none" kern="1200" baseline="0">
                <a:ln w="9525" cap="flat" cmpd="sng" algn="ctr">
                  <a:noFill/>
                  <a:prstDash val="solid"/>
                  <a:round/>
                  <a:headEnd type="none" w="med" len="med"/>
                  <a:tailEnd type="none" w="med" len="med"/>
                </a:ln>
                <a:solidFill>
                  <a:srgbClr val="0099CC"/>
                </a:solidFill>
                <a:sym typeface="Wingdings"/>
              </a:rPr>
              <a:t>Profiad rhywun ag anabledd dysgu wrth bleidleisio mewn gorsaf bleidleisio</a:t>
            </a:r>
            <a:br>
              <a:rPr lang="cy" kern="1200">
                <a:ln w="9525" cap="flat" cmpd="sng" algn="ctr">
                  <a:noFill/>
                  <a:prstDash val="solid"/>
                  <a:round/>
                  <a:headEnd type="none" w="med" len="med"/>
                  <a:tailEnd type="none" w="med" len="med"/>
                </a:ln>
                <a:solidFill>
                  <a:srgbClr val="0099CC"/>
                </a:solidFill>
                <a:sym typeface="Wingdings"/>
              </a:rPr>
            </a:br>
            <a:br>
              <a:rPr lang="cy" kern="1200">
                <a:ln w="9525" cap="flat" cmpd="sng" algn="ctr">
                  <a:noFill/>
                  <a:prstDash val="solid"/>
                  <a:round/>
                  <a:headEnd type="none" w="med" len="med"/>
                  <a:tailEnd type="none" w="med" len="med"/>
                </a:ln>
                <a:solidFill>
                  <a:srgbClr val="0099CC"/>
                </a:solidFill>
                <a:sym typeface="Wingdings"/>
              </a:rPr>
            </a:br>
            <a:r>
              <a:rPr lang="cy" b="0" i="0" u="none" kern="1200" baseline="0">
                <a:ln w="9525" cap="flat" cmpd="sng" algn="ctr">
                  <a:noFill/>
                  <a:prstDash val="solid"/>
                  <a:round/>
                  <a:headEnd type="none" w="med" len="med"/>
                  <a:tailEnd type="none" w="med" len="med"/>
                </a:ln>
                <a:solidFill>
                  <a:srgbClr val="0099CC"/>
                </a:solidFill>
                <a:sym typeface="Wingdings"/>
              </a:rPr>
              <a:t>Charlotte – gorsaf bleidleisio</a:t>
            </a:r>
            <a:br>
              <a:rPr lang="cy" kern="1200">
                <a:ln w="9525" cap="flat" cmpd="sng" algn="ctr">
                  <a:noFill/>
                  <a:prstDash val="solid"/>
                  <a:round/>
                  <a:headEnd type="none" w="med" len="med"/>
                  <a:tailEnd type="none" w="med" len="med"/>
                </a:ln>
                <a:solidFill>
                  <a:srgbClr val="0099CC"/>
                </a:solidFill>
                <a:sym typeface="Wingdings"/>
              </a:rPr>
            </a:br>
            <a:r>
              <a:rPr lang="cy" b="0" i="0" u="sng" kern="1200" baseline="0">
                <a:ln w="9525" cap="flat" cmpd="sng" algn="ctr">
                  <a:noFill/>
                  <a:prstDash val="solid"/>
                  <a:round/>
                  <a:headEnd type="none" w="med" len="med"/>
                  <a:tailEnd type="none" w="med" len="med"/>
                </a:ln>
                <a:solidFill>
                  <a:srgbClr val="0099CC"/>
                </a:solidFill>
                <a:sym typeface="Wingdings"/>
                <a:hlinkClick r:id="rId3"/>
              </a:rPr>
              <a:t>https://www.youtube.com/watch?v=xmA_ZtYqGaE</a:t>
            </a:r>
            <a:br>
              <a:rPr lang="cy" kern="1200">
                <a:ln w="9525" cap="flat" cmpd="sng" algn="ctr">
                  <a:noFill/>
                  <a:prstDash val="solid"/>
                  <a:round/>
                  <a:headEnd type="none" w="med" len="med"/>
                  <a:tailEnd type="none" w="med" len="med"/>
                </a:ln>
                <a:solidFill>
                  <a:srgbClr val="0099CC"/>
                </a:solidFill>
                <a:sym typeface="Wingdings"/>
              </a:rPr>
            </a:br>
            <a:r>
              <a:rPr lang="cy" b="0" i="0" u="none" kern="1200" baseline="0">
                <a:ln w="9525" cap="flat" cmpd="sng" algn="ctr">
                  <a:noFill/>
                  <a:prstDash val="solid"/>
                  <a:round/>
                  <a:headEnd type="none" w="med" len="med"/>
                  <a:tailEnd type="none" w="med" len="med"/>
                </a:ln>
                <a:solidFill>
                  <a:srgbClr val="0099CC"/>
                </a:solidFill>
                <a:sym typeface="Wingdings"/>
              </a:rPr>
              <a:t> </a:t>
            </a:r>
            <a:br>
              <a:rPr lang="cy" kern="1200">
                <a:ln w="9525" cap="flat" cmpd="sng" algn="ctr">
                  <a:noFill/>
                  <a:prstDash val="solid"/>
                  <a:round/>
                  <a:headEnd type="none" w="med" len="med"/>
                  <a:tailEnd type="none" w="med" len="med"/>
                </a:ln>
                <a:solidFill>
                  <a:srgbClr val="0099CC"/>
                </a:solidFill>
                <a:sym typeface="Wingdings"/>
              </a:rPr>
            </a:br>
            <a:r>
              <a:rPr lang="cy" b="0" i="0" u="none" kern="1200" baseline="0">
                <a:ln w="9525" cap="flat" cmpd="sng" algn="ctr">
                  <a:noFill/>
                  <a:prstDash val="solid"/>
                  <a:round/>
                  <a:headEnd type="none" w="med" len="med"/>
                  <a:tailEnd type="none" w="med" len="med"/>
                </a:ln>
                <a:solidFill>
                  <a:srgbClr val="0099CC"/>
                </a:solidFill>
                <a:sym typeface="Wingdings"/>
              </a:rPr>
              <a:t>Harry – gorsaf bleidleisio</a:t>
            </a:r>
            <a:br>
              <a:rPr lang="cy" kern="1200">
                <a:ln w="9525" cap="flat" cmpd="sng" algn="ctr">
                  <a:noFill/>
                  <a:prstDash val="solid"/>
                  <a:round/>
                  <a:headEnd type="none" w="med" len="med"/>
                  <a:tailEnd type="none" w="med" len="med"/>
                </a:ln>
                <a:solidFill>
                  <a:srgbClr val="0099CC"/>
                </a:solidFill>
                <a:sym typeface="Wingdings"/>
              </a:rPr>
            </a:br>
            <a:r>
              <a:rPr lang="cy" b="0" i="0" u="sng" kern="1200" baseline="0">
                <a:ln w="9525" cap="flat" cmpd="sng" algn="ctr">
                  <a:noFill/>
                  <a:prstDash val="solid"/>
                  <a:round/>
                  <a:headEnd type="none" w="med" len="med"/>
                  <a:tailEnd type="none" w="med" len="med"/>
                </a:ln>
                <a:solidFill>
                  <a:srgbClr val="0099CC"/>
                </a:solidFill>
                <a:sym typeface="Wingdings"/>
                <a:hlinkClick r:id="rId4"/>
              </a:rPr>
              <a:t>https://www.youtube.com/watch?v=-KjeqUkqj5Y</a:t>
            </a:r>
            <a:br>
              <a:rPr lang="cy" kern="1200">
                <a:ln w="9525" cap="flat" cmpd="sng" algn="ctr">
                  <a:noFill/>
                  <a:prstDash val="solid"/>
                  <a:round/>
                  <a:headEnd type="none" w="med" len="med"/>
                  <a:tailEnd type="none" w="med" len="med"/>
                </a:ln>
                <a:solidFill>
                  <a:srgbClr val="0099CC"/>
                </a:solidFill>
                <a:sym typeface="Wingdings"/>
              </a:rPr>
            </a:br>
            <a:endParaRPr lang="cy"/>
          </a:p>
        </p:txBody>
      </p:sp>
      <p:pic>
        <p:nvPicPr>
          <p:cNvPr id="2" name="Picture 1" descr="Y Comisiwn Etholiadol Logo">
            <a:extLst>
              <a:ext uri="{FF2B5EF4-FFF2-40B4-BE49-F238E27FC236}">
                <a16:creationId xmlns:a16="http://schemas.microsoft.com/office/drawing/2014/main" id="{577C0556-D731-EFE5-DC78-F09F2C8F9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A0EAAC8-B2BE-FB20-9747-458D78ED2151}"/>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t>Cyflwyniad	</a:t>
            </a:r>
          </a:p>
        </p:txBody>
      </p:sp>
      <p:sp>
        <p:nvSpPr>
          <p:cNvPr id="10243" name="Rectangle 3">
            <a:extLst>
              <a:ext uri="{FF2B5EF4-FFF2-40B4-BE49-F238E27FC236}">
                <a16:creationId xmlns:a16="http://schemas.microsoft.com/office/drawing/2014/main" id="{F9DC9E7A-3EEE-CE30-BE29-30004B246998}"/>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solidFill>
                  <a:srgbClr val="FFFFFF"/>
                </a:solidFill>
                <a:ea typeface="ＭＳ Ｐゴシック" panose="020B0600070205080204" pitchFamily="34" charset="-128"/>
              </a:rPr>
              <a:t>Swyddog Canlyniadau </a:t>
            </a:r>
          </a:p>
          <a:p>
            <a:pPr algn="l" rtl="0" eaLnBrk="1" hangingPunct="1"/>
            <a:endParaRPr lang="cy" altLang="en-US">
              <a:solidFill>
                <a:srgbClr val="FFFFFF"/>
              </a:solidFill>
              <a:ea typeface="ＭＳ Ｐゴシック" panose="020B0600070205080204" pitchFamily="34" charset="-128"/>
            </a:endParaRPr>
          </a:p>
          <a:p>
            <a:pPr algn="l" rtl="0" eaLnBrk="1" hangingPunct="1"/>
            <a:r>
              <a:rPr lang="cy" b="0" i="0" u="none" baseline="0">
                <a:solidFill>
                  <a:srgbClr val="FFFFFF"/>
                </a:solidFill>
                <a:ea typeface="ＭＳ Ｐゴシック" panose="020B0600070205080204" pitchFamily="34" charset="-128"/>
              </a:rPr>
              <a:t>Rheolwr y Gwasanaethau Etholiadol   </a:t>
            </a:r>
          </a:p>
        </p:txBody>
      </p:sp>
      <p:pic>
        <p:nvPicPr>
          <p:cNvPr id="2" name="Picture 1" descr="Y Comisiwn Etholiadol Logo">
            <a:extLst>
              <a:ext uri="{FF2B5EF4-FFF2-40B4-BE49-F238E27FC236}">
                <a16:creationId xmlns:a16="http://schemas.microsoft.com/office/drawing/2014/main" id="{172EE5A4-FB6E-41AF-C72A-C4AE609A5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59" y="344724"/>
            <a:ext cx="2197290" cy="1389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DD5949D-3F1C-2BF6-BBD9-19265F30A191}"/>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t>Pwy all a phwy na all bleidleisio?</a:t>
            </a:r>
            <a:endParaRPr lang="cy" altLang="en-US"/>
          </a:p>
        </p:txBody>
      </p:sp>
      <p:sp>
        <p:nvSpPr>
          <p:cNvPr id="30723" name="Rectangle 3">
            <a:extLst>
              <a:ext uri="{FF2B5EF4-FFF2-40B4-BE49-F238E27FC236}">
                <a16:creationId xmlns:a16="http://schemas.microsoft.com/office/drawing/2014/main" id="{C3996C8E-6F1E-9464-6118-C9B999062440}"/>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solidFill>
                  <a:srgbClr val="FFFFFF"/>
                </a:solidFill>
                <a:ea typeface="ＭＳ Ｐゴシック" panose="020B0600070205080204" pitchFamily="34" charset="-128"/>
              </a:rPr>
              <a:t>Defnyddio’r gofrestr etholiadol a’r rhestr rhifau cyfatebol</a:t>
            </a:r>
          </a:p>
          <a:p>
            <a:pPr algn="l" rtl="0" eaLnBrk="1" hangingPunct="1"/>
            <a:endParaRPr lang="cy" altLang="en-US">
              <a:solidFill>
                <a:srgbClr val="FFFFFF"/>
              </a:solidFill>
              <a:ea typeface="ＭＳ Ｐゴシック" panose="020B0600070205080204" pitchFamily="34" charset="-128"/>
            </a:endParaRPr>
          </a:p>
        </p:txBody>
      </p:sp>
      <p:pic>
        <p:nvPicPr>
          <p:cNvPr id="2" name="Picture 1" descr="Y Comisiwn Etholiadol Logo">
            <a:extLst>
              <a:ext uri="{FF2B5EF4-FFF2-40B4-BE49-F238E27FC236}">
                <a16:creationId xmlns:a16="http://schemas.microsoft.com/office/drawing/2014/main" id="{6A2A1635-4404-31F7-50D3-8FAA7FF8E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7353F24A-C37A-25BC-C67D-70F6897CAEA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1747" name="Rectangle 3">
            <a:extLst>
              <a:ext uri="{FF2B5EF4-FFF2-40B4-BE49-F238E27FC236}">
                <a16:creationId xmlns:a16="http://schemas.microsoft.com/office/drawing/2014/main" id="{3679A49E-65E9-5924-238B-195C905020FE}"/>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dirty="0"/>
              <a:t>Pwy sy’n </a:t>
            </a:r>
            <a:br>
              <a:rPr lang="cy" dirty="0"/>
            </a:br>
            <a:r>
              <a:rPr lang="cy" b="0" i="0" u="none" baseline="0" dirty="0"/>
              <a:t>gymwys i bleidleisio yn yr orsaf bleidleisio yn etholiadau’r Senedd?</a:t>
            </a:r>
          </a:p>
        </p:txBody>
      </p:sp>
      <p:sp>
        <p:nvSpPr>
          <p:cNvPr id="56324" name="Rectangle 4">
            <a:extLst>
              <a:ext uri="{FF2B5EF4-FFF2-40B4-BE49-F238E27FC236}">
                <a16:creationId xmlns:a16="http://schemas.microsoft.com/office/drawing/2014/main" id="{AB31F1B6-53FB-3CD2-60B1-45226D17EE8A}"/>
              </a:ext>
            </a:extLst>
          </p:cNvPr>
          <p:cNvSpPr>
            <a:spLocks noGrp="1"/>
          </p:cNvSpPr>
          <p:nvPr>
            <p:ph type="body" idx="4294967295"/>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cy"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cy"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cy"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cy"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cy"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cy"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cy"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cy"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cy" altLang="en-US" sz="1600">
                <a:solidFill>
                  <a:schemeClr val="tx1"/>
                </a:solidFill>
                <a:latin typeface="+mn-lt"/>
                <a:ea typeface="ＭＳ Ｐゴシック" charset="-128"/>
              </a:defRPr>
            </a:lvl9pPr>
          </a:lstStyle>
          <a:p>
            <a:pPr algn="l" rtl="0" eaLnBrk="1" hangingPunct="1"/>
            <a:r>
              <a:rPr lang="cy" sz="2200" b="0" i="0" u="none" kern="1200" baseline="0" dirty="0">
                <a:ln w="9525" cap="flat" cmpd="sng" algn="ctr">
                  <a:noFill/>
                  <a:prstDash val="solid"/>
                  <a:round/>
                  <a:headEnd type="none" w="med" len="med"/>
                  <a:tailEnd type="none" w="med" len="med"/>
                </a:ln>
                <a:solidFill>
                  <a:srgbClr val="003366"/>
                </a:solidFill>
                <a:sym typeface="Wingdings"/>
              </a:rPr>
              <a:t>Etholwyr heb lythrennau na dyddiad yn rhagflaenu eu henw</a:t>
            </a:r>
          </a:p>
          <a:p>
            <a:pPr algn="l" rtl="0" eaLnBrk="1" hangingPunct="1"/>
            <a:r>
              <a:rPr lang="cy" sz="2200" b="0" i="0" u="none" kern="1200" baseline="0" dirty="0">
                <a:ln w="9525" cap="flat" cmpd="sng" algn="ctr">
                  <a:noFill/>
                  <a:prstDash val="solid"/>
                  <a:round/>
                  <a:headEnd type="none" w="med" len="med"/>
                  <a:tailEnd type="none" w="med" len="med"/>
                </a:ln>
                <a:solidFill>
                  <a:srgbClr val="003366"/>
                </a:solidFill>
                <a:sym typeface="Wingdings"/>
              </a:rPr>
              <a:t>Etholwyr sy’n 16 mlwydd oed neu hŷn ar ddiwrnod yr etholiad - dyddiad y bleidlais neu ddyddiad cyn y bleidlais yn rhagflaenu eu henw</a:t>
            </a:r>
          </a:p>
          <a:p>
            <a:pPr algn="l" rtl="0" eaLnBrk="1" hangingPunct="1"/>
            <a:r>
              <a:rPr lang="cy" sz="2200" b="0" i="0" u="none" kern="1200" baseline="0" dirty="0">
                <a:ln w="9525" cap="flat" cmpd="sng" algn="ctr">
                  <a:noFill/>
                  <a:prstDash val="solid"/>
                  <a:round/>
                  <a:headEnd type="none" w="med" len="med"/>
                  <a:tailEnd type="none" w="med" len="med"/>
                </a:ln>
                <a:solidFill>
                  <a:srgbClr val="003366"/>
                </a:solidFill>
                <a:sym typeface="Wingdings"/>
              </a:rPr>
              <a:t>Etholwyr â ‘B’, ‘G’, ‘M’, neu ‘L’ yn rhagflaenu eu henw</a:t>
            </a:r>
          </a:p>
          <a:p>
            <a:pPr algn="l" rtl="0" eaLnBrk="1" hangingPunct="1"/>
            <a:r>
              <a:rPr lang="cy" sz="2200" b="0" i="0" u="none" kern="1200" baseline="0" dirty="0">
                <a:ln w="9525" cap="flat" cmpd="sng" algn="ctr">
                  <a:noFill/>
                  <a:prstDash val="solid"/>
                  <a:round/>
                  <a:headEnd type="none" w="med" len="med"/>
                  <a:tailEnd type="none" w="med" len="med"/>
                </a:ln>
                <a:solidFill>
                  <a:srgbClr val="FF0000"/>
                </a:solidFill>
                <a:sym typeface="Wingdings"/>
              </a:rPr>
              <a:t>[dim ond ei gynnwys os yn berthnasol] </a:t>
            </a:r>
            <a:r>
              <a:rPr lang="cy" sz="2200" b="0" i="0" u="none" kern="1200" baseline="0" dirty="0">
                <a:ln w="9525" cap="flat" cmpd="sng" algn="ctr">
                  <a:noFill/>
                  <a:prstDash val="solid"/>
                  <a:round/>
                  <a:headEnd type="none" w="med" len="med"/>
                  <a:tailEnd type="none" w="med" len="med"/>
                </a:ln>
                <a:solidFill>
                  <a:srgbClr val="003366"/>
                </a:solidFill>
                <a:sym typeface="Wingdings"/>
              </a:rPr>
              <a:t>Etholwyr â ‘J’ yn rhagflaenu eu henw</a:t>
            </a:r>
          </a:p>
          <a:p>
            <a:pPr algn="l" rtl="0" eaLnBrk="1" hangingPunct="1"/>
            <a:r>
              <a:rPr lang="cy" sz="2200" b="0" i="0" u="none" kern="1200" baseline="0" dirty="0">
                <a:ln w="9525" cap="flat" cmpd="sng" algn="ctr">
                  <a:noFill/>
                  <a:prstDash val="solid"/>
                  <a:round/>
                  <a:headEnd type="none" w="med" len="med"/>
                  <a:tailEnd type="none" w="med" len="med"/>
                </a:ln>
                <a:solidFill>
                  <a:srgbClr val="FF0000"/>
                </a:solidFill>
                <a:sym typeface="Wingdings"/>
              </a:rPr>
              <a:t>[dim ond ei gynnwys os yn berthnasol] </a:t>
            </a:r>
            <a:r>
              <a:rPr lang="cy" sz="2200" b="0" i="0" u="none" kern="1200" baseline="0" dirty="0">
                <a:ln w="9525" cap="flat" cmpd="sng" algn="ctr">
                  <a:noFill/>
                  <a:prstDash val="solid"/>
                  <a:round/>
                  <a:headEnd type="none" w="med" len="med"/>
                  <a:tailEnd type="none" w="med" len="med"/>
                </a:ln>
                <a:solidFill>
                  <a:srgbClr val="003366"/>
                </a:solidFill>
                <a:sym typeface="Wingdings"/>
              </a:rPr>
              <a:t>Etholwyr sydd wedi cofrestru’n ddienw - bydd ganddynt ‘N’ yn hytrach nag enw</a:t>
            </a:r>
            <a:endParaRPr sz="2200" dirty="0"/>
          </a:p>
        </p:txBody>
      </p:sp>
      <p:pic>
        <p:nvPicPr>
          <p:cNvPr id="2" name="Picture 1" descr="Y Comisiwn Etholiadol Logo">
            <a:extLst>
              <a:ext uri="{FF2B5EF4-FFF2-40B4-BE49-F238E27FC236}">
                <a16:creationId xmlns:a16="http://schemas.microsoft.com/office/drawing/2014/main" id="{306490AA-4CD1-ABB5-4E92-1212C3976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A9F0FEF-6015-8E38-3604-54319BE7E506}"/>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Rhoi’r papurau pleidleisio</a:t>
            </a:r>
          </a:p>
        </p:txBody>
      </p:sp>
      <p:sp>
        <p:nvSpPr>
          <p:cNvPr id="60419" name="Rectangle 3">
            <a:extLst>
              <a:ext uri="{FF2B5EF4-FFF2-40B4-BE49-F238E27FC236}">
                <a16:creationId xmlns:a16="http://schemas.microsoft.com/office/drawing/2014/main" id="{605002DC-A04F-4B04-F201-EBCE59AB1E47}"/>
              </a:ext>
            </a:extLst>
          </p:cNvPr>
          <p:cNvSpPr>
            <a:spLocks noGrp="1" noChangeArrowheads="1"/>
          </p:cNvSpPr>
          <p:nvPr>
            <p:ph type="body" idx="1"/>
          </p:nvPr>
        </p:nvSpPr>
        <p:spPr>
          <a:xfrm>
            <a:off x="2771775" y="1700213"/>
            <a:ext cx="6143625" cy="4681537"/>
          </a:xfrm>
          <a:ln cap="flat" algn="ctr">
            <a:miter lim="800000"/>
            <a:headEnd type="none" w="med" len="med"/>
            <a:tailEnd type="none" w="med" len="med"/>
          </a:ln>
        </p:spPr>
        <p:txBody>
          <a:bodyPr/>
          <a:lstStyle/>
          <a:p>
            <a:pPr marL="0" indent="0" algn="l" rtl="0" eaLnBrk="1" hangingPunct="1">
              <a:lnSpc>
                <a:spcPct val="90000"/>
              </a:lnSpc>
              <a:buSzTx/>
              <a:buFontTx/>
              <a:buNone/>
            </a:pPr>
            <a:r>
              <a:rPr lang="cy" sz="1900" b="0" i="0" u="none" baseline="0">
                <a:solidFill>
                  <a:schemeClr val="tx1"/>
                </a:solidFill>
                <a:latin typeface="Arial Bold" charset="0"/>
                <a:ea typeface="ＭＳ Ｐゴシック" pitchFamily="34" charset="-128"/>
                <a:cs typeface="Arial Bold" charset="0"/>
                <a:sym typeface="Arial Bold" charset="0"/>
              </a:rPr>
              <a:t>Marcio’r gofrestr a’r Rhestr(au) Rhifau Cyfatebol</a:t>
            </a:r>
            <a:endParaRPr lang="cy" altLang="en-US" sz="1900">
              <a:solidFill>
                <a:schemeClr val="tx1"/>
              </a:solidFill>
              <a:latin typeface="Arial Bold" charset="0"/>
              <a:ea typeface="ＭＳ Ｐゴシック" pitchFamily="34" charset="-128"/>
              <a:sym typeface="Arial Bold" charset="0"/>
            </a:endParaRPr>
          </a:p>
          <a:p>
            <a:pPr marL="668338" lvl="1" algn="l" rtl="0" eaLnBrk="1" hangingPunct="1">
              <a:lnSpc>
                <a:spcPct val="90000"/>
              </a:lnSpc>
              <a:buClr>
                <a:srgbClr val="003366"/>
              </a:buClr>
              <a:buSzTx/>
            </a:pPr>
            <a:r>
              <a:rPr lang="cy" sz="1900" b="0" i="0" u="none" baseline="0">
                <a:solidFill>
                  <a:schemeClr val="tx1"/>
                </a:solidFill>
                <a:ea typeface="ＭＳ Ｐゴシック" pitchFamily="34" charset="-128"/>
              </a:rPr>
              <a:t>Gofynnwch i’r etholwr gadarnhau ei enw a’i gyfeiriad</a:t>
            </a:r>
            <a:endParaRPr lang="cy" altLang="en-US" sz="1900">
              <a:solidFill>
                <a:schemeClr val="tx1"/>
              </a:solidFill>
              <a:ea typeface="ＭＳ Ｐゴシック" pitchFamily="34" charset="-128"/>
            </a:endParaRPr>
          </a:p>
          <a:p>
            <a:pPr marL="668338" lvl="1" algn="l" rtl="0" eaLnBrk="1" hangingPunct="1">
              <a:lnSpc>
                <a:spcPct val="90000"/>
              </a:lnSpc>
              <a:buClr>
                <a:srgbClr val="003366"/>
              </a:buClr>
              <a:buSzTx/>
            </a:pPr>
            <a:r>
              <a:rPr lang="cy" sz="1900" b="0" i="0" u="none" baseline="0">
                <a:solidFill>
                  <a:schemeClr val="tx1"/>
                </a:solidFill>
                <a:ea typeface="ＭＳ Ｐゴシック" pitchFamily="34" charset="-128"/>
              </a:rPr>
              <a:t>Marciwch rif etholwr yr etholwr ar y gofrestr</a:t>
            </a:r>
          </a:p>
          <a:p>
            <a:pPr marL="668338" lvl="1" algn="l" rtl="0" eaLnBrk="1" hangingPunct="1">
              <a:lnSpc>
                <a:spcPct val="90000"/>
              </a:lnSpc>
              <a:buClr>
                <a:srgbClr val="003366"/>
              </a:buClr>
              <a:buSzTx/>
            </a:pPr>
            <a:r>
              <a:rPr lang="cy" sz="1900" b="0" i="0" u="none" baseline="0">
                <a:solidFill>
                  <a:schemeClr val="tx1"/>
                </a:solidFill>
                <a:ea typeface="ＭＳ Ｐゴシック" pitchFamily="34" charset="-128"/>
              </a:rPr>
              <a:t>Darllenwch enw a rhif etholwr yr etholwr yn uchel</a:t>
            </a:r>
          </a:p>
          <a:p>
            <a:pPr marL="668338" lvl="1" algn="l" rtl="0" eaLnBrk="1" hangingPunct="1">
              <a:lnSpc>
                <a:spcPct val="90000"/>
              </a:lnSpc>
              <a:buClr>
                <a:srgbClr val="003366"/>
              </a:buClr>
              <a:buSzTx/>
            </a:pPr>
            <a:r>
              <a:rPr lang="cy" sz="1900" b="0" i="0" u="none" baseline="0">
                <a:solidFill>
                  <a:schemeClr val="tx1"/>
                </a:solidFill>
                <a:ea typeface="ＭＳ Ｐゴシック" pitchFamily="34" charset="-128"/>
              </a:rPr>
              <a:t>Nodwch y rhif etholwr ar y Rhestr(au) Rhifau Cyfatebol </a:t>
            </a:r>
          </a:p>
          <a:p>
            <a:pPr marL="668338" lvl="1" algn="l" rtl="0" eaLnBrk="1" hangingPunct="1">
              <a:lnSpc>
                <a:spcPct val="90000"/>
              </a:lnSpc>
              <a:buClr>
                <a:srgbClr val="003366"/>
              </a:buClr>
              <a:buSzTx/>
            </a:pPr>
            <a:r>
              <a:rPr lang="cy" sz="1900" b="0" i="0" u="none" baseline="0">
                <a:solidFill>
                  <a:schemeClr val="accent6"/>
                </a:solidFill>
                <a:ea typeface="ＭＳ Ｐゴシック" pitchFamily="34" charset="-128"/>
              </a:rPr>
              <a:t>PEIDIWCH ag ysgrifennu’r rhif etholwr ar y papur pleidleisio!</a:t>
            </a:r>
          </a:p>
          <a:p>
            <a:pPr marL="382588" lvl="1" indent="0" algn="l" rtl="0" eaLnBrk="1" hangingPunct="1">
              <a:lnSpc>
                <a:spcPct val="90000"/>
              </a:lnSpc>
              <a:buClr>
                <a:srgbClr val="003366"/>
              </a:buClr>
              <a:buSzTx/>
              <a:buFontTx/>
              <a:buNone/>
            </a:pPr>
            <a:endParaRPr lang="cy" altLang="en-US" sz="1900">
              <a:solidFill>
                <a:schemeClr val="accent6"/>
              </a:solidFill>
              <a:latin typeface="Arial Bold" charset="0"/>
              <a:ea typeface="ＭＳ Ｐゴシック" pitchFamily="34" charset="-128"/>
              <a:cs typeface="Arial Bold" charset="0"/>
            </a:endParaRPr>
          </a:p>
          <a:p>
            <a:pPr marL="0" lvl="1" indent="0" algn="l" rtl="0" eaLnBrk="1" hangingPunct="1">
              <a:lnSpc>
                <a:spcPct val="90000"/>
              </a:lnSpc>
              <a:buClr>
                <a:srgbClr val="003366"/>
              </a:buClr>
              <a:buSzTx/>
              <a:buFontTx/>
              <a:buNone/>
            </a:pPr>
            <a:r>
              <a:rPr lang="cy" sz="1900" b="0" i="0" u="none" baseline="0">
                <a:solidFill>
                  <a:schemeClr val="tx1"/>
                </a:solidFill>
                <a:latin typeface="Arial Bold" charset="0"/>
                <a:ea typeface="ＭＳ Ｐゴシック" pitchFamily="34" charset="-128"/>
                <a:cs typeface="Arial Bold" charset="0"/>
              </a:rPr>
              <a:t>Papurau pleidleisio</a:t>
            </a:r>
          </a:p>
          <a:p>
            <a:pPr marL="668338" lvl="1" algn="l" rtl="0" eaLnBrk="1" hangingPunct="1">
              <a:lnSpc>
                <a:spcPct val="90000"/>
              </a:lnSpc>
              <a:buClr>
                <a:srgbClr val="003366"/>
              </a:buClr>
              <a:buSzTx/>
            </a:pPr>
            <a:r>
              <a:rPr lang="cy" sz="1900" b="0" i="0" u="none" baseline="0">
                <a:ea typeface="ＭＳ Ｐゴシック" pitchFamily="34" charset="-128"/>
              </a:rPr>
              <a:t>Agorwch y papur i gyd fel bod y papur cyfan i’w weld</a:t>
            </a:r>
          </a:p>
          <a:p>
            <a:pPr marL="668338" lvl="1" algn="l" rtl="0" eaLnBrk="1" hangingPunct="1">
              <a:lnSpc>
                <a:spcPct val="90000"/>
              </a:lnSpc>
              <a:buClr>
                <a:srgbClr val="003366"/>
              </a:buClr>
              <a:buSzTx/>
            </a:pPr>
            <a:r>
              <a:rPr lang="cy" sz="1900" b="0" i="0" u="none" baseline="0">
                <a:ea typeface="ＭＳ Ｐゴシック" pitchFamily="34" charset="-128"/>
              </a:rPr>
              <a:t>Marc swyddogol, rhif y papur pleidleisio a’r Marc Adnabod Unigryw (UIM)</a:t>
            </a:r>
            <a:endParaRPr lang="cy" altLang="en-US" sz="1900">
              <a:solidFill>
                <a:schemeClr val="tx1"/>
              </a:solidFill>
              <a:ea typeface="ＭＳ Ｐゴシック" pitchFamily="34" charset="-128"/>
            </a:endParaRPr>
          </a:p>
          <a:p>
            <a:pPr algn="l" rtl="0">
              <a:buSzTx/>
            </a:pPr>
            <a:endParaRPr lang="cy" altLang="en-US" sz="1900">
              <a:solidFill>
                <a:schemeClr val="tx1"/>
              </a:solidFill>
              <a:ea typeface="ＭＳ Ｐゴシック" pitchFamily="34" charset="-128"/>
            </a:endParaRPr>
          </a:p>
          <a:p>
            <a:pPr algn="l" rtl="0">
              <a:buSzTx/>
            </a:pPr>
            <a:endParaRPr lang="cy" altLang="en-US" sz="1900">
              <a:solidFill>
                <a:schemeClr val="tx1"/>
              </a:solidFill>
              <a:ea typeface="ＭＳ Ｐゴシック" pitchFamily="34" charset="-128"/>
            </a:endParaRPr>
          </a:p>
        </p:txBody>
      </p:sp>
      <p:pic>
        <p:nvPicPr>
          <p:cNvPr id="2" name="Picture 1" descr="Y Comisiwn Etholiadol Logo">
            <a:extLst>
              <a:ext uri="{FF2B5EF4-FFF2-40B4-BE49-F238E27FC236}">
                <a16:creationId xmlns:a16="http://schemas.microsoft.com/office/drawing/2014/main" id="{5B75D330-CEC4-5F53-4486-17C1BFBEA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06C8AE43-F309-2705-99FE-3D63D477255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4819" name="Rectangle 2">
            <a:extLst>
              <a:ext uri="{FF2B5EF4-FFF2-40B4-BE49-F238E27FC236}">
                <a16:creationId xmlns:a16="http://schemas.microsoft.com/office/drawing/2014/main" id="{E23184E3-4F70-D30B-BF73-E6C3608745D7}"/>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dirty="0">
                <a:ea typeface="ＭＳ Ｐゴシック" panose="020B0600070205080204" pitchFamily="34" charset="-128"/>
              </a:rPr>
              <a:t>Enghraifft o Restr Rhifau Cyfatebol (CNL)</a:t>
            </a:r>
            <a:br>
              <a:rPr lang="cy" dirty="0">
                <a:ea typeface="ＭＳ Ｐゴシック" panose="020B0600070205080204" pitchFamily="34" charset="-128"/>
              </a:rPr>
            </a:br>
            <a:br>
              <a:rPr lang="cy" dirty="0">
                <a:ea typeface="ＭＳ Ｐゴシック" panose="020B0600070205080204" pitchFamily="34" charset="-128"/>
              </a:rPr>
            </a:br>
            <a:endParaRPr lang="cy" altLang="en-US" sz="1200" dirty="0">
              <a:solidFill>
                <a:srgbClr val="CC0000"/>
              </a:solidFill>
              <a:ea typeface="ＭＳ Ｐゴシック" panose="020B0600070205080204" pitchFamily="34" charset="-128"/>
            </a:endParaRPr>
          </a:p>
        </p:txBody>
      </p:sp>
      <p:pic>
        <p:nvPicPr>
          <p:cNvPr id="34820" name="Picture 1">
            <a:extLst>
              <a:ext uri="{FF2B5EF4-FFF2-40B4-BE49-F238E27FC236}">
                <a16:creationId xmlns:a16="http://schemas.microsoft.com/office/drawing/2014/main" id="{A2BB3C1C-E8AF-D4E2-AB85-826C1B5BEDF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34822" name="Picture 1">
            <a:extLst>
              <a:ext uri="{FF2B5EF4-FFF2-40B4-BE49-F238E27FC236}">
                <a16:creationId xmlns:a16="http://schemas.microsoft.com/office/drawing/2014/main" id="{B2C8AACB-893F-78EF-0E11-D2AA34B2B52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34823" name="Picture 8">
            <a:extLst>
              <a:ext uri="{FF2B5EF4-FFF2-40B4-BE49-F238E27FC236}">
                <a16:creationId xmlns:a16="http://schemas.microsoft.com/office/drawing/2014/main" id="{5BF8BC1E-563B-4BEB-B5F4-FEA7496D5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539875"/>
            <a:ext cx="54006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62472" name="Rectangle 4">
            <a:extLst>
              <a:ext uri="{FF2B5EF4-FFF2-40B4-BE49-F238E27FC236}">
                <a16:creationId xmlns:a16="http://schemas.microsoft.com/office/drawing/2014/main" id="{4AC84201-8DE6-3BB1-3272-C6EEF40B730A}"/>
              </a:ext>
            </a:extLst>
          </p:cNvPr>
          <p:cNvSpPr/>
          <p:nvPr/>
        </p:nvSpPr>
        <p:spPr>
          <a:xfrm>
            <a:off x="6092825" y="4005263"/>
            <a:ext cx="1358900" cy="317500"/>
          </a:xfrm>
          <a:prstGeom prst="rect">
            <a:avLst/>
          </a:prstGeom>
          <a:noFill/>
          <a:ln w="12700">
            <a:noFill/>
            <a:miter lim="800000"/>
          </a:ln>
        </p:spPr>
        <p:txBody>
          <a:bodyPr lIns="0" tIns="0" rIns="40639" bIns="0"/>
          <a:lstStyle>
            <a:lvl1pPr marL="228600" indent="-228600" algn="l" defTabSz="914400" rtl="0" eaLnBrk="0" fontAlgn="base" hangingPunct="0">
              <a:lnSpc>
                <a:spcPct val="100000"/>
              </a:lnSpc>
              <a:spcBef>
                <a:spcPct val="20000"/>
              </a:spcBef>
              <a:spcAft>
                <a:spcPct val="0"/>
              </a:spcAft>
              <a:buClrTx/>
              <a:buSzTx/>
              <a:buFontTx/>
              <a:buChar char="•"/>
              <a:defRPr kumimoji="0" lang="cy" altLang="en-US" sz="2400" b="0" i="0" u="none" baseline="0">
                <a:solidFill>
                  <a:schemeClr val="tx1"/>
                </a:solidFill>
                <a:effectLst/>
                <a:latin typeface="+mn-lt"/>
                <a:ea typeface="+mn-ea"/>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cy" altLang="en-US" sz="2200" b="0" i="0" u="none" baseline="0">
                <a:solidFill>
                  <a:schemeClr val="tx1"/>
                </a:solidFill>
                <a:effectLst/>
                <a:latin typeface="+mn-lt"/>
              </a:defRPr>
            </a:lvl2pPr>
            <a:lvl3pPr marL="1028700" indent="-228600" algn="l" defTabSz="914400" rtl="0" eaLnBrk="0" fontAlgn="base" hangingPunct="0">
              <a:lnSpc>
                <a:spcPct val="100000"/>
              </a:lnSpc>
              <a:spcBef>
                <a:spcPct val="20000"/>
              </a:spcBef>
              <a:spcAft>
                <a:spcPct val="0"/>
              </a:spcAft>
              <a:buClrTx/>
              <a:buSzTx/>
              <a:buFontTx/>
              <a:buChar char="•"/>
              <a:defRPr kumimoji="0" lang="cy" altLang="en-US" sz="2000" b="0" i="0" u="none" baseline="0">
                <a:solidFill>
                  <a:schemeClr val="tx1"/>
                </a:solidFill>
                <a:effectLst/>
                <a:latin typeface="+mn-lt"/>
              </a:defRPr>
            </a:lvl3pPr>
            <a:lvl4pPr marL="1435100" indent="-228600" algn="l" defTabSz="914400" rtl="0" eaLnBrk="0" fontAlgn="base" hangingPunct="0">
              <a:lnSpc>
                <a:spcPct val="100000"/>
              </a:lnSpc>
              <a:spcBef>
                <a:spcPct val="20000"/>
              </a:spcBef>
              <a:spcAft>
                <a:spcPct val="0"/>
              </a:spcAft>
              <a:buClrTx/>
              <a:buSzTx/>
              <a:buFontTx/>
              <a:buChar char="–"/>
              <a:defRPr kumimoji="0" lang="cy" altLang="en-US" sz="2000" b="0" i="0" u="none" baseline="0">
                <a:solidFill>
                  <a:schemeClr val="tx1"/>
                </a:solidFill>
                <a:effectLst/>
                <a:latin typeface="+mn-lt"/>
              </a:defRPr>
            </a:lvl4pPr>
            <a:lvl5pPr marL="1778000" indent="-228600" algn="l" defTabSz="914400" rtl="0" eaLnBrk="0" fontAlgn="base" hangingPunct="0">
              <a:lnSpc>
                <a:spcPct val="100000"/>
              </a:lnSpc>
              <a:spcBef>
                <a:spcPct val="20000"/>
              </a:spcBef>
              <a:spcAft>
                <a:spcPct val="0"/>
              </a:spcAft>
              <a:buClrTx/>
              <a:buSzTx/>
              <a:buFontTx/>
              <a:buChar char="»"/>
              <a:defRPr kumimoji="0" lang="cy" altLang="en-US" sz="1600" b="0" i="0" u="none" baseline="0">
                <a:solidFill>
                  <a:schemeClr val="tx1"/>
                </a:solidFill>
                <a:effectLst/>
                <a:latin typeface="+mn-lt"/>
              </a:defRPr>
            </a:lvl5pPr>
            <a:lvl6pPr marL="2235200" indent="-228600" algn="l" rtl="0" fontAlgn="base">
              <a:spcBef>
                <a:spcPct val="20000"/>
              </a:spcBef>
              <a:spcAft>
                <a:spcPct val="0"/>
              </a:spcAft>
              <a:buChar char="»"/>
              <a:defRPr lang="cy" altLang="en-US" sz="1600">
                <a:solidFill>
                  <a:schemeClr val="tx1"/>
                </a:solidFill>
                <a:latin typeface="+mn-lt"/>
              </a:defRPr>
            </a:lvl6pPr>
            <a:lvl7pPr marL="2692400" indent="-228600" algn="l" rtl="0" fontAlgn="base">
              <a:spcBef>
                <a:spcPct val="20000"/>
              </a:spcBef>
              <a:spcAft>
                <a:spcPct val="0"/>
              </a:spcAft>
              <a:buChar char="»"/>
              <a:defRPr lang="cy" altLang="en-US" sz="1600">
                <a:solidFill>
                  <a:schemeClr val="tx1"/>
                </a:solidFill>
                <a:latin typeface="+mn-lt"/>
              </a:defRPr>
            </a:lvl7pPr>
            <a:lvl8pPr marL="3149600" indent="-228600" algn="l" rtl="0" fontAlgn="base">
              <a:spcBef>
                <a:spcPct val="20000"/>
              </a:spcBef>
              <a:spcAft>
                <a:spcPct val="0"/>
              </a:spcAft>
              <a:buChar char="»"/>
              <a:defRPr lang="cy" altLang="en-US" sz="1600">
                <a:solidFill>
                  <a:schemeClr val="tx1"/>
                </a:solidFill>
                <a:latin typeface="+mn-lt"/>
              </a:defRPr>
            </a:lvl8pPr>
            <a:lvl9pPr marL="3606800" indent="-228600" algn="l" rtl="0" fontAlgn="base">
              <a:spcBef>
                <a:spcPct val="20000"/>
              </a:spcBef>
              <a:spcAft>
                <a:spcPct val="0"/>
              </a:spcAft>
              <a:buChar char="»"/>
              <a:defRPr lang="cy" altLang="en-US" sz="1600">
                <a:solidFill>
                  <a:schemeClr val="tx1"/>
                </a:solidFill>
                <a:latin typeface="+mn-lt"/>
              </a:defRPr>
            </a:lvl9pPr>
          </a:lstStyle>
          <a:p>
            <a:pPr marL="39688" indent="0" algn="ctr" rtl="0" eaLnBrk="1" hangingPunct="1">
              <a:spcBef>
                <a:spcPts val="1050"/>
              </a:spcBef>
              <a:buFontTx/>
              <a:buNone/>
            </a:pPr>
            <a:r>
              <a:rPr lang="cy" sz="1400" b="0" i="0" u="none" baseline="0">
                <a:ln w="9525" cap="flat" cmpd="sng" algn="ctr">
                  <a:noFill/>
                  <a:prstDash val="solid"/>
                  <a:round/>
                  <a:headEnd type="none" w="med" len="med"/>
                  <a:tailEnd type="none" w="med" len="med"/>
                </a:ln>
                <a:solidFill>
                  <a:srgbClr val="003366"/>
                </a:solidFill>
                <a:latin typeface="Apple Casual"/>
                <a:ea typeface="ＭＳ Ｐゴシック" pitchFamily="34" charset="-128"/>
                <a:sym typeface="Apple Casual"/>
              </a:rPr>
              <a:t>BC 27/1</a:t>
            </a:r>
            <a:endParaRPr sz="1400">
              <a:latin typeface="Apple Casual"/>
              <a:ea typeface="ＭＳ Ｐゴシック" pitchFamily="34" charset="-128"/>
              <a:sym typeface="Apple Casual"/>
            </a:endParaRPr>
          </a:p>
        </p:txBody>
      </p:sp>
      <p:sp>
        <p:nvSpPr>
          <p:cNvPr id="34825" name="Rectangle 10">
            <a:extLst>
              <a:ext uri="{FF2B5EF4-FFF2-40B4-BE49-F238E27FC236}">
                <a16:creationId xmlns:a16="http://schemas.microsoft.com/office/drawing/2014/main" id="{AC282C1E-FCF4-2EEB-3F48-DE11CDE612D0}"/>
              </a:ext>
            </a:extLst>
          </p:cNvPr>
          <p:cNvSpPr>
            <a:spLocks noChangeArrowheads="1"/>
          </p:cNvSpPr>
          <p:nvPr/>
        </p:nvSpPr>
        <p:spPr bwMode="auto">
          <a:xfrm>
            <a:off x="2987675" y="1989138"/>
            <a:ext cx="4608513" cy="719137"/>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eaLnBrk="0" hangingPunct="0">
              <a:spcBef>
                <a:spcPct val="20000"/>
              </a:spcBef>
              <a:buChar char="•"/>
              <a:defRPr sz="2400">
                <a:solidFill>
                  <a:srgbClr val="003366"/>
                </a:solidFill>
                <a:latin typeface="Arial" panose="020B0604020202020204" pitchFamily="34" charset="0"/>
                <a:cs typeface="Arial" panose="020B0604020202020204" pitchFamily="34" charset="0"/>
              </a:defRPr>
            </a:lvl1pPr>
            <a:lvl2pPr marL="628650" indent="-285750" eaLnBrk="0" hangingPunct="0">
              <a:spcBef>
                <a:spcPct val="20000"/>
              </a:spcBef>
              <a:buChar char="–"/>
              <a:defRPr sz="2200">
                <a:solidFill>
                  <a:srgbClr val="003366"/>
                </a:solidFill>
                <a:latin typeface="Arial" panose="020B0604020202020204" pitchFamily="34" charset="0"/>
                <a:cs typeface="Arial" panose="020B0604020202020204" pitchFamily="34" charset="0"/>
              </a:defRPr>
            </a:lvl2pPr>
            <a:lvl3pPr marL="10287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3pPr>
            <a:lvl4pPr marL="14351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1778000" indent="-228600" eaLnBrk="0" hangingPunct="0">
              <a:spcBef>
                <a:spcPct val="20000"/>
              </a:spcBef>
              <a:buChar char="»"/>
              <a:defRPr sz="1600">
                <a:solidFill>
                  <a:srgbClr val="003366"/>
                </a:solidFill>
                <a:latin typeface="Arial" panose="020B0604020202020204" pitchFamily="34" charset="0"/>
                <a:cs typeface="Arial" panose="020B0604020202020204" pitchFamily="34" charset="0"/>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9pPr>
          </a:lstStyle>
          <a:p>
            <a:pPr algn="l" rtl="0" eaLnBrk="1" hangingPunct="1">
              <a:spcBef>
                <a:spcPct val="0"/>
              </a:spcBef>
              <a:buFontTx/>
              <a:buNone/>
            </a:pPr>
            <a:endParaRPr lang="cy" altLang="en-US">
              <a:latin typeface="Times" panose="02020603050405020304" pitchFamily="18" charset="0"/>
            </a:endParaRPr>
          </a:p>
        </p:txBody>
      </p:sp>
      <p:pic>
        <p:nvPicPr>
          <p:cNvPr id="2" name="Picture 1" descr="Y Comisiwn Etholiadol Logo">
            <a:extLst>
              <a:ext uri="{FF2B5EF4-FFF2-40B4-BE49-F238E27FC236}">
                <a16:creationId xmlns:a16="http://schemas.microsoft.com/office/drawing/2014/main" id="{81584BC3-9D91-FE53-84BA-4DF658859C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
        <p:nvSpPr>
          <p:cNvPr id="3" name="TextBox 2">
            <a:extLst>
              <a:ext uri="{FF2B5EF4-FFF2-40B4-BE49-F238E27FC236}">
                <a16:creationId xmlns:a16="http://schemas.microsoft.com/office/drawing/2014/main" id="{9E2C5D5E-EDC2-99D6-60A7-2D22F918CD56}"/>
              </a:ext>
            </a:extLst>
          </p:cNvPr>
          <p:cNvSpPr txBox="1"/>
          <p:nvPr/>
        </p:nvSpPr>
        <p:spPr>
          <a:xfrm>
            <a:off x="5903786" y="3745294"/>
            <a:ext cx="1951741" cy="215444"/>
          </a:xfrm>
          <a:prstGeom prst="rect">
            <a:avLst/>
          </a:prstGeom>
          <a:solidFill>
            <a:schemeClr val="bg1"/>
          </a:solidFill>
        </p:spPr>
        <p:txBody>
          <a:bodyPr wrap="square" rtlCol="0">
            <a:spAutoFit/>
          </a:bodyPr>
          <a:lstStyle/>
          <a:p>
            <a:pPr algn="ctr"/>
            <a:r>
              <a:rPr lang="en-GB" sz="800" dirty="0" err="1">
                <a:solidFill>
                  <a:schemeClr val="tx1"/>
                </a:solidFill>
                <a:latin typeface="Aptos" panose="020B0004020202020204" pitchFamily="34" charset="0"/>
              </a:rPr>
              <a:t>Rhif</a:t>
            </a:r>
            <a:r>
              <a:rPr lang="en-GB" sz="800" dirty="0">
                <a:solidFill>
                  <a:schemeClr val="tx1"/>
                </a:solidFill>
                <a:latin typeface="Aptos" panose="020B0004020202020204" pitchFamily="34" charset="0"/>
              </a:rPr>
              <a:t> </a:t>
            </a:r>
            <a:r>
              <a:rPr lang="en-GB" sz="800" dirty="0" err="1">
                <a:solidFill>
                  <a:schemeClr val="tx1"/>
                </a:solidFill>
                <a:latin typeface="Aptos" panose="020B0004020202020204" pitchFamily="34" charset="0"/>
              </a:rPr>
              <a:t>Etholwr</a:t>
            </a:r>
            <a:endParaRPr lang="en-GB" sz="800" dirty="0">
              <a:solidFill>
                <a:schemeClr val="tx1"/>
              </a:solidFill>
              <a:latin typeface="Aptos" panose="020B0004020202020204" pitchFamily="34" charset="0"/>
            </a:endParaRPr>
          </a:p>
        </p:txBody>
      </p:sp>
      <p:sp>
        <p:nvSpPr>
          <p:cNvPr id="4" name="TextBox 3">
            <a:extLst>
              <a:ext uri="{FF2B5EF4-FFF2-40B4-BE49-F238E27FC236}">
                <a16:creationId xmlns:a16="http://schemas.microsoft.com/office/drawing/2014/main" id="{3A9D4093-EAE1-0945-210B-43FDBA4E2C94}"/>
              </a:ext>
            </a:extLst>
          </p:cNvPr>
          <p:cNvSpPr txBox="1"/>
          <p:nvPr/>
        </p:nvSpPr>
        <p:spPr>
          <a:xfrm>
            <a:off x="3188296" y="3745294"/>
            <a:ext cx="1951741" cy="215444"/>
          </a:xfrm>
          <a:prstGeom prst="rect">
            <a:avLst/>
          </a:prstGeom>
          <a:solidFill>
            <a:schemeClr val="bg1"/>
          </a:solidFill>
        </p:spPr>
        <p:txBody>
          <a:bodyPr wrap="square" rtlCol="0">
            <a:spAutoFit/>
          </a:bodyPr>
          <a:lstStyle/>
          <a:p>
            <a:pPr algn="ctr"/>
            <a:r>
              <a:rPr lang="en-GB" sz="800" dirty="0" err="1">
                <a:solidFill>
                  <a:schemeClr val="tx1"/>
                </a:solidFill>
                <a:latin typeface="Aptos" panose="020B0004020202020204" pitchFamily="34" charset="0"/>
              </a:rPr>
              <a:t>Rhif</a:t>
            </a:r>
            <a:r>
              <a:rPr lang="en-GB" sz="800" dirty="0">
                <a:solidFill>
                  <a:schemeClr val="tx1"/>
                </a:solidFill>
                <a:latin typeface="Aptos" panose="020B0004020202020204" pitchFamily="34" charset="0"/>
              </a:rPr>
              <a:t> y </a:t>
            </a:r>
            <a:r>
              <a:rPr lang="en-GB" sz="800" dirty="0" err="1">
                <a:solidFill>
                  <a:schemeClr val="tx1"/>
                </a:solidFill>
                <a:latin typeface="Aptos" panose="020B0004020202020204" pitchFamily="34" charset="0"/>
              </a:rPr>
              <a:t>Papur</a:t>
            </a:r>
            <a:r>
              <a:rPr lang="en-GB" sz="800" dirty="0">
                <a:solidFill>
                  <a:schemeClr val="tx1"/>
                </a:solidFill>
                <a:latin typeface="Aptos" panose="020B0004020202020204" pitchFamily="34" charset="0"/>
              </a:rPr>
              <a:t> </a:t>
            </a:r>
            <a:r>
              <a:rPr lang="en-GB" sz="800" dirty="0" err="1">
                <a:solidFill>
                  <a:schemeClr val="tx1"/>
                </a:solidFill>
                <a:latin typeface="Aptos" panose="020B0004020202020204" pitchFamily="34" charset="0"/>
              </a:rPr>
              <a:t>Pleidleisio</a:t>
            </a:r>
            <a:endParaRPr lang="en-GB" sz="800" dirty="0">
              <a:solidFill>
                <a:schemeClr val="tx1"/>
              </a:solidFill>
              <a:latin typeface="Aptos" panose="020B0004020202020204" pitchFamily="34" charset="0"/>
            </a:endParaRPr>
          </a:p>
        </p:txBody>
      </p:sp>
      <p:sp>
        <p:nvSpPr>
          <p:cNvPr id="5" name="TextBox 4">
            <a:extLst>
              <a:ext uri="{FF2B5EF4-FFF2-40B4-BE49-F238E27FC236}">
                <a16:creationId xmlns:a16="http://schemas.microsoft.com/office/drawing/2014/main" id="{D9281DF1-D8F2-4D9F-4811-7A5BAE1D064B}"/>
              </a:ext>
            </a:extLst>
          </p:cNvPr>
          <p:cNvSpPr txBox="1"/>
          <p:nvPr/>
        </p:nvSpPr>
        <p:spPr>
          <a:xfrm>
            <a:off x="2964972" y="3004152"/>
            <a:ext cx="1020023" cy="217107"/>
          </a:xfrm>
          <a:prstGeom prst="rect">
            <a:avLst/>
          </a:prstGeom>
          <a:solidFill>
            <a:schemeClr val="bg1"/>
          </a:solidFill>
        </p:spPr>
        <p:txBody>
          <a:bodyPr wrap="square" rtlCol="0">
            <a:spAutoFit/>
          </a:bodyPr>
          <a:lstStyle/>
          <a:p>
            <a:pPr algn="ctr"/>
            <a:r>
              <a:rPr lang="en-GB" sz="800" dirty="0" err="1">
                <a:solidFill>
                  <a:schemeClr val="tx1"/>
                </a:solidFill>
                <a:latin typeface="Aptos" panose="020B0004020202020204" pitchFamily="34" charset="0"/>
              </a:rPr>
              <a:t>Gorsaf</a:t>
            </a:r>
            <a:r>
              <a:rPr lang="en-GB" sz="800" dirty="0">
                <a:solidFill>
                  <a:schemeClr val="tx1"/>
                </a:solidFill>
                <a:latin typeface="Aptos" panose="020B0004020202020204" pitchFamily="34" charset="0"/>
              </a:rPr>
              <a:t> </a:t>
            </a:r>
            <a:r>
              <a:rPr lang="en-GB" sz="800" dirty="0" err="1">
                <a:solidFill>
                  <a:schemeClr val="tx1"/>
                </a:solidFill>
                <a:latin typeface="Aptos" panose="020B0004020202020204" pitchFamily="34" charset="0"/>
              </a:rPr>
              <a:t>Pleidleisio</a:t>
            </a:r>
            <a:r>
              <a:rPr lang="en-GB" sz="800" dirty="0">
                <a:solidFill>
                  <a:schemeClr val="tx1"/>
                </a:solidFill>
                <a:latin typeface="Aptos" panose="020B0004020202020204" pitchFamily="34" charset="0"/>
              </a:rPr>
              <a:t>:</a:t>
            </a:r>
          </a:p>
        </p:txBody>
      </p:sp>
      <p:sp>
        <p:nvSpPr>
          <p:cNvPr id="6" name="TextBox 5">
            <a:extLst>
              <a:ext uri="{FF2B5EF4-FFF2-40B4-BE49-F238E27FC236}">
                <a16:creationId xmlns:a16="http://schemas.microsoft.com/office/drawing/2014/main" id="{2863A50F-2DBF-CD33-C5AB-73E5F420A1D3}"/>
              </a:ext>
            </a:extLst>
          </p:cNvPr>
          <p:cNvSpPr txBox="1"/>
          <p:nvPr/>
        </p:nvSpPr>
        <p:spPr>
          <a:xfrm>
            <a:off x="2964972" y="2777722"/>
            <a:ext cx="1075459" cy="215444"/>
          </a:xfrm>
          <a:prstGeom prst="rect">
            <a:avLst/>
          </a:prstGeom>
          <a:solidFill>
            <a:schemeClr val="bg1"/>
          </a:solidFill>
        </p:spPr>
        <p:txBody>
          <a:bodyPr wrap="square" rtlCol="0">
            <a:spAutoFit/>
          </a:bodyPr>
          <a:lstStyle/>
          <a:p>
            <a:pPr algn="ctr"/>
            <a:r>
              <a:rPr lang="en-GB" sz="800" dirty="0" err="1">
                <a:solidFill>
                  <a:schemeClr val="tx1"/>
                </a:solidFill>
                <a:latin typeface="Aptos" panose="020B0004020202020204" pitchFamily="34" charset="0"/>
              </a:rPr>
              <a:t>Dyddiad</a:t>
            </a:r>
            <a:r>
              <a:rPr lang="en-GB" sz="800" dirty="0">
                <a:solidFill>
                  <a:schemeClr val="tx1"/>
                </a:solidFill>
                <a:latin typeface="Aptos" panose="020B0004020202020204" pitchFamily="34" charset="0"/>
              </a:rPr>
              <a:t> y </a:t>
            </a:r>
            <a:r>
              <a:rPr lang="en-GB" sz="800" dirty="0" err="1">
                <a:solidFill>
                  <a:schemeClr val="tx1"/>
                </a:solidFill>
                <a:latin typeface="Aptos" panose="020B0004020202020204" pitchFamily="34" charset="0"/>
              </a:rPr>
              <a:t>Bleidlais</a:t>
            </a:r>
            <a:r>
              <a:rPr lang="en-GB" sz="800" dirty="0">
                <a:solidFill>
                  <a:schemeClr val="tx1"/>
                </a:solidFill>
                <a:latin typeface="Aptos" panose="020B0004020202020204" pitchFamily="34" charset="0"/>
              </a:rPr>
              <a:t>:</a:t>
            </a:r>
          </a:p>
        </p:txBody>
      </p:sp>
      <p:sp>
        <p:nvSpPr>
          <p:cNvPr id="7" name="TextBox 6">
            <a:extLst>
              <a:ext uri="{FF2B5EF4-FFF2-40B4-BE49-F238E27FC236}">
                <a16:creationId xmlns:a16="http://schemas.microsoft.com/office/drawing/2014/main" id="{F0A941DD-D33E-726B-8D96-BD7446FEEBDE}"/>
              </a:ext>
            </a:extLst>
          </p:cNvPr>
          <p:cNvSpPr txBox="1"/>
          <p:nvPr/>
        </p:nvSpPr>
        <p:spPr>
          <a:xfrm>
            <a:off x="2987675" y="3211893"/>
            <a:ext cx="1020023" cy="217107"/>
          </a:xfrm>
          <a:prstGeom prst="rect">
            <a:avLst/>
          </a:prstGeom>
          <a:solidFill>
            <a:schemeClr val="bg1"/>
          </a:solidFill>
        </p:spPr>
        <p:txBody>
          <a:bodyPr wrap="square" rtlCol="0">
            <a:spAutoFit/>
          </a:bodyPr>
          <a:lstStyle/>
          <a:p>
            <a:pPr algn="ctr"/>
            <a:r>
              <a:rPr lang="en-GB" sz="800" dirty="0" err="1">
                <a:solidFill>
                  <a:schemeClr val="tx1"/>
                </a:solidFill>
                <a:latin typeface="Aptos" panose="020B0004020202020204" pitchFamily="34" charset="0"/>
              </a:rPr>
              <a:t>Rhif</a:t>
            </a:r>
            <a:r>
              <a:rPr lang="en-GB" sz="800" dirty="0">
                <a:solidFill>
                  <a:schemeClr val="tx1"/>
                </a:solidFill>
                <a:latin typeface="Aptos" panose="020B0004020202020204" pitchFamily="34" charset="0"/>
              </a:rPr>
              <a:t> y </a:t>
            </a:r>
            <a:r>
              <a:rPr lang="en-GB" sz="800" dirty="0" err="1">
                <a:solidFill>
                  <a:schemeClr val="tx1"/>
                </a:solidFill>
                <a:latin typeface="Aptos" panose="020B0004020202020204" pitchFamily="34" charset="0"/>
              </a:rPr>
              <a:t>Ddalen</a:t>
            </a:r>
            <a:r>
              <a:rPr lang="en-GB" sz="800" dirty="0">
                <a:solidFill>
                  <a:schemeClr val="tx1"/>
                </a:solidFill>
                <a:latin typeface="Aptos" panose="020B0004020202020204" pitchFamily="34" charset="0"/>
              </a:rPr>
              <a:t>:</a:t>
            </a:r>
          </a:p>
        </p:txBody>
      </p:sp>
      <p:sp>
        <p:nvSpPr>
          <p:cNvPr id="8" name="TextBox 7">
            <a:extLst>
              <a:ext uri="{FF2B5EF4-FFF2-40B4-BE49-F238E27FC236}">
                <a16:creationId xmlns:a16="http://schemas.microsoft.com/office/drawing/2014/main" id="{BD7A729B-45D8-E51C-38B5-ED22A6A67523}"/>
              </a:ext>
            </a:extLst>
          </p:cNvPr>
          <p:cNvSpPr txBox="1"/>
          <p:nvPr/>
        </p:nvSpPr>
        <p:spPr>
          <a:xfrm>
            <a:off x="4292888" y="1751752"/>
            <a:ext cx="2358448" cy="307777"/>
          </a:xfrm>
          <a:prstGeom prst="rect">
            <a:avLst/>
          </a:prstGeom>
          <a:solidFill>
            <a:schemeClr val="bg1"/>
          </a:solidFill>
        </p:spPr>
        <p:txBody>
          <a:bodyPr wrap="square" rtlCol="0">
            <a:spAutoFit/>
          </a:bodyPr>
          <a:lstStyle/>
          <a:p>
            <a:pPr algn="ctr"/>
            <a:r>
              <a:rPr lang="en-GB" sz="1400" dirty="0" err="1">
                <a:solidFill>
                  <a:schemeClr val="tx1"/>
                </a:solidFill>
                <a:latin typeface="Aptos" panose="020B0004020202020204" pitchFamily="34" charset="0"/>
              </a:rPr>
              <a:t>Rhestr</a:t>
            </a:r>
            <a:r>
              <a:rPr lang="en-GB" sz="1400" dirty="0">
                <a:solidFill>
                  <a:schemeClr val="tx1"/>
                </a:solidFill>
                <a:latin typeface="Aptos" panose="020B0004020202020204" pitchFamily="34" charset="0"/>
              </a:rPr>
              <a:t> </a:t>
            </a:r>
            <a:r>
              <a:rPr lang="en-GB" sz="1400" dirty="0" err="1">
                <a:solidFill>
                  <a:schemeClr val="tx1"/>
                </a:solidFill>
                <a:latin typeface="Aptos" panose="020B0004020202020204" pitchFamily="34" charset="0"/>
              </a:rPr>
              <a:t>Rhifau</a:t>
            </a:r>
            <a:r>
              <a:rPr lang="en-GB" sz="1400" dirty="0">
                <a:solidFill>
                  <a:schemeClr val="tx1"/>
                </a:solidFill>
                <a:latin typeface="Aptos" panose="020B0004020202020204" pitchFamily="34" charset="0"/>
              </a:rPr>
              <a:t> </a:t>
            </a:r>
            <a:r>
              <a:rPr lang="en-GB" sz="1400" dirty="0" err="1">
                <a:solidFill>
                  <a:schemeClr val="tx1"/>
                </a:solidFill>
                <a:latin typeface="Aptos" panose="020B0004020202020204" pitchFamily="34" charset="0"/>
              </a:rPr>
              <a:t>Cyfatebol</a:t>
            </a:r>
            <a:endParaRPr lang="en-GB" sz="1400" dirty="0">
              <a:solidFill>
                <a:schemeClr val="tx1"/>
              </a:solidFill>
              <a:latin typeface="Aptos" panose="020B00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454C872F-9165-48E9-C0B9-D951CD7E922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5843" name="Rectangle 4">
            <a:extLst>
              <a:ext uri="{FF2B5EF4-FFF2-40B4-BE49-F238E27FC236}">
                <a16:creationId xmlns:a16="http://schemas.microsoft.com/office/drawing/2014/main" id="{F964CEEE-501B-7A44-7262-AACA2A456AC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dirty="0">
                <a:ea typeface="ＭＳ Ｐゴシック" panose="020B0600070205080204" pitchFamily="34" charset="-128"/>
              </a:rPr>
              <a:t>Enghraifft o gefn papur pleidleisio</a:t>
            </a:r>
          </a:p>
        </p:txBody>
      </p:sp>
      <p:pic>
        <p:nvPicPr>
          <p:cNvPr id="35844" name="Picture 6">
            <a:extLst>
              <a:ext uri="{FF2B5EF4-FFF2-40B4-BE49-F238E27FC236}">
                <a16:creationId xmlns:a16="http://schemas.microsoft.com/office/drawing/2014/main" id="{6B2A0231-B5D0-9459-945B-6E1DF9D74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916113"/>
            <a:ext cx="4819650" cy="3819525"/>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5" name="Rectangle 2">
            <a:extLst>
              <a:ext uri="{FF2B5EF4-FFF2-40B4-BE49-F238E27FC236}">
                <a16:creationId xmlns:a16="http://schemas.microsoft.com/office/drawing/2014/main" id="{509C5C24-3D71-8F1D-4C48-14F475BFC90D}"/>
              </a:ext>
            </a:extLst>
          </p:cNvPr>
          <p:cNvSpPr>
            <a:spLocks noChangeArrowheads="1"/>
          </p:cNvSpPr>
          <p:nvPr/>
        </p:nvSpPr>
        <p:spPr bwMode="auto">
          <a:xfrm>
            <a:off x="5795963" y="4508500"/>
            <a:ext cx="1655762" cy="7207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eaLnBrk="0" hangingPunct="0">
              <a:spcBef>
                <a:spcPct val="20000"/>
              </a:spcBef>
              <a:buChar char="•"/>
              <a:defRPr sz="2400">
                <a:solidFill>
                  <a:srgbClr val="003366"/>
                </a:solidFill>
                <a:latin typeface="Arial" panose="020B0604020202020204" pitchFamily="34" charset="0"/>
                <a:cs typeface="Arial" panose="020B0604020202020204" pitchFamily="34" charset="0"/>
              </a:defRPr>
            </a:lvl1pPr>
            <a:lvl2pPr marL="628650" indent="-285750" eaLnBrk="0" hangingPunct="0">
              <a:spcBef>
                <a:spcPct val="20000"/>
              </a:spcBef>
              <a:buChar char="–"/>
              <a:defRPr sz="2200">
                <a:solidFill>
                  <a:srgbClr val="003366"/>
                </a:solidFill>
                <a:latin typeface="Arial" panose="020B0604020202020204" pitchFamily="34" charset="0"/>
                <a:cs typeface="Arial" panose="020B0604020202020204" pitchFamily="34" charset="0"/>
              </a:defRPr>
            </a:lvl2pPr>
            <a:lvl3pPr marL="10287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3pPr>
            <a:lvl4pPr marL="14351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1778000" indent="-228600" eaLnBrk="0" hangingPunct="0">
              <a:spcBef>
                <a:spcPct val="20000"/>
              </a:spcBef>
              <a:buChar char="»"/>
              <a:defRPr sz="1600">
                <a:solidFill>
                  <a:srgbClr val="003366"/>
                </a:solidFill>
                <a:latin typeface="Arial" panose="020B0604020202020204" pitchFamily="34" charset="0"/>
                <a:cs typeface="Arial" panose="020B0604020202020204" pitchFamily="34" charset="0"/>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cs typeface="Arial" panose="020B0604020202020204" pitchFamily="34" charset="0"/>
              </a:defRPr>
            </a:lvl9pPr>
          </a:lstStyle>
          <a:p>
            <a:pPr algn="l" rtl="0" eaLnBrk="1" hangingPunct="1">
              <a:spcBef>
                <a:spcPct val="0"/>
              </a:spcBef>
              <a:buFontTx/>
              <a:buNone/>
            </a:pPr>
            <a:endParaRPr lang="cy" altLang="en-US">
              <a:latin typeface="Times" panose="02020603050405020304" pitchFamily="18" charset="0"/>
            </a:endParaRPr>
          </a:p>
        </p:txBody>
      </p:sp>
      <p:pic>
        <p:nvPicPr>
          <p:cNvPr id="2" name="Picture 1" descr="Y Comisiwn Etholiadol Logo">
            <a:extLst>
              <a:ext uri="{FF2B5EF4-FFF2-40B4-BE49-F238E27FC236}">
                <a16:creationId xmlns:a16="http://schemas.microsoft.com/office/drawing/2014/main" id="{DA956817-16A8-25B6-AB28-4A48FB3C24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
        <p:nvSpPr>
          <p:cNvPr id="3" name="TextBox 2">
            <a:extLst>
              <a:ext uri="{FF2B5EF4-FFF2-40B4-BE49-F238E27FC236}">
                <a16:creationId xmlns:a16="http://schemas.microsoft.com/office/drawing/2014/main" id="{A54ECF02-47DF-3A78-4805-F72095D03645}"/>
              </a:ext>
            </a:extLst>
          </p:cNvPr>
          <p:cNvSpPr txBox="1"/>
          <p:nvPr/>
        </p:nvSpPr>
        <p:spPr>
          <a:xfrm>
            <a:off x="6150587" y="5236210"/>
            <a:ext cx="762992" cy="246221"/>
          </a:xfrm>
          <a:prstGeom prst="rect">
            <a:avLst/>
          </a:prstGeom>
          <a:solidFill>
            <a:schemeClr val="bg1"/>
          </a:solidFill>
        </p:spPr>
        <p:txBody>
          <a:bodyPr wrap="square" rtlCol="0">
            <a:spAutoFit/>
          </a:bodyPr>
          <a:lstStyle/>
          <a:p>
            <a:pPr algn="ctr"/>
            <a:r>
              <a:rPr lang="en-GB" sz="1000" b="1" dirty="0">
                <a:solidFill>
                  <a:schemeClr val="bg2">
                    <a:lumMod val="25000"/>
                  </a:schemeClr>
                </a:solidFill>
                <a:latin typeface="Aptos" panose="020B0004020202020204" pitchFamily="34" charset="0"/>
              </a:rPr>
              <a:t>[</a:t>
            </a:r>
            <a:r>
              <a:rPr lang="en-GB" sz="1000" b="1" dirty="0" err="1">
                <a:solidFill>
                  <a:schemeClr val="bg2">
                    <a:lumMod val="25000"/>
                  </a:schemeClr>
                </a:solidFill>
                <a:latin typeface="Aptos" panose="020B0004020202020204" pitchFamily="34" charset="0"/>
              </a:rPr>
              <a:t>dyddiad</a:t>
            </a:r>
            <a:r>
              <a:rPr lang="en-GB" sz="1000" b="1" dirty="0">
                <a:solidFill>
                  <a:schemeClr val="bg2">
                    <a:lumMod val="25000"/>
                  </a:schemeClr>
                </a:solidFill>
                <a:latin typeface="Aptos" panose="020B0004020202020204" pitchFamily="34" charset="0"/>
              </a:rPr>
              <a:t>]</a:t>
            </a:r>
          </a:p>
        </p:txBody>
      </p:sp>
      <p:sp>
        <p:nvSpPr>
          <p:cNvPr id="4" name="TextBox 3">
            <a:extLst>
              <a:ext uri="{FF2B5EF4-FFF2-40B4-BE49-F238E27FC236}">
                <a16:creationId xmlns:a16="http://schemas.microsoft.com/office/drawing/2014/main" id="{C874BE0B-F797-FF35-A93D-7898AA8FB3EB}"/>
              </a:ext>
            </a:extLst>
          </p:cNvPr>
          <p:cNvSpPr txBox="1"/>
          <p:nvPr/>
        </p:nvSpPr>
        <p:spPr>
          <a:xfrm>
            <a:off x="3261915" y="4501573"/>
            <a:ext cx="1741308" cy="523220"/>
          </a:xfrm>
          <a:prstGeom prst="rect">
            <a:avLst/>
          </a:prstGeom>
          <a:solidFill>
            <a:srgbClr val="003768"/>
          </a:solidFill>
        </p:spPr>
        <p:txBody>
          <a:bodyPr wrap="square" rtlCol="0">
            <a:spAutoFit/>
          </a:bodyPr>
          <a:lstStyle/>
          <a:p>
            <a:pPr algn="ctr"/>
            <a:r>
              <a:rPr lang="en-GB" sz="1400" b="1" dirty="0">
                <a:solidFill>
                  <a:schemeClr val="bg1"/>
                </a:solidFill>
                <a:latin typeface="Aptos" panose="020B0004020202020204" pitchFamily="34" charset="0"/>
              </a:rPr>
              <a:t>Marc </a:t>
            </a:r>
            <a:r>
              <a:rPr lang="en-GB" sz="1400" b="1" dirty="0" err="1">
                <a:solidFill>
                  <a:schemeClr val="bg1"/>
                </a:solidFill>
                <a:latin typeface="Aptos" panose="020B0004020202020204" pitchFamily="34" charset="0"/>
              </a:rPr>
              <a:t>adnabod</a:t>
            </a:r>
            <a:r>
              <a:rPr lang="en-GB" sz="1400" b="1" dirty="0">
                <a:solidFill>
                  <a:schemeClr val="bg1"/>
                </a:solidFill>
                <a:latin typeface="Aptos" panose="020B0004020202020204" pitchFamily="34" charset="0"/>
              </a:rPr>
              <a:t> </a:t>
            </a:r>
            <a:r>
              <a:rPr lang="en-GB" sz="1400" b="1" dirty="0" err="1">
                <a:solidFill>
                  <a:schemeClr val="bg1"/>
                </a:solidFill>
                <a:latin typeface="Aptos" panose="020B0004020202020204" pitchFamily="34" charset="0"/>
              </a:rPr>
              <a:t>unigryw</a:t>
            </a:r>
            <a:endParaRPr lang="en-GB" sz="1400" b="1" dirty="0">
              <a:solidFill>
                <a:schemeClr val="bg1"/>
              </a:solidFill>
              <a:latin typeface="Aptos" panose="020B0004020202020204" pitchFamily="34" charset="0"/>
            </a:endParaRPr>
          </a:p>
        </p:txBody>
      </p:sp>
      <p:sp>
        <p:nvSpPr>
          <p:cNvPr id="5" name="TextBox 4">
            <a:extLst>
              <a:ext uri="{FF2B5EF4-FFF2-40B4-BE49-F238E27FC236}">
                <a16:creationId xmlns:a16="http://schemas.microsoft.com/office/drawing/2014/main" id="{B34973B5-2B29-4ADE-A4E1-FB8077562C82}"/>
              </a:ext>
            </a:extLst>
          </p:cNvPr>
          <p:cNvSpPr txBox="1"/>
          <p:nvPr/>
        </p:nvSpPr>
        <p:spPr>
          <a:xfrm>
            <a:off x="5592058" y="2689087"/>
            <a:ext cx="1951741" cy="276999"/>
          </a:xfrm>
          <a:prstGeom prst="rect">
            <a:avLst/>
          </a:prstGeom>
          <a:solidFill>
            <a:srgbClr val="003768"/>
          </a:solidFill>
        </p:spPr>
        <p:txBody>
          <a:bodyPr wrap="square" rtlCol="0">
            <a:spAutoFit/>
          </a:bodyPr>
          <a:lstStyle/>
          <a:p>
            <a:pPr algn="ctr"/>
            <a:r>
              <a:rPr lang="en-GB" sz="1200" b="1" dirty="0" err="1">
                <a:solidFill>
                  <a:schemeClr val="bg1"/>
                </a:solidFill>
                <a:latin typeface="Aptos" panose="020B0004020202020204" pitchFamily="34" charset="0"/>
              </a:rPr>
              <a:t>Rhif</a:t>
            </a:r>
            <a:r>
              <a:rPr lang="en-GB" sz="1200" b="1" dirty="0">
                <a:solidFill>
                  <a:schemeClr val="bg1"/>
                </a:solidFill>
                <a:latin typeface="Aptos" panose="020B0004020202020204" pitchFamily="34" charset="0"/>
              </a:rPr>
              <a:t> y </a:t>
            </a:r>
            <a:r>
              <a:rPr lang="en-GB" sz="1200" b="1" dirty="0" err="1">
                <a:solidFill>
                  <a:schemeClr val="bg1"/>
                </a:solidFill>
                <a:latin typeface="Aptos" panose="020B0004020202020204" pitchFamily="34" charset="0"/>
              </a:rPr>
              <a:t>papur</a:t>
            </a:r>
            <a:r>
              <a:rPr lang="en-GB" sz="1200" b="1" dirty="0">
                <a:solidFill>
                  <a:schemeClr val="bg1"/>
                </a:solidFill>
                <a:latin typeface="Aptos" panose="020B0004020202020204" pitchFamily="34" charset="0"/>
              </a:rPr>
              <a:t> </a:t>
            </a:r>
            <a:r>
              <a:rPr lang="en-GB" sz="1200" b="1" dirty="0" err="1">
                <a:solidFill>
                  <a:schemeClr val="bg1"/>
                </a:solidFill>
                <a:latin typeface="Aptos" panose="020B0004020202020204" pitchFamily="34" charset="0"/>
              </a:rPr>
              <a:t>pleidleisio</a:t>
            </a:r>
            <a:endParaRPr lang="en-GB" sz="1200" b="1" dirty="0">
              <a:solidFill>
                <a:schemeClr val="bg1"/>
              </a:solidFill>
              <a:latin typeface="Aptos" panose="020B0004020202020204" pitchFamily="34" charset="0"/>
            </a:endParaRPr>
          </a:p>
        </p:txBody>
      </p:sp>
      <p:sp>
        <p:nvSpPr>
          <p:cNvPr id="8" name="TextBox 7">
            <a:extLst>
              <a:ext uri="{FF2B5EF4-FFF2-40B4-BE49-F238E27FC236}">
                <a16:creationId xmlns:a16="http://schemas.microsoft.com/office/drawing/2014/main" id="{8449E450-5EB9-6157-CBFD-AF212BC8C5C1}"/>
              </a:ext>
            </a:extLst>
          </p:cNvPr>
          <p:cNvSpPr txBox="1"/>
          <p:nvPr/>
        </p:nvSpPr>
        <p:spPr>
          <a:xfrm>
            <a:off x="2987675" y="1968650"/>
            <a:ext cx="4748357" cy="338554"/>
          </a:xfrm>
          <a:prstGeom prst="rect">
            <a:avLst/>
          </a:prstGeom>
          <a:solidFill>
            <a:srgbClr val="5C97B6"/>
          </a:solidFill>
        </p:spPr>
        <p:txBody>
          <a:bodyPr wrap="square" rtlCol="0">
            <a:spAutoFit/>
          </a:bodyPr>
          <a:lstStyle/>
          <a:p>
            <a:r>
              <a:rPr lang="en-GB" sz="1600" dirty="0" err="1">
                <a:solidFill>
                  <a:schemeClr val="tx1"/>
                </a:solidFill>
                <a:latin typeface="Aptos" panose="020B0004020202020204" pitchFamily="34" charset="0"/>
              </a:rPr>
              <a:t>Enghraifft</a:t>
            </a:r>
            <a:r>
              <a:rPr lang="en-GB" sz="1600" dirty="0">
                <a:solidFill>
                  <a:schemeClr val="tx1"/>
                </a:solidFill>
                <a:latin typeface="Aptos" panose="020B0004020202020204" pitchFamily="34" charset="0"/>
              </a:rPr>
              <a:t> o </a:t>
            </a:r>
            <a:r>
              <a:rPr lang="en-GB" sz="1600" dirty="0" err="1">
                <a:solidFill>
                  <a:schemeClr val="tx1"/>
                </a:solidFill>
                <a:latin typeface="Aptos" panose="020B0004020202020204" pitchFamily="34" charset="0"/>
              </a:rPr>
              <a:t>gefn</a:t>
            </a:r>
            <a:r>
              <a:rPr lang="en-GB" sz="1600" dirty="0">
                <a:solidFill>
                  <a:schemeClr val="tx1"/>
                </a:solidFill>
                <a:latin typeface="Aptos" panose="020B0004020202020204" pitchFamily="34" charset="0"/>
              </a:rPr>
              <a:t> </a:t>
            </a:r>
            <a:r>
              <a:rPr lang="en-GB" sz="1600" dirty="0" err="1">
                <a:solidFill>
                  <a:schemeClr val="tx1"/>
                </a:solidFill>
                <a:latin typeface="Aptos" panose="020B0004020202020204" pitchFamily="34" charset="0"/>
              </a:rPr>
              <a:t>papur</a:t>
            </a:r>
            <a:r>
              <a:rPr lang="en-GB" sz="1600" dirty="0">
                <a:solidFill>
                  <a:schemeClr val="tx1"/>
                </a:solidFill>
                <a:latin typeface="Aptos" panose="020B0004020202020204" pitchFamily="34" charset="0"/>
              </a:rPr>
              <a:t> </a:t>
            </a:r>
            <a:r>
              <a:rPr lang="en-GB" sz="1600" dirty="0" err="1">
                <a:solidFill>
                  <a:schemeClr val="tx1"/>
                </a:solidFill>
                <a:latin typeface="Aptos" panose="020B0004020202020204" pitchFamily="34" charset="0"/>
              </a:rPr>
              <a:t>pleidleisio</a:t>
            </a:r>
            <a:endParaRPr lang="en-GB" sz="1600" dirty="0">
              <a:solidFill>
                <a:schemeClr val="tx1"/>
              </a:solidFill>
              <a:latin typeface="Aptos" panose="020B0004020202020204" pitchFamily="34" charset="0"/>
            </a:endParaRP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4F01FB6-A67B-4A35-729F-4FB6ED21E317}"/>
              </a:ext>
            </a:extLst>
          </p:cNvPr>
          <p:cNvGraphicFramePr>
            <a:graphicFrameLocks noGrp="1"/>
          </p:cNvGraphicFramePr>
          <p:nvPr>
            <p:extLst>
              <p:ext uri="{D42A27DB-BD31-4B8C-83A1-F6EECF244321}">
                <p14:modId xmlns:p14="http://schemas.microsoft.com/office/powerpoint/2010/main" val="3359510877"/>
              </p:ext>
            </p:extLst>
          </p:nvPr>
        </p:nvGraphicFramePr>
        <p:xfrm>
          <a:off x="2627784" y="1844675"/>
          <a:ext cx="5534176" cy="4746298"/>
        </p:xfrm>
        <a:graphic>
          <a:graphicData uri="http://schemas.openxmlformats.org/drawingml/2006/table">
            <a:tbl>
              <a:tblPr/>
              <a:tblGrid>
                <a:gridCol w="1270143">
                  <a:extLst>
                    <a:ext uri="{9D8B030D-6E8A-4147-A177-3AD203B41FA5}">
                      <a16:colId xmlns:a16="http://schemas.microsoft.com/office/drawing/2014/main" val="3575819445"/>
                    </a:ext>
                  </a:extLst>
                </a:gridCol>
                <a:gridCol w="949357">
                  <a:extLst>
                    <a:ext uri="{9D8B030D-6E8A-4147-A177-3AD203B41FA5}">
                      <a16:colId xmlns:a16="http://schemas.microsoft.com/office/drawing/2014/main" val="3552505315"/>
                    </a:ext>
                  </a:extLst>
                </a:gridCol>
                <a:gridCol w="1953813">
                  <a:extLst>
                    <a:ext uri="{9D8B030D-6E8A-4147-A177-3AD203B41FA5}">
                      <a16:colId xmlns:a16="http://schemas.microsoft.com/office/drawing/2014/main" val="621760700"/>
                    </a:ext>
                  </a:extLst>
                </a:gridCol>
                <a:gridCol w="1360863">
                  <a:extLst>
                    <a:ext uri="{9D8B030D-6E8A-4147-A177-3AD203B41FA5}">
                      <a16:colId xmlns:a16="http://schemas.microsoft.com/office/drawing/2014/main" val="1936032952"/>
                    </a:ext>
                  </a:extLst>
                </a:gridCol>
              </a:tblGrid>
              <a:tr h="686460">
                <a:tc>
                  <a:txBody>
                    <a:bodyPr/>
                    <a:lstStyle/>
                    <a:p>
                      <a:pPr algn="l" rtl="0" fontAlgn="base">
                        <a:lnSpc>
                          <a:spcPts val="1275"/>
                        </a:lnSpc>
                        <a:buNone/>
                      </a:pPr>
                      <a:r>
                        <a:rPr lang="cy" sz="1200" b="1" i="0" u="none" strike="noStrike" baseline="0" dirty="0">
                          <a:solidFill>
                            <a:srgbClr val="000000"/>
                          </a:solidFill>
                          <a:effectLst/>
                          <a:latin typeface="Helvetica Neue"/>
                          <a:ea typeface="Helvetica Neue"/>
                          <a:cs typeface="Helvetica Neue"/>
                        </a:rPr>
                        <a:t>Queen’s Walk</a:t>
                      </a:r>
                      <a:r>
                        <a:rPr lang="cy" sz="1200" b="0" i="0" u="none" baseline="0" dirty="0">
                          <a:solidFill>
                            <a:srgbClr val="003366"/>
                          </a:solidFill>
                          <a:effectLst/>
                          <a:latin typeface="Helvetica Neue"/>
                          <a:ea typeface="Helvetica Neue"/>
                          <a:cs typeface="Helvetica Neue"/>
                        </a:rPr>
                        <a:t>​</a:t>
                      </a:r>
                      <a:endParaRPr lang="cy" sz="1200" b="0" i="0" dirty="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1" i="0" u="none" strike="noStrike" baseline="0">
                          <a:solidFill>
                            <a:srgbClr val="000000"/>
                          </a:solidFill>
                          <a:effectLst/>
                          <a:latin typeface="Helvetica Neue"/>
                          <a:ea typeface="Helvetica Neue"/>
                          <a:cs typeface="Helvetica Neue"/>
                        </a:rPr>
                        <a:t>BC</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659197512"/>
                  </a:ext>
                </a:extLst>
              </a:tr>
              <a:tr h="442135">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1" i="0" u="none" strike="noStrike" baseline="0">
                          <a:solidFill>
                            <a:srgbClr val="000000"/>
                          </a:solidFill>
                          <a:effectLst/>
                          <a:latin typeface="Helvetica Neue"/>
                          <a:ea typeface="Helvetica Neue"/>
                          <a:cs typeface="Helvetica Neue"/>
                        </a:rPr>
                        <a:t>JP32 4LT</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200405061"/>
                  </a:ext>
                </a:extLst>
              </a:tr>
              <a:tr h="249303">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12549811"/>
                  </a:ext>
                </a:extLst>
              </a:tr>
              <a:tr h="319972">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411 B</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Vella, Eva</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1</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62783026"/>
                  </a:ext>
                </a:extLst>
              </a:tr>
              <a:tr h="319972">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412 F</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Jolly, Simon</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1</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952854867"/>
                  </a:ext>
                </a:extLst>
              </a:tr>
              <a:tr h="442135">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413 M </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Vella, Christina</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1</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975824877"/>
                  </a:ext>
                </a:extLst>
              </a:tr>
              <a:tr h="319972">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414 </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Brown, Robert</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3</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581585040"/>
                  </a:ext>
                </a:extLst>
              </a:tr>
              <a:tr h="319972">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415</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Evans, Gareth</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5</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778765340"/>
                  </a:ext>
                </a:extLst>
              </a:tr>
              <a:tr h="442135">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416 </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Singh, Parvinder</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7</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962868136"/>
                  </a:ext>
                </a:extLst>
              </a:tr>
              <a:tr h="319972">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417</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Myers, Martin</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7</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219337364"/>
                  </a:ext>
                </a:extLst>
              </a:tr>
              <a:tr h="442135">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418 A</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auto">
                        <a:lnSpc>
                          <a:spcPts val="1275"/>
                        </a:lnSpc>
                        <a:buNone/>
                      </a:pPr>
                      <a:r>
                        <a:rPr lang="cy" sz="1200" b="0" i="0" u="none" strike="noStrike" baseline="0">
                          <a:solidFill>
                            <a:srgbClr val="000000"/>
                          </a:solidFill>
                          <a:effectLst/>
                          <a:latin typeface="Helvetica Neue"/>
                          <a:ea typeface="Helvetica Neue"/>
                          <a:cs typeface="Helvetica Neue"/>
                        </a:rPr>
                        <a:t>​</a:t>
                      </a: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Bishop, Stephanie</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15</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762295738"/>
                  </a:ext>
                </a:extLst>
              </a:tr>
              <a:tr h="442135">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418/1</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02 Chwefror</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a:solidFill>
                            <a:srgbClr val="000000"/>
                          </a:solidFill>
                          <a:effectLst/>
                          <a:latin typeface="Helvetica Neue"/>
                          <a:ea typeface="Helvetica Neue"/>
                          <a:cs typeface="Helvetica Neue"/>
                        </a:rPr>
                        <a:t>Watts, Judith</a:t>
                      </a:r>
                      <a:r>
                        <a:rPr lang="cy" sz="1200" b="0" i="0" u="none" baseline="0">
                          <a:solidFill>
                            <a:srgbClr val="003366"/>
                          </a:solidFill>
                          <a:effectLst/>
                          <a:latin typeface="Helvetica Neue"/>
                          <a:ea typeface="Helvetica Neue"/>
                          <a:cs typeface="Helvetica Neue"/>
                        </a:rPr>
                        <a:t>​</a:t>
                      </a:r>
                      <a:endParaRPr lang="cy" sz="1200" b="0" i="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tc>
                  <a:txBody>
                    <a:bodyPr/>
                    <a:lstStyle/>
                    <a:p>
                      <a:pPr algn="l" rtl="0" fontAlgn="base">
                        <a:lnSpc>
                          <a:spcPts val="1275"/>
                        </a:lnSpc>
                        <a:buNone/>
                      </a:pPr>
                      <a:r>
                        <a:rPr lang="cy" sz="1200" b="0" i="0" u="none" strike="noStrike" baseline="0" dirty="0">
                          <a:solidFill>
                            <a:srgbClr val="000000"/>
                          </a:solidFill>
                          <a:effectLst/>
                          <a:latin typeface="Helvetica Neue"/>
                          <a:ea typeface="Helvetica Neue"/>
                          <a:cs typeface="Helvetica Neue"/>
                        </a:rPr>
                        <a:t>15</a:t>
                      </a:r>
                      <a:r>
                        <a:rPr lang="cy" sz="1200" b="0" i="0" u="none" baseline="0" dirty="0">
                          <a:solidFill>
                            <a:srgbClr val="003366"/>
                          </a:solidFill>
                          <a:effectLst/>
                          <a:latin typeface="Helvetica Neue"/>
                          <a:ea typeface="Helvetica Neue"/>
                          <a:cs typeface="Helvetica Neue"/>
                        </a:rPr>
                        <a:t>​</a:t>
                      </a:r>
                      <a:endParaRPr lang="cy" sz="1200" b="0" i="0" dirty="0">
                        <a:solidFill>
                          <a:srgbClr val="003366"/>
                        </a:solidFill>
                        <a:effectLst/>
                      </a:endParaRPr>
                    </a:p>
                  </a:txBody>
                  <a:tcPr marL="61497" marR="61497" marT="30748" marB="30748">
                    <a:lnL w="4763" cap="flat" cmpd="sng" algn="ctr">
                      <a:solidFill>
                        <a:srgbClr val="FFFFFF"/>
                      </a:solidFill>
                      <a:prstDash val="solid"/>
                      <a:round/>
                      <a:headEnd type="none" w="med" len="med"/>
                      <a:tailEnd type="none" w="med" len="med"/>
                    </a:lnL>
                    <a:lnR w="4763" cap="flat" cmpd="sng" algn="ctr">
                      <a:solidFill>
                        <a:srgbClr val="FFFFFF"/>
                      </a:solidFill>
                      <a:prstDash val="solid"/>
                      <a:round/>
                      <a:headEnd type="none" w="med" len="med"/>
                      <a:tailEnd type="none" w="med" len="med"/>
                    </a:lnR>
                    <a:lnT w="4763" cap="flat" cmpd="sng" algn="ctr">
                      <a:solidFill>
                        <a:srgbClr val="FFFFFF"/>
                      </a:solidFill>
                      <a:prstDash val="solid"/>
                      <a:round/>
                      <a:headEnd type="none" w="med" len="med"/>
                      <a:tailEnd type="none" w="med" len="med"/>
                    </a:lnT>
                    <a:lnB w="4763"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4084086256"/>
                  </a:ext>
                </a:extLst>
              </a:tr>
            </a:tbl>
          </a:graphicData>
        </a:graphic>
      </p:graphicFrame>
      <p:sp>
        <p:nvSpPr>
          <p:cNvPr id="36866" name="Rectangle 2">
            <a:extLst>
              <a:ext uri="{FF2B5EF4-FFF2-40B4-BE49-F238E27FC236}">
                <a16:creationId xmlns:a16="http://schemas.microsoft.com/office/drawing/2014/main" id="{F8C20F6A-3A1C-F315-CBAE-C43A3345B3D9}"/>
              </a:ext>
            </a:extLst>
          </p:cNvPr>
          <p:cNvSpPr>
            <a:spLocks noGrp="1" noChangeArrowheads="1"/>
          </p:cNvSpPr>
          <p:nvPr>
            <p:ph type="title"/>
          </p:nvPr>
        </p:nvSpPr>
        <p:spPr>
          <a:xfrm>
            <a:off x="250825" y="1844675"/>
            <a:ext cx="251618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t>Marcio’r gofrestr </a:t>
            </a:r>
            <a:br>
              <a:rPr lang="cy"/>
            </a:br>
            <a:endParaRPr lang="cy" altLang="en-US"/>
          </a:p>
        </p:txBody>
      </p:sp>
      <p:cxnSp>
        <p:nvCxnSpPr>
          <p:cNvPr id="36939" name="Straight Connector 2">
            <a:extLst>
              <a:ext uri="{FF2B5EF4-FFF2-40B4-BE49-F238E27FC236}">
                <a16:creationId xmlns:a16="http://schemas.microsoft.com/office/drawing/2014/main" id="{811FD2B5-EAE1-0685-6648-A3E417634E24}"/>
              </a:ext>
            </a:extLst>
          </p:cNvPr>
          <p:cNvCxnSpPr>
            <a:cxnSpLocks noChangeShapeType="1"/>
          </p:cNvCxnSpPr>
          <p:nvPr/>
        </p:nvCxnSpPr>
        <p:spPr bwMode="auto">
          <a:xfrm>
            <a:off x="3203847" y="5085184"/>
            <a:ext cx="1512887" cy="0"/>
          </a:xfrm>
          <a:prstGeom prst="line">
            <a:avLst/>
          </a:prstGeom>
          <a:noFill/>
          <a:ln w="63500" algn="ctr">
            <a:solidFill>
              <a:srgbClr val="002A56"/>
            </a:solidFill>
            <a:round/>
            <a:headEnd/>
            <a:tailEnd/>
          </a:ln>
        </p:spPr>
      </p:cxnSp>
      <p:cxnSp>
        <p:nvCxnSpPr>
          <p:cNvPr id="36940" name="Straight Connector 5">
            <a:extLst>
              <a:ext uri="{FF2B5EF4-FFF2-40B4-BE49-F238E27FC236}">
                <a16:creationId xmlns:a16="http://schemas.microsoft.com/office/drawing/2014/main" id="{67F7C2E3-C98E-BDFE-D6AF-3218A97F5EDF}"/>
              </a:ext>
            </a:extLst>
          </p:cNvPr>
          <p:cNvCxnSpPr>
            <a:cxnSpLocks noChangeShapeType="1"/>
          </p:cNvCxnSpPr>
          <p:nvPr/>
        </p:nvCxnSpPr>
        <p:spPr bwMode="auto">
          <a:xfrm>
            <a:off x="3203848" y="4365104"/>
            <a:ext cx="1512887" cy="0"/>
          </a:xfrm>
          <a:prstGeom prst="line">
            <a:avLst/>
          </a:prstGeom>
          <a:noFill/>
          <a:ln w="63500" algn="ctr">
            <a:solidFill>
              <a:srgbClr val="002A56"/>
            </a:solidFill>
            <a:round/>
            <a:headEnd/>
            <a:tailEnd/>
          </a:ln>
        </p:spPr>
      </p:cxnSp>
      <p:pic>
        <p:nvPicPr>
          <p:cNvPr id="3" name="Picture 2" descr="Y Comisiwn Etholiadol Logo">
            <a:extLst>
              <a:ext uri="{FF2B5EF4-FFF2-40B4-BE49-F238E27FC236}">
                <a16:creationId xmlns:a16="http://schemas.microsoft.com/office/drawing/2014/main" id="{579C99C9-7DC6-5623-99F0-7FF8C1315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DAD9-33F4-361F-6279-BE0B4311EFB5}"/>
              </a:ext>
            </a:extLst>
          </p:cNvPr>
          <p:cNvSpPr>
            <a:spLocks noGrp="1"/>
          </p:cNvSpPr>
          <p:nvPr>
            <p:ph type="title"/>
          </p:nvPr>
        </p:nvSpPr>
        <p:spPr>
          <a:xfrm>
            <a:off x="381000" y="1828800"/>
            <a:ext cx="2498002" cy="4267200"/>
          </a:xfrm>
        </p:spPr>
        <p:txBody>
          <a:bodyPr/>
          <a:lstStyle/>
          <a:p>
            <a:pPr algn="l" rtl="0"/>
            <a:r>
              <a:rPr lang="cy" sz="2600" b="0" i="0" u="none" baseline="0" dirty="0">
                <a:latin typeface="Arial (Headings)"/>
                <a:ea typeface="Arial (Headings)"/>
                <a:cs typeface="Arial (Headings)"/>
              </a:rPr>
              <a:t>Rhoi gwybodaeth am </a:t>
            </a:r>
            <a:br>
              <a:rPr lang="cy" sz="2600" dirty="0">
                <a:latin typeface="Arial (Headings)"/>
              </a:rPr>
            </a:br>
            <a:r>
              <a:rPr lang="cy" sz="2600" b="0" i="0" u="none" baseline="0" dirty="0">
                <a:latin typeface="Arial (Headings)"/>
                <a:ea typeface="Arial (Headings)"/>
                <a:cs typeface="Arial (Headings)"/>
              </a:rPr>
              <a:t>y nifer </a:t>
            </a:r>
            <a:br>
              <a:rPr lang="cy" sz="2600" dirty="0">
                <a:latin typeface="Arial (Headings)"/>
              </a:rPr>
            </a:br>
            <a:r>
              <a:rPr lang="cy" sz="2600" b="0" i="0" u="none" baseline="0" dirty="0">
                <a:latin typeface="Arial (Headings)"/>
                <a:ea typeface="Arial (Headings)"/>
                <a:cs typeface="Arial (Headings)"/>
              </a:rPr>
              <a:t>o bapurau pleidleisio a roddwyd</a:t>
            </a:r>
            <a:endParaRPr lang="cy" sz="2600" dirty="0"/>
          </a:p>
        </p:txBody>
      </p:sp>
      <p:sp>
        <p:nvSpPr>
          <p:cNvPr id="3" name="Content Placeholder 2">
            <a:extLst>
              <a:ext uri="{FF2B5EF4-FFF2-40B4-BE49-F238E27FC236}">
                <a16:creationId xmlns:a16="http://schemas.microsoft.com/office/drawing/2014/main" id="{F0B44DEA-028A-8843-13F2-739EF5F649E1}"/>
              </a:ext>
            </a:extLst>
          </p:cNvPr>
          <p:cNvSpPr>
            <a:spLocks noGrp="1"/>
          </p:cNvSpPr>
          <p:nvPr>
            <p:ph idx="1"/>
          </p:nvPr>
        </p:nvSpPr>
        <p:spPr>
          <a:xfrm>
            <a:off x="2971800" y="1638677"/>
            <a:ext cx="5943600" cy="4267200"/>
          </a:xfrm>
        </p:spPr>
        <p:txBody>
          <a:bodyPr/>
          <a:lstStyle/>
          <a:p>
            <a:pPr algn="l" rtl="0">
              <a:buSzTx/>
            </a:pPr>
            <a:r>
              <a:rPr lang="cy" sz="1800" b="0" i="0" u="none" baseline="0" dirty="0">
                <a:solidFill>
                  <a:schemeClr val="tx1"/>
                </a:solidFill>
              </a:rPr>
              <a:t>Gallai asiant etholiad neu asiant pleidleisio ofyn ichi am wybodaeth am y nifer o bapurau pleidleisio a roddwyd. </a:t>
            </a:r>
          </a:p>
          <a:p>
            <a:pPr algn="l" rtl="0">
              <a:buSzTx/>
            </a:pPr>
            <a:r>
              <a:rPr lang="cy" sz="1800" b="0" i="0" u="none" baseline="0" dirty="0">
                <a:solidFill>
                  <a:schemeClr val="tx1"/>
                </a:solidFill>
              </a:rPr>
              <a:t>Gallwch gyfrifo cyfanswm presennol y papurau pleidleisio a roddwyd fel y ganlyn:</a:t>
            </a:r>
          </a:p>
          <a:p>
            <a:pPr marL="342900" indent="-342900" algn="l" rtl="0">
              <a:buSzTx/>
              <a:buFont typeface="Arial" pitchFamily="34" charset="0"/>
              <a:buChar char="•"/>
            </a:pPr>
            <a:r>
              <a:rPr lang="cy" b="1" i="0" u="none" baseline="0" dirty="0">
                <a:solidFill>
                  <a:schemeClr val="tx1"/>
                </a:solidFill>
              </a:rPr>
              <a:t>rhif papur pleidleisio'r papur pleidleisio nesaf sydd i’w roi</a:t>
            </a:r>
          </a:p>
          <a:p>
            <a:pPr algn="ctr" rtl="0">
              <a:buSzTx/>
            </a:pPr>
            <a:r>
              <a:rPr lang="cy" b="1" i="0" u="none" baseline="0" dirty="0">
                <a:solidFill>
                  <a:srgbClr val="E6007C"/>
                </a:solidFill>
              </a:rPr>
              <a:t>tynnu</a:t>
            </a:r>
          </a:p>
          <a:p>
            <a:pPr marL="342900" indent="-342900" algn="l" rtl="0">
              <a:buSzTx/>
              <a:buFont typeface="Arial" pitchFamily="34" charset="0"/>
              <a:buChar char="•"/>
            </a:pPr>
            <a:r>
              <a:rPr lang="cy" b="1" i="0" u="none" baseline="0" dirty="0">
                <a:solidFill>
                  <a:schemeClr val="tx1"/>
                </a:solidFill>
              </a:rPr>
              <a:t>rhif papur pleidleisio'r papur pleidleisio cyntaf a roddwyd</a:t>
            </a:r>
          </a:p>
          <a:p>
            <a:pPr algn="ctr" rtl="0">
              <a:buSzTx/>
            </a:pPr>
            <a:r>
              <a:rPr lang="cy" b="1" i="0" u="none" baseline="0" dirty="0">
                <a:solidFill>
                  <a:srgbClr val="E6007C"/>
                </a:solidFill>
              </a:rPr>
              <a:t>tynnu</a:t>
            </a:r>
          </a:p>
          <a:p>
            <a:pPr marL="285750" indent="-285750" algn="l" rtl="0">
              <a:buSzTx/>
              <a:buFont typeface="Arial" pitchFamily="34" charset="0"/>
              <a:buChar char="•"/>
            </a:pPr>
            <a:r>
              <a:rPr lang="cy" b="1" i="0" u="none" baseline="0" dirty="0">
                <a:solidFill>
                  <a:schemeClr val="tx1"/>
                </a:solidFill>
              </a:rPr>
              <a:t>cyfanswm y papurau pleidleisio a ddifethwyd sydd yn yr amlen i bapurau pleidleisio a ddifethwyd (os oes rhai)</a:t>
            </a:r>
          </a:p>
          <a:p>
            <a:endParaRPr lang="cy" dirty="0"/>
          </a:p>
        </p:txBody>
      </p:sp>
      <p:pic>
        <p:nvPicPr>
          <p:cNvPr id="4" name="Picture 3" descr="Y Comisiwn Etholiadol Logo">
            <a:extLst>
              <a:ext uri="{FF2B5EF4-FFF2-40B4-BE49-F238E27FC236}">
                <a16:creationId xmlns:a16="http://schemas.microsoft.com/office/drawing/2014/main" id="{B038EA3E-7270-4F0C-8D60-E8B9A6D5B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extLst>
      <p:ext uri="{BB962C8B-B14F-4D97-AF65-F5344CB8AC3E}">
        <p14:creationId xmlns:p14="http://schemas.microsoft.com/office/powerpoint/2010/main" val="2622199749"/>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B691026-2A90-5771-267C-E09CFDB012B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sz="2600" b="0" i="0" u="none" baseline="0" dirty="0"/>
              <a:t>Etholwyr dienw </a:t>
            </a:r>
            <a:r>
              <a:rPr lang="cy" sz="2600" b="0" i="0" u="none" baseline="0" dirty="0">
                <a:solidFill>
                  <a:srgbClr val="FF0000"/>
                </a:solidFill>
              </a:rPr>
              <a:t>[y sleid dim ond i’w defnyddio os yn berthnasol]</a:t>
            </a:r>
          </a:p>
        </p:txBody>
      </p:sp>
      <p:sp>
        <p:nvSpPr>
          <p:cNvPr id="68611" name="Content Placeholder 2">
            <a:extLst>
              <a:ext uri="{FF2B5EF4-FFF2-40B4-BE49-F238E27FC236}">
                <a16:creationId xmlns:a16="http://schemas.microsoft.com/office/drawing/2014/main" id="{3B07E19D-5761-8CDE-A82C-038143618A1D}"/>
              </a:ext>
            </a:extLst>
          </p:cNvPr>
          <p:cNvSpPr>
            <a:spLocks noGrp="1"/>
          </p:cNvSpPr>
          <p:nvPr>
            <p:ph idx="1"/>
          </p:nvPr>
        </p:nvSpPr>
        <p:spPr>
          <a:xfrm>
            <a:off x="2700338" y="1628775"/>
            <a:ext cx="6192837" cy="44831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cy"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cy"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cy"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cy"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cy"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cy"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cy"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cy"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cy" altLang="en-US" sz="1600">
                <a:solidFill>
                  <a:schemeClr val="tx1"/>
                </a:solidFill>
                <a:latin typeface="+mn-lt"/>
                <a:ea typeface="ＭＳ Ｐゴシック" charset="-128"/>
              </a:defRPr>
            </a:lvl9pPr>
          </a:lstStyle>
          <a:p>
            <a:pPr algn="l" rtl="0"/>
            <a:r>
              <a:rPr lang="cy" b="1" i="0" u="none" kern="1200" baseline="0">
                <a:ln w="9525" cap="flat" cmpd="sng" algn="ctr">
                  <a:noFill/>
                  <a:prstDash val="solid"/>
                  <a:round/>
                  <a:headEnd type="none" w="med" len="med"/>
                  <a:tailEnd type="none" w="med" len="med"/>
                </a:ln>
                <a:solidFill>
                  <a:srgbClr val="003366"/>
                </a:solidFill>
                <a:sym typeface="Wingdings"/>
              </a:rPr>
              <a:t>Etholwyr dienw</a:t>
            </a:r>
          </a:p>
          <a:p>
            <a:pPr lvl="1" algn="l" rtl="0"/>
            <a:r>
              <a:rPr lang="cy" b="0" i="0" u="none" kern="1200" baseline="0">
                <a:ln w="9525" cap="flat" cmpd="sng" algn="ctr">
                  <a:noFill/>
                  <a:prstDash val="solid"/>
                  <a:round/>
                  <a:headEnd type="none" w="med" len="med"/>
                  <a:tailEnd type="none" w="med" len="med"/>
                </a:ln>
                <a:solidFill>
                  <a:srgbClr val="003366"/>
                </a:solidFill>
                <a:cs typeface="Arial"/>
                <a:sym typeface="Wingdings"/>
              </a:rPr>
              <a:t>Rhaid iddynt gael cerdyn pleidleisio</a:t>
            </a:r>
          </a:p>
          <a:p>
            <a:pPr lvl="1" algn="l" rtl="0"/>
            <a:r>
              <a:rPr lang="cy" b="0" i="0" u="none" kern="1200" baseline="0">
                <a:ln w="9525" cap="flat" cmpd="sng" algn="ctr">
                  <a:noFill/>
                  <a:prstDash val="solid"/>
                  <a:round/>
                  <a:headEnd type="none" w="med" len="med"/>
                  <a:tailEnd type="none" w="med" len="med"/>
                </a:ln>
                <a:solidFill>
                  <a:srgbClr val="003366"/>
                </a:solidFill>
                <a:cs typeface="Arial"/>
                <a:sym typeface="Wingdings"/>
              </a:rPr>
              <a:t>Cael marc ‘N’ ar y gofrestr</a:t>
            </a:r>
          </a:p>
          <a:p>
            <a:pPr lvl="1" algn="l" rtl="0"/>
            <a:r>
              <a:rPr lang="cy" b="0" i="0" u="none" kern="1200" baseline="0">
                <a:ln w="9525" cap="flat" cmpd="sng" algn="ctr">
                  <a:noFill/>
                  <a:prstDash val="solid"/>
                  <a:round/>
                  <a:headEnd type="none" w="med" len="med"/>
                  <a:tailEnd type="none" w="med" len="med"/>
                </a:ln>
                <a:solidFill>
                  <a:srgbClr val="003366"/>
                </a:solidFill>
                <a:cs typeface="Arial"/>
                <a:sym typeface="Wingdings"/>
              </a:rPr>
              <a:t>Ni ddylid darllen eu henw na’u cyfeiriad yn uchel</a:t>
            </a:r>
          </a:p>
          <a:p>
            <a:pPr lvl="1" algn="l" rtl="0"/>
            <a:r>
              <a:rPr lang="cy" b="0" i="0" u="none" kern="1200" baseline="0">
                <a:ln w="9525" cap="flat" cmpd="sng" algn="ctr">
                  <a:noFill/>
                  <a:prstDash val="solid"/>
                  <a:round/>
                  <a:headEnd type="none" w="med" len="med"/>
                  <a:tailEnd type="none" w="med" len="med"/>
                </a:ln>
                <a:solidFill>
                  <a:srgbClr val="003366"/>
                </a:solidFill>
                <a:cs typeface="Arial"/>
                <a:sym typeface="Wingdings"/>
              </a:rPr>
              <a:t>Marcio’r gofrestr drwy ddefnyddio eu rhif pleidleisio yn ôl yr arfer</a:t>
            </a:r>
            <a:endParaRPr lang="cy"/>
          </a:p>
        </p:txBody>
      </p:sp>
      <p:pic>
        <p:nvPicPr>
          <p:cNvPr id="2" name="Picture 1" descr="Y Comisiwn Etholiadol Logo">
            <a:extLst>
              <a:ext uri="{FF2B5EF4-FFF2-40B4-BE49-F238E27FC236}">
                <a16:creationId xmlns:a16="http://schemas.microsoft.com/office/drawing/2014/main" id="{5409FB81-745F-1ED7-4D4C-8E6920FCC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4CA9C6B8-784F-2A0A-A710-8625BC27FBB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8915" name="Rectangle 3">
            <a:extLst>
              <a:ext uri="{FF2B5EF4-FFF2-40B4-BE49-F238E27FC236}">
                <a16:creationId xmlns:a16="http://schemas.microsoft.com/office/drawing/2014/main" id="{8794B674-9E84-EBE6-7305-7A0DAC2CAC8F}"/>
              </a:ext>
            </a:extLst>
          </p:cNvPr>
          <p:cNvSpPr>
            <a:spLocks noGrp="1" noChangeArrowheads="1"/>
          </p:cNvSpPr>
          <p:nvPr>
            <p:ph type="title" idx="4294967295"/>
          </p:nvPr>
        </p:nvSpPr>
        <p:spPr>
          <a:xfrm>
            <a:off x="381000" y="1828800"/>
            <a:ext cx="2325986"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dirty="0"/>
              <a:t>Cyfrinachedd y bleidlais</a:t>
            </a:r>
          </a:p>
        </p:txBody>
      </p:sp>
      <p:sp>
        <p:nvSpPr>
          <p:cNvPr id="70660" name="Rectangle 4">
            <a:extLst>
              <a:ext uri="{FF2B5EF4-FFF2-40B4-BE49-F238E27FC236}">
                <a16:creationId xmlns:a16="http://schemas.microsoft.com/office/drawing/2014/main" id="{C003CE8C-E5DD-A4B5-5C27-4E7292075533}"/>
              </a:ext>
            </a:extLst>
          </p:cNvPr>
          <p:cNvSpPr>
            <a:spLocks noGrp="1" noChangeArrowheads="1"/>
          </p:cNvSpPr>
          <p:nvPr>
            <p:ph type="body" idx="4294967295"/>
          </p:nvPr>
        </p:nvSpPr>
        <p:spPr>
          <a:ln cap="flat" algn="ctr">
            <a:round/>
            <a:headEnd type="none" w="med" len="med"/>
            <a:tailEnd type="none" w="med" len="med"/>
          </a:ln>
        </p:spPr>
        <p:txBody>
          <a:bodyPr/>
          <a:lstStyle/>
          <a:p>
            <a:pPr algn="l" rtl="0">
              <a:buSzTx/>
            </a:pPr>
            <a:r>
              <a:rPr lang="cy" b="0" i="0" u="none" baseline="0">
                <a:solidFill>
                  <a:schemeClr val="tx1"/>
                </a:solidFill>
              </a:rPr>
              <a:t>Mae gennych chi ddyletswydd i wneud yn siŵr bod pleidleiswyr yn mynd i fythau pleidleisio ar eu pen eu hun fel bod eu hawl i bleidlais gyfrinachol yn cael ei diogelu</a:t>
            </a:r>
          </a:p>
          <a:p>
            <a:pPr marL="0" indent="0" algn="l" rtl="0">
              <a:buSzTx/>
              <a:buFontTx/>
              <a:buNone/>
            </a:pPr>
            <a:endParaRPr lang="cy">
              <a:solidFill>
                <a:schemeClr val="tx1"/>
              </a:solidFill>
            </a:endParaRPr>
          </a:p>
          <a:p>
            <a:pPr algn="l" rtl="0">
              <a:buSzTx/>
            </a:pPr>
            <a:r>
              <a:rPr lang="cy" b="0" i="0" u="none" baseline="0">
                <a:solidFill>
                  <a:schemeClr val="tx1"/>
                </a:solidFill>
              </a:rPr>
              <a:t>Nid oes gan unrhyw berson arall yr hawl i fod yng nghwmni pleidleisiwr mewn bwth pleidleisio oni bai bod pleidleisiwr sydd yn anabl neu fethu darllen wedi gofyn am gymorth i bleidleisio.</a:t>
            </a:r>
          </a:p>
        </p:txBody>
      </p:sp>
      <p:pic>
        <p:nvPicPr>
          <p:cNvPr id="2" name="Picture 1" descr="Y Comisiwn Etholiadol Logo">
            <a:extLst>
              <a:ext uri="{FF2B5EF4-FFF2-40B4-BE49-F238E27FC236}">
                <a16:creationId xmlns:a16="http://schemas.microsoft.com/office/drawing/2014/main" id="{71863056-5753-4B55-01C1-6A3EB855C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15A7382-DA83-CBCF-C381-08C7FA9A767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Marcio papur pleidleisio etholiad y Senedd</a:t>
            </a:r>
          </a:p>
        </p:txBody>
      </p:sp>
      <p:sp>
        <p:nvSpPr>
          <p:cNvPr id="72707" name="Content Placeholder 2">
            <a:extLst>
              <a:ext uri="{FF2B5EF4-FFF2-40B4-BE49-F238E27FC236}">
                <a16:creationId xmlns:a16="http://schemas.microsoft.com/office/drawing/2014/main" id="{9CD88667-2C32-5A2B-AF50-006328632F5D}"/>
              </a:ext>
            </a:extLst>
          </p:cNvPr>
          <p:cNvSpPr>
            <a:spLocks noGrp="1"/>
          </p:cNvSpPr>
          <p:nvPr>
            <p:ph idx="1"/>
          </p:nvPr>
        </p:nvSpPr>
        <p:spPr>
          <a:ln cap="flat" algn="ctr">
            <a:miter lim="800000"/>
            <a:headEnd type="none" w="med" len="med"/>
            <a:tailEnd type="none" w="med" len="med"/>
          </a:ln>
        </p:spPr>
        <p:txBody>
          <a:bodyPr/>
          <a:lstStyle/>
          <a:p>
            <a:pPr marL="0" indent="0" algn="l" rtl="0">
              <a:buSzTx/>
              <a:buFontTx/>
              <a:buNone/>
            </a:pPr>
            <a:r>
              <a:rPr lang="cy" sz="2000" b="0" i="0" u="none" baseline="0">
                <a:solidFill>
                  <a:schemeClr val="tx1"/>
                </a:solidFill>
                <a:ea typeface="ＭＳ Ｐゴシック" pitchFamily="34" charset="-128"/>
              </a:rPr>
              <a:t>Efallai y bydd angen egluro’r broses bleidleisio i rai etholwyr:</a:t>
            </a:r>
          </a:p>
          <a:p>
            <a:pPr algn="l" rtl="0" fontAlgn="base">
              <a:buFont typeface="Arial" panose="020B0604020202020204" pitchFamily="34" charset="0"/>
              <a:buChar char="•"/>
            </a:pPr>
            <a:r>
              <a:rPr lang="cy" sz="2000" b="0" i="0" u="none" kern="1200" baseline="0">
                <a:solidFill>
                  <a:schemeClr val="tx1"/>
                </a:solidFill>
              </a:rPr>
              <a:t>Caiff Aelodau o’r Senedd eu hethol </a:t>
            </a:r>
            <a:r>
              <a:rPr lang="cy" sz="2000" b="0" i="0" u="none" baseline="0">
                <a:solidFill>
                  <a:srgbClr val="003057"/>
                </a:solidFill>
                <a:effectLst/>
                <a:latin typeface="Arial" panose="020B0604020202020204" pitchFamily="34" charset="0"/>
                <a:ea typeface="Arial" panose="020B0604020202020204" pitchFamily="34" charset="0"/>
                <a:cs typeface="Arial" panose="020B0604020202020204" pitchFamily="34" charset="0"/>
              </a:rPr>
              <a:t>yn ôl system rhestr gyfannol gaeedig, gyda phleidleisiau’n cael eu trosi’n seddi drwy ddefnyddio’r fformiwla d’Hondt </a:t>
            </a:r>
          </a:p>
          <a:p>
            <a:pPr algn="l" rtl="0">
              <a:buSzTx/>
            </a:pPr>
            <a:r>
              <a:rPr lang="cy" sz="2000" b="0" i="0" u="none" kern="1200" baseline="0">
                <a:solidFill>
                  <a:schemeClr val="tx1"/>
                </a:solidFill>
              </a:rPr>
              <a:t>Ar y papur pleidleisio, gofynnir i bleidleiswyr roi ‘X’ yn y blwch sydd i’r dde o’r blaid neu’r ymgeisydd unigol y maent yn dymuno pleidleisio drosto</a:t>
            </a:r>
          </a:p>
        </p:txBody>
      </p:sp>
      <p:pic>
        <p:nvPicPr>
          <p:cNvPr id="2" name="Picture 1" descr="Y Comisiwn Etholiadol Logo">
            <a:extLst>
              <a:ext uri="{FF2B5EF4-FFF2-40B4-BE49-F238E27FC236}">
                <a16:creationId xmlns:a16="http://schemas.microsoft.com/office/drawing/2014/main" id="{D7629E13-2441-6379-E027-44890D025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928CF40-641F-68C0-FFA8-F81816A56F54}"/>
              </a:ext>
            </a:extLst>
          </p:cNvPr>
          <p:cNvSpPr>
            <a:spLocks noGrp="1" noChangeArrowheads="1"/>
          </p:cNvSpPr>
          <p:nvPr>
            <p:ph type="title"/>
          </p:nvPr>
        </p:nvSpPr>
        <p:spPr>
          <a:xfrm>
            <a:off x="273876" y="2075117"/>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dirty="0"/>
              <a:t>Eich rôl yn gweithio mewn gorsaf bleidleisio</a:t>
            </a:r>
          </a:p>
        </p:txBody>
      </p:sp>
      <p:sp>
        <p:nvSpPr>
          <p:cNvPr id="15363" name="Rectangle 3">
            <a:extLst>
              <a:ext uri="{FF2B5EF4-FFF2-40B4-BE49-F238E27FC236}">
                <a16:creationId xmlns:a16="http://schemas.microsoft.com/office/drawing/2014/main" id="{13BD9563-38C1-9872-99C6-4E3E37DFA785}"/>
              </a:ext>
            </a:extLst>
          </p:cNvPr>
          <p:cNvSpPr>
            <a:spLocks noGrp="1" noChangeArrowheads="1"/>
          </p:cNvSpPr>
          <p:nvPr>
            <p:ph type="body" idx="1"/>
          </p:nvPr>
        </p:nvSpPr>
        <p:spPr>
          <a:xfrm>
            <a:off x="2790063" y="2101978"/>
            <a:ext cx="6143625" cy="4681537"/>
          </a:xfrm>
          <a:ln cap="flat" algn="ctr">
            <a:miter lim="800000"/>
            <a:headEnd type="none" w="med" len="med"/>
            <a:tailEnd type="none" w="med" len="med"/>
          </a:ln>
        </p:spPr>
        <p:txBody>
          <a:bodyPr/>
          <a:lstStyle/>
          <a:p>
            <a:pPr marL="0" indent="0" algn="l" rtl="0" eaLnBrk="1" hangingPunct="1">
              <a:buSzTx/>
              <a:buFontTx/>
              <a:buNone/>
            </a:pPr>
            <a:r>
              <a:rPr lang="cy" sz="1800" b="0" i="0" u="none" baseline="0" dirty="0">
                <a:solidFill>
                  <a:schemeClr val="tx1"/>
                </a:solidFill>
              </a:rPr>
              <a:t>Mae eich rôl yn hollbwysig wrth sicrhau bod gan bleidleiswyr, pleidiau gwleidyddol, ymgeiswyr ac asiantiaid hyder yn y broses etholiadol.</a:t>
            </a:r>
          </a:p>
          <a:p>
            <a:pPr marL="0" indent="0" algn="l" rtl="0" eaLnBrk="1" hangingPunct="1">
              <a:lnSpc>
                <a:spcPct val="150000"/>
              </a:lnSpc>
              <a:buSzTx/>
              <a:buFontTx/>
              <a:buNone/>
            </a:pPr>
            <a:r>
              <a:rPr lang="cy" sz="1800" b="0" i="0" u="none" baseline="0" dirty="0">
                <a:solidFill>
                  <a:schemeClr val="tx1"/>
                </a:solidFill>
                <a:ea typeface="ＭＳ Ｐゴシック" pitchFamily="34" charset="-128"/>
              </a:rPr>
              <a:t>Mae’n hanfodol eich bod chi’n:</a:t>
            </a:r>
          </a:p>
          <a:p>
            <a:pPr algn="l" rtl="0" eaLnBrk="1" hangingPunct="1">
              <a:buSzTx/>
              <a:buFont typeface="Arial" pitchFamily="34" charset="0"/>
              <a:buChar char="•"/>
            </a:pPr>
            <a:r>
              <a:rPr lang="cy" sz="1800" b="0" i="0" u="none" baseline="0" dirty="0">
                <a:solidFill>
                  <a:schemeClr val="tx1"/>
                </a:solidFill>
                <a:ea typeface="ＭＳ Ｐゴシック" pitchFamily="34" charset="-128"/>
              </a:rPr>
              <a:t>gweithredu’n ddiduedd bob amser</a:t>
            </a:r>
          </a:p>
          <a:p>
            <a:pPr algn="l" rtl="0" eaLnBrk="1" hangingPunct="1">
              <a:buSzTx/>
              <a:buFont typeface="Arial" pitchFamily="34" charset="0"/>
              <a:buChar char="•"/>
            </a:pPr>
            <a:r>
              <a:rPr lang="cy" sz="1800" b="0" i="0" u="none" baseline="0" dirty="0">
                <a:solidFill>
                  <a:schemeClr val="tx1"/>
                </a:solidFill>
                <a:ea typeface="ＭＳ Ｐゴシック" pitchFamily="34" charset="-128"/>
              </a:rPr>
              <a:t>cydymffurfio ag unrhyw gyfarwyddiadau a roddir gan y Swyddog Canlyniadau</a:t>
            </a:r>
          </a:p>
          <a:p>
            <a:pPr algn="l" rtl="0" eaLnBrk="1" hangingPunct="1">
              <a:buSzTx/>
              <a:buFont typeface="Arial" pitchFamily="34" charset="0"/>
              <a:buChar char="•"/>
            </a:pPr>
            <a:r>
              <a:rPr lang="cy" sz="1800" b="0" i="0" u="none" baseline="0" dirty="0">
                <a:solidFill>
                  <a:schemeClr val="tx1"/>
                </a:solidFill>
                <a:ea typeface="ＭＳ Ｐゴシック" pitchFamily="34" charset="-128"/>
              </a:rPr>
              <a:t>sicrhau cyfrinachedd a diogelwch y bleidlais</a:t>
            </a:r>
          </a:p>
          <a:p>
            <a:pPr algn="l" rtl="0" eaLnBrk="1" hangingPunct="1">
              <a:buSzTx/>
              <a:buFont typeface="Arial" pitchFamily="34" charset="0"/>
              <a:buChar char="•"/>
            </a:pPr>
            <a:r>
              <a:rPr lang="cy" sz="1800" b="0" i="0" u="none" baseline="0" dirty="0">
                <a:ea typeface="ＭＳ Ｐゴシック" pitchFamily="34" charset="-128"/>
              </a:rPr>
              <a:t>sicrhau y gall pleidleiswyr fwrw eu pleidlais yn ddiogel ac mewn preifatrwydd</a:t>
            </a:r>
          </a:p>
          <a:p>
            <a:pPr algn="l" rtl="0" eaLnBrk="1" hangingPunct="1">
              <a:buSzTx/>
              <a:buFont typeface="Arial" pitchFamily="34" charset="0"/>
              <a:buChar char="•"/>
            </a:pPr>
            <a:r>
              <a:rPr lang="cy" sz="1800" b="0" i="0" u="none" baseline="0" dirty="0">
                <a:solidFill>
                  <a:schemeClr val="tx1"/>
                </a:solidFill>
                <a:ea typeface="ＭＳ Ｐゴシック" pitchFamily="34" charset="-128"/>
              </a:rPr>
              <a:t>ffonio’r swyddfa etholiadol yn ddi-oed os daw unrhyw broblemau i law</a:t>
            </a:r>
          </a:p>
          <a:p>
            <a:pPr marL="0" indent="0" algn="l" rtl="0" eaLnBrk="1" hangingPunct="1">
              <a:buSzTx/>
              <a:buFontTx/>
              <a:buNone/>
            </a:pPr>
            <a:br>
              <a:rPr lang="cy" dirty="0">
                <a:solidFill>
                  <a:schemeClr val="tx1"/>
                </a:solidFill>
                <a:ea typeface="ＭＳ Ｐゴシック" pitchFamily="34" charset="-128"/>
              </a:rPr>
            </a:br>
            <a:endParaRPr lang="cy" altLang="en-US" dirty="0">
              <a:solidFill>
                <a:schemeClr val="tx1"/>
              </a:solidFill>
              <a:ea typeface="ＭＳ Ｐゴシック" pitchFamily="34" charset="-128"/>
            </a:endParaRPr>
          </a:p>
          <a:p>
            <a:pPr algn="l" rtl="0" eaLnBrk="1" hangingPunct="1">
              <a:buSzTx/>
            </a:pPr>
            <a:endParaRPr lang="cy" altLang="en-US" dirty="0">
              <a:solidFill>
                <a:schemeClr val="tx1"/>
              </a:solidFill>
              <a:ea typeface="ＭＳ Ｐゴシック" pitchFamily="34" charset="-128"/>
            </a:endParaRPr>
          </a:p>
          <a:p>
            <a:pPr algn="l" rtl="0" eaLnBrk="1" hangingPunct="1">
              <a:buSzTx/>
            </a:pPr>
            <a:endParaRPr lang="cy" altLang="en-US" dirty="0">
              <a:solidFill>
                <a:schemeClr val="tx1"/>
              </a:solidFill>
              <a:ea typeface="ＭＳ Ｐゴシック" pitchFamily="34" charset="-128"/>
            </a:endParaRPr>
          </a:p>
          <a:p>
            <a:pPr marL="0" indent="0" algn="l" rtl="0" eaLnBrk="1" hangingPunct="1">
              <a:buSzTx/>
              <a:buFontTx/>
              <a:buNone/>
            </a:pPr>
            <a:r>
              <a:rPr lang="cy" sz="2000" b="0" i="0" u="none" baseline="0" dirty="0">
                <a:solidFill>
                  <a:schemeClr val="tx1"/>
                </a:solidFill>
                <a:ea typeface="ＭＳ Ｐゴシック" pitchFamily="34" charset="-128"/>
              </a:rPr>
              <a:t> </a:t>
            </a:r>
            <a:endParaRPr lang="cy" altLang="en-US" sz="2000" dirty="0">
              <a:solidFill>
                <a:schemeClr val="tx1"/>
              </a:solidFill>
              <a:ea typeface="ＭＳ Ｐゴシック" pitchFamily="34" charset="-128"/>
            </a:endParaRPr>
          </a:p>
          <a:p>
            <a:pPr algn="l" rtl="0" eaLnBrk="1" hangingPunct="1">
              <a:buSzTx/>
            </a:pPr>
            <a:endParaRPr lang="cy" altLang="en-US" sz="2200" dirty="0">
              <a:solidFill>
                <a:schemeClr val="tx1"/>
              </a:solidFill>
              <a:ea typeface="ＭＳ Ｐゴシック" pitchFamily="34" charset="-128"/>
            </a:endParaRPr>
          </a:p>
        </p:txBody>
      </p:sp>
      <p:pic>
        <p:nvPicPr>
          <p:cNvPr id="2" name="Picture 1" descr="Y Comisiwn Etholiadol Logo">
            <a:extLst>
              <a:ext uri="{FF2B5EF4-FFF2-40B4-BE49-F238E27FC236}">
                <a16:creationId xmlns:a16="http://schemas.microsoft.com/office/drawing/2014/main" id="{9366CD90-582C-6844-79CB-52FB3E555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59" y="344724"/>
            <a:ext cx="2197290" cy="1389298"/>
          </a:xfrm>
          <a:prstGeom prst="rect">
            <a:avLst/>
          </a:prstGeom>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4453661-982A-D034-8E5D-B26E97E2D911}"/>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cy" altLang="en-US" sz="2800" b="0" i="0" u="none" baseline="0">
                <a:solidFill>
                  <a:schemeClr val="tx2"/>
                </a:solidFill>
                <a:latin typeface="Arial" pitchFamily="34" charset="0"/>
                <a:ea typeface="ＭＳ Ｐゴシック" pitchFamily="34" charset="-128"/>
                <a:cs typeface="+mj-cs"/>
              </a:defRPr>
            </a:lvl1pPr>
          </a:lstStyle>
          <a:p>
            <a:pPr algn="l" rtl="0"/>
            <a:r>
              <a:rPr lang="cy" b="0" i="0" u="none" kern="1200" baseline="0">
                <a:ln w="9525" cap="flat" cmpd="sng" algn="ctr">
                  <a:noFill/>
                  <a:prstDash val="solid"/>
                  <a:round/>
                  <a:headEnd type="none" w="med" len="med"/>
                  <a:tailEnd type="none" w="med" len="med"/>
                </a:ln>
                <a:solidFill>
                  <a:srgbClr val="00B0F0"/>
                </a:solidFill>
                <a:latin typeface="Arial"/>
                <a:ea typeface="ＭＳ Ｐゴシック"/>
                <a:sym typeface="Wingdings"/>
              </a:rPr>
              <a:t>Os yw pleidleiswyr yn gofyn ichi sut i bleidleisio.... </a:t>
            </a:r>
            <a:r>
              <a:rPr lang="cy" b="0" i="0" u="none" kern="1200" baseline="0">
                <a:ln w="9525" cap="flat" cmpd="sng" algn="ctr">
                  <a:noFill/>
                  <a:prstDash val="solid"/>
                  <a:round/>
                  <a:headEnd type="none" w="med" len="med"/>
                  <a:tailEnd type="none" w="med" len="med"/>
                </a:ln>
                <a:solidFill>
                  <a:srgbClr val="0099CC"/>
                </a:solidFill>
                <a:latin typeface="Arial"/>
                <a:ea typeface="ＭＳ Ｐゴシック"/>
                <a:sym typeface="Wingdings"/>
              </a:rPr>
              <a:t>	</a:t>
            </a:r>
            <a:endParaRPr lang="cy">
              <a:latin typeface="Arial"/>
              <a:ea typeface="ＭＳ Ｐゴシック"/>
            </a:endParaRPr>
          </a:p>
        </p:txBody>
      </p:sp>
      <p:sp>
        <p:nvSpPr>
          <p:cNvPr id="78851" name="Content Placeholder 2">
            <a:extLst>
              <a:ext uri="{FF2B5EF4-FFF2-40B4-BE49-F238E27FC236}">
                <a16:creationId xmlns:a16="http://schemas.microsoft.com/office/drawing/2014/main" id="{270A3DB7-1B84-7F57-2574-73DB0E554D4E}"/>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cy"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cy"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cy"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cy"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cy"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cy"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cy"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cy"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cy" altLang="en-US" sz="1600">
                <a:solidFill>
                  <a:schemeClr val="tx1"/>
                </a:solidFill>
                <a:latin typeface="+mn-lt"/>
                <a:ea typeface="ＭＳ Ｐゴシック" charset="-128"/>
              </a:defRPr>
            </a:lvl9pPr>
          </a:lstStyle>
          <a:p>
            <a:pPr algn="l" rtl="0"/>
            <a:r>
              <a:rPr lang="cy" sz="2600" b="0" i="0" u="none" kern="1200" baseline="0" dirty="0">
                <a:ln w="9525" cap="flat" cmpd="sng" algn="ctr">
                  <a:noFill/>
                  <a:prstDash val="solid"/>
                  <a:round/>
                  <a:headEnd type="none" w="med" len="med"/>
                  <a:tailEnd type="none" w="med" len="med"/>
                </a:ln>
                <a:solidFill>
                  <a:srgbClr val="003366"/>
                </a:solidFill>
                <a:sym typeface="Wingdings"/>
              </a:rPr>
              <a:t>Os yw pleidleisiwr yn gofyn ichi sut i bleidleisio, darllenwch y cyfarwyddiadau ar y papur pleidleisio</a:t>
            </a:r>
          </a:p>
          <a:p>
            <a:pPr algn="l" rtl="0"/>
            <a:r>
              <a:rPr lang="cy" sz="2600" b="0" i="0" u="none" kern="1200" baseline="0" dirty="0">
                <a:ln w="9525" cap="flat" cmpd="sng" algn="ctr">
                  <a:noFill/>
                  <a:prstDash val="solid"/>
                  <a:round/>
                  <a:headEnd type="none" w="med" len="med"/>
                  <a:tailEnd type="none" w="med" len="med"/>
                </a:ln>
                <a:solidFill>
                  <a:srgbClr val="003366"/>
                </a:solidFill>
                <a:sym typeface="Wingdings"/>
              </a:rPr>
              <a:t>Os ydynt yn gwneud camgymeriad, dilynwch y weithdrefn ar gyfer papurau a ddifethwyd</a:t>
            </a:r>
          </a:p>
          <a:p>
            <a:pPr algn="l" rtl="0"/>
            <a:r>
              <a:rPr lang="cy" sz="2600" b="0" i="0" u="none" kern="1200" baseline="0" dirty="0">
                <a:ln w="9525" cap="flat" cmpd="sng" algn="ctr">
                  <a:noFill/>
                  <a:prstDash val="solid"/>
                  <a:round/>
                  <a:headEnd type="none" w="med" len="med"/>
                  <a:tailEnd type="none" w="med" len="med"/>
                </a:ln>
                <a:solidFill>
                  <a:srgbClr val="003366"/>
                </a:solidFill>
                <a:sym typeface="Wingdings"/>
              </a:rPr>
              <a:t>Peidiwch â sgwrsio am yr etholiad nac unrhyw beth arall nad yw’n ymwneud â sut i bleidleisio</a:t>
            </a:r>
          </a:p>
          <a:p>
            <a:pPr algn="l" rtl="0"/>
            <a:r>
              <a:rPr lang="cy" sz="2600" b="0" i="0" u="none" kern="1200" baseline="0" dirty="0">
                <a:ln w="9525" cap="flat" cmpd="sng" algn="ctr">
                  <a:noFill/>
                  <a:prstDash val="solid"/>
                  <a:round/>
                  <a:headEnd type="none" w="med" len="med"/>
                  <a:tailEnd type="none" w="med" len="med"/>
                </a:ln>
                <a:solidFill>
                  <a:srgbClr val="003366"/>
                </a:solidFill>
                <a:sym typeface="Wingdings"/>
              </a:rPr>
              <a:t>Rhagor o wybodaeth yn y llawlyfr gorsafoedd pleidleisio</a:t>
            </a:r>
          </a:p>
          <a:p>
            <a:endParaRPr lang="cy" sz="2600" dirty="0"/>
          </a:p>
        </p:txBody>
      </p:sp>
      <p:pic>
        <p:nvPicPr>
          <p:cNvPr id="2" name="Picture 1" descr="Y Comisiwn Etholiadol Logo">
            <a:extLst>
              <a:ext uri="{FF2B5EF4-FFF2-40B4-BE49-F238E27FC236}">
                <a16:creationId xmlns:a16="http://schemas.microsoft.com/office/drawing/2014/main" id="{624F0BE8-DF4B-D02C-D9BB-DC416D8B0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D26EEA8C-48D5-E2A2-9312-3FE7BEE868F3}"/>
              </a:ext>
            </a:extLst>
          </p:cNvPr>
          <p:cNvSpPr>
            <a:spLocks noGrp="1"/>
          </p:cNvSpPr>
          <p:nvPr>
            <p:ph type="title"/>
          </p:nvPr>
        </p:nvSpPr>
        <p:spPr>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cy" altLang="en-US" sz="2800" b="0" i="0" u="none" baseline="0">
                <a:solidFill>
                  <a:schemeClr val="tx2"/>
                </a:solidFill>
                <a:latin typeface="Arial" pitchFamily="34" charset="0"/>
                <a:ea typeface="ＭＳ Ｐゴシック" pitchFamily="34" charset="-128"/>
                <a:cs typeface="+mj-cs"/>
              </a:defRPr>
            </a:lvl1pPr>
          </a:lstStyle>
          <a:p>
            <a:pPr algn="l" rtl="0"/>
            <a:r>
              <a:rPr lang="cy" b="0" i="0" u="none" kern="1200" baseline="0">
                <a:ln w="9525" cap="flat" cmpd="sng" algn="ctr">
                  <a:noFill/>
                  <a:prstDash val="solid"/>
                  <a:round/>
                  <a:headEnd type="none" w="med" len="med"/>
                  <a:tailEnd type="none" w="med" len="med"/>
                </a:ln>
                <a:solidFill>
                  <a:srgbClr val="0099CC"/>
                </a:solidFill>
                <a:sym typeface="Wingdings"/>
              </a:rPr>
              <a:t>Beth </a:t>
            </a:r>
            <a:br>
              <a:rPr lang="cy" kern="1200">
                <a:ln w="9525" cap="flat" cmpd="sng" algn="ctr">
                  <a:noFill/>
                  <a:prstDash val="solid"/>
                  <a:round/>
                  <a:headEnd type="none" w="med" len="med"/>
                  <a:tailEnd type="none" w="med" len="med"/>
                </a:ln>
                <a:solidFill>
                  <a:srgbClr val="0099CC"/>
                </a:solidFill>
                <a:sym typeface="Wingdings"/>
              </a:rPr>
            </a:br>
            <a:r>
              <a:rPr lang="cy" b="0" i="0" u="none" kern="1200" baseline="0">
                <a:ln w="9525" cap="flat" cmpd="sng" algn="ctr">
                  <a:noFill/>
                  <a:prstDash val="solid"/>
                  <a:round/>
                  <a:headEnd type="none" w="med" len="med"/>
                  <a:tailEnd type="none" w="med" len="med"/>
                </a:ln>
                <a:solidFill>
                  <a:srgbClr val="0099CC"/>
                </a:solidFill>
                <a:sym typeface="Wingdings"/>
              </a:rPr>
              <a:t>sy’n digwydd os...?</a:t>
            </a:r>
          </a:p>
        </p:txBody>
      </p:sp>
      <p:sp>
        <p:nvSpPr>
          <p:cNvPr id="44035" name="Content Placeholder 2">
            <a:extLst>
              <a:ext uri="{FF2B5EF4-FFF2-40B4-BE49-F238E27FC236}">
                <a16:creationId xmlns:a16="http://schemas.microsoft.com/office/drawing/2014/main" id="{BC0637A4-CA37-26CB-EB8A-C1E55A2AC1BE}"/>
              </a:ext>
            </a:extLst>
          </p:cNvPr>
          <p:cNvSpPr>
            <a:spLocks noGrp="1" noChangeArrowheads="1"/>
          </p:cNvSpPr>
          <p:nvPr>
            <p:ph idx="1"/>
          </p:nvPr>
        </p:nvSpPr>
        <p:spPr>
          <a:xfrm>
            <a:off x="2971800" y="1828800"/>
            <a:ext cx="5943600" cy="44799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sz="1800" b="0" i="0" u="none" baseline="0" dirty="0">
                <a:ea typeface="ＭＳ Ｐゴシック" panose="020B0600070205080204" pitchFamily="34" charset="-128"/>
              </a:rPr>
              <a:t>caiff tystysgrif cyflogaeth ei rhoi ichi</a:t>
            </a:r>
          </a:p>
          <a:p>
            <a:pPr algn="l" rtl="0" eaLnBrk="1" hangingPunct="1"/>
            <a:r>
              <a:rPr lang="cy" sz="1800" b="0" i="0" u="none" baseline="0" dirty="0">
                <a:ea typeface="ＭＳ Ｐゴシック" panose="020B0600070205080204" pitchFamily="34" charset="-128"/>
              </a:rPr>
              <a:t>yw pleidleisiwr yn difetha papur pleidleisio</a:t>
            </a:r>
          </a:p>
          <a:p>
            <a:pPr algn="l" rtl="0" eaLnBrk="1" hangingPunct="1"/>
            <a:r>
              <a:rPr lang="cy" sz="1800" b="0" i="0" u="none" baseline="0" dirty="0">
                <a:ea typeface="ＭＳ Ｐゴシック" panose="020B0600070205080204" pitchFamily="34" charset="-128"/>
              </a:rPr>
              <a:t>yw pleidleisiwr wedi enwebu dirprwy ond mae’r pleidleisiwr yn cyrraedd cyn y dirprwy</a:t>
            </a:r>
          </a:p>
          <a:p>
            <a:pPr algn="l" rtl="0" eaLnBrk="1" hangingPunct="1"/>
            <a:r>
              <a:rPr lang="cy" sz="1800" b="0" i="0" u="none" baseline="0" dirty="0">
                <a:ea typeface="ＭＳ Ｐゴシック" panose="020B0600070205080204" pitchFamily="34" charset="-128"/>
              </a:rPr>
              <a:t>yw person yn cyrraedd i bleidleisio ond mae’r gofrestr yn dangos bod y person eisoes wedi pleidleisio</a:t>
            </a:r>
          </a:p>
          <a:p>
            <a:pPr algn="l" rtl="0" eaLnBrk="1" hangingPunct="1"/>
            <a:r>
              <a:rPr lang="cy" sz="1800" b="0" i="0" u="none" baseline="0" dirty="0">
                <a:ea typeface="ＭＳ Ｐゴシック" panose="020B0600070205080204" pitchFamily="34" charset="-128"/>
              </a:rPr>
              <a:t>yw person yn cyrraedd i bleidleisio ond mae’r gofrestr yn dangos bod y person yn bleidleisiwr post</a:t>
            </a:r>
          </a:p>
          <a:p>
            <a:pPr algn="l" rtl="0" eaLnBrk="1" hangingPunct="1"/>
            <a:r>
              <a:rPr lang="cy" sz="1800" b="0" i="0" u="none" baseline="0" dirty="0">
                <a:ea typeface="ＭＳ Ｐゴシック" panose="020B0600070205080204" pitchFamily="34" charset="-128"/>
              </a:rPr>
              <a:t>yw person yn cyrraedd ac yn dymuno pleidleisio fel dirprwy mewn argyfwng</a:t>
            </a:r>
          </a:p>
          <a:p>
            <a:pPr algn="l" rtl="0" eaLnBrk="1" hangingPunct="1"/>
            <a:r>
              <a:rPr lang="cy" sz="1800" b="0" i="0" u="none" baseline="0" dirty="0">
                <a:ea typeface="ＭＳ Ｐゴシック" panose="020B0600070205080204" pitchFamily="34" charset="-128"/>
              </a:rPr>
              <a:t>yw person o’r farn y dylai fod ar y gofrestr ond nad yw wedi ei restru </a:t>
            </a:r>
          </a:p>
          <a:p>
            <a:pPr algn="l" rtl="0" eaLnBrk="1" hangingPunct="1"/>
            <a:r>
              <a:rPr lang="cy" sz="1800" b="0" i="0" u="none" baseline="0" dirty="0">
                <a:ea typeface="ＭＳ Ｐゴシック" panose="020B0600070205080204" pitchFamily="34" charset="-128"/>
              </a:rPr>
              <a:t>oes rhywbeth yn tarfu ar yr orsaf bleidleisio</a:t>
            </a:r>
          </a:p>
          <a:p>
            <a:endParaRPr lang="cy" altLang="en-US" sz="1800" dirty="0">
              <a:ea typeface="ＭＳ Ｐゴシック" panose="020B0600070205080204" pitchFamily="34" charset="-128"/>
            </a:endParaRPr>
          </a:p>
        </p:txBody>
      </p:sp>
      <p:pic>
        <p:nvPicPr>
          <p:cNvPr id="2" name="Picture 1" descr="Y Comisiwn Etholiadol Logo">
            <a:extLst>
              <a:ext uri="{FF2B5EF4-FFF2-40B4-BE49-F238E27FC236}">
                <a16:creationId xmlns:a16="http://schemas.microsoft.com/office/drawing/2014/main" id="{ECB8C467-A3D4-D257-BB31-A35978962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7865BD4-7B3C-239F-310E-FDCB05F1E05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dirty="0"/>
              <a:t>Y </a:t>
            </a:r>
            <a:br>
              <a:rPr lang="cy" dirty="0"/>
            </a:br>
            <a:r>
              <a:rPr lang="cy" b="0" i="0" u="none" baseline="0" dirty="0"/>
              <a:t>cwestiynau rhagnodedig </a:t>
            </a:r>
          </a:p>
        </p:txBody>
      </p:sp>
      <p:sp>
        <p:nvSpPr>
          <p:cNvPr id="82947" name="Content Placeholder 2">
            <a:extLst>
              <a:ext uri="{FF2B5EF4-FFF2-40B4-BE49-F238E27FC236}">
                <a16:creationId xmlns:a16="http://schemas.microsoft.com/office/drawing/2014/main" id="{8D723E9A-F047-100E-9EB7-CB7D1F0260C2}"/>
              </a:ext>
            </a:extLst>
          </p:cNvPr>
          <p:cNvSpPr>
            <a:spLocks noGrp="1"/>
          </p:cNvSpPr>
          <p:nvPr>
            <p:ph idx="1"/>
          </p:nvPr>
        </p:nvSpPr>
        <p:spPr>
          <a:ln cap="flat" algn="ctr">
            <a:miter lim="800000"/>
            <a:headEnd type="none" w="med" len="med"/>
            <a:tailEnd type="none" w="med" len="med"/>
          </a:ln>
        </p:spPr>
        <p:txBody>
          <a:bodyPr/>
          <a:lstStyle/>
          <a:p>
            <a:pPr algn="l" rtl="0" eaLnBrk="1" hangingPunct="1">
              <a:lnSpc>
                <a:spcPct val="90000"/>
              </a:lnSpc>
              <a:buSzTx/>
            </a:pPr>
            <a:r>
              <a:rPr lang="cy" b="0" i="0" u="none" baseline="0" dirty="0">
                <a:solidFill>
                  <a:schemeClr val="accent6"/>
                </a:solidFill>
              </a:rPr>
              <a:t>Ac eithrio gofyn y cwestiynau rhagnodedig ni chaniateir holi na chwestiynu etholwyr</a:t>
            </a:r>
          </a:p>
          <a:p>
            <a:pPr algn="l" rtl="0" eaLnBrk="1" hangingPunct="1">
              <a:lnSpc>
                <a:spcPct val="90000"/>
              </a:lnSpc>
              <a:buSzTx/>
            </a:pPr>
            <a:r>
              <a:rPr lang="cy" sz="2200" b="0" i="0" u="none" baseline="0" dirty="0">
                <a:solidFill>
                  <a:schemeClr val="tx1"/>
                </a:solidFill>
              </a:rPr>
              <a:t>Rhaid gofyn y cwestiynau rhagnodedig:</a:t>
            </a:r>
          </a:p>
          <a:p>
            <a:pPr lvl="1" algn="l" rtl="0" eaLnBrk="1" hangingPunct="1">
              <a:lnSpc>
                <a:spcPct val="90000"/>
              </a:lnSpc>
              <a:buSzTx/>
            </a:pPr>
            <a:r>
              <a:rPr lang="cy" sz="2000" b="0" i="0" u="none" baseline="0" dirty="0">
                <a:solidFill>
                  <a:schemeClr val="tx1"/>
                </a:solidFill>
              </a:rPr>
              <a:t>pan mae ymgeisydd, asiant etholiad neu asiant pleidleisio yn gofyn amdanynt</a:t>
            </a:r>
          </a:p>
          <a:p>
            <a:pPr lvl="1" algn="l" rtl="0" eaLnBrk="1" hangingPunct="1">
              <a:lnSpc>
                <a:spcPct val="90000"/>
              </a:lnSpc>
              <a:buSzTx/>
            </a:pPr>
            <a:r>
              <a:rPr lang="cy" sz="2000" b="0" i="0" u="none" baseline="0" dirty="0">
                <a:solidFill>
                  <a:schemeClr val="tx1"/>
                </a:solidFill>
              </a:rPr>
              <a:t>cyn rhoi papur pleidleisio a gyflwynwyd</a:t>
            </a:r>
          </a:p>
          <a:p>
            <a:pPr marL="342900" lvl="1" indent="0" algn="l" rtl="0" eaLnBrk="1" hangingPunct="1">
              <a:lnSpc>
                <a:spcPct val="90000"/>
              </a:lnSpc>
              <a:buSzTx/>
              <a:buFontTx/>
              <a:buNone/>
            </a:pPr>
            <a:endParaRPr lang="cy" altLang="en-US" sz="1200" dirty="0">
              <a:solidFill>
                <a:schemeClr val="tx1"/>
              </a:solidFill>
            </a:endParaRPr>
          </a:p>
          <a:p>
            <a:pPr algn="l" rtl="0" eaLnBrk="1" hangingPunct="1">
              <a:lnSpc>
                <a:spcPct val="90000"/>
              </a:lnSpc>
              <a:buSzTx/>
            </a:pPr>
            <a:r>
              <a:rPr lang="cy" sz="2200" b="0" i="0" u="none" baseline="0" dirty="0">
                <a:solidFill>
                  <a:schemeClr val="tx1"/>
                </a:solidFill>
              </a:rPr>
              <a:t>Dylid gofyn y cwestiynau rhagnodedig:</a:t>
            </a:r>
          </a:p>
          <a:p>
            <a:pPr lvl="1" algn="l" rtl="0" eaLnBrk="1" hangingPunct="1">
              <a:lnSpc>
                <a:spcPct val="90000"/>
              </a:lnSpc>
              <a:buSzTx/>
            </a:pPr>
            <a:r>
              <a:rPr lang="cy" b="0" i="0" u="none" baseline="0" dirty="0">
                <a:solidFill>
                  <a:schemeClr val="tx1"/>
                </a:solidFill>
              </a:rPr>
              <a:t>pan yr ydych yn amau cambersonadu </a:t>
            </a:r>
          </a:p>
          <a:p>
            <a:pPr lvl="1" algn="l" rtl="0" eaLnBrk="1" hangingPunct="1">
              <a:lnSpc>
                <a:spcPct val="90000"/>
              </a:lnSpc>
              <a:buSzTx/>
            </a:pPr>
            <a:r>
              <a:rPr lang="cy" b="0" i="0" u="none" baseline="0" dirty="0">
                <a:solidFill>
                  <a:schemeClr val="tx1"/>
                </a:solidFill>
              </a:rPr>
              <a:t>pan mae’n amlwg bod etholwr cofrestredig yn ieuengach nag oedran pleidleisio</a:t>
            </a:r>
          </a:p>
          <a:p>
            <a:pPr lvl="1" algn="l" rtl="0" eaLnBrk="1" hangingPunct="1">
              <a:lnSpc>
                <a:spcPct val="90000"/>
              </a:lnSpc>
              <a:buSzTx/>
            </a:pPr>
            <a:r>
              <a:rPr lang="cy" b="0" i="0" u="none" baseline="0" dirty="0">
                <a:solidFill>
                  <a:schemeClr val="tx1"/>
                </a:solidFill>
              </a:rPr>
              <a:t>pan mae etholwr yn nodi nad yw ei enw fel y mae’n ymddangos yn y gofrestr etholwyr</a:t>
            </a:r>
          </a:p>
          <a:p>
            <a:pPr algn="l" rtl="0">
              <a:buSzTx/>
            </a:pPr>
            <a:endParaRPr lang="cy" altLang="en-US" dirty="0">
              <a:solidFill>
                <a:schemeClr val="tx1"/>
              </a:solidFill>
            </a:endParaRPr>
          </a:p>
        </p:txBody>
      </p:sp>
      <p:pic>
        <p:nvPicPr>
          <p:cNvPr id="2" name="Picture 1" descr="Y Comisiwn Etholiadol Logo">
            <a:extLst>
              <a:ext uri="{FF2B5EF4-FFF2-40B4-BE49-F238E27FC236}">
                <a16:creationId xmlns:a16="http://schemas.microsoft.com/office/drawing/2014/main" id="{D1B37A87-635E-EF0E-B676-DCA16F518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71257B9-B48B-3D11-841E-94BA4DB5AB84}"/>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Pleidleisiau post </a:t>
            </a:r>
          </a:p>
        </p:txBody>
      </p:sp>
      <p:sp>
        <p:nvSpPr>
          <p:cNvPr id="84995" name="Content Placeholder 2">
            <a:extLst>
              <a:ext uri="{FF2B5EF4-FFF2-40B4-BE49-F238E27FC236}">
                <a16:creationId xmlns:a16="http://schemas.microsoft.com/office/drawing/2014/main" id="{B59AF697-09C8-C8AD-77F6-D3C9BFF09DA3}"/>
              </a:ext>
            </a:extLst>
          </p:cNvPr>
          <p:cNvSpPr>
            <a:spLocks noGrp="1"/>
          </p:cNvSpPr>
          <p:nvPr>
            <p:ph idx="1"/>
          </p:nvPr>
        </p:nvSpPr>
        <p:spPr>
          <a:ln cap="flat" algn="ctr">
            <a:miter lim="800000"/>
            <a:headEnd type="none" w="med" len="med"/>
            <a:tailEnd type="none" w="med" len="med"/>
          </a:ln>
        </p:spPr>
        <p:txBody>
          <a:bodyPr/>
          <a:lstStyle/>
          <a:p>
            <a:pPr algn="l" rtl="0">
              <a:spcBef>
                <a:spcPts val="550"/>
              </a:spcBef>
              <a:buSzTx/>
            </a:pPr>
            <a:r>
              <a:rPr lang="cy" b="0" i="0" u="none" baseline="0">
                <a:solidFill>
                  <a:schemeClr val="tx1"/>
                </a:solidFill>
                <a:ea typeface="ＭＳ Ｐゴシック"/>
                <a:sym typeface="Arial"/>
              </a:rPr>
              <a:t>gall pleidleiswyr gyflwyno eu pleidleisiau post mewn unrhyw orsaf bleidleisio yn yr ardal etholiadol berthnasol</a:t>
            </a:r>
          </a:p>
          <a:p>
            <a:pPr algn="l" rtl="0">
              <a:spcBef>
                <a:spcPts val="550"/>
              </a:spcBef>
              <a:buSzTx/>
            </a:pPr>
            <a:r>
              <a:rPr lang="cy" b="0" i="0" u="none" baseline="0">
                <a:solidFill>
                  <a:schemeClr val="tx1"/>
                </a:solidFill>
                <a:ea typeface="ＭＳ Ｐゴシック"/>
                <a:sym typeface="Arial"/>
              </a:rPr>
              <a:t>rhaid i becynnau pleidleisiau post a ddychwelwyd gael eu storio, eu selio a’u labelu yn ôl cyfarwyddiadau</a:t>
            </a:r>
            <a:endParaRPr lang="cy" altLang="en-US">
              <a:solidFill>
                <a:schemeClr val="tx1"/>
              </a:solidFill>
              <a:ea typeface="ＭＳ Ｐゴシック"/>
              <a:sym typeface="Arial"/>
            </a:endParaRPr>
          </a:p>
          <a:p>
            <a:pPr algn="l" rtl="0">
              <a:spcBef>
                <a:spcPts val="550"/>
              </a:spcBef>
              <a:buSzTx/>
            </a:pPr>
            <a:r>
              <a:rPr lang="cy" b="0" i="0" u="none" baseline="0">
                <a:ea typeface="ＭＳ Ｐゴシック"/>
                <a:sym typeface="Arial"/>
              </a:rPr>
              <a:t>caiff pleidleisiau post eu casglu yn ystod y diwrnod. Caiff unrhyw rai nad ydynt yn cael eu casglu eu dychwelyd â’r blwch pleidleisio ar ddiwedd y cyfnod pleidleisio</a:t>
            </a:r>
            <a:endParaRPr lang="cy" altLang="en-US">
              <a:ea typeface="ＭＳ Ｐゴシック"/>
            </a:endParaRPr>
          </a:p>
          <a:p>
            <a:pPr algn="l" rtl="0">
              <a:spcBef>
                <a:spcPts val="550"/>
              </a:spcBef>
              <a:buSzTx/>
            </a:pPr>
            <a:endParaRPr lang="cy" altLang="en-US"/>
          </a:p>
          <a:p>
            <a:pPr algn="l" rtl="0">
              <a:spcBef>
                <a:spcPts val="550"/>
              </a:spcBef>
              <a:buSzTx/>
            </a:pPr>
            <a:endParaRPr lang="cy" altLang="en-US">
              <a:sym typeface="Arial"/>
            </a:endParaRPr>
          </a:p>
          <a:p>
            <a:pPr marL="0" indent="0" algn="l" rtl="0">
              <a:spcBef>
                <a:spcPts val="550"/>
              </a:spcBef>
              <a:buSzTx/>
              <a:buFontTx/>
              <a:buNone/>
            </a:pPr>
            <a:endParaRPr lang="cy" altLang="en-US">
              <a:sym typeface="Arial"/>
            </a:endParaRPr>
          </a:p>
          <a:p>
            <a:pPr marL="0" indent="0" algn="l" rtl="0">
              <a:spcBef>
                <a:spcPts val="550"/>
              </a:spcBef>
              <a:buSzTx/>
              <a:buFontTx/>
              <a:buNone/>
            </a:pPr>
            <a:endParaRPr lang="cy" altLang="en-US">
              <a:solidFill>
                <a:srgbClr val="FF00FF"/>
              </a:solidFill>
              <a:sym typeface="Arial"/>
            </a:endParaRPr>
          </a:p>
          <a:p>
            <a:pPr algn="l" rtl="0">
              <a:buSzTx/>
            </a:pPr>
            <a:endParaRPr lang="cy" altLang="en-US">
              <a:solidFill>
                <a:schemeClr val="tx1"/>
              </a:solidFill>
            </a:endParaRPr>
          </a:p>
        </p:txBody>
      </p:sp>
      <p:pic>
        <p:nvPicPr>
          <p:cNvPr id="2" name="Picture 1" descr="Y Comisiwn Etholiadol Logo">
            <a:extLst>
              <a:ext uri="{FF2B5EF4-FFF2-40B4-BE49-F238E27FC236}">
                <a16:creationId xmlns:a16="http://schemas.microsoft.com/office/drawing/2014/main" id="{D4209CE4-BFD9-5601-717D-4D234B49C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A10CEB5-001F-F5EC-542B-C15398C0DF8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Pleidleisiau post</a:t>
            </a:r>
          </a:p>
        </p:txBody>
      </p:sp>
      <p:sp>
        <p:nvSpPr>
          <p:cNvPr id="87043" name="Content Placeholder 2">
            <a:extLst>
              <a:ext uri="{FF2B5EF4-FFF2-40B4-BE49-F238E27FC236}">
                <a16:creationId xmlns:a16="http://schemas.microsoft.com/office/drawing/2014/main" id="{23871629-EF22-CF22-298F-DAE6CEA99BB1}"/>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cy"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cy"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cy"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cy"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cy"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cy"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cy"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cy"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cy" altLang="en-US" sz="1600">
                <a:solidFill>
                  <a:schemeClr val="tx1"/>
                </a:solidFill>
                <a:latin typeface="+mn-lt"/>
                <a:ea typeface="ＭＳ Ｐゴシック" charset="-128"/>
              </a:defRPr>
            </a:lvl9pPr>
          </a:lstStyle>
          <a:p>
            <a:pPr algn="l" rtl="0" eaLnBrk="1" hangingPunct="1"/>
            <a:r>
              <a:rPr lang="cy" b="1" i="0" u="none" kern="1200" baseline="0">
                <a:ln w="9525" cap="flat" cmpd="sng" algn="ctr">
                  <a:noFill/>
                  <a:prstDash val="solid"/>
                  <a:round/>
                  <a:headEnd type="none" w="med" len="med"/>
                  <a:tailEnd type="none" w="med" len="med"/>
                </a:ln>
                <a:solidFill>
                  <a:srgbClr val="003366"/>
                </a:solidFill>
                <a:sym typeface="Wingdings"/>
              </a:rPr>
              <a:t>Ni ellir </a:t>
            </a:r>
            <a:r>
              <a:rPr lang="cy" b="0" i="0" u="none" kern="1200" baseline="0">
                <a:ln w="9525" cap="flat" cmpd="sng" algn="ctr">
                  <a:noFill/>
                  <a:prstDash val="solid"/>
                  <a:round/>
                  <a:headEnd type="none" w="med" len="med"/>
                  <a:tailEnd type="none" w="med" len="med"/>
                </a:ln>
                <a:solidFill>
                  <a:srgbClr val="003366"/>
                </a:solidFill>
                <a:sym typeface="Wingdings"/>
              </a:rPr>
              <a:t>rhoi papur pleidleisio cyffredin yn yr orsaf bleidleisio i bobl sydd â marc ‘A’:</a:t>
            </a:r>
          </a:p>
          <a:p>
            <a:pPr lvl="1" algn="l" rtl="0" eaLnBrk="1" hangingPunct="1"/>
            <a:r>
              <a:rPr lang="cy" b="0" i="0" u="none" kern="1200" baseline="0">
                <a:ln w="9525" cap="flat" cmpd="sng" algn="ctr">
                  <a:noFill/>
                  <a:prstDash val="solid"/>
                  <a:round/>
                  <a:headEnd type="none" w="med" len="med"/>
                  <a:tailEnd type="none" w="med" len="med"/>
                </a:ln>
                <a:solidFill>
                  <a:srgbClr val="003366"/>
                </a:solidFill>
                <a:cs typeface="Arial"/>
                <a:sym typeface="Wingdings"/>
              </a:rPr>
              <a:t>dylech eu cyfeirio at y Swyddog Canlyniadau am un newydd </a:t>
            </a:r>
          </a:p>
          <a:p>
            <a:pPr lvl="2" algn="l" rtl="0" eaLnBrk="1" hangingPunct="1">
              <a:buFont typeface="Wingdings" pitchFamily="2" charset="2"/>
              <a:buChar char="Ø"/>
            </a:pPr>
            <a:r>
              <a:rPr lang="cy" b="0" i="0" u="none" kern="1200" baseline="0">
                <a:ln w="9525" cap="flat" cmpd="sng" algn="ctr">
                  <a:noFill/>
                  <a:prstDash val="solid"/>
                  <a:round/>
                  <a:headEnd type="none" w="med" len="med"/>
                  <a:tailEnd type="none" w="med" len="med"/>
                </a:ln>
                <a:solidFill>
                  <a:srgbClr val="003366"/>
                </a:solidFill>
                <a:cs typeface="Arial"/>
                <a:sym typeface="Wingdings"/>
              </a:rPr>
              <a:t>os yw person wedi difetha, colli neu heb dderbyn ei bapur pleidleisio drwy’r post, </a:t>
            </a:r>
            <a:r>
              <a:rPr lang="cy" b="1" i="0" u="none" kern="1200" baseline="0">
                <a:ln w="9525" cap="flat" cmpd="sng" algn="ctr">
                  <a:noFill/>
                  <a:prstDash val="solid"/>
                  <a:round/>
                  <a:headEnd type="none" w="med" len="med"/>
                  <a:tailEnd type="none" w="med" len="med"/>
                </a:ln>
                <a:solidFill>
                  <a:srgbClr val="003366"/>
                </a:solidFill>
                <a:cs typeface="Arial"/>
                <a:sym typeface="Wingdings"/>
              </a:rPr>
              <a:t>gellir rhoi un newydd hyd at 5pm</a:t>
            </a:r>
          </a:p>
          <a:p>
            <a:pPr lvl="1" algn="l" rtl="0" eaLnBrk="1" hangingPunct="1"/>
            <a:r>
              <a:rPr lang="cy" b="0" i="0" u="none" kern="1200" baseline="0">
                <a:ln w="9525" cap="flat" cmpd="sng" algn="ctr">
                  <a:noFill/>
                  <a:prstDash val="solid"/>
                  <a:round/>
                  <a:headEnd type="none" w="med" len="med"/>
                  <a:tailEnd type="none" w="med" len="med"/>
                </a:ln>
                <a:solidFill>
                  <a:srgbClr val="003366"/>
                </a:solidFill>
                <a:cs typeface="Arial"/>
                <a:sym typeface="Wingdings"/>
              </a:rPr>
              <a:t>gweithdrefn papurau pleidleisio a gyflwynwyd</a:t>
            </a:r>
            <a:endParaRPr lang="cy" kern="1200">
              <a:ln w="9525" cap="flat" cmpd="sng" algn="ctr">
                <a:noFill/>
                <a:prstDash val="solid"/>
                <a:round/>
                <a:headEnd type="none" w="med" len="med"/>
                <a:tailEnd type="none" w="med" len="med"/>
              </a:ln>
              <a:solidFill>
                <a:srgbClr val="003366"/>
              </a:solidFill>
              <a:cs typeface="Arial"/>
              <a:sym typeface="Wingdings"/>
            </a:endParaRPr>
          </a:p>
          <a:p>
            <a:endParaRPr lang="cy"/>
          </a:p>
        </p:txBody>
      </p:sp>
      <p:pic>
        <p:nvPicPr>
          <p:cNvPr id="2" name="Picture 1" descr="Y Comisiwn Etholiadol Logo">
            <a:extLst>
              <a:ext uri="{FF2B5EF4-FFF2-40B4-BE49-F238E27FC236}">
                <a16:creationId xmlns:a16="http://schemas.microsoft.com/office/drawing/2014/main" id="{D4D3DCF9-CE4A-9A57-745E-9DBD94A18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6FD8627-003E-270D-1DCA-78DDA65EC804}"/>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t>Cau’r cyfnod pleidleisio</a:t>
            </a:r>
          </a:p>
        </p:txBody>
      </p:sp>
      <p:sp>
        <p:nvSpPr>
          <p:cNvPr id="48131" name="Rectangle 3">
            <a:extLst>
              <a:ext uri="{FF2B5EF4-FFF2-40B4-BE49-F238E27FC236}">
                <a16:creationId xmlns:a16="http://schemas.microsoft.com/office/drawing/2014/main" id="{1EA0284F-1164-7F09-5170-4D58330AB3DA}"/>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solidFill>
                  <a:srgbClr val="FFFFFF"/>
                </a:solidFill>
                <a:ea typeface="ＭＳ Ｐゴシック" panose="020B0600070205080204" pitchFamily="34" charset="-128"/>
              </a:rPr>
              <a:t>Y gweithdrefnau sydd i’w dilyn</a:t>
            </a:r>
          </a:p>
          <a:p>
            <a:pPr algn="l" rtl="0" eaLnBrk="1" hangingPunct="1"/>
            <a:endParaRPr lang="cy" altLang="en-US">
              <a:solidFill>
                <a:srgbClr val="FFFFFF"/>
              </a:solidFill>
              <a:ea typeface="ＭＳ Ｐゴシック" panose="020B0600070205080204" pitchFamily="34" charset="-128"/>
            </a:endParaRPr>
          </a:p>
        </p:txBody>
      </p:sp>
      <p:pic>
        <p:nvPicPr>
          <p:cNvPr id="2" name="Picture 1" descr="Y Comisiwn Etholiadol Logo">
            <a:extLst>
              <a:ext uri="{FF2B5EF4-FFF2-40B4-BE49-F238E27FC236}">
                <a16:creationId xmlns:a16="http://schemas.microsoft.com/office/drawing/2014/main" id="{862AAB76-D6D8-9419-5CC9-DC5D1774F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1DD60B2-A997-1D73-7433-24302E75EAE9}"/>
              </a:ext>
            </a:extLst>
          </p:cNvPr>
          <p:cNvSpPr>
            <a:spLocks noGrp="1" noChangeArrowheads="1"/>
          </p:cNvSpPr>
          <p:nvPr>
            <p:ph type="title"/>
          </p:nvPr>
        </p:nvSpPr>
        <p:spPr>
          <a:xfrm>
            <a:off x="457200" y="333375"/>
            <a:ext cx="8229600" cy="1084263"/>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t>Rheoli ciw</a:t>
            </a:r>
          </a:p>
        </p:txBody>
      </p:sp>
      <p:sp>
        <p:nvSpPr>
          <p:cNvPr id="49155" name="Text Placeholder 3">
            <a:extLst>
              <a:ext uri="{FF2B5EF4-FFF2-40B4-BE49-F238E27FC236}">
                <a16:creationId xmlns:a16="http://schemas.microsoft.com/office/drawing/2014/main" id="{BA2E3EFA-5F72-2730-E078-015DC8717B7C}"/>
              </a:ext>
            </a:extLst>
          </p:cNvPr>
          <p:cNvSpPr>
            <a:spLocks noGrp="1" noChangeArrowheads="1"/>
          </p:cNvSpPr>
          <p:nvPr>
            <p:ph type="body" idx="1"/>
          </p:nvPr>
        </p:nvSpPr>
        <p:spPr>
          <a:xfrm>
            <a:off x="457200" y="1855788"/>
            <a:ext cx="4040188" cy="63817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endParaRPr lang="cy" altLang="en-US">
              <a:ea typeface="ＭＳ Ｐゴシック" panose="020B0600070205080204" pitchFamily="34" charset="-128"/>
            </a:endParaRPr>
          </a:p>
          <a:p>
            <a:endParaRPr lang="cy" altLang="en-US">
              <a:ea typeface="ＭＳ Ｐゴシック" panose="020B0600070205080204" pitchFamily="34" charset="-128"/>
            </a:endParaRPr>
          </a:p>
          <a:p>
            <a:endParaRPr lang="cy" altLang="en-US">
              <a:ea typeface="ＭＳ Ｐゴシック" panose="020B0600070205080204" pitchFamily="34" charset="-128"/>
            </a:endParaRPr>
          </a:p>
          <a:p>
            <a:endParaRPr lang="cy" altLang="en-US">
              <a:ea typeface="ＭＳ Ｐゴシック" panose="020B0600070205080204" pitchFamily="34" charset="-128"/>
            </a:endParaRPr>
          </a:p>
          <a:p>
            <a:endParaRPr lang="cy" altLang="en-US">
              <a:ea typeface="ＭＳ Ｐゴシック" panose="020B0600070205080204" pitchFamily="34" charset="-128"/>
            </a:endParaRPr>
          </a:p>
          <a:p>
            <a:endParaRPr lang="cy" altLang="en-US">
              <a:ea typeface="ＭＳ Ｐゴシック" panose="020B0600070205080204" pitchFamily="34" charset="-128"/>
            </a:endParaRPr>
          </a:p>
          <a:p>
            <a:endParaRPr lang="cy" altLang="en-US">
              <a:ea typeface="ＭＳ Ｐゴシック" panose="020B0600070205080204" pitchFamily="34" charset="-128"/>
            </a:endParaRPr>
          </a:p>
        </p:txBody>
      </p:sp>
      <p:sp>
        <p:nvSpPr>
          <p:cNvPr id="91140" name="Rectangle 3">
            <a:extLst>
              <a:ext uri="{FF2B5EF4-FFF2-40B4-BE49-F238E27FC236}">
                <a16:creationId xmlns:a16="http://schemas.microsoft.com/office/drawing/2014/main" id="{14217EFA-80B7-594A-8BFC-03F33E15160F}"/>
              </a:ext>
            </a:extLst>
          </p:cNvPr>
          <p:cNvSpPr>
            <a:spLocks noGrp="1" noChangeArrowheads="1"/>
          </p:cNvSpPr>
          <p:nvPr>
            <p:ph sz="half" idx="2"/>
          </p:nvPr>
        </p:nvSpPr>
        <p:spPr>
          <a:xfrm>
            <a:off x="395288" y="1628775"/>
            <a:ext cx="4040187" cy="3663950"/>
          </a:xfrm>
          <a:noFill/>
          <a:ln cap="flat" algn="ctr">
            <a:miter lim="800000"/>
            <a:headEnd type="none" w="med" len="med"/>
            <a:tailEnd type="none" w="med" len="med"/>
          </a:ln>
        </p:spPr>
        <p:txBody>
          <a:bodyPr/>
          <a:lstStyle/>
          <a:p>
            <a:pPr marL="342900" lvl="1" indent="0" algn="l" rtl="0" eaLnBrk="1" hangingPunct="1">
              <a:lnSpc>
                <a:spcPct val="90000"/>
              </a:lnSpc>
              <a:buSzTx/>
              <a:buFontTx/>
              <a:buNone/>
            </a:pPr>
            <a:r>
              <a:rPr lang="cy" sz="2400" b="0" i="0" u="none" baseline="0" dirty="0">
                <a:solidFill>
                  <a:schemeClr val="tx1"/>
                </a:solidFill>
                <a:ea typeface="ＭＳ Ｐゴシック" pitchFamily="34" charset="-128"/>
              </a:rPr>
              <a:t>Toc cyn 10pm:</a:t>
            </a:r>
          </a:p>
          <a:p>
            <a:pPr lvl="1" algn="l" rtl="0" eaLnBrk="1" hangingPunct="1">
              <a:lnSpc>
                <a:spcPct val="90000"/>
              </a:lnSpc>
              <a:buSzTx/>
            </a:pPr>
            <a:r>
              <a:rPr lang="cy" b="0" i="0" u="none" baseline="0" dirty="0">
                <a:solidFill>
                  <a:schemeClr val="tx1"/>
                </a:solidFill>
                <a:ea typeface="ＭＳ Ｐゴシック" pitchFamily="34" charset="-128"/>
              </a:rPr>
              <a:t>gwnewch yn siŵr y gall y rhai sy’n disgwyl fwrw eu pleidlais</a:t>
            </a:r>
          </a:p>
          <a:p>
            <a:pPr lvl="1" algn="l" rtl="0" eaLnBrk="1" hangingPunct="1">
              <a:lnSpc>
                <a:spcPct val="90000"/>
              </a:lnSpc>
              <a:buSzTx/>
            </a:pPr>
            <a:r>
              <a:rPr lang="cy" b="0" i="0" u="none" baseline="0" dirty="0">
                <a:solidFill>
                  <a:schemeClr val="tx1"/>
                </a:solidFill>
                <a:ea typeface="ＭＳ Ｐゴシック" pitchFamily="34" charset="-128"/>
              </a:rPr>
              <a:t>gwiriwch fod unrhyw un sy’n disgwyl i bleidleisio yn yr orsaf bleidleisio gywir ar gyfer eu cyfeiriad</a:t>
            </a:r>
          </a:p>
          <a:p>
            <a:pPr algn="l" rtl="0" eaLnBrk="1" hangingPunct="1">
              <a:buSzTx/>
            </a:pPr>
            <a:endParaRPr lang="cy" altLang="en-US" dirty="0">
              <a:solidFill>
                <a:schemeClr val="tx1"/>
              </a:solidFill>
              <a:ea typeface="ＭＳ Ｐゴシック" pitchFamily="34" charset="-128"/>
            </a:endParaRPr>
          </a:p>
        </p:txBody>
      </p:sp>
      <p:sp>
        <p:nvSpPr>
          <p:cNvPr id="91141" name="Content Placeholder 2">
            <a:extLst>
              <a:ext uri="{FF2B5EF4-FFF2-40B4-BE49-F238E27FC236}">
                <a16:creationId xmlns:a16="http://schemas.microsoft.com/office/drawing/2014/main" id="{81FD841F-3C39-53AF-5E80-67CDEE972CC3}"/>
              </a:ext>
            </a:extLst>
          </p:cNvPr>
          <p:cNvSpPr>
            <a:spLocks noGrp="1"/>
          </p:cNvSpPr>
          <p:nvPr>
            <p:ph sz="quarter" idx="4"/>
          </p:nvPr>
        </p:nvSpPr>
        <p:spPr>
          <a:xfrm>
            <a:off x="4643438" y="1301750"/>
            <a:ext cx="4041775" cy="5295900"/>
          </a:xfrm>
          <a:noFill/>
          <a:ln cap="flat" algn="ctr">
            <a:miter lim="800000"/>
            <a:headEnd type="none" w="med" len="med"/>
            <a:tailEnd type="none" w="med" len="med"/>
          </a:ln>
        </p:spPr>
        <p:txBody>
          <a:bodyPr>
            <a:normAutofit fontScale="92500" lnSpcReduction="10000"/>
          </a:bodyPr>
          <a:lstStyle/>
          <a:p>
            <a:pPr marL="0" indent="0" algn="r" rtl="0" eaLnBrk="1" hangingPunct="1">
              <a:lnSpc>
                <a:spcPct val="90000"/>
              </a:lnSpc>
              <a:buSzTx/>
              <a:buFontTx/>
              <a:buNone/>
            </a:pPr>
            <a:endParaRPr lang="cy" altLang="en-US" dirty="0">
              <a:solidFill>
                <a:schemeClr val="tx1"/>
              </a:solidFill>
              <a:ea typeface="ＭＳ Ｐゴシック" pitchFamily="34" charset="-128"/>
            </a:endParaRPr>
          </a:p>
          <a:p>
            <a:pPr marL="0" indent="0" algn="r" rtl="0" eaLnBrk="1" hangingPunct="1">
              <a:lnSpc>
                <a:spcPct val="90000"/>
              </a:lnSpc>
              <a:buSzTx/>
              <a:buFontTx/>
              <a:buNone/>
            </a:pPr>
            <a:r>
              <a:rPr lang="cy" b="0" i="0" u="none" baseline="0" dirty="0">
                <a:solidFill>
                  <a:schemeClr val="tx1"/>
                </a:solidFill>
                <a:ea typeface="ＭＳ Ｐゴシック" pitchFamily="34" charset="-128"/>
              </a:rPr>
              <a:t>Am 10pm:</a:t>
            </a:r>
          </a:p>
          <a:p>
            <a:pPr lvl="1" algn="l" rtl="0" eaLnBrk="1" hangingPunct="1">
              <a:lnSpc>
                <a:spcPct val="90000"/>
              </a:lnSpc>
              <a:buSzTx/>
            </a:pPr>
            <a:r>
              <a:rPr lang="cy" b="0" i="0" u="none" baseline="0" dirty="0">
                <a:solidFill>
                  <a:schemeClr val="tx1"/>
                </a:solidFill>
                <a:ea typeface="ＭＳ Ｐゴシック"/>
              </a:rPr>
              <a:t>dewch â’r holl etholwyr sy’n disgwyl i mewn i’r ystafell/adeilad a dylech gau’r drws, NEU</a:t>
            </a:r>
            <a:endParaRPr lang="cy" altLang="en-US" dirty="0">
              <a:solidFill>
                <a:schemeClr val="tx1"/>
              </a:solidFill>
              <a:ea typeface="ＭＳ Ｐゴシック"/>
              <a:cs typeface="Arial"/>
            </a:endParaRPr>
          </a:p>
          <a:p>
            <a:pPr lvl="1" algn="l" rtl="0" eaLnBrk="1" hangingPunct="1">
              <a:lnSpc>
                <a:spcPct val="90000"/>
              </a:lnSpc>
              <a:buSzTx/>
            </a:pPr>
            <a:r>
              <a:rPr lang="cy" b="0" i="0" u="none" baseline="0" dirty="0">
                <a:solidFill>
                  <a:schemeClr val="tx1"/>
                </a:solidFill>
                <a:ea typeface="ＭＳ Ｐゴシック"/>
              </a:rPr>
              <a:t>os nad yw’r ystafell/adeilad yn ddigon mawr, dylai aelod o’r tîm sefyll ar ddiwedd y ciw i’w farcio, NEU</a:t>
            </a:r>
            <a:endParaRPr lang="cy" altLang="en-US" dirty="0">
              <a:solidFill>
                <a:schemeClr val="tx1"/>
              </a:solidFill>
              <a:ea typeface="ＭＳ Ｐゴシック" pitchFamily="34" charset="-128"/>
              <a:cs typeface="Arial"/>
            </a:endParaRPr>
          </a:p>
          <a:p>
            <a:pPr lvl="1" algn="l" rtl="0" eaLnBrk="1" hangingPunct="1">
              <a:lnSpc>
                <a:spcPct val="90000"/>
              </a:lnSpc>
              <a:buSzTx/>
            </a:pPr>
            <a:r>
              <a:rPr lang="cy" b="0" i="0" u="none" baseline="0" dirty="0">
                <a:solidFill>
                  <a:schemeClr val="tx1"/>
                </a:solidFill>
                <a:ea typeface="ＭＳ Ｐゴシック"/>
              </a:rPr>
              <a:t>rhowch docynnau i adnabod etholwyr sydd yn y ciw</a:t>
            </a:r>
            <a:endParaRPr lang="cy" altLang="en-US" dirty="0">
              <a:solidFill>
                <a:schemeClr val="tx1"/>
              </a:solidFill>
              <a:ea typeface="ＭＳ Ｐゴシック"/>
              <a:cs typeface="Arial"/>
            </a:endParaRPr>
          </a:p>
          <a:p>
            <a:pPr lvl="1" algn="l" rtl="0" eaLnBrk="1" hangingPunct="1">
              <a:lnSpc>
                <a:spcPct val="90000"/>
              </a:lnSpc>
              <a:buSzTx/>
            </a:pPr>
            <a:r>
              <a:rPr lang="cy" b="0" i="0" u="none" baseline="0" dirty="0">
                <a:solidFill>
                  <a:schemeClr val="tx1"/>
                </a:solidFill>
                <a:ea typeface="ＭＳ Ｐゴシック"/>
              </a:rPr>
              <a:t>parhewch i roi papurau pleidleisio tan mae pawb a oedd yn y ciw erbyn 10pm wedi pleidleisio</a:t>
            </a:r>
            <a:endParaRPr lang="cy" altLang="en-US" dirty="0">
              <a:solidFill>
                <a:schemeClr val="tx1"/>
              </a:solidFill>
              <a:ea typeface="ＭＳ Ｐゴシック"/>
              <a:cs typeface="Arial"/>
            </a:endParaRPr>
          </a:p>
          <a:p>
            <a:pPr marL="0" indent="0" algn="r" rtl="0">
              <a:buSzTx/>
              <a:buFontTx/>
              <a:buNone/>
            </a:pPr>
            <a:r>
              <a:rPr lang="cy" b="0" i="0" u="none" baseline="0" dirty="0">
                <a:solidFill>
                  <a:schemeClr val="accent2"/>
                </a:solidFill>
                <a:ea typeface="ＭＳ Ｐゴシック" pitchFamily="34" charset="-128"/>
              </a:rPr>
              <a:t>NI ddylai unrhyw un nad oedd yn y ciw am 10pm gael papur pleidleisio.</a:t>
            </a:r>
            <a:endParaRPr lang="cy" altLang="en-US" dirty="0">
              <a:solidFill>
                <a:schemeClr val="tx1"/>
              </a:solidFill>
              <a:ea typeface="ＭＳ Ｐゴシック" pitchFamily="34" charset="-128"/>
            </a:endParaRPr>
          </a:p>
          <a:p>
            <a:pPr algn="r" rtl="0">
              <a:buSzTx/>
            </a:pPr>
            <a:endParaRPr lang="cy" altLang="en-US" dirty="0">
              <a:solidFill>
                <a:schemeClr val="tx1"/>
              </a:solidFill>
            </a:endParaRPr>
          </a:p>
        </p:txBody>
      </p:sp>
      <p:pic>
        <p:nvPicPr>
          <p:cNvPr id="2" name="Picture 1" descr="Y Comisiwn Etholiadol Logo">
            <a:extLst>
              <a:ext uri="{FF2B5EF4-FFF2-40B4-BE49-F238E27FC236}">
                <a16:creationId xmlns:a16="http://schemas.microsoft.com/office/drawing/2014/main" id="{F965FB78-1BFC-C95B-3C7F-2A4FDA24E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AB116EF-31DB-06D9-2944-70E97415662F}"/>
              </a:ext>
            </a:extLst>
          </p:cNvPr>
          <p:cNvSpPr>
            <a:spLocks noGrp="1" noChangeArrowheads="1"/>
          </p:cNvSpPr>
          <p:nvPr>
            <p:ph type="title" idx="4294967295"/>
          </p:nvPr>
        </p:nvSpPr>
        <p:spPr>
          <a:xfrm>
            <a:off x="381000" y="1828800"/>
            <a:ext cx="231933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t>Cau’r cyfnod pleidleisio</a:t>
            </a:r>
          </a:p>
        </p:txBody>
      </p:sp>
      <p:sp>
        <p:nvSpPr>
          <p:cNvPr id="50179" name="Rectangle 3">
            <a:extLst>
              <a:ext uri="{FF2B5EF4-FFF2-40B4-BE49-F238E27FC236}">
                <a16:creationId xmlns:a16="http://schemas.microsoft.com/office/drawing/2014/main" id="{8A88CB07-0B66-3775-1623-DA939F9FB69C}"/>
              </a:ext>
            </a:extLst>
          </p:cNvPr>
          <p:cNvSpPr>
            <a:spLocks noGrp="1" noChangeArrowheads="1"/>
          </p:cNvSpPr>
          <p:nvPr>
            <p:ph type="body" idx="4294967295"/>
          </p:nvPr>
        </p:nvSpPr>
        <p:spPr>
          <a:xfrm>
            <a:off x="2555875" y="1828800"/>
            <a:ext cx="6359525"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lnSpc>
                <a:spcPct val="90000"/>
              </a:lnSpc>
              <a:spcBef>
                <a:spcPct val="0"/>
              </a:spcBef>
            </a:pPr>
            <a:r>
              <a:rPr lang="cy" b="0" i="0" u="none" baseline="0">
                <a:ea typeface="ＭＳ Ｐゴシック" panose="020B0600070205080204" pitchFamily="34" charset="-128"/>
              </a:rPr>
              <a:t>Ar ôl i’r pleidleisiwr olaf bleidleisio, rhowch sêl ar y blwch pleidleisio</a:t>
            </a:r>
          </a:p>
          <a:p>
            <a:pPr algn="l" rtl="0" eaLnBrk="1" hangingPunct="1">
              <a:lnSpc>
                <a:spcPct val="90000"/>
              </a:lnSpc>
              <a:spcBef>
                <a:spcPct val="0"/>
              </a:spcBef>
            </a:pPr>
            <a:endParaRPr lang="cy" altLang="en-US">
              <a:ea typeface="ＭＳ Ｐゴシック" panose="020B0600070205080204" pitchFamily="34" charset="-128"/>
            </a:endParaRPr>
          </a:p>
          <a:p>
            <a:pPr algn="l" rtl="0" eaLnBrk="1" hangingPunct="1">
              <a:lnSpc>
                <a:spcPct val="90000"/>
              </a:lnSpc>
              <a:spcBef>
                <a:spcPct val="0"/>
              </a:spcBef>
            </a:pPr>
            <a:endParaRPr lang="cy" altLang="en-US">
              <a:ea typeface="ＭＳ Ｐゴシック" panose="020B0600070205080204" pitchFamily="34" charset="-128"/>
            </a:endParaRPr>
          </a:p>
          <a:p>
            <a:pPr algn="l" rtl="0" eaLnBrk="1" hangingPunct="1">
              <a:lnSpc>
                <a:spcPct val="90000"/>
              </a:lnSpc>
              <a:spcBef>
                <a:spcPct val="0"/>
              </a:spcBef>
            </a:pPr>
            <a:r>
              <a:rPr lang="cy" b="0" i="0" u="none" baseline="0">
                <a:ea typeface="ＭＳ Ｐゴシック" panose="020B0600070205080204" pitchFamily="34" charset="-128"/>
              </a:rPr>
              <a:t>Mae gan ymgeiswyr/asiantiaid hefyd yr hawl i osod seliau ar y blwch pleidleisio ar yr adeg hon</a:t>
            </a:r>
          </a:p>
          <a:p>
            <a:pPr algn="l" rtl="0" eaLnBrk="1" hangingPunct="1">
              <a:lnSpc>
                <a:spcPct val="90000"/>
              </a:lnSpc>
              <a:spcBef>
                <a:spcPct val="0"/>
              </a:spcBef>
            </a:pPr>
            <a:endParaRPr lang="cy" altLang="en-US" u="sng">
              <a:ea typeface="ＭＳ Ｐゴシック" panose="020B0600070205080204" pitchFamily="34" charset="-128"/>
            </a:endParaRPr>
          </a:p>
          <a:p>
            <a:pPr algn="l" rtl="0" eaLnBrk="1" hangingPunct="1">
              <a:buFontTx/>
              <a:buNone/>
            </a:pPr>
            <a:endParaRPr lang="cy" altLang="en-US" sz="2700">
              <a:ea typeface="ＭＳ Ｐゴシック" panose="020B0600070205080204" pitchFamily="34" charset="-128"/>
            </a:endParaRPr>
          </a:p>
          <a:p>
            <a:pPr algn="l" rtl="0" eaLnBrk="1" hangingPunct="1">
              <a:buFontTx/>
              <a:buNone/>
            </a:pPr>
            <a:endParaRPr lang="cy" altLang="en-US" sz="2700">
              <a:ea typeface="ＭＳ Ｐゴシック" panose="020B0600070205080204" pitchFamily="34" charset="-128"/>
            </a:endParaRPr>
          </a:p>
        </p:txBody>
      </p:sp>
      <p:pic>
        <p:nvPicPr>
          <p:cNvPr id="2" name="Picture 1" descr="Y Comisiwn Etholiadol Logo">
            <a:extLst>
              <a:ext uri="{FF2B5EF4-FFF2-40B4-BE49-F238E27FC236}">
                <a16:creationId xmlns:a16="http://schemas.microsoft.com/office/drawing/2014/main" id="{C5586E71-E6D7-7FBF-714D-5D6CFAFAB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BBDB57F-3F49-D3BB-DB2A-36B5E2EBCE14}"/>
              </a:ext>
            </a:extLst>
          </p:cNvPr>
          <p:cNvSpPr>
            <a:spLocks noGrp="1" noChangeArrowheads="1"/>
          </p:cNvSpPr>
          <p:nvPr>
            <p:ph type="title" idx="429496729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t>Ar ôl diwedd y cyfnod pleidleisio </a:t>
            </a:r>
            <a:endParaRPr lang="cy" altLang="en-US"/>
          </a:p>
        </p:txBody>
      </p:sp>
      <p:sp>
        <p:nvSpPr>
          <p:cNvPr id="95235" name="Rectangle 3">
            <a:extLst>
              <a:ext uri="{FF2B5EF4-FFF2-40B4-BE49-F238E27FC236}">
                <a16:creationId xmlns:a16="http://schemas.microsoft.com/office/drawing/2014/main" id="{D316DE5B-17F3-5932-1E55-7D5C1A937D23}"/>
              </a:ext>
            </a:extLst>
          </p:cNvPr>
          <p:cNvSpPr>
            <a:spLocks noGrp="1"/>
          </p:cNvSpPr>
          <p:nvPr>
            <p:ph type="body" idx="4294967295"/>
          </p:nvPr>
        </p:nvSpPr>
        <p:spPr>
          <a:xfrm>
            <a:off x="2987675" y="1844674"/>
            <a:ext cx="5943600" cy="4592339"/>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cy"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cy"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cy"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cy"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cy" altLang="en-US" sz="1600" b="0" i="0" u="none" baseline="0">
                <a:solidFill>
                  <a:schemeClr val="tx1"/>
                </a:solidFill>
                <a:effectLst/>
                <a:latin typeface="+mn-lt"/>
                <a:ea typeface="ＭＳ Ｐゴシック" charset="-128"/>
              </a:defRPr>
            </a:lvl5pPr>
            <a:lvl6pPr marL="2235200" indent="-228600" algn="l" rtl="0" fontAlgn="base">
              <a:spcBef>
                <a:spcPct val="20000"/>
              </a:spcBef>
              <a:spcAft>
                <a:spcPct val="0"/>
              </a:spcAft>
              <a:buChar char="»"/>
              <a:defRPr lang="cy" altLang="en-US" sz="1600">
                <a:solidFill>
                  <a:schemeClr val="tx1"/>
                </a:solidFill>
                <a:latin typeface="+mn-lt"/>
                <a:ea typeface="ＭＳ Ｐゴシック" charset="-128"/>
              </a:defRPr>
            </a:lvl6pPr>
            <a:lvl7pPr marL="2692400" indent="-228600" algn="l" rtl="0" fontAlgn="base">
              <a:spcBef>
                <a:spcPct val="20000"/>
              </a:spcBef>
              <a:spcAft>
                <a:spcPct val="0"/>
              </a:spcAft>
              <a:buChar char="»"/>
              <a:defRPr lang="cy" altLang="en-US" sz="1600">
                <a:solidFill>
                  <a:schemeClr val="tx1"/>
                </a:solidFill>
                <a:latin typeface="+mn-lt"/>
                <a:ea typeface="ＭＳ Ｐゴシック" charset="-128"/>
              </a:defRPr>
            </a:lvl7pPr>
            <a:lvl8pPr marL="3149600" indent="-228600" algn="l" rtl="0" fontAlgn="base">
              <a:spcBef>
                <a:spcPct val="20000"/>
              </a:spcBef>
              <a:spcAft>
                <a:spcPct val="0"/>
              </a:spcAft>
              <a:buChar char="»"/>
              <a:defRPr lang="cy" altLang="en-US" sz="1600">
                <a:solidFill>
                  <a:schemeClr val="tx1"/>
                </a:solidFill>
                <a:latin typeface="+mn-lt"/>
                <a:ea typeface="ＭＳ Ｐゴシック" charset="-128"/>
              </a:defRPr>
            </a:lvl8pPr>
            <a:lvl9pPr marL="3606800" indent="-228600" algn="l" rtl="0" fontAlgn="base">
              <a:spcBef>
                <a:spcPct val="20000"/>
              </a:spcBef>
              <a:spcAft>
                <a:spcPct val="0"/>
              </a:spcAft>
              <a:buChar char="»"/>
              <a:defRPr lang="cy" altLang="en-US" sz="1600">
                <a:solidFill>
                  <a:schemeClr val="tx1"/>
                </a:solidFill>
                <a:latin typeface="+mn-lt"/>
                <a:ea typeface="ＭＳ Ｐゴシック" charset="-128"/>
              </a:defRPr>
            </a:lvl9pPr>
          </a:lstStyle>
          <a:p>
            <a:pPr algn="l" rtl="0" eaLnBrk="1" hangingPunct="1"/>
            <a:r>
              <a:rPr lang="cy" b="0" i="0" u="none" kern="1200" baseline="0" dirty="0">
                <a:ln w="9525" cap="flat" cmpd="sng" algn="ctr">
                  <a:noFill/>
                  <a:prstDash val="solid"/>
                  <a:round/>
                  <a:headEnd type="none" w="med" len="med"/>
                  <a:tailEnd type="none" w="med" len="med"/>
                </a:ln>
                <a:solidFill>
                  <a:srgbClr val="003366"/>
                </a:solidFill>
                <a:sym typeface="Wingdings"/>
              </a:rPr>
              <a:t>Cwblhewch y cyfrif papurau pleidleisio yn gywir</a:t>
            </a:r>
          </a:p>
          <a:p>
            <a:pPr algn="l" rtl="0" eaLnBrk="1" hangingPunct="1"/>
            <a:r>
              <a:rPr lang="cy" b="0" i="0" u="none" kern="1200" baseline="0" dirty="0">
                <a:ln w="9525" cap="flat" cmpd="sng" algn="ctr">
                  <a:noFill/>
                  <a:prstDash val="solid"/>
                  <a:round/>
                  <a:headEnd type="none" w="med" len="med"/>
                  <a:tailEnd type="none" w="med" len="med"/>
                </a:ln>
                <a:solidFill>
                  <a:srgbClr val="003366"/>
                </a:solidFill>
                <a:sym typeface="Wingdings"/>
              </a:rPr>
              <a:t>Rhaid i’r cyfrif papurau pleidleisio gael ei roi yn yr amlen a ddarparwyd - cadwch yr amlen gyda’r blwch pleidleisio</a:t>
            </a:r>
          </a:p>
          <a:p>
            <a:pPr algn="l" rtl="0" eaLnBrk="1" hangingPunct="1"/>
            <a:r>
              <a:rPr lang="cy" b="0" i="0" u="none" kern="1200" baseline="0" dirty="0">
                <a:ln w="9525" cap="flat" cmpd="sng" algn="ctr">
                  <a:noFill/>
                  <a:prstDash val="solid"/>
                  <a:round/>
                  <a:headEnd type="none" w="med" len="med"/>
                  <a:tailEnd type="none" w="med" len="med"/>
                </a:ln>
                <a:solidFill>
                  <a:srgbClr val="003366"/>
                </a:solidFill>
                <a:sym typeface="Wingdings"/>
              </a:rPr>
              <a:t>Sicrhewch fod yr holl ddogfennau’n cael eu rhoi yn y pecynnau cywir a’u llofnodi’n briodol</a:t>
            </a:r>
          </a:p>
          <a:p>
            <a:pPr algn="l" rtl="0" eaLnBrk="1" hangingPunct="1"/>
            <a:r>
              <a:rPr lang="cy" b="0" i="0" u="none" kern="1200" baseline="0" dirty="0">
                <a:ln w="9525" cap="flat" cmpd="sng" algn="ctr">
                  <a:noFill/>
                  <a:prstDash val="solid"/>
                  <a:round/>
                  <a:headEnd type="none" w="med" len="med"/>
                  <a:tailEnd type="none" w="med" len="med"/>
                </a:ln>
                <a:solidFill>
                  <a:srgbClr val="003366"/>
                </a:solidFill>
                <a:sym typeface="Wingdings"/>
              </a:rPr>
              <a:t>Clercod pleidleisio i gynorthwyo â thacluso’r orsaf i alluogi’r Swyddog Llywyddu i wneud y tasgau pwysig hyn</a:t>
            </a:r>
            <a:endParaRPr kern="1200" dirty="0">
              <a:ln w="9525" cap="flat" cmpd="sng" algn="ctr">
                <a:noFill/>
                <a:prstDash val="solid"/>
                <a:round/>
                <a:headEnd type="none" w="med" len="med"/>
                <a:tailEnd type="none" w="med" len="med"/>
              </a:ln>
              <a:solidFill>
                <a:srgbClr val="003366"/>
              </a:solidFill>
              <a:sym typeface="Wingdings"/>
            </a:endParaRPr>
          </a:p>
          <a:p>
            <a:pPr algn="l" rtl="0" eaLnBrk="1" hangingPunct="1"/>
            <a:endParaRPr lang="cy" dirty="0"/>
          </a:p>
        </p:txBody>
      </p:sp>
      <p:pic>
        <p:nvPicPr>
          <p:cNvPr id="2" name="Picture 1" descr="Y Comisiwn Etholiadol Logo">
            <a:extLst>
              <a:ext uri="{FF2B5EF4-FFF2-40B4-BE49-F238E27FC236}">
                <a16:creationId xmlns:a16="http://schemas.microsoft.com/office/drawing/2014/main" id="{6DDA158D-FBDE-CDBA-F687-BFEE6EA0B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670A1A6-5DBF-C672-D577-4E37513B1E60}"/>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t>Unrhyw gwestiynau? </a:t>
            </a:r>
          </a:p>
        </p:txBody>
      </p:sp>
      <p:pic>
        <p:nvPicPr>
          <p:cNvPr id="2" name="Picture 1" descr="Y Comisiwn Etholiadol Logo">
            <a:extLst>
              <a:ext uri="{FF2B5EF4-FFF2-40B4-BE49-F238E27FC236}">
                <a16:creationId xmlns:a16="http://schemas.microsoft.com/office/drawing/2014/main" id="{4A1F6EE2-8211-ADB1-2FE6-B4A38B263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CFD18F3-8548-2F83-47DA-44DFDF37D8BB}"/>
              </a:ext>
            </a:extLst>
          </p:cNvPr>
          <p:cNvSpPr>
            <a:spLocks noGrp="1" noChangeArrowheads="1"/>
          </p:cNvSpPr>
          <p:nvPr>
            <p:ph type="title"/>
          </p:nvPr>
        </p:nvSpPr>
        <p:spPr>
          <a:xfrm>
            <a:off x="312992" y="2164715"/>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dirty="0"/>
              <a:t>Staff yn yr orsaf bleidleisio</a:t>
            </a:r>
            <a:br>
              <a:rPr lang="cy" dirty="0"/>
            </a:br>
            <a:br>
              <a:rPr lang="cy" dirty="0"/>
            </a:br>
            <a:endParaRPr lang="cy" altLang="en-US" dirty="0"/>
          </a:p>
        </p:txBody>
      </p:sp>
      <p:sp>
        <p:nvSpPr>
          <p:cNvPr id="17411" name="Content Placeholder 2">
            <a:extLst>
              <a:ext uri="{FF2B5EF4-FFF2-40B4-BE49-F238E27FC236}">
                <a16:creationId xmlns:a16="http://schemas.microsoft.com/office/drawing/2014/main" id="{90C4A5CC-9E5E-E9EB-9CF2-60E77D72AF90}"/>
              </a:ext>
            </a:extLst>
          </p:cNvPr>
          <p:cNvSpPr>
            <a:spLocks noGrp="1"/>
          </p:cNvSpPr>
          <p:nvPr>
            <p:ph idx="1"/>
          </p:nvPr>
        </p:nvSpPr>
        <p:spPr>
          <a:xfrm>
            <a:off x="3200400" y="2164715"/>
            <a:ext cx="5943600" cy="4464050"/>
          </a:xfrm>
          <a:ln cap="flat" algn="ctr">
            <a:miter lim="800000"/>
            <a:headEnd type="none" w="med" len="med"/>
            <a:tailEnd type="none" w="med" len="med"/>
          </a:ln>
        </p:spPr>
        <p:txBody>
          <a:bodyPr/>
          <a:lstStyle/>
          <a:p>
            <a:pPr algn="l" rtl="0" eaLnBrk="1" hangingPunct="1">
              <a:buSzTx/>
            </a:pPr>
            <a:r>
              <a:rPr lang="cy" b="0" i="0" u="none" baseline="0" dirty="0">
                <a:solidFill>
                  <a:schemeClr val="tx1"/>
                </a:solidFill>
                <a:ea typeface="ＭＳ Ｐゴシック" pitchFamily="34" charset="-128"/>
              </a:rPr>
              <a:t>Swyddogion Llywyddu </a:t>
            </a:r>
          </a:p>
          <a:p>
            <a:pPr algn="l" rtl="0" eaLnBrk="1" hangingPunct="1">
              <a:buSzTx/>
            </a:pPr>
            <a:r>
              <a:rPr lang="cy" b="0" i="0" u="none" baseline="0" dirty="0">
                <a:solidFill>
                  <a:schemeClr val="tx1"/>
                </a:solidFill>
                <a:ea typeface="ＭＳ Ｐゴシック" pitchFamily="34" charset="-128"/>
              </a:rPr>
              <a:t>Clercod Pleidleisio</a:t>
            </a:r>
          </a:p>
          <a:p>
            <a:pPr algn="l" rtl="0" eaLnBrk="1" hangingPunct="1">
              <a:buSzTx/>
            </a:pPr>
            <a:r>
              <a:rPr lang="cy" b="0" i="0" u="none" baseline="0" dirty="0">
                <a:solidFill>
                  <a:schemeClr val="tx1"/>
                </a:solidFill>
                <a:ea typeface="ＭＳ Ｐゴシック" pitchFamily="34" charset="-128"/>
              </a:rPr>
              <a:t>Arolygwyr gorsaf bleidleisio</a:t>
            </a:r>
          </a:p>
          <a:p>
            <a:pPr algn="l" rtl="0" eaLnBrk="1" hangingPunct="1">
              <a:buSzTx/>
            </a:pPr>
            <a:endParaRPr lang="cy" altLang="en-US" dirty="0">
              <a:solidFill>
                <a:schemeClr val="tx1"/>
              </a:solidFill>
              <a:ea typeface="ＭＳ Ｐゴシック" pitchFamily="34" charset="-128"/>
            </a:endParaRPr>
          </a:p>
          <a:p>
            <a:pPr marL="0" indent="0" algn="l" rtl="0" eaLnBrk="1" hangingPunct="1">
              <a:buSzTx/>
              <a:buFontTx/>
              <a:buNone/>
            </a:pPr>
            <a:r>
              <a:rPr lang="cy" b="0" i="0" u="none" baseline="0" dirty="0">
                <a:solidFill>
                  <a:schemeClr val="tx1"/>
                </a:solidFill>
                <a:ea typeface="ＭＳ Ｐゴシック" pitchFamily="34" charset="-128"/>
              </a:rPr>
              <a:t>Dylai pob un:</a:t>
            </a:r>
          </a:p>
          <a:p>
            <a:pPr algn="l" rtl="0" eaLnBrk="1" hangingPunct="1">
              <a:buSzTx/>
            </a:pPr>
            <a:r>
              <a:rPr lang="cy" b="0" i="0" u="none" baseline="0" dirty="0">
                <a:solidFill>
                  <a:schemeClr val="tx1"/>
                </a:solidFill>
                <a:ea typeface="ＭＳ Ｐゴシック" pitchFamily="34" charset="-128"/>
              </a:rPr>
              <a:t>fod yn gwrtais ac yn broffesiynol </a:t>
            </a:r>
          </a:p>
          <a:p>
            <a:pPr algn="l" rtl="0" eaLnBrk="1" hangingPunct="1">
              <a:buSzTx/>
            </a:pPr>
            <a:r>
              <a:rPr lang="cy" b="0" i="0" u="none" baseline="0" dirty="0">
                <a:solidFill>
                  <a:schemeClr val="tx1"/>
                </a:solidFill>
                <a:ea typeface="ＭＳ Ｐゴシック" pitchFamily="34" charset="-128"/>
              </a:rPr>
              <a:t>deall y broses ar gyfer rhoi papurau pleidleisio</a:t>
            </a:r>
          </a:p>
          <a:p>
            <a:pPr marL="228600" lvl="1" indent="-228600" algn="l" rtl="0" eaLnBrk="1" hangingPunct="1">
              <a:buSzTx/>
              <a:buFontTx/>
              <a:buChar char="•"/>
            </a:pPr>
            <a:r>
              <a:rPr lang="cy" sz="2400" b="0" i="0" u="none" baseline="0" dirty="0">
                <a:solidFill>
                  <a:schemeClr val="tx1"/>
                </a:solidFill>
                <a:ea typeface="ＭＳ Ｐゴシック" pitchFamily="34" charset="-128"/>
              </a:rPr>
              <a:t>gwisgo’n addas</a:t>
            </a:r>
          </a:p>
          <a:p>
            <a:pPr algn="l" rtl="0" eaLnBrk="1" hangingPunct="1">
              <a:buSzTx/>
            </a:pPr>
            <a:endParaRPr lang="cy" altLang="en-US" sz="2800" dirty="0">
              <a:solidFill>
                <a:schemeClr val="tx1"/>
              </a:solidFill>
              <a:ea typeface="ＭＳ Ｐゴシック" pitchFamily="34" charset="-128"/>
            </a:endParaRPr>
          </a:p>
          <a:p>
            <a:pPr marL="0" indent="0" algn="l" rtl="0">
              <a:buSzTx/>
              <a:buFontTx/>
              <a:buNone/>
            </a:pPr>
            <a:endParaRPr lang="cy" altLang="en-US" dirty="0">
              <a:solidFill>
                <a:schemeClr val="tx1"/>
              </a:solidFill>
              <a:ea typeface="ＭＳ Ｐゴシック" pitchFamily="34" charset="-128"/>
            </a:endParaRPr>
          </a:p>
        </p:txBody>
      </p:sp>
      <p:pic>
        <p:nvPicPr>
          <p:cNvPr id="3" name="Picture 2" descr="Y Comisiwn Etholiadol Logo">
            <a:extLst>
              <a:ext uri="{FF2B5EF4-FFF2-40B4-BE49-F238E27FC236}">
                <a16:creationId xmlns:a16="http://schemas.microsoft.com/office/drawing/2014/main" id="{2D2886BE-903A-E280-07A5-906EA6465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59" y="344724"/>
            <a:ext cx="2197290" cy="1389298"/>
          </a:xfrm>
          <a:prstGeom prst="rect">
            <a:avLst/>
          </a:prstGeom>
        </p:spPr>
      </p:pic>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8C45C36-3147-06C9-751D-E1D671E6696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Rhagor o Wybodaeth</a:t>
            </a:r>
          </a:p>
        </p:txBody>
      </p:sp>
      <p:sp>
        <p:nvSpPr>
          <p:cNvPr id="54275" name="Content Placeholder 2">
            <a:extLst>
              <a:ext uri="{FF2B5EF4-FFF2-40B4-BE49-F238E27FC236}">
                <a16:creationId xmlns:a16="http://schemas.microsoft.com/office/drawing/2014/main" id="{25BA134C-59EB-4715-D3F9-04464B5B17C5}"/>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eaLnBrk="1" hangingPunct="1"/>
            <a:r>
              <a:rPr lang="cy" b="0" i="0" u="none" baseline="0">
                <a:ea typeface="ＭＳ Ｐゴシック" panose="020B0600070205080204" pitchFamily="34" charset="-128"/>
              </a:rPr>
              <a:t>Cysylltiadau’r tîm etholiadau</a:t>
            </a:r>
          </a:p>
          <a:p>
            <a:pPr algn="l" rtl="0" eaLnBrk="1" hangingPunct="1"/>
            <a:r>
              <a:rPr lang="cy" b="0" i="0" u="none" baseline="0">
                <a:ea typeface="ＭＳ Ｐゴシック" panose="020B0600070205080204" pitchFamily="34" charset="-128"/>
              </a:rPr>
              <a:t>Gwefan y Comisiwn Etholiadol</a:t>
            </a:r>
          </a:p>
          <a:p>
            <a:pPr lvl="1" algn="l" rtl="0" eaLnBrk="1" hangingPunct="1"/>
            <a:r>
              <a:rPr lang="cy" b="0" i="0" u="sng" baseline="0">
                <a:ea typeface="ＭＳ Ｐゴシック" panose="020B0600070205080204" pitchFamily="34" charset="-128"/>
                <a:hlinkClick r:id="rId3"/>
              </a:rPr>
              <a:t>https://www.electoralcommission.org.uk/cy</a:t>
            </a:r>
            <a:endParaRPr lang="cy" altLang="en-US" u="sng">
              <a:ea typeface="ＭＳ Ｐゴシック" panose="020B0600070205080204" pitchFamily="34" charset="-128"/>
            </a:endParaRPr>
          </a:p>
          <a:p>
            <a:pPr algn="l" rtl="0" eaLnBrk="1" hangingPunct="1"/>
            <a:r>
              <a:rPr lang="cy" b="0" i="0" u="none" baseline="0">
                <a:ea typeface="ＭＳ Ｐゴシック" panose="020B0600070205080204" pitchFamily="34" charset="-128"/>
              </a:rPr>
              <a:t>Taflenni Adborth</a:t>
            </a:r>
          </a:p>
          <a:p>
            <a:endParaRPr lang="cy" altLang="en-US">
              <a:ea typeface="ＭＳ Ｐゴシック" panose="020B0600070205080204" pitchFamily="34" charset="-128"/>
            </a:endParaRPr>
          </a:p>
        </p:txBody>
      </p:sp>
      <p:pic>
        <p:nvPicPr>
          <p:cNvPr id="2" name="Picture 1" descr="Y Comisiwn Etholiadol Logo">
            <a:extLst>
              <a:ext uri="{FF2B5EF4-FFF2-40B4-BE49-F238E27FC236}">
                <a16:creationId xmlns:a16="http://schemas.microsoft.com/office/drawing/2014/main" id="{ED093498-094E-545C-7548-37AF305FE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6846368-8617-22A8-2CE3-6B3A37102C98}"/>
              </a:ext>
            </a:extLst>
          </p:cNvPr>
          <p:cNvSpPr>
            <a:spLocks noGrp="1" noChangeArrowheads="1"/>
          </p:cNvSpPr>
          <p:nvPr>
            <p:ph type="title"/>
          </p:nvPr>
        </p:nvSpPr>
        <p:spPr>
          <a:xfrm>
            <a:off x="381000" y="2221992"/>
            <a:ext cx="251618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dirty="0"/>
              <a:t>Dyletswyddau penodol y Swyddog Llywyddu</a:t>
            </a:r>
          </a:p>
        </p:txBody>
      </p:sp>
      <p:sp>
        <p:nvSpPr>
          <p:cNvPr id="21507" name="Content Placeholder 2">
            <a:extLst>
              <a:ext uri="{FF2B5EF4-FFF2-40B4-BE49-F238E27FC236}">
                <a16:creationId xmlns:a16="http://schemas.microsoft.com/office/drawing/2014/main" id="{CF1E9442-93A2-5D98-8427-03E16E2803BC}"/>
              </a:ext>
            </a:extLst>
          </p:cNvPr>
          <p:cNvSpPr>
            <a:spLocks noGrp="1"/>
          </p:cNvSpPr>
          <p:nvPr>
            <p:ph idx="1"/>
          </p:nvPr>
        </p:nvSpPr>
        <p:spPr>
          <a:xfrm>
            <a:off x="3051175" y="2221992"/>
            <a:ext cx="5711825" cy="4267200"/>
          </a:xfrm>
          <a:ln cap="flat" algn="ctr">
            <a:miter lim="800000"/>
            <a:headEnd type="none" w="med" len="med"/>
            <a:tailEnd type="none" w="med" len="med"/>
          </a:ln>
        </p:spPr>
        <p:txBody>
          <a:bodyPr/>
          <a:lstStyle/>
          <a:p>
            <a:pPr marL="0" indent="0" algn="l" rtl="0">
              <a:buSzTx/>
              <a:buFontTx/>
              <a:buNone/>
            </a:pPr>
            <a:r>
              <a:rPr lang="cy" b="0" i="0" u="none" baseline="0" dirty="0">
                <a:solidFill>
                  <a:schemeClr val="tx1"/>
                </a:solidFill>
              </a:rPr>
              <a:t>Mae rhai dyletswyddau y mae’n rhaid i’r Swyddog Llywyddu yn unig eu cynnal. Sef:</a:t>
            </a:r>
          </a:p>
          <a:p>
            <a:pPr marL="0" indent="0" algn="l" rtl="0">
              <a:buSzTx/>
              <a:buFontTx/>
              <a:buNone/>
            </a:pPr>
            <a:endParaRPr lang="cy" altLang="en-US" dirty="0">
              <a:solidFill>
                <a:schemeClr val="tx1"/>
              </a:solidFill>
            </a:endParaRPr>
          </a:p>
          <a:p>
            <a:pPr algn="l" rtl="0" eaLnBrk="1" hangingPunct="1">
              <a:buSzTx/>
            </a:pPr>
            <a:r>
              <a:rPr lang="cy" b="0" i="0" u="none" baseline="0" dirty="0">
                <a:solidFill>
                  <a:schemeClr val="tx1"/>
                </a:solidFill>
                <a:ea typeface="ＭＳ Ｐゴシック" pitchFamily="34" charset="-128"/>
              </a:rPr>
              <a:t>Rhoi cyfarwyddiadau i heddwas gael gwared ar rywun o’r orsaf bleidleisio (ond mae’n rhaid i’r person hwnnw gael pleidleisio)</a:t>
            </a:r>
          </a:p>
          <a:p>
            <a:pPr algn="l" rtl="0" eaLnBrk="1" hangingPunct="1">
              <a:buSzTx/>
            </a:pPr>
            <a:r>
              <a:rPr lang="cy" b="0" i="0" u="none" baseline="0" dirty="0">
                <a:solidFill>
                  <a:schemeClr val="tx1"/>
                </a:solidFill>
                <a:ea typeface="ＭＳ Ｐゴシック" pitchFamily="34" charset="-128"/>
              </a:rPr>
              <a:t>Cyfyngu nifer yr arolygwyr achrededig sy’n bresennol ar adeg benodol</a:t>
            </a:r>
          </a:p>
          <a:p>
            <a:pPr marL="0" indent="0" algn="l" rtl="0">
              <a:buSzTx/>
              <a:buFontTx/>
              <a:buNone/>
            </a:pPr>
            <a:endParaRPr lang="cy" altLang="en-US" dirty="0">
              <a:solidFill>
                <a:schemeClr val="tx1"/>
              </a:solidFill>
            </a:endParaRPr>
          </a:p>
          <a:p>
            <a:pPr marL="0" indent="0" algn="l" rtl="0">
              <a:buSzTx/>
              <a:buFontTx/>
              <a:buNone/>
            </a:pPr>
            <a:endParaRPr lang="cy" altLang="en-US" dirty="0">
              <a:solidFill>
                <a:schemeClr val="tx1"/>
              </a:solidFill>
            </a:endParaRPr>
          </a:p>
        </p:txBody>
      </p:sp>
      <p:pic>
        <p:nvPicPr>
          <p:cNvPr id="3" name="Picture 2" descr="Y Comisiwn Etholiadol Logo">
            <a:extLst>
              <a:ext uri="{FF2B5EF4-FFF2-40B4-BE49-F238E27FC236}">
                <a16:creationId xmlns:a16="http://schemas.microsoft.com/office/drawing/2014/main" id="{D722C93F-9E85-193B-94F0-EADEFF482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59" y="344724"/>
            <a:ext cx="2197290" cy="1389298"/>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08EB32E-41C5-A179-8D17-E9E0E6195B94}"/>
              </a:ext>
            </a:extLst>
          </p:cNvPr>
          <p:cNvSpPr>
            <a:spLocks noGrp="1" noChangeArrowheads="1"/>
          </p:cNvSpPr>
          <p:nvPr>
            <p:ph type="title"/>
          </p:nvPr>
        </p:nvSpPr>
        <p:spPr>
          <a:xfrm>
            <a:off x="332994" y="2289048"/>
            <a:ext cx="2516188"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dirty="0"/>
              <a:t>Cadw’n ddiogel</a:t>
            </a:r>
          </a:p>
        </p:txBody>
      </p:sp>
      <p:sp>
        <p:nvSpPr>
          <p:cNvPr id="23555" name="Content Placeholder 2">
            <a:extLst>
              <a:ext uri="{FF2B5EF4-FFF2-40B4-BE49-F238E27FC236}">
                <a16:creationId xmlns:a16="http://schemas.microsoft.com/office/drawing/2014/main" id="{E77D7350-55D8-7ACB-5097-A29B3C47515B}"/>
              </a:ext>
            </a:extLst>
          </p:cNvPr>
          <p:cNvSpPr>
            <a:spLocks noGrp="1"/>
          </p:cNvSpPr>
          <p:nvPr>
            <p:ph idx="1"/>
          </p:nvPr>
        </p:nvSpPr>
        <p:spPr>
          <a:xfrm>
            <a:off x="2990088" y="2289048"/>
            <a:ext cx="5943600" cy="4267200"/>
          </a:xfrm>
          <a:ln cap="flat" algn="ctr">
            <a:miter lim="800000"/>
            <a:headEnd type="none" w="med" len="med"/>
            <a:tailEnd type="none" w="med" len="med"/>
          </a:ln>
        </p:spPr>
        <p:txBody>
          <a:bodyPr/>
          <a:lstStyle/>
          <a:p>
            <a:pPr marL="0" indent="0" algn="l" rtl="0" eaLnBrk="1" hangingPunct="1">
              <a:buSzTx/>
              <a:buFontTx/>
              <a:buNone/>
            </a:pPr>
            <a:r>
              <a:rPr lang="cy" b="0" i="0" u="none" baseline="0" dirty="0">
                <a:solidFill>
                  <a:schemeClr val="tx1"/>
                </a:solidFill>
                <a:ea typeface="ＭＳ Ｐゴシック" pitchFamily="34" charset="-128"/>
              </a:rPr>
              <a:t>Trwy gydol y diwrnod dylai’r holl staff:</a:t>
            </a:r>
          </a:p>
          <a:p>
            <a:pPr algn="l" rtl="0" eaLnBrk="1" hangingPunct="1">
              <a:buSzTx/>
            </a:pPr>
            <a:r>
              <a:rPr lang="cy" b="0" i="0" u="none" baseline="0" dirty="0">
                <a:solidFill>
                  <a:schemeClr val="tx1"/>
                </a:solidFill>
                <a:ea typeface="ＭＳ Ｐゴシック" pitchFamily="34" charset="-128"/>
              </a:rPr>
              <a:t>peidio byth â pheryglu diogelwch unrhyw un sydd y tu mewn i’r orsaf bleidleisio</a:t>
            </a:r>
          </a:p>
          <a:p>
            <a:pPr algn="l" rtl="0" eaLnBrk="1" hangingPunct="1">
              <a:buSzTx/>
            </a:pPr>
            <a:r>
              <a:rPr lang="cy" b="0" i="0" u="none" baseline="0" dirty="0">
                <a:solidFill>
                  <a:schemeClr val="tx1"/>
                </a:solidFill>
                <a:ea typeface="ＭＳ Ｐゴシック" pitchFamily="34" charset="-128"/>
              </a:rPr>
              <a:t>bod yn ymwybodol o risgiau posibl i ddiogelwch</a:t>
            </a:r>
          </a:p>
          <a:p>
            <a:pPr algn="l" rtl="0" eaLnBrk="1" hangingPunct="1">
              <a:buSzTx/>
            </a:pPr>
            <a:r>
              <a:rPr lang="cy" b="0" i="0" u="none" baseline="0" dirty="0">
                <a:solidFill>
                  <a:schemeClr val="tx1"/>
                </a:solidFill>
                <a:ea typeface="ＭＳ Ｐゴシック" pitchFamily="34" charset="-128"/>
              </a:rPr>
              <a:t>arolygu’r lleoliad yn rheolaidd</a:t>
            </a:r>
          </a:p>
          <a:p>
            <a:pPr algn="l" rtl="0" eaLnBrk="1" hangingPunct="1">
              <a:buSzTx/>
            </a:pPr>
            <a:r>
              <a:rPr lang="cy" b="0" i="0" u="none" baseline="0" dirty="0">
                <a:solidFill>
                  <a:schemeClr val="tx1"/>
                </a:solidFill>
                <a:ea typeface="ＭＳ Ｐゴシック" pitchFamily="34" charset="-128"/>
              </a:rPr>
              <a:t>os daw peryglon i’r amlwg - canfod datrysiad</a:t>
            </a:r>
          </a:p>
          <a:p>
            <a:pPr algn="l" rtl="0" eaLnBrk="1" hangingPunct="1">
              <a:buSzTx/>
            </a:pPr>
            <a:r>
              <a:rPr lang="cy" b="0" i="0" u="none" baseline="0" dirty="0">
                <a:solidFill>
                  <a:schemeClr val="tx1"/>
                </a:solidFill>
                <a:ea typeface="ＭＳ Ｐゴシック" pitchFamily="34" charset="-128"/>
              </a:rPr>
              <a:t>os oes digwyddiad - dilyn gweithdrefnau</a:t>
            </a:r>
          </a:p>
          <a:p>
            <a:pPr algn="l" rtl="0" eaLnBrk="1" hangingPunct="1">
              <a:buSzTx/>
            </a:pPr>
            <a:r>
              <a:rPr lang="cy" b="0" i="0" u="none" baseline="0" dirty="0">
                <a:solidFill>
                  <a:schemeClr val="tx1"/>
                </a:solidFill>
                <a:ea typeface="ＭＳ Ｐゴシック" pitchFamily="34" charset="-128"/>
              </a:rPr>
              <a:t>bod yn ofalus wrth godi pethau trwm</a:t>
            </a:r>
          </a:p>
          <a:p>
            <a:pPr algn="l" rtl="0" eaLnBrk="1" hangingPunct="1">
              <a:buSzTx/>
            </a:pPr>
            <a:endParaRPr lang="cy" altLang="en-US" dirty="0">
              <a:solidFill>
                <a:schemeClr val="tx1"/>
              </a:solidFill>
              <a:ea typeface="ＭＳ Ｐゴシック" pitchFamily="34" charset="-128"/>
            </a:endParaRPr>
          </a:p>
          <a:p>
            <a:pPr algn="l" rtl="0" eaLnBrk="1" hangingPunct="1">
              <a:buSzTx/>
            </a:pPr>
            <a:endParaRPr lang="cy" altLang="en-US" dirty="0">
              <a:solidFill>
                <a:schemeClr val="tx1"/>
              </a:solidFill>
              <a:ea typeface="ＭＳ Ｐゴシック" pitchFamily="34" charset="-128"/>
            </a:endParaRPr>
          </a:p>
          <a:p>
            <a:pPr algn="l" rtl="0">
              <a:buSzTx/>
            </a:pPr>
            <a:endParaRPr lang="cy" altLang="en-US" dirty="0">
              <a:solidFill>
                <a:schemeClr val="tx1"/>
              </a:solidFill>
              <a:ea typeface="ＭＳ Ｐゴシック" pitchFamily="34" charset="-128"/>
            </a:endParaRPr>
          </a:p>
        </p:txBody>
      </p:sp>
      <p:pic>
        <p:nvPicPr>
          <p:cNvPr id="3" name="Picture 2" descr="Y Comisiwn Etholiadol Logo">
            <a:extLst>
              <a:ext uri="{FF2B5EF4-FFF2-40B4-BE49-F238E27FC236}">
                <a16:creationId xmlns:a16="http://schemas.microsoft.com/office/drawing/2014/main" id="{3A10EED0-5DCD-993D-2097-887E52D90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59" y="344724"/>
            <a:ext cx="2197290" cy="1389298"/>
          </a:xfrm>
          <a:prstGeom prst="rect">
            <a:avLst/>
          </a:prstGeo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490A5C9-B148-26E2-E7B6-52B0A6026B0C}"/>
              </a:ext>
            </a:extLst>
          </p:cNvPr>
          <p:cNvSpPr>
            <a:spLocks noGrp="1"/>
          </p:cNvSpPr>
          <p:nvPr>
            <p:ph type="title"/>
          </p:nvPr>
        </p:nvSpPr>
        <p:spPr>
          <a:xfrm>
            <a:off x="381000" y="2009267"/>
            <a:ext cx="2516188" cy="42672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cy" altLang="en-US" sz="2800" b="0" i="0" u="none" baseline="0">
                <a:solidFill>
                  <a:schemeClr val="tx2"/>
                </a:solidFill>
                <a:latin typeface="Arial" pitchFamily="34" charset="0"/>
                <a:ea typeface="ＭＳ Ｐゴシック" pitchFamily="34" charset="-128"/>
                <a:cs typeface="+mj-cs"/>
              </a:defRPr>
            </a:lvl1pPr>
          </a:lstStyle>
          <a:p>
            <a:pPr algn="l" rtl="0"/>
            <a:r>
              <a:rPr lang="cy" b="0" i="0" u="none" kern="1200" baseline="0" dirty="0">
                <a:ln w="9525" cap="flat" cmpd="sng" algn="ctr">
                  <a:noFill/>
                  <a:prstDash val="solid"/>
                  <a:round/>
                  <a:headEnd type="none" w="med" len="med"/>
                  <a:tailEnd type="none" w="med" len="med"/>
                </a:ln>
                <a:solidFill>
                  <a:srgbClr val="0099CC"/>
                </a:solidFill>
                <a:sym typeface="Wingdings"/>
              </a:rPr>
              <a:t>Beth os…</a:t>
            </a:r>
          </a:p>
        </p:txBody>
      </p:sp>
      <p:sp>
        <p:nvSpPr>
          <p:cNvPr id="29699" name="Content Placeholder 2">
            <a:extLst>
              <a:ext uri="{FF2B5EF4-FFF2-40B4-BE49-F238E27FC236}">
                <a16:creationId xmlns:a16="http://schemas.microsoft.com/office/drawing/2014/main" id="{AF84560B-E65F-0334-9702-36F5BE4C0898}"/>
              </a:ext>
            </a:extLst>
          </p:cNvPr>
          <p:cNvSpPr>
            <a:spLocks noGrp="1"/>
          </p:cNvSpPr>
          <p:nvPr>
            <p:ph idx="1"/>
          </p:nvPr>
        </p:nvSpPr>
        <p:spPr>
          <a:xfrm>
            <a:off x="2897188" y="2009267"/>
            <a:ext cx="5943600" cy="4267200"/>
          </a:xfrm>
          <a:ln cap="flat" algn="ctr">
            <a:miter lim="800000"/>
            <a:headEnd type="none" w="med" len="med"/>
            <a:tailEnd type="none" w="med" len="med"/>
          </a:ln>
        </p:spPr>
        <p:txBody>
          <a:bodyPr/>
          <a:lstStyle/>
          <a:p>
            <a:pPr algn="l" rtl="0" eaLnBrk="1" hangingPunct="1">
              <a:buSzTx/>
            </a:pPr>
            <a:r>
              <a:rPr lang="cy" sz="2200" b="0" i="0" u="none" baseline="0" dirty="0">
                <a:solidFill>
                  <a:schemeClr val="tx1"/>
                </a:solidFill>
                <a:ea typeface="ＭＳ Ｐゴシック"/>
              </a:rPr>
              <a:t>Na allwch chi gael gafael ar y person sydd â’r allwedd</a:t>
            </a:r>
          </a:p>
          <a:p>
            <a:pPr algn="l" rtl="0" eaLnBrk="1" hangingPunct="1">
              <a:buSzTx/>
            </a:pPr>
            <a:r>
              <a:rPr lang="cy" sz="2200" b="0" i="0" u="none" baseline="0" dirty="0">
                <a:solidFill>
                  <a:schemeClr val="tx1"/>
                </a:solidFill>
                <a:ea typeface="ＭＳ Ｐゴシック"/>
              </a:rPr>
              <a:t>Na allwch chi fynd i mewn i’r orsaf bleidleisio</a:t>
            </a:r>
          </a:p>
          <a:p>
            <a:pPr algn="l" rtl="0" eaLnBrk="1" hangingPunct="1">
              <a:buSzTx/>
            </a:pPr>
            <a:r>
              <a:rPr lang="cy" sz="2200" b="0" i="0" u="none" baseline="0" dirty="0">
                <a:solidFill>
                  <a:schemeClr val="tx1"/>
                </a:solidFill>
                <a:ea typeface="ＭＳ Ｐゴシック" pitchFamily="34" charset="-128"/>
              </a:rPr>
              <a:t>Nad yw staff yn llwyddo i fod yn bresennol neu’n hwyr</a:t>
            </a:r>
          </a:p>
          <a:p>
            <a:pPr algn="l" rtl="0" eaLnBrk="1" hangingPunct="1">
              <a:buSzTx/>
            </a:pPr>
            <a:r>
              <a:rPr lang="cy" sz="2200" b="0" i="0" u="none" baseline="0" dirty="0">
                <a:solidFill>
                  <a:schemeClr val="tx1"/>
                </a:solidFill>
                <a:ea typeface="ＭＳ Ｐゴシック" pitchFamily="34" charset="-128"/>
              </a:rPr>
              <a:t>Daw aelod o staff yn sâl</a:t>
            </a:r>
          </a:p>
          <a:p>
            <a:pPr algn="l" rtl="0" eaLnBrk="1" hangingPunct="1">
              <a:buSzTx/>
            </a:pPr>
            <a:r>
              <a:rPr lang="cy" sz="2200" b="0" i="0" u="none" baseline="0" dirty="0">
                <a:solidFill>
                  <a:schemeClr val="tx1"/>
                </a:solidFill>
                <a:ea typeface="ＭＳ Ｐゴシック" pitchFamily="34" charset="-128"/>
              </a:rPr>
              <a:t>Ydych chi’n cael problemau ag arddangos hysbysiadau</a:t>
            </a:r>
          </a:p>
          <a:p>
            <a:pPr algn="l" rtl="0" eaLnBrk="1" hangingPunct="1">
              <a:buSzTx/>
            </a:pPr>
            <a:r>
              <a:rPr lang="cy" sz="2200" b="0" i="0" u="none" baseline="0" dirty="0">
                <a:solidFill>
                  <a:schemeClr val="tx1"/>
                </a:solidFill>
                <a:ea typeface="ＭＳ Ｐゴシック" pitchFamily="34" charset="-128"/>
              </a:rPr>
              <a:t>Nad oes gennych chi’r cofrestrau cywir ar gyfer yr orsaf</a:t>
            </a:r>
          </a:p>
          <a:p>
            <a:pPr algn="l" rtl="0" eaLnBrk="1" hangingPunct="1">
              <a:buSzTx/>
            </a:pPr>
            <a:r>
              <a:rPr lang="cy" sz="2200" b="0" i="0" u="none" baseline="0" dirty="0">
                <a:solidFill>
                  <a:schemeClr val="tx1"/>
                </a:solidFill>
                <a:ea typeface="ＭＳ Ｐゴシック"/>
              </a:rPr>
              <a:t>Nad yw rhifau’r papurau pleidleisio yn cyfateb â’r rhai a rhag-argraffwyd ar y Rhestr Rhifau Cyfatebol</a:t>
            </a:r>
            <a:endParaRPr lang="cy" altLang="en-US" sz="2200" dirty="0">
              <a:solidFill>
                <a:schemeClr val="tx1"/>
              </a:solidFill>
              <a:ea typeface="ＭＳ Ｐゴシック" pitchFamily="34" charset="-128"/>
            </a:endParaRPr>
          </a:p>
        </p:txBody>
      </p:sp>
      <p:pic>
        <p:nvPicPr>
          <p:cNvPr id="3" name="Picture 2" descr="Y Comisiwn Etholiadol Logo">
            <a:extLst>
              <a:ext uri="{FF2B5EF4-FFF2-40B4-BE49-F238E27FC236}">
                <a16:creationId xmlns:a16="http://schemas.microsoft.com/office/drawing/2014/main" id="{28201ADB-8586-0DEE-72C5-2CA3D85D0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59" y="344724"/>
            <a:ext cx="2197290" cy="138929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657CC60-A463-8774-EDD4-8398BFEEFA3D}"/>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Yr orsaf bleidleisio</a:t>
            </a:r>
          </a:p>
        </p:txBody>
      </p:sp>
      <p:sp>
        <p:nvSpPr>
          <p:cNvPr id="19459" name="Subtitle 2">
            <a:extLst>
              <a:ext uri="{FF2B5EF4-FFF2-40B4-BE49-F238E27FC236}">
                <a16:creationId xmlns:a16="http://schemas.microsoft.com/office/drawing/2014/main" id="{4E7505AB-BE71-E457-5AE0-8245131EC0CC}"/>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solidFill>
                  <a:srgbClr val="FFFFFF"/>
                </a:solidFill>
                <a:ea typeface="ＭＳ Ｐゴシック" panose="020B0600070205080204" pitchFamily="34" charset="-128"/>
              </a:rPr>
              <a:t>Trefnu, gosodiad a phwy all ddod i mewn i’r orsaf bleidleisio</a:t>
            </a:r>
          </a:p>
          <a:p>
            <a:endParaRPr lang="cy" altLang="en-US">
              <a:solidFill>
                <a:srgbClr val="FFFFFF"/>
              </a:solidFill>
              <a:ea typeface="ＭＳ Ｐゴシック" panose="020B0600070205080204" pitchFamily="34" charset="-128"/>
            </a:endParaRPr>
          </a:p>
        </p:txBody>
      </p:sp>
      <p:pic>
        <p:nvPicPr>
          <p:cNvPr id="2" name="Picture 1" descr="Y Comisiwn Etholiadol Logo">
            <a:extLst>
              <a:ext uri="{FF2B5EF4-FFF2-40B4-BE49-F238E27FC236}">
                <a16:creationId xmlns:a16="http://schemas.microsoft.com/office/drawing/2014/main" id="{73A6FCDC-DFBF-88CA-4CF9-867EA1135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59" y="344724"/>
            <a:ext cx="2197290" cy="13892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10886B6-318D-0415-456C-E34ACD02123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algn="l" rtl="0"/>
            <a:r>
              <a:rPr lang="cy" b="0" i="0" u="none" baseline="0"/>
              <a:t>Gosodiadau gorsafoedd pleidleisio</a:t>
            </a:r>
          </a:p>
        </p:txBody>
      </p:sp>
      <p:pic>
        <p:nvPicPr>
          <p:cNvPr id="3" name="Content Placeholder 5">
            <a:extLst>
              <a:ext uri="{FF2B5EF4-FFF2-40B4-BE49-F238E27FC236}">
                <a16:creationId xmlns:a16="http://schemas.microsoft.com/office/drawing/2014/main" id="{FB9DA25C-F075-E5C5-6969-FB0F98693B7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43608" y="1628800"/>
            <a:ext cx="7192106" cy="4954562"/>
          </a:xfrm>
          <a:prstGeom prst="rect">
            <a:avLst/>
          </a:prstGeom>
          <a:ln>
            <a:miter lim="800000"/>
          </a:ln>
        </p:spPr>
      </p:pic>
      <p:pic>
        <p:nvPicPr>
          <p:cNvPr id="2" name="Picture 1" descr="Y Comisiwn Etholiadol Logo">
            <a:extLst>
              <a:ext uri="{FF2B5EF4-FFF2-40B4-BE49-F238E27FC236}">
                <a16:creationId xmlns:a16="http://schemas.microsoft.com/office/drawing/2014/main" id="{ECDA6D46-8D6B-70E7-2E65-8F62D61DA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21847"/>
            <a:ext cx="2267712" cy="1248581"/>
          </a:xfrm>
          <a:prstGeom prst="rect">
            <a:avLst/>
          </a:prstGeom>
        </p:spPr>
      </p:pic>
      <p:sp>
        <p:nvSpPr>
          <p:cNvPr id="4" name="TextBox 3">
            <a:extLst>
              <a:ext uri="{FF2B5EF4-FFF2-40B4-BE49-F238E27FC236}">
                <a16:creationId xmlns:a16="http://schemas.microsoft.com/office/drawing/2014/main" id="{D7DADF06-7772-447B-4513-D5A6E3B3A579}"/>
              </a:ext>
            </a:extLst>
          </p:cNvPr>
          <p:cNvSpPr txBox="1"/>
          <p:nvPr/>
        </p:nvSpPr>
        <p:spPr>
          <a:xfrm>
            <a:off x="1043608" y="3584448"/>
            <a:ext cx="666320" cy="200055"/>
          </a:xfrm>
          <a:prstGeom prst="rect">
            <a:avLst/>
          </a:prstGeom>
          <a:solidFill>
            <a:srgbClr val="C1CFD5"/>
          </a:solidFill>
        </p:spPr>
        <p:txBody>
          <a:bodyPr wrap="square" rtlCol="0">
            <a:spAutoFit/>
          </a:bodyPr>
          <a:lstStyle/>
          <a:p>
            <a:pPr algn="ctr"/>
            <a:r>
              <a:rPr lang="en-GB" sz="700" b="1" dirty="0">
                <a:latin typeface="Aptos" panose="020B0004020202020204" pitchFamily="34" charset="0"/>
              </a:rPr>
              <a:t>MYNEDIAD</a:t>
            </a:r>
          </a:p>
        </p:txBody>
      </p:sp>
      <p:sp>
        <p:nvSpPr>
          <p:cNvPr id="5" name="TextBox 4">
            <a:extLst>
              <a:ext uri="{FF2B5EF4-FFF2-40B4-BE49-F238E27FC236}">
                <a16:creationId xmlns:a16="http://schemas.microsoft.com/office/drawing/2014/main" id="{041A82EB-9D66-41A2-EA7D-DB1BF1B5A6D7}"/>
              </a:ext>
            </a:extLst>
          </p:cNvPr>
          <p:cNvSpPr txBox="1"/>
          <p:nvPr/>
        </p:nvSpPr>
        <p:spPr>
          <a:xfrm>
            <a:off x="1497760" y="4258056"/>
            <a:ext cx="666320" cy="200055"/>
          </a:xfrm>
          <a:prstGeom prst="rect">
            <a:avLst/>
          </a:prstGeom>
          <a:solidFill>
            <a:srgbClr val="C1CFD5"/>
          </a:solidFill>
        </p:spPr>
        <p:txBody>
          <a:bodyPr wrap="square" rtlCol="0">
            <a:spAutoFit/>
          </a:bodyPr>
          <a:lstStyle/>
          <a:p>
            <a:r>
              <a:rPr lang="en-GB" sz="700" b="1" dirty="0">
                <a:latin typeface="Aptos" panose="020B0004020202020204" pitchFamily="34" charset="0"/>
              </a:rPr>
              <a:t>ALLANFA</a:t>
            </a:r>
          </a:p>
        </p:txBody>
      </p:sp>
      <p:sp>
        <p:nvSpPr>
          <p:cNvPr id="6" name="TextBox 5">
            <a:extLst>
              <a:ext uri="{FF2B5EF4-FFF2-40B4-BE49-F238E27FC236}">
                <a16:creationId xmlns:a16="http://schemas.microsoft.com/office/drawing/2014/main" id="{85E9518A-EA92-FE36-C22F-98A2C4785453}"/>
              </a:ext>
            </a:extLst>
          </p:cNvPr>
          <p:cNvSpPr txBox="1"/>
          <p:nvPr/>
        </p:nvSpPr>
        <p:spPr>
          <a:xfrm>
            <a:off x="4028810" y="4512112"/>
            <a:ext cx="1327736" cy="230832"/>
          </a:xfrm>
          <a:prstGeom prst="rect">
            <a:avLst/>
          </a:prstGeom>
          <a:solidFill>
            <a:srgbClr val="DFE6E8"/>
          </a:solidFill>
        </p:spPr>
        <p:txBody>
          <a:bodyPr wrap="square" rtlCol="0">
            <a:spAutoFit/>
          </a:bodyPr>
          <a:lstStyle/>
          <a:p>
            <a:pPr algn="ctr"/>
            <a:r>
              <a:rPr lang="en-GB" sz="900" b="1" dirty="0">
                <a:latin typeface="Aptos" panose="020B0004020202020204" pitchFamily="34" charset="0"/>
              </a:rPr>
              <a:t>BYTHAU PEIDLEISIO</a:t>
            </a:r>
          </a:p>
        </p:txBody>
      </p:sp>
      <p:sp>
        <p:nvSpPr>
          <p:cNvPr id="7" name="TextBox 6">
            <a:extLst>
              <a:ext uri="{FF2B5EF4-FFF2-40B4-BE49-F238E27FC236}">
                <a16:creationId xmlns:a16="http://schemas.microsoft.com/office/drawing/2014/main" id="{0E0ABAFB-BD29-141C-908A-FA548E16658C}"/>
              </a:ext>
            </a:extLst>
          </p:cNvPr>
          <p:cNvSpPr txBox="1"/>
          <p:nvPr/>
        </p:nvSpPr>
        <p:spPr>
          <a:xfrm>
            <a:off x="5843016" y="3182779"/>
            <a:ext cx="548640" cy="246221"/>
          </a:xfrm>
          <a:prstGeom prst="rect">
            <a:avLst/>
          </a:prstGeom>
          <a:solidFill>
            <a:srgbClr val="3E9CC4"/>
          </a:solidFill>
        </p:spPr>
        <p:txBody>
          <a:bodyPr wrap="square" rtlCol="0">
            <a:spAutoFit/>
          </a:bodyPr>
          <a:lstStyle/>
          <a:p>
            <a:pPr algn="ctr"/>
            <a:r>
              <a:rPr lang="en-GB" sz="500" b="1" dirty="0">
                <a:solidFill>
                  <a:schemeClr val="bg1"/>
                </a:solidFill>
                <a:latin typeface="Aptos" panose="020B0004020202020204" pitchFamily="34" charset="0"/>
              </a:rPr>
              <a:t>BLWCH PLEIDLEISIO</a:t>
            </a:r>
          </a:p>
        </p:txBody>
      </p:sp>
      <p:sp>
        <p:nvSpPr>
          <p:cNvPr id="8" name="TextBox 7">
            <a:extLst>
              <a:ext uri="{FF2B5EF4-FFF2-40B4-BE49-F238E27FC236}">
                <a16:creationId xmlns:a16="http://schemas.microsoft.com/office/drawing/2014/main" id="{B02F368F-D4C2-1A21-2927-0BEB14873FCB}"/>
              </a:ext>
            </a:extLst>
          </p:cNvPr>
          <p:cNvSpPr txBox="1"/>
          <p:nvPr/>
        </p:nvSpPr>
        <p:spPr>
          <a:xfrm>
            <a:off x="3926429" y="2145834"/>
            <a:ext cx="1426464" cy="200055"/>
          </a:xfrm>
          <a:prstGeom prst="rect">
            <a:avLst/>
          </a:prstGeom>
          <a:solidFill>
            <a:srgbClr val="1C3356"/>
          </a:solidFill>
        </p:spPr>
        <p:txBody>
          <a:bodyPr wrap="square" rtlCol="0">
            <a:spAutoFit/>
          </a:bodyPr>
          <a:lstStyle/>
          <a:p>
            <a:pPr algn="ctr"/>
            <a:r>
              <a:rPr lang="en-GB" sz="700" b="1" dirty="0">
                <a:solidFill>
                  <a:schemeClr val="bg1"/>
                </a:solidFill>
                <a:latin typeface="Aptos" panose="020B0004020202020204" pitchFamily="34" charset="0"/>
              </a:rPr>
              <a:t>BWRDD MANION BETHAU</a:t>
            </a:r>
          </a:p>
        </p:txBody>
      </p:sp>
      <p:sp>
        <p:nvSpPr>
          <p:cNvPr id="9" name="TextBox 8">
            <a:extLst>
              <a:ext uri="{FF2B5EF4-FFF2-40B4-BE49-F238E27FC236}">
                <a16:creationId xmlns:a16="http://schemas.microsoft.com/office/drawing/2014/main" id="{A60E89BE-3FF2-0D13-CD39-7090159B9812}"/>
              </a:ext>
            </a:extLst>
          </p:cNvPr>
          <p:cNvSpPr txBox="1"/>
          <p:nvPr/>
        </p:nvSpPr>
        <p:spPr>
          <a:xfrm>
            <a:off x="3858768" y="2996315"/>
            <a:ext cx="713232" cy="446276"/>
          </a:xfrm>
          <a:prstGeom prst="rect">
            <a:avLst/>
          </a:prstGeom>
          <a:solidFill>
            <a:srgbClr val="1C3356"/>
          </a:solidFill>
        </p:spPr>
        <p:txBody>
          <a:bodyPr wrap="square" rtlCol="0">
            <a:spAutoFit/>
          </a:bodyPr>
          <a:lstStyle/>
          <a:p>
            <a:pPr algn="ctr"/>
            <a:r>
              <a:rPr lang="en-GB" sz="800" b="1" dirty="0">
                <a:solidFill>
                  <a:schemeClr val="bg1"/>
                </a:solidFill>
                <a:latin typeface="Aptos" panose="020B0004020202020204" pitchFamily="34" charset="0"/>
              </a:rPr>
              <a:t>Clerc </a:t>
            </a:r>
            <a:r>
              <a:rPr lang="en-GB" sz="800" b="1" dirty="0" err="1">
                <a:solidFill>
                  <a:schemeClr val="bg1"/>
                </a:solidFill>
                <a:latin typeface="Aptos" panose="020B0004020202020204" pitchFamily="34" charset="0"/>
              </a:rPr>
              <a:t>Pleidleisio</a:t>
            </a:r>
            <a:endParaRPr lang="en-GB" sz="800" b="1" dirty="0">
              <a:solidFill>
                <a:schemeClr val="bg1"/>
              </a:solidFill>
              <a:latin typeface="Aptos" panose="020B0004020202020204" pitchFamily="34" charset="0"/>
            </a:endParaRPr>
          </a:p>
          <a:p>
            <a:pPr algn="ctr"/>
            <a:endParaRPr lang="en-GB" sz="700" b="1" dirty="0">
              <a:latin typeface="Aptos" panose="020B0004020202020204" pitchFamily="34" charset="0"/>
            </a:endParaRPr>
          </a:p>
        </p:txBody>
      </p:sp>
      <p:sp>
        <p:nvSpPr>
          <p:cNvPr id="10" name="TextBox 9">
            <a:extLst>
              <a:ext uri="{FF2B5EF4-FFF2-40B4-BE49-F238E27FC236}">
                <a16:creationId xmlns:a16="http://schemas.microsoft.com/office/drawing/2014/main" id="{B52C05DB-B512-E7C0-6457-B3D7BAB582A9}"/>
              </a:ext>
            </a:extLst>
          </p:cNvPr>
          <p:cNvSpPr txBox="1"/>
          <p:nvPr/>
        </p:nvSpPr>
        <p:spPr>
          <a:xfrm>
            <a:off x="4639661" y="3013502"/>
            <a:ext cx="713232" cy="338554"/>
          </a:xfrm>
          <a:prstGeom prst="rect">
            <a:avLst/>
          </a:prstGeom>
          <a:solidFill>
            <a:srgbClr val="1C3356"/>
          </a:solidFill>
        </p:spPr>
        <p:txBody>
          <a:bodyPr wrap="square" rtlCol="0">
            <a:spAutoFit/>
          </a:bodyPr>
          <a:lstStyle/>
          <a:p>
            <a:pPr algn="ctr"/>
            <a:r>
              <a:rPr lang="en-GB" sz="800" b="1" dirty="0" err="1">
                <a:solidFill>
                  <a:schemeClr val="bg1"/>
                </a:solidFill>
                <a:latin typeface="Aptos" panose="020B0004020202020204" pitchFamily="34" charset="0"/>
              </a:rPr>
              <a:t>Swyddog</a:t>
            </a:r>
            <a:r>
              <a:rPr lang="en-GB" sz="800" b="1" dirty="0">
                <a:solidFill>
                  <a:schemeClr val="bg1"/>
                </a:solidFill>
                <a:latin typeface="Aptos" panose="020B0004020202020204" pitchFamily="34" charset="0"/>
              </a:rPr>
              <a:t> </a:t>
            </a:r>
            <a:r>
              <a:rPr lang="en-GB" sz="800" b="1" dirty="0" err="1">
                <a:solidFill>
                  <a:schemeClr val="bg1"/>
                </a:solidFill>
                <a:latin typeface="Aptos" panose="020B0004020202020204" pitchFamily="34" charset="0"/>
              </a:rPr>
              <a:t>llywyddu</a:t>
            </a:r>
            <a:endParaRPr lang="en-GB" sz="700" b="1" dirty="0">
              <a:latin typeface="Aptos" panose="020B0004020202020204" pitchFamily="34" charset="0"/>
            </a:endParaRPr>
          </a:p>
        </p:txBody>
      </p:sp>
      <p:sp>
        <p:nvSpPr>
          <p:cNvPr id="11" name="TextBox 10">
            <a:extLst>
              <a:ext uri="{FF2B5EF4-FFF2-40B4-BE49-F238E27FC236}">
                <a16:creationId xmlns:a16="http://schemas.microsoft.com/office/drawing/2014/main" id="{69CDB111-BA7F-02E4-A2A6-2B5E8A5C2D3E}"/>
              </a:ext>
            </a:extLst>
          </p:cNvPr>
          <p:cNvSpPr txBox="1"/>
          <p:nvPr/>
        </p:nvSpPr>
        <p:spPr>
          <a:xfrm>
            <a:off x="6809232" y="2145834"/>
            <a:ext cx="954024" cy="230832"/>
          </a:xfrm>
          <a:prstGeom prst="rect">
            <a:avLst/>
          </a:prstGeom>
          <a:solidFill>
            <a:srgbClr val="C1CFD5"/>
          </a:solidFill>
        </p:spPr>
        <p:txBody>
          <a:bodyPr wrap="square" rtlCol="0">
            <a:spAutoFit/>
          </a:bodyPr>
          <a:lstStyle/>
          <a:p>
            <a:pPr algn="ctr"/>
            <a:r>
              <a:rPr lang="en-GB" sz="900" b="1" dirty="0" err="1">
                <a:latin typeface="Aptos" panose="020B0004020202020204" pitchFamily="34" charset="0"/>
              </a:rPr>
              <a:t>Llif</a:t>
            </a:r>
            <a:r>
              <a:rPr lang="en-GB" sz="900" b="1" dirty="0">
                <a:latin typeface="Aptos" panose="020B0004020202020204" pitchFamily="34" charset="0"/>
              </a:rPr>
              <a:t> </a:t>
            </a:r>
            <a:r>
              <a:rPr lang="en-GB" sz="900" b="1" dirty="0" err="1">
                <a:latin typeface="Aptos" panose="020B0004020202020204" pitchFamily="34" charset="0"/>
              </a:rPr>
              <a:t>etholwr</a:t>
            </a:r>
            <a:endParaRPr lang="en-GB" sz="900" b="1" dirty="0">
              <a:latin typeface="Aptos" panose="020B0004020202020204" pitchFamily="34" charset="0"/>
            </a:endParaRPr>
          </a:p>
        </p:txBody>
      </p:sp>
    </p:spTree>
  </p:cSld>
  <p:clrMapOvr>
    <a:masterClrMapping/>
  </p:clrMapOvr>
  <p:transition>
    <p:dissolv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a="http://schemas.openxmlformats.org/drawingml/2006/main" name="1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3366"/>
            </a:solidFill>
            <a:effectLst/>
            <a:latin typeface="Times" pitchFamily="18" charset="0"/>
            <a:sym typeface="Times" pitchFamily="18"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3366"/>
            </a:solidFill>
            <a:effectLst/>
            <a:latin typeface="Times" pitchFamily="18" charset="0"/>
            <a:sym typeface="Times" pitchFamily="18"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2.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3.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4.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LongProp xmlns="" name="TaxCatchAll"><![CDATA[102;#2015|db2bf23e-dbec-415c-bfc8-4d39104193e5;#150;#May 2015|422dad8d-03e8-4edd-bbac-c3fbd1a40518;#2;#Local government elections|5a21ae26-924a-4744-a4dc-0e03c1213209;#63;#UK parliamentary elections|5470a683-dc10-4d62-a95f-e88158225a57;#55;#Official|77462fb2-11a1-4cd5-8628-4e6081b9477e;#53;#UK wide|6834a7d2-fb91-47b3-99a3-3181df52306f;#52;#All staff|1a1e0e6e-8d96-4235-ac5f-9f1dcc3600b0;#51;#Electoral events|3cfbaf24-06a3-4a4a-89d4-419bd40c2206]]></LongProp>
</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12656071EB3105459234C852547871FB" ma:contentTypeVersion="80" ma:contentTypeDescription="Create a new document." ma:contentTypeScope="" ma:versionID="6a6b94eb54575c3d703992560c5efb0a">
  <xsd:schema xmlns:xsd="http://www.w3.org/2001/XMLSchema" xmlns:xs="http://www.w3.org/2001/XMLSchema" xmlns:p="http://schemas.microsoft.com/office/2006/metadata/properties" xmlns:ns1="http://schemas.microsoft.com/sharepoint/v3" xmlns:ns2="fc73922b-ee12-4d47-9fe9-79c993e89b0c" xmlns:ns3="493acf16-e4f6-4c9b-a835-13355f79d791" targetNamespace="http://schemas.microsoft.com/office/2006/metadata/properties" ma:root="true" ma:fieldsID="2a9da614fd8f9fd639e6159df56bb63e" ns1:_="" ns2:_="" ns3:_="">
    <xsd:import namespace="http://schemas.microsoft.com/sharepoint/v3"/>
    <xsd:import namespace="fc73922b-ee12-4d47-9fe9-79c993e89b0c"/>
    <xsd:import namespace="493acf16-e4f6-4c9b-a835-13355f79d791"/>
    <xsd:element name="properties">
      <xsd:complexType>
        <xsd:sequence>
          <xsd:element name="documentManagement">
            <xsd:complexType>
              <xsd:all>
                <xsd:element ref="ns2:ArticleName" minOccurs="0"/>
                <xsd:element ref="ns1:AverageRating" minOccurs="0"/>
                <xsd:element ref="ns1:RatingCount" minOccurs="0"/>
                <xsd:element ref="ns1:RatedBy" minOccurs="0"/>
                <xsd:element ref="ns1:Ratings" minOccurs="0"/>
                <xsd:element ref="ns1:LikesCount" minOccurs="0"/>
                <xsd:element ref="ns1:LikedBy" minOccurs="0"/>
                <xsd:element ref="ns2:TaxCatchAll" minOccurs="0"/>
                <xsd:element ref="ns3:Original_x0020_Creator" minOccurs="0"/>
                <xsd:element ref="ns3:Original_x0020_Modified_x0020_By" minOccurs="0"/>
                <xsd:element ref="ns2:_dlc_DocId" minOccurs="0"/>
                <xsd:element ref="ns2:_dlc_DocIdUrl" minOccurs="0"/>
                <xsd:element ref="ns2:_dlc_DocIdPersistId" minOccurs="0"/>
                <xsd:element ref="ns2:TaxKeywordTaxHTField"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9" nillable="true" ma:displayName="Rating (0-5)" ma:decimals="2" ma:description="Average value of all the ratings that have been submitted" ma:internalName="AverageRating" ma:readOnly="false" ma:percentage="FALSE">
      <xsd:simpleType>
        <xsd:restriction base="dms:Number"/>
      </xsd:simpleType>
    </xsd:element>
    <xsd:element name="RatingCount" ma:index="10" nillable="true" ma:displayName="Number of Ratings" ma:decimals="0" ma:description="Number of ratings submitted" ma:internalName="RatingCount" ma:readOnly="false" ma:percentage="FALSE">
      <xsd:simpleType>
        <xsd:restriction base="dms:Number"/>
      </xsd:simpleType>
    </xsd:element>
    <xsd:element name="RatedBy" ma:index="11"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2" nillable="true" ma:displayName="User ratings" ma:description="User ratings for the item" ma:hidden="true" ma:internalName="Ratings">
      <xsd:simpleType>
        <xsd:restriction base="dms:Note"/>
      </xsd:simpleType>
    </xsd:element>
    <xsd:element name="LikesCount" ma:index="13" nillable="true" ma:displayName="Number of Likes" ma:internalName="LikesCount">
      <xsd:simpleType>
        <xsd:restriction base="dms:Unknown"/>
      </xsd:simpleType>
    </xsd:element>
    <xsd:element name="LikedBy" ma:index="14"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c73922b-ee12-4d47-9fe9-79c993e89b0c" elementFormDefault="qualified">
    <xsd:import namespace="http://schemas.microsoft.com/office/2006/documentManagement/types"/>
    <xsd:import namespace="http://schemas.microsoft.com/office/infopath/2007/PartnerControls"/>
    <xsd:element name="ArticleName" ma:index="8" nillable="true" ma:displayName="Name" ma:internalName="ArticleName" ma:readOnly="false">
      <xsd:simpleType>
        <xsd:restriction base="dms:Text"/>
      </xsd:simpleType>
    </xsd:element>
    <xsd:element name="TaxCatchAll" ma:index="15" nillable="true" ma:displayName="Taxonomy Catch All Column" ma:hidden="true" ma:list="{b3d0162d-4c3c-4564-b215-192c783a7803}" ma:internalName="TaxCatchAll" ma:showField="CatchAllData" ma:web="fc73922b-ee12-4d47-9fe9-79c993e89b0c">
      <xsd:complexType>
        <xsd:complexContent>
          <xsd:extension base="dms:MultiChoiceLookup">
            <xsd:sequence>
              <xsd:element name="Value" type="dms:Lookup" maxOccurs="unbounded" minOccurs="0" nillable="true"/>
            </xsd:sequence>
          </xsd:extension>
        </xsd:complexContent>
      </xsd:complexType>
    </xsd:element>
    <xsd:element name="_dlc_DocId" ma:index="19" nillable="true" ma:displayName="Document ID Value" ma:description="The value of the document ID assigned to this item." ma:indexed="true"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false">
      <xsd:simpleType>
        <xsd:restriction base="dms:Boolean"/>
      </xsd:simpleType>
    </xsd:element>
    <xsd:element name="TaxKeywordTaxHTField" ma:index="22" nillable="true" ma:taxonomy="true" ma:internalName="TaxKeywordTaxHTField" ma:taxonomyFieldName="TaxKeyword" ma:displayName="Enterprise Keywords" ma:fieldId="{23f27201-bee3-471e-b2e7-b64fd8b7ca38}" ma:taxonomyMulti="true" ma:sspId="7c0fde62-7cba-4014-acb1-76457a673074"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3acf16-e4f6-4c9b-a835-13355f79d791" elementFormDefault="qualified">
    <xsd:import namespace="http://schemas.microsoft.com/office/2006/documentManagement/types"/>
    <xsd:import namespace="http://schemas.microsoft.com/office/infopath/2007/PartnerControls"/>
    <xsd:element name="Original_x0020_Creator" ma:index="16" nillable="true" ma:displayName="Original Creator" ma:internalName="Original_x0020_Creator" ma:readOnly="false">
      <xsd:simpleType>
        <xsd:restriction base="dms:Text"/>
      </xsd:simpleType>
    </xsd:element>
    <xsd:element name="Original_x0020_Modified_x0020_By" ma:index="17" nillable="true" ma:displayName="Original Modified By" ma:internalName="Original_x0020_Modified_x0020_By" ma:readOnly="false">
      <xsd:simpleType>
        <xsd:restriction base="dms:Text"/>
      </xsd:simpleType>
    </xsd:element>
    <xsd:element name="lcf76f155ced4ddcb4097134ff3c332f" ma:index="23"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CatchAll xmlns="fc73922b-ee12-4d47-9fe9-79c993e89b0c"/>
    <lcf76f155ced4ddcb4097134ff3c332f xmlns="493acf16-e4f6-4c9b-a835-13355f79d791" xsi:nil="true"/>
    <_dlc_DocIdPersistId xmlns="fc73922b-ee12-4d47-9fe9-79c993e89b0c" xsi:nil="true"/>
    <LikesCount xmlns="http://schemas.microsoft.com/sharepoint/v3" xsi:nil="true"/>
    <Ratings xmlns="http://schemas.microsoft.com/sharepoint/v3" xsi:nil="true"/>
    <RatingCount xmlns="http://schemas.microsoft.com/sharepoint/v3" xsi:nil="true"/>
    <LikedBy xmlns="http://schemas.microsoft.com/sharepoint/v3">
      <UserInfo>
        <DisplayName/>
        <AccountId xsi:nil="true"/>
        <AccountType/>
      </UserInfo>
    </LikedBy>
    <Original_x0020_Modified_x0020_By xmlns="493acf16-e4f6-4c9b-a835-13355f79d791" xsi:nil="true"/>
    <AverageRating xmlns="http://schemas.microsoft.com/sharepoint/v3" xsi:nil="true"/>
    <TaxKeywordTaxHTField xmlns="fc73922b-ee12-4d47-9fe9-79c993e89b0c">
      <Terms xmlns="http://schemas.microsoft.com/office/infopath/2007/PartnerControls"/>
    </TaxKeywordTaxHTField>
    <ArticleName xmlns="fc73922b-ee12-4d47-9fe9-79c993e89b0c" xsi:nil="true"/>
    <RatedBy xmlns="http://schemas.microsoft.com/sharepoint/v3">
      <UserInfo>
        <DisplayName/>
        <AccountId xsi:nil="true"/>
        <AccountType/>
      </UserInfo>
    </RatedBy>
    <Original_x0020_Creator xmlns="493acf16-e4f6-4c9b-a835-13355f79d791" xsi:nil="true"/>
  </documentManagement>
</p:properties>
</file>

<file path=customXml/itemProps1.xml><?xml version="1.0" encoding="utf-8"?>
<ds:datastoreItem xmlns:ds="http://schemas.openxmlformats.org/officeDocument/2006/customXml" ds:itemID="{E1C5B818-B8AC-4FDC-B8B8-75DC67D8C8C6}">
  <ds:schemaRefs>
    <ds:schemaRef ds:uri=""/>
    <ds:schemaRef ds:uri="http://schemas.microsoft.com/office/2006/metadata/longProperties"/>
  </ds:schemaRefs>
</ds:datastoreItem>
</file>

<file path=customXml/itemProps2.xml><?xml version="1.0" encoding="utf-8"?>
<ds:datastoreItem xmlns:ds="http://schemas.openxmlformats.org/officeDocument/2006/customXml" ds:itemID="{960957D5-5889-44FD-AD32-EC36803DF76C}">
  <ds:schemaRefs>
    <ds:schemaRef ds:uri="http://schemas.microsoft.com/sharepoint/v3/contenttype/forms"/>
  </ds:schemaRefs>
</ds:datastoreItem>
</file>

<file path=customXml/itemProps3.xml><?xml version="1.0" encoding="utf-8"?>
<ds:datastoreItem xmlns:ds="http://schemas.openxmlformats.org/officeDocument/2006/customXml" ds:itemID="{384AAA37-9E95-4E52-B4FC-29E57C69F75D}">
  <ds:schemaRefs>
    <ds:schemaRef ds:uri="http://schemas.microsoft.com/sharepoint/events"/>
  </ds:schemaRefs>
</ds:datastoreItem>
</file>

<file path=customXml/itemProps4.xml><?xml version="1.0" encoding="utf-8"?>
<ds:datastoreItem xmlns:ds="http://schemas.openxmlformats.org/officeDocument/2006/customXml" ds:itemID="{A5FD1BC9-12D3-4BF6-B941-FA01A60BA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73922b-ee12-4d47-9fe9-79c993e89b0c"/>
    <ds:schemaRef ds:uri="493acf16-e4f6-4c9b-a835-13355f79d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214E99E-0AB3-4797-9E8C-A965DB4E6200}">
  <ds:schemaRefs>
    <ds:schemaRef ds:uri="http://purl.org/dc/dcmitype/"/>
    <ds:schemaRef ds:uri="fc73922b-ee12-4d47-9fe9-79c993e89b0c"/>
    <ds:schemaRef ds:uri="http://www.w3.org/XML/1998/namespace"/>
    <ds:schemaRef ds:uri="http://purl.org/dc/terms/"/>
    <ds:schemaRef ds:uri="493acf16-e4f6-4c9b-a835-13355f79d791"/>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1736</TotalTime>
  <Words>8583</Words>
  <Application>Microsoft Office PowerPoint</Application>
  <PresentationFormat>On-screen Show (4:3)</PresentationFormat>
  <Paragraphs>784</Paragraphs>
  <Slides>40</Slides>
  <Notes>40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40</vt:i4>
      </vt:variant>
    </vt:vector>
  </HeadingPairs>
  <TitlesOfParts>
    <vt:vector size="57" baseType="lpstr">
      <vt:lpstr>ＭＳ Ｐゴシック</vt:lpstr>
      <vt:lpstr>Apple Casual</vt:lpstr>
      <vt:lpstr>Aptos</vt:lpstr>
      <vt:lpstr>Arial</vt:lpstr>
      <vt:lpstr>Arial (Headings)</vt:lpstr>
      <vt:lpstr>Arial Bold</vt:lpstr>
      <vt:lpstr>Arial Unicode MS</vt:lpstr>
      <vt:lpstr>Calibri</vt:lpstr>
      <vt:lpstr>Helvetica Neue</vt:lpstr>
      <vt:lpstr>Swis721LtBTW05-Medium</vt:lpstr>
      <vt:lpstr>Symbol</vt:lpstr>
      <vt:lpstr>Times</vt:lpstr>
      <vt:lpstr>Wingdings</vt:lpstr>
      <vt:lpstr>1_EC_Powerpoint</vt:lpstr>
      <vt:lpstr>2_EC_Powerpoint</vt:lpstr>
      <vt:lpstr>4_EC_Powerpoint</vt:lpstr>
      <vt:lpstr>5_EC_Powerpoint</vt:lpstr>
      <vt:lpstr>Sesiwn hyfforddi staff gorsafoedd pleidleisio</vt:lpstr>
      <vt:lpstr>Cyflwyniad </vt:lpstr>
      <vt:lpstr>Eich rôl yn gweithio mewn gorsaf bleidleisio</vt:lpstr>
      <vt:lpstr>Staff yn yr orsaf bleidleisio  </vt:lpstr>
      <vt:lpstr>Dyletswyddau penodol y Swyddog Llywyddu</vt:lpstr>
      <vt:lpstr>Cadw’n ddiogel</vt:lpstr>
      <vt:lpstr>Beth os…</vt:lpstr>
      <vt:lpstr>Yr orsaf bleidleisio</vt:lpstr>
      <vt:lpstr>Gosodiadau gorsafoedd pleidleisio</vt:lpstr>
      <vt:lpstr>Gosodiadau gorsafoedd pleidleisio (parhau)</vt:lpstr>
      <vt:lpstr>Gosodiadau gorsafoedd pleidleisio (parhau)</vt:lpstr>
      <vt:lpstr>Paratoi at agor yr orsaf bleidleisio</vt:lpstr>
      <vt:lpstr>Pwy all fod yn bresennol yn yr orsaf bleidleisio?</vt:lpstr>
      <vt:lpstr>Arsylwyr achrededig a chynrychiolwyr y Comisiwn</vt:lpstr>
      <vt:lpstr>Gofal cwsmer</vt:lpstr>
      <vt:lpstr>Sicrhau mynediad i bob pleidleisiwr - bod yn ymwybodol o’r rhwystrau a ddaw i ran pleidleiswyr anabl</vt:lpstr>
      <vt:lpstr>Sicrhau mynediad i bob pleidleisiwr - beth allwch chi ei wneud</vt:lpstr>
      <vt:lpstr>Sicrhau mynediad i bob pleidleisiwr - cynorthwyo pobl sydd wedi colli eu golwg</vt:lpstr>
      <vt:lpstr>Profiad rhywun ag anabledd dysgu wrth bleidleisio mewn gorsaf bleidleisio  Charlotte – gorsaf bleidleisio https://www.youtube.com/watch?v=xmA_ZtYqGaE   Harry – gorsaf bleidleisio https://www.youtube.com/watch?v=-KjeqUkqj5Y </vt:lpstr>
      <vt:lpstr>Pwy all a phwy na all bleidleisio?</vt:lpstr>
      <vt:lpstr>Pwy sy’n  gymwys i bleidleisio yn yr orsaf bleidleisio yn etholiadau’r Senedd?</vt:lpstr>
      <vt:lpstr>Rhoi’r papurau pleidleisio</vt:lpstr>
      <vt:lpstr>Enghraifft o Restr Rhifau Cyfatebol (CNL)  </vt:lpstr>
      <vt:lpstr>Enghraifft o gefn papur pleidleisio</vt:lpstr>
      <vt:lpstr>Marcio’r gofrestr  </vt:lpstr>
      <vt:lpstr>Rhoi gwybodaeth am  y nifer  o bapurau pleidleisio a roddwyd</vt:lpstr>
      <vt:lpstr>Etholwyr dienw [y sleid dim ond i’w defnyddio os yn berthnasol]</vt:lpstr>
      <vt:lpstr>Cyfrinachedd y bleidlais</vt:lpstr>
      <vt:lpstr>Marcio papur pleidleisio etholiad y Senedd</vt:lpstr>
      <vt:lpstr>Os yw pleidleiswyr yn gofyn ichi sut i bleidleisio....  </vt:lpstr>
      <vt:lpstr>Beth  sy’n digwydd os...?</vt:lpstr>
      <vt:lpstr>Y  cwestiynau rhagnodedig </vt:lpstr>
      <vt:lpstr>Pleidleisiau post </vt:lpstr>
      <vt:lpstr>Pleidleisiau post</vt:lpstr>
      <vt:lpstr>Cau’r cyfnod pleidleisio</vt:lpstr>
      <vt:lpstr>Rheoli ciw</vt:lpstr>
      <vt:lpstr>Cau’r cyfnod pleidleisio</vt:lpstr>
      <vt:lpstr>Ar ôl diwedd y cyfnod pleidleisio </vt:lpstr>
      <vt:lpstr>Unrhyw gwestiynau? </vt:lpstr>
      <vt:lpstr>Rhagor o Wybodaeth</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for polling station staff- SENEDD W</dc:title>
  <dc:subject/>
  <dc:creator>TADS Ltd</dc:creator>
  <cp:keywords/>
  <dc:description/>
  <cp:lastModifiedBy>Ross Jones</cp:lastModifiedBy>
  <cp:revision>7</cp:revision>
  <cp:lastPrinted>2016-01-05T10:01:02Z</cp:lastPrinted>
  <dcterms:created xsi:type="dcterms:W3CDTF">1601-01-01T00:00:00Z</dcterms:created>
  <dcterms:modified xsi:type="dcterms:W3CDTF">2025-11-28T14:42:55Z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TX6SW6SUV4E4-666515829-3017</vt:lpwstr>
  </property>
  <property fmtid="{D5CDD505-2E9C-101B-9397-08002B2CF9AE}" pid="3" name="_dlc_DocIdItemGuid">
    <vt:lpwstr>4529f33d-d86c-4430-9096-c1363022b738</vt:lpwstr>
  </property>
  <property fmtid="{D5CDD505-2E9C-101B-9397-08002B2CF9AE}" pid="4" name="_dlc_DocIdPersistId">
    <vt:lpwstr/>
  </property>
  <property fmtid="{D5CDD505-2E9C-101B-9397-08002B2CF9AE}" pid="5" name="_dlc_DocIdUrl">
    <vt:lpwstr>https://electoralcommissionorguk.sharepoint.com/teams/CT_EAG/_layouts/15/DocIdRedir.aspx?ID=TX6SW6SUV4E4-666515829-3017, TX6SW6SUV4E4-666515829-3017</vt:lpwstr>
  </property>
  <property fmtid="{D5CDD505-2E9C-101B-9397-08002B2CF9AE}" pid="6" name="ArticleName">
    <vt:lpwstr/>
  </property>
  <property fmtid="{D5CDD505-2E9C-101B-9397-08002B2CF9AE}" pid="7" name="Audience1">
    <vt:lpwstr>52;#All staff|1a1e0e6e-8d96-4235-ac5f-9f1dcc3600b0</vt:lpwstr>
  </property>
  <property fmtid="{D5CDD505-2E9C-101B-9397-08002B2CF9AE}" pid="8" name="AverageRating">
    <vt:lpwstr/>
  </property>
  <property fmtid="{D5CDD505-2E9C-101B-9397-08002B2CF9AE}" pid="9" name="b78556a5ab004a83993a9660bce6152c">
    <vt:lpwstr>All staff|1a1e0e6e-8d96-4235-ac5f-9f1dcc3600b0</vt:lpwstr>
  </property>
  <property fmtid="{D5CDD505-2E9C-101B-9397-08002B2CF9AE}" pid="10" name="b9ca678d06974d1b9a589aa70f41520a">
    <vt:lpwstr>UK wide|6834a7d2-fb91-47b3-99a3-3181df52306f</vt:lpwstr>
  </property>
  <property fmtid="{D5CDD505-2E9C-101B-9397-08002B2CF9AE}" pid="11" name="Category">
    <vt:lpwstr>791;#WS3 - Guidance and supporting resources for ROs and RROs|efeb66b1-3e40-4edf-9862-f1ba72bc4ddd</vt:lpwstr>
  </property>
  <property fmtid="{D5CDD505-2E9C-101B-9397-08002B2CF9AE}" pid="12" name="ContentTypeId">
    <vt:lpwstr>0x01010012656071EB3105459234C852547871FB</vt:lpwstr>
  </property>
  <property fmtid="{D5CDD505-2E9C-101B-9397-08002B2CF9AE}" pid="13" name="Countries">
    <vt:lpwstr>53;#UK wide|6834a7d2-fb91-47b3-99a3-3181df52306f</vt:lpwstr>
  </property>
  <property fmtid="{D5CDD505-2E9C-101B-9397-08002B2CF9AE}" pid="14" name="d7e05c9ad6914a3c91fc7c6d52d321c1">
    <vt:lpwstr/>
  </property>
  <property fmtid="{D5CDD505-2E9C-101B-9397-08002B2CF9AE}" pid="15" name="display_urn:schemas-microsoft-com:office:office#Owner">
    <vt:lpwstr>Simon Baker</vt:lpwstr>
  </property>
  <property fmtid="{D5CDD505-2E9C-101B-9397-08002B2CF9AE}" pid="16" name="ECSubject">
    <vt:lpwstr>51;#Electoral events|3cfbaf24-06a3-4a4a-89d4-419bd40c2206;#63;#UK parliamentary elections|5470a683-dc10-4d62-a95f-e88158225a57;#2;#Local government elections|5a21ae26-924a-4744-a4dc-0e03c1213209</vt:lpwstr>
  </property>
  <property fmtid="{D5CDD505-2E9C-101B-9397-08002B2CF9AE}" pid="17" name="Electoral Event">
    <vt:lpwstr>152;#UK parliamentary elections|5470a683-dc10-4d62-a95f-e88158225a57</vt:lpwstr>
  </property>
  <property fmtid="{D5CDD505-2E9C-101B-9397-08002B2CF9AE}" pid="18" name="Financial year">
    <vt:lpwstr/>
  </property>
  <property fmtid="{D5CDD505-2E9C-101B-9397-08002B2CF9AE}" pid="19" name="Financial_x0020_year">
    <vt:lpwstr/>
  </property>
  <property fmtid="{D5CDD505-2E9C-101B-9397-08002B2CF9AE}" pid="20" name="h6fb27d4aac1450da7417332cd6c7000">
    <vt:lpwstr>WS3 - Guidance and supporting resources for ROs and RROs|efeb66b1-3e40-4edf-9862-f1ba72bc4ddd</vt:lpwstr>
  </property>
  <property fmtid="{D5CDD505-2E9C-101B-9397-08002B2CF9AE}" pid="21" name="i1810b1101b44b14bbc21f09779139fa">
    <vt:lpwstr/>
  </property>
  <property fmtid="{D5CDD505-2E9C-101B-9397-08002B2CF9AE}" pid="22" name="j4f12893337a4eac9e2d2c696f543b80">
    <vt:lpwstr/>
  </property>
  <property fmtid="{D5CDD505-2E9C-101B-9397-08002B2CF9AE}" pid="23" name="j5093c87c62f4e2ea96105d295eed61a">
    <vt:lpwstr>Official|77462fb2-11a1-4cd5-8628-4e6081b9477e</vt:lpwstr>
  </property>
  <property fmtid="{D5CDD505-2E9C-101B-9397-08002B2CF9AE}" pid="24" name="k8d136f7c151492e9a8c9a3ff7eb0306">
    <vt:lpwstr>Electoral events|3cfbaf24-06a3-4a4a-89d4-419bd40c2206;UK parliamentary elections|5470a683-dc10-4d62-a95f-e88158225a57;Local government elections|5a21ae26-924a-4744-a4dc-0e03c1213209</vt:lpwstr>
  </property>
  <property fmtid="{D5CDD505-2E9C-101B-9397-08002B2CF9AE}" pid="25" name="LikedBy">
    <vt:lpwstr/>
  </property>
  <property fmtid="{D5CDD505-2E9C-101B-9397-08002B2CF9AE}" pid="26" name="LikesCount">
    <vt:lpwstr/>
  </property>
  <property fmtid="{D5CDD505-2E9C-101B-9397-08002B2CF9AE}" pid="27" name="LINKTEK-CHUNK-1">
    <vt:lpwstr>010021{"F":2,"I":"24E0-DEC7-4074-F6CB"}</vt:lpwstr>
  </property>
  <property fmtid="{D5CDD505-2E9C-101B-9397-08002B2CF9AE}" pid="28" name="Month">
    <vt:lpwstr/>
  </property>
  <property fmtid="{D5CDD505-2E9C-101B-9397-08002B2CF9AE}" pid="29" name="n1c1b04c02ef414ba7cc6e68c55f9e2a">
    <vt:lpwstr>WS3 - Returning officer delivery|4f69987c-b2ff-4198-93e6-f041bb695c6e</vt:lpwstr>
  </property>
  <property fmtid="{D5CDD505-2E9C-101B-9397-08002B2CF9AE}" pid="30" name="o4f6c70134b64a99b8a9c18b6cabc6d3">
    <vt:lpwstr>2015|db2bf23e-dbec-415c-bfc8-4d39104193e5</vt:lpwstr>
  </property>
  <property fmtid="{D5CDD505-2E9C-101B-9397-08002B2CF9AE}" pid="31" name="Original Creator">
    <vt:lpwstr/>
  </property>
  <property fmtid="{D5CDD505-2E9C-101B-9397-08002B2CF9AE}" pid="32" name="Original Modified By">
    <vt:lpwstr/>
  </property>
  <property fmtid="{D5CDD505-2E9C-101B-9397-08002B2CF9AE}" pid="33" name="Owner">
    <vt:lpwstr>163</vt:lpwstr>
  </property>
  <property fmtid="{D5CDD505-2E9C-101B-9397-08002B2CF9AE}" pid="34" name="pf1c3e1bd69e4157938b459bbd5820b8">
    <vt:lpwstr>May 2015|422dad8d-03e8-4edd-bbac-c3fbd1a40518</vt:lpwstr>
  </property>
  <property fmtid="{D5CDD505-2E9C-101B-9397-08002B2CF9AE}" pid="35" name="PPM Stage">
    <vt:lpwstr/>
  </property>
  <property fmtid="{D5CDD505-2E9C-101B-9397-08002B2CF9AE}" pid="36" name="PPM_x0020_Stage">
    <vt:lpwstr/>
  </property>
  <property fmtid="{D5CDD505-2E9C-101B-9397-08002B2CF9AE}" pid="37" name="ProtectiveMarking">
    <vt:lpwstr>Not protectively marked</vt:lpwstr>
  </property>
  <property fmtid="{D5CDD505-2E9C-101B-9397-08002B2CF9AE}" pid="38" name="Published to website">
    <vt:lpwstr/>
  </property>
  <property fmtid="{D5CDD505-2E9C-101B-9397-08002B2CF9AE}" pid="39" name="RatedBy">
    <vt:lpwstr/>
  </property>
  <property fmtid="{D5CDD505-2E9C-101B-9397-08002B2CF9AE}" pid="40" name="RatingCount">
    <vt:lpwstr/>
  </property>
  <property fmtid="{D5CDD505-2E9C-101B-9397-08002B2CF9AE}" pid="41" name="Ratings">
    <vt:lpwstr/>
  </property>
  <property fmtid="{D5CDD505-2E9C-101B-9397-08002B2CF9AE}" pid="42" name="Retention">
    <vt:lpwstr>7 years</vt:lpwstr>
  </property>
  <property fmtid="{D5CDD505-2E9C-101B-9397-08002B2CF9AE}" pid="43" name="TaxCatchAll">
    <vt:lpwstr>102;#2015|db2bf23e-dbec-415c-bfc8-4d39104193e5;#150;#May 2015|422dad8d-03e8-4edd-bbac-c3fbd1a40518;#2;#Local government elections|5a21ae26-924a-4744-a4dc-0e03c1213209;#63;#UK parliamentary elections|5470a683-dc10-4d62-a95f-e88158225a57;#55;#Official|77462</vt:lpwstr>
  </property>
  <property fmtid="{D5CDD505-2E9C-101B-9397-08002B2CF9AE}" pid="44" name="TaxKeyword">
    <vt:lpwstr/>
  </property>
  <property fmtid="{D5CDD505-2E9C-101B-9397-08002B2CF9AE}" pid="45" name="TaxKeywordTaxHTField">
    <vt:lpwstr/>
  </property>
  <property fmtid="{D5CDD505-2E9C-101B-9397-08002B2CF9AE}" pid="46" name="Work stream">
    <vt:lpwstr>789;#WS3 - Returning officer delivery|4f69987c-b2ff-4198-93e6-f041bb695c6e</vt:lpwstr>
  </property>
  <property fmtid="{D5CDD505-2E9C-101B-9397-08002B2CF9AE}" pid="47" name="Work_x0020_stream">
    <vt:lpwstr>789;#WS3 - Returning officer delivery|4f69987c-b2ff-4198-93e6-f041bb695c6e</vt:lpwstr>
  </property>
  <property fmtid="{D5CDD505-2E9C-101B-9397-08002B2CF9AE}" pid="48" name="display_urn:schemas-microsoft-com:office:office#Editor">
    <vt:lpwstr>T1-Linkfixer</vt:lpwstr>
  </property>
  <property fmtid="{D5CDD505-2E9C-101B-9397-08002B2CF9AE}" pid="49" name="p66823bc255a48c5b1111b08c7c3cd3f">
    <vt:lpwstr/>
  </property>
  <property fmtid="{D5CDD505-2E9C-101B-9397-08002B2CF9AE}" pid="50" name="Event (EA)">
    <vt:lpwstr>143;#Senedd|28a21f34-e174-483e-bbd1-22c5147b2871</vt:lpwstr>
  </property>
  <property fmtid="{D5CDD505-2E9C-101B-9397-08002B2CF9AE}" pid="51" name="PeriodOfReview">
    <vt:lpwstr/>
  </property>
  <property fmtid="{D5CDD505-2E9C-101B-9397-08002B2CF9AE}" pid="52" name="NextReviewDate ">
    <vt:lpwstr/>
  </property>
  <property fmtid="{D5CDD505-2E9C-101B-9397-08002B2CF9AE}" pid="53" name="Audience (EA)">
    <vt:lpwstr>136;#RO|9ab7a96e-a7bd-4c42-99d8-e2b2fe25086a</vt:lpwstr>
  </property>
  <property fmtid="{D5CDD505-2E9C-101B-9397-08002B2CF9AE}" pid="54" name="DateOfIssue">
    <vt:lpwstr/>
  </property>
  <property fmtid="{D5CDD505-2E9C-101B-9397-08002B2CF9AE}" pid="55" name="nc1286104a3a4088847700fe2f03ac10">
    <vt:lpwstr/>
  </property>
  <property fmtid="{D5CDD505-2E9C-101B-9397-08002B2CF9AE}" pid="56" name="LastReviewDate">
    <vt:lpwstr/>
  </property>
  <property fmtid="{D5CDD505-2E9C-101B-9397-08002B2CF9AE}" pid="57" name="DocumentOwner">
    <vt:lpwstr/>
  </property>
  <property fmtid="{D5CDD505-2E9C-101B-9397-08002B2CF9AE}" pid="58" name="Language (EA)">
    <vt:lpwstr/>
  </property>
  <property fmtid="{D5CDD505-2E9C-101B-9397-08002B2CF9AE}" pid="59" name="ApprovingBody">
    <vt:lpwstr/>
  </property>
  <property fmtid="{D5CDD505-2E9C-101B-9397-08002B2CF9AE}" pid="60" name="l31485a79714489ba1e137a3446044a9">
    <vt:lpwstr/>
  </property>
  <property fmtid="{D5CDD505-2E9C-101B-9397-08002B2CF9AE}" pid="61" name="je831b0ab68147b593f643c3e92cd3da">
    <vt:lpwstr/>
  </property>
  <property fmtid="{D5CDD505-2E9C-101B-9397-08002B2CF9AE}" pid="62" name="Area (EA)">
    <vt:lpwstr>139;#Wales|067e2ff8-581f-4d30-81c0-e3b3fe8fc8a2</vt:lpwstr>
  </property>
  <property fmtid="{D5CDD505-2E9C-101B-9397-08002B2CF9AE}" pid="63" name="display_urn:schemas-microsoft-com:office:office#Author">
    <vt:lpwstr>Joanne Nelson</vt:lpwstr>
  </property>
  <property fmtid="{D5CDD505-2E9C-101B-9397-08002B2CF9AE}" pid="64" name="Event_x0020__x0028_EA_x0029_">
    <vt:lpwstr>143;#Senedd|28a21f34-e174-483e-bbd1-22c5147b2871</vt:lpwstr>
  </property>
  <property fmtid="{D5CDD505-2E9C-101B-9397-08002B2CF9AE}" pid="65" name="Audience_x0020__x0028_EA_x0029_">
    <vt:lpwstr>136;#RO|9ab7a96e-a7bd-4c42-99d8-e2b2fe25086a</vt:lpwstr>
  </property>
  <property fmtid="{D5CDD505-2E9C-101B-9397-08002B2CF9AE}" pid="66" name="Area_x0020__x0028_EA_x0029_">
    <vt:lpwstr>139;#Wales|067e2ff8-581f-4d30-81c0-e3b3fe8fc8a2</vt:lpwstr>
  </property>
  <property fmtid="{D5CDD505-2E9C-101B-9397-08002B2CF9AE}" pid="67" name="NextReviewDate">
    <vt:lpwstr/>
  </property>
  <property fmtid="{D5CDD505-2E9C-101B-9397-08002B2CF9AE}" pid="68" name="MediaServiceImageTags">
    <vt:lpwstr/>
  </property>
  <property fmtid="{D5CDD505-2E9C-101B-9397-08002B2CF9AE}" pid="69" name="Calendar_x0020_Year">
    <vt:lpwstr>102;#2015|db2bf23e-dbec-415c-bfc8-4d39104193e5</vt:lpwstr>
  </property>
  <property fmtid="{D5CDD505-2E9C-101B-9397-08002B2CF9AE}" pid="70" name="Calendar Year">
    <vt:lpwstr>102;#2015|db2bf23e-dbec-415c-bfc8-4d39104193e5</vt:lpwstr>
  </property>
  <property fmtid="{D5CDD505-2E9C-101B-9397-08002B2CF9AE}" pid="71" name="Guidance type (EA)">
    <vt:lpwstr>133;#Supporting Resource|046fdab6-b44b-4f3d-aa13-e1a7611ba2d0</vt:lpwstr>
  </property>
  <property fmtid="{D5CDD505-2E9C-101B-9397-08002B2CF9AE}" pid="72" name="GPMS_x0020_marking">
    <vt:lpwstr>55;#Official|77462fb2-11a1-4cd5-8628-4e6081b9477e</vt:lpwstr>
  </property>
  <property fmtid="{D5CDD505-2E9C-101B-9397-08002B2CF9AE}" pid="73" name="Guidance_x0020_type_x0020__x0028_EA_x0029_">
    <vt:lpwstr>133;#Supporting Resource|046fdab6-b44b-4f3d-aa13-e1a7611ba2d0</vt:lpwstr>
  </property>
  <property fmtid="{D5CDD505-2E9C-101B-9397-08002B2CF9AE}" pid="74" name="GPMS marking">
    <vt:lpwstr>55;#Official|77462fb2-11a1-4cd5-8628-4e6081b9477e</vt:lpwstr>
  </property>
  <property fmtid="{D5CDD505-2E9C-101B-9397-08002B2CF9AE}" pid="75" name="PPM_x0020_Name">
    <vt:lpwstr>150;#May 2015|422dad8d-03e8-4edd-bbac-c3fbd1a40518</vt:lpwstr>
  </property>
  <property fmtid="{D5CDD505-2E9C-101B-9397-08002B2CF9AE}" pid="76" name="PPM Name">
    <vt:lpwstr>150;#May 2015|422dad8d-03e8-4edd-bbac-c3fbd1a40518</vt:lpwstr>
  </property>
</Properties>
</file>