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6"/>
    <p:sldMasterId id="2147484842" r:id="rId7"/>
    <p:sldMasterId id="2147484866" r:id="rId8"/>
    <p:sldMasterId id="2147485798" r:id="rId9"/>
  </p:sldMasterIdLst>
  <p:notesMasterIdLst>
    <p:notesMasterId r:id="rId50"/>
  </p:notesMasterIdLst>
  <p:handoutMasterIdLst>
    <p:handoutMasterId r:id="rId51"/>
  </p:handoutMasterIdLst>
  <p:sldIdLst>
    <p:sldId id="295" r:id="rId10"/>
    <p:sldId id="296" r:id="rId11"/>
    <p:sldId id="402" r:id="rId12"/>
    <p:sldId id="403" r:id="rId13"/>
    <p:sldId id="404" r:id="rId14"/>
    <p:sldId id="405" r:id="rId15"/>
    <p:sldId id="406" r:id="rId16"/>
    <p:sldId id="407" r:id="rId17"/>
    <p:sldId id="409" r:id="rId18"/>
    <p:sldId id="432" r:id="rId19"/>
    <p:sldId id="433" r:id="rId20"/>
    <p:sldId id="410" r:id="rId21"/>
    <p:sldId id="412" r:id="rId22"/>
    <p:sldId id="413" r:id="rId23"/>
    <p:sldId id="414" r:id="rId24"/>
    <p:sldId id="415" r:id="rId25"/>
    <p:sldId id="417" r:id="rId26"/>
    <p:sldId id="436" r:id="rId27"/>
    <p:sldId id="416" r:id="rId28"/>
    <p:sldId id="418" r:id="rId29"/>
    <p:sldId id="419" r:id="rId30"/>
    <p:sldId id="422" r:id="rId31"/>
    <p:sldId id="423" r:id="rId32"/>
    <p:sldId id="424" r:id="rId33"/>
    <p:sldId id="379" r:id="rId34"/>
    <p:sldId id="438" r:id="rId35"/>
    <p:sldId id="370" r:id="rId36"/>
    <p:sldId id="425" r:id="rId37"/>
    <p:sldId id="397" r:id="rId38"/>
    <p:sldId id="385" r:id="rId39"/>
    <p:sldId id="426" r:id="rId40"/>
    <p:sldId id="435" r:id="rId41"/>
    <p:sldId id="364" r:id="rId42"/>
    <p:sldId id="434" r:id="rId43"/>
    <p:sldId id="343" r:id="rId44"/>
    <p:sldId id="427" r:id="rId45"/>
    <p:sldId id="377" r:id="rId46"/>
    <p:sldId id="341" r:id="rId47"/>
    <p:sldId id="308" r:id="rId48"/>
    <p:sldId id="367" r:id="rId49"/>
  </p:sldIdLst>
  <p:sldSz cx="9144000" cy="6858000" type="screen4x3"/>
  <p:notesSz cx="6662738" cy="9926638"/>
  <p:custDataLst>
    <p:tags r:id="rId52"/>
  </p:custDataLst>
  <p:defaultTextStyle>
    <a:defPPr>
      <a:defRPr lang="en-US"/>
    </a:defPPr>
    <a:lvl1pPr algn="l" rtl="0" fontAlgn="base">
      <a:spcBef>
        <a:spcPct val="0"/>
      </a:spcBef>
      <a:spcAft>
        <a:spcPct val="0"/>
      </a:spcAft>
      <a:buSzPct val="100000"/>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1pPr>
    <a:lvl2pPr marL="457200" algn="l" rtl="0" fontAlgn="base">
      <a:spcBef>
        <a:spcPct val="0"/>
      </a:spcBef>
      <a:spcAft>
        <a:spcPct val="0"/>
      </a:spcAft>
      <a:buSzPct val="100000"/>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2pPr>
    <a:lvl3pPr marL="914400" algn="l" rtl="0" fontAlgn="base">
      <a:spcBef>
        <a:spcPct val="0"/>
      </a:spcBef>
      <a:spcAft>
        <a:spcPct val="0"/>
      </a:spcAft>
      <a:buSzPct val="100000"/>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3pPr>
    <a:lvl4pPr marL="1371600" algn="l" rtl="0" fontAlgn="base">
      <a:spcBef>
        <a:spcPct val="0"/>
      </a:spcBef>
      <a:spcAft>
        <a:spcPct val="0"/>
      </a:spcAft>
      <a:buSzPct val="100000"/>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4pPr>
    <a:lvl5pPr marL="1828800" algn="l" rtl="0" fontAlgn="base">
      <a:spcBef>
        <a:spcPct val="0"/>
      </a:spcBef>
      <a:spcAft>
        <a:spcPct val="0"/>
      </a:spcAft>
      <a:buSzPct val="100000"/>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5pPr>
    <a:lvl6pPr marL="2286000" algn="l" defTabSz="914400" rtl="0" eaLnBrk="1" latinLnBrk="0" hangingPunct="1">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6pPr>
    <a:lvl7pPr marL="2743200" algn="l" defTabSz="914400" rtl="0" eaLnBrk="1" latinLnBrk="0" hangingPunct="1">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7pPr>
    <a:lvl8pPr marL="3200400" algn="l" defTabSz="914400" rtl="0" eaLnBrk="1" latinLnBrk="0" hangingPunct="1">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8pPr>
    <a:lvl9pPr marL="3657600" algn="l" defTabSz="914400" rtl="0" eaLnBrk="1" latinLnBrk="0" hangingPunct="1">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1BF721-483A-754D-F6A4-66EBC7169D96}" name="Helen Clark" initials="HC" userId="S::HClark@electoralcommission.org.uk::25982c10-e956-4431-8d3a-216a24c97af1" providerId="AD"/>
  <p188:author id="{F9166641-C2E2-DA68-9BF1-6054B0E4FDF0}" name="Joanne Anderson" initials="JA" userId="S::janderson@electoralcommission.org.uk::b33c941b-691e-4b4c-848d-04922f4a0666" providerId="AD"/>
  <p188:author id="{B1167767-F540-A1DA-6B37-10BBF12CC9C8}" name="Joanne Nelson" initials="JN" userId="S::jnelson@electoralcommission.org.uk::e17ee2d6-3c50-4b87-8f08-95d9829c7c33" providerId="AD"/>
  <p188:author id="{EABB4B7D-99BD-62D3-84B3-C073FF63ED4A}" name="Sam Whitcher" initials="SW" userId="S::swhitcher@electoralcommission.org.uk::9e9d7c48-08ae-46cd-bcb3-84d1ffb87ae0" providerId="AD"/>
  <p188:author id="{D362B188-20D0-BC97-8AF6-207F4CFE1329}" name="Charlotte Griffiths" initials="CG" userId="S::CGriffiths@electoralcommission.org.uk::80b912f7-6bcf-4844-b3c2-126bca51ce51" providerId="AD"/>
  <p188:author id="{ABF6C7B3-8042-95B9-2E05-D45F662AD556}" name="Ross Jones" initials="RJ" userId="S::rjones@electoralcommission.org.uk::3d863c96-e19d-4d7b-bca2-cdf73e4db847" providerId="AD"/>
  <p188:author id="{2D7CF6F1-0A5E-744A-6A63-72B65334AA96}" name="Sarah Hopson" initials="SH" userId="S::SHopson@electoralcommission.org.uk::230cba28-7d49-47d9-b106-49a86788dc7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8F8EC2-A23C-45FB-AA67-ADEBBD669C59}" v="4" dt="2025-11-17T14:18:09.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53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customXml" Target="../customXml/item5.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microsoft.com/office/2015/10/relationships/revisionInfo" Target="revisionInfo.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Header Placeholder 1">
            <a:extLst>
              <a:ext uri="{FF2B5EF4-FFF2-40B4-BE49-F238E27FC236}">
                <a16:creationId xmlns:a16="http://schemas.microsoft.com/office/drawing/2014/main" id="{1A7D66A5-D93F-69CF-A626-869F75805200}"/>
              </a:ext>
            </a:extLst>
          </p:cNvPr>
          <p:cNvSpPr>
            <a:spLocks noGrp="1"/>
          </p:cNvSpPr>
          <p:nvPr>
            <p:ph type="hdr" sz="quarter"/>
          </p:nvPr>
        </p:nvSpPr>
        <p:spPr>
          <a:xfrm>
            <a:off x="0" y="0"/>
            <a:ext cx="2887663" cy="496888"/>
          </a:xfrm>
          <a:prstGeom prst="rect">
            <a:avLst/>
          </a:prstGeom>
          <a:noFill/>
          <a:ln w="9525" cap="flat" cmpd="sng" algn="ctr">
            <a:no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0243" name="Date Placeholder 2">
            <a:extLst>
              <a:ext uri="{FF2B5EF4-FFF2-40B4-BE49-F238E27FC236}">
                <a16:creationId xmlns:a16="http://schemas.microsoft.com/office/drawing/2014/main" id="{66B63FAE-9142-CF7D-867F-547DB612CB45}"/>
              </a:ext>
            </a:extLst>
          </p:cNvPr>
          <p:cNvSpPr>
            <a:spLocks noGrp="1"/>
          </p:cNvSpPr>
          <p:nvPr>
            <p:ph type="dt" sz="quarter" idx="1"/>
          </p:nvPr>
        </p:nvSpPr>
        <p:spPr>
          <a:xfrm>
            <a:off x="3773488" y="0"/>
            <a:ext cx="2887662" cy="496888"/>
          </a:xfrm>
          <a:prstGeom prst="rect">
            <a:avLst/>
          </a:prstGeom>
          <a:noFill/>
          <a:ln w="9525" cap="flat" cmpd="sng" algn="ctr">
            <a:no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lvl1pPr algn="r">
              <a:defRPr sz="1200"/>
            </a:lvl1pPr>
          </a:lstStyle>
          <a:p>
            <a:fld id="{EA937B03-2E59-4ADB-B205-9C5C084207A9}" type="datetime1">
              <a:rPr lang="en-GB" altLang="en-US"/>
              <a:pPr/>
              <a:t>17/11/2025</a:t>
            </a:fld>
            <a:endParaRPr lang="en-GB" altLang="en-US"/>
          </a:p>
        </p:txBody>
      </p:sp>
      <p:sp>
        <p:nvSpPr>
          <p:cNvPr id="10244" name="Footer Placeholder 3">
            <a:extLst>
              <a:ext uri="{FF2B5EF4-FFF2-40B4-BE49-F238E27FC236}">
                <a16:creationId xmlns:a16="http://schemas.microsoft.com/office/drawing/2014/main" id="{FB441C42-19CD-6A0D-29E8-EC9DD407F63C}"/>
              </a:ext>
            </a:extLst>
          </p:cNvPr>
          <p:cNvSpPr>
            <a:spLocks noGrp="1"/>
          </p:cNvSpPr>
          <p:nvPr>
            <p:ph type="ftr" sz="quarter" idx="2"/>
          </p:nvPr>
        </p:nvSpPr>
        <p:spPr>
          <a:xfrm>
            <a:off x="0" y="9428163"/>
            <a:ext cx="2887663" cy="496887"/>
          </a:xfrm>
          <a:prstGeom prst="rect">
            <a:avLst/>
          </a:prstGeom>
          <a:noFill/>
          <a:ln w="9525" cap="flat" cmpd="sng" algn="ctr">
            <a:noFill/>
            <a:prstDash val="solid"/>
            <a:round/>
            <a:headEnd type="none" w="med" len="med"/>
            <a:tailEnd type="none" w="med" len="med"/>
          </a:ln>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0245" name="Slide Number Placeholder 4">
            <a:extLst>
              <a:ext uri="{FF2B5EF4-FFF2-40B4-BE49-F238E27FC236}">
                <a16:creationId xmlns:a16="http://schemas.microsoft.com/office/drawing/2014/main" id="{6FD73EBC-BB37-E3C2-4B39-D742582F66FA}"/>
              </a:ext>
            </a:extLst>
          </p:cNvPr>
          <p:cNvSpPr>
            <a:spLocks noGrp="1"/>
          </p:cNvSpPr>
          <p:nvPr>
            <p:ph type="sldNum" sz="quarter" idx="3"/>
          </p:nvPr>
        </p:nvSpPr>
        <p:spPr>
          <a:xfrm>
            <a:off x="3773488" y="9428163"/>
            <a:ext cx="2887662" cy="496887"/>
          </a:xfrm>
          <a:prstGeom prst="rect">
            <a:avLst/>
          </a:prstGeom>
          <a:noFill/>
          <a:ln w="9525" cap="flat" cmpd="sng" algn="ctr">
            <a:noFill/>
            <a:prstDash val="solid"/>
            <a:round/>
            <a:headEnd type="none" w="med" len="med"/>
            <a:tailEnd type="none" w="med" len="med"/>
          </a:ln>
        </p:spPr>
        <p:txBody>
          <a:bodyPr vert="horz" wrap="square" lIns="91440" tIns="45720" rIns="91440" bIns="45720" numCol="1" anchor="b" anchorCtr="0" compatLnSpc="1">
            <a:prstTxWarp prst="textNoShape">
              <a:avLst/>
            </a:prstTxWarp>
          </a:bodyPr>
          <a:lstStyle>
            <a:lvl1pPr algn="r">
              <a:defRPr sz="1200"/>
            </a:lvl1pPr>
          </a:lstStyle>
          <a:p>
            <a:fld id="{6D6154BD-693F-4C70-933E-CF1792285ABB}"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DEC649D-3128-01CB-10F9-796F9EB173F8}"/>
              </a:ext>
            </a:extLst>
          </p:cNvPr>
          <p:cNvSpPr>
            <a:spLocks noGrp="1" noChangeArrowheads="1"/>
          </p:cNvSpPr>
          <p:nvPr>
            <p:ph type="hdr" sz="quarter"/>
          </p:nvPr>
        </p:nvSpPr>
        <p:spPr bwMode="auto">
          <a:xfrm>
            <a:off x="0" y="0"/>
            <a:ext cx="2887663" cy="49688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eaLnBrk="1" hangingPunct="1">
              <a:buSzTx/>
              <a:defRPr sz="1200">
                <a:solidFill>
                  <a:schemeClr val="tx1"/>
                </a:solidFill>
                <a:latin typeface="Times" charset="0"/>
                <a:ea typeface="+mn-ea"/>
                <a:cs typeface="+mn-cs"/>
                <a:sym typeface="Times" charset="0"/>
              </a:defRPr>
            </a:lvl1pPr>
          </a:lstStyle>
          <a:p>
            <a:endParaRPr lang="en-GB"/>
          </a:p>
        </p:txBody>
      </p:sp>
      <p:sp>
        <p:nvSpPr>
          <p:cNvPr id="9219" name="Rectangle 3">
            <a:extLst>
              <a:ext uri="{FF2B5EF4-FFF2-40B4-BE49-F238E27FC236}">
                <a16:creationId xmlns:a16="http://schemas.microsoft.com/office/drawing/2014/main" id="{7D800B05-DDF7-DAAE-6C12-185DE40D71C9}"/>
              </a:ext>
            </a:extLst>
          </p:cNvPr>
          <p:cNvSpPr>
            <a:spLocks noGrp="1" noChangeArrowheads="1"/>
          </p:cNvSpPr>
          <p:nvPr>
            <p:ph type="dt" idx="1"/>
          </p:nvPr>
        </p:nvSpPr>
        <p:spPr bwMode="auto">
          <a:xfrm>
            <a:off x="3773488" y="0"/>
            <a:ext cx="2887662" cy="49688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1" hangingPunct="1">
              <a:buSzTx/>
              <a:defRPr sz="1200">
                <a:solidFill>
                  <a:schemeClr val="tx1"/>
                </a:solidFill>
                <a:latin typeface="Times" charset="0"/>
                <a:ea typeface="+mn-ea"/>
                <a:cs typeface="+mn-cs"/>
                <a:sym typeface="Times" charset="0"/>
              </a:defRPr>
            </a:lvl1pPr>
          </a:lstStyle>
          <a:p>
            <a:endParaRPr lang="en-GB"/>
          </a:p>
        </p:txBody>
      </p:sp>
      <p:sp>
        <p:nvSpPr>
          <p:cNvPr id="55300" name="Rectangle 4">
            <a:extLst>
              <a:ext uri="{FF2B5EF4-FFF2-40B4-BE49-F238E27FC236}">
                <a16:creationId xmlns:a16="http://schemas.microsoft.com/office/drawing/2014/main" id="{EBABC1C2-B2AE-220F-ECA5-D333DC454AE8}"/>
              </a:ext>
            </a:extLst>
          </p:cNvPr>
          <p:cNvSpPr>
            <a:spLocks noGrp="1" noRot="1" noChangeAspect="1" noChangeArrowheads="1" noTextEdit="1"/>
          </p:cNvSpPr>
          <p:nvPr>
            <p:ph type="sldImg" idx="5"/>
          </p:nvPr>
        </p:nvSpPr>
        <p:spPr bwMode="auto">
          <a:xfrm>
            <a:off x="850900" y="744538"/>
            <a:ext cx="4962525" cy="3722687"/>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E5319B62-540D-2664-A75C-400F783202E8}"/>
              </a:ext>
            </a:extLst>
          </p:cNvPr>
          <p:cNvSpPr>
            <a:spLocks noGrp="1" noChangeArrowheads="1"/>
          </p:cNvSpPr>
          <p:nvPr>
            <p:ph type="body" sz="quarter" idx="3"/>
          </p:nvPr>
        </p:nvSpPr>
        <p:spPr bwMode="auto">
          <a:xfrm>
            <a:off x="666750" y="4714875"/>
            <a:ext cx="5329238" cy="4467225"/>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a:extLst>
              <a:ext uri="{FF2B5EF4-FFF2-40B4-BE49-F238E27FC236}">
                <a16:creationId xmlns:a16="http://schemas.microsoft.com/office/drawing/2014/main" id="{9097DB81-82D0-BA7C-9C9A-069AF918D32D}"/>
              </a:ext>
            </a:extLst>
          </p:cNvPr>
          <p:cNvSpPr>
            <a:spLocks noGrp="1" noChangeArrowheads="1"/>
          </p:cNvSpPr>
          <p:nvPr>
            <p:ph type="ftr" sz="quarter" idx="4"/>
          </p:nvPr>
        </p:nvSpPr>
        <p:spPr bwMode="auto">
          <a:xfrm>
            <a:off x="0" y="9428163"/>
            <a:ext cx="2887663" cy="496887"/>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eaLnBrk="1" hangingPunct="1">
              <a:buSzTx/>
              <a:defRPr sz="1200">
                <a:solidFill>
                  <a:schemeClr val="tx1"/>
                </a:solidFill>
                <a:latin typeface="Times" charset="0"/>
                <a:ea typeface="+mn-ea"/>
                <a:cs typeface="+mn-cs"/>
                <a:sym typeface="Times" charset="0"/>
              </a:defRPr>
            </a:lvl1pPr>
          </a:lstStyle>
          <a:p>
            <a:endParaRPr lang="en-GB"/>
          </a:p>
        </p:txBody>
      </p:sp>
      <p:sp>
        <p:nvSpPr>
          <p:cNvPr id="9223" name="Rectangle 7">
            <a:extLst>
              <a:ext uri="{FF2B5EF4-FFF2-40B4-BE49-F238E27FC236}">
                <a16:creationId xmlns:a16="http://schemas.microsoft.com/office/drawing/2014/main" id="{CB07CBFC-43A3-CC90-368C-A744D4D8A208}"/>
              </a:ext>
            </a:extLst>
          </p:cNvPr>
          <p:cNvSpPr>
            <a:spLocks noGrp="1" noChangeArrowheads="1"/>
          </p:cNvSpPr>
          <p:nvPr>
            <p:ph type="sldNum" sz="quarter" idx="5"/>
          </p:nvPr>
        </p:nvSpPr>
        <p:spPr bwMode="auto">
          <a:xfrm>
            <a:off x="3773488" y="9428163"/>
            <a:ext cx="2887662" cy="496887"/>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defRPr sz="1200">
                <a:solidFill>
                  <a:srgbClr val="000000"/>
                </a:solidFill>
              </a:defRPr>
            </a:lvl1pPr>
          </a:lstStyle>
          <a:p>
            <a:fld id="{90727A5F-B9D8-4823-8ADD-7B2F37CCADB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gbr01.safelinks.protection.outlook.com/?url=https%3A%2F%2Fsenedd.wales%2Fsenedd-now%2Fsenedd-blog%2Fsenedd-election-2026-what-is-the-d-hondt-formula-and-how-does-it-work%2F&amp;data=05%7C02%7CCGriffiths%40electoralcommission.org.uk%7C6e601fb9aa8e4c0b107208dda8148f14%7C23ffaa85ba954afe83f8bec1204ec961%7C0%7C0%7C638851528445676652%7CUnknown%7CTWFpbGZsb3d8eyJFbXB0eU1hcGkiOnRydWUsIlYiOiIwLjAuMDAwMCIsIlAiOiJXaW4zMiIsIkFOIjoiTWFpbCIsIldUIjoyfQ%3D%3D%7C0%7C%7C%7C&amp;sdata=RXyE0WeSDowKqcgVfcR6snWkz1d6%2FvMSZan2C%2Fwpw2E%3D&amp;reserved=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1E302DAB-92CB-D5FD-EAB5-D2D87E6B2E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A0993C20-F546-464F-A621-1BEBF95FC34A}" type="slidenum">
              <a:rPr lang="en-GB" altLang="en-US" sz="1200">
                <a:solidFill>
                  <a:srgbClr val="000000"/>
                </a:solidFill>
              </a:rPr>
              <a:pPr eaLnBrk="1" hangingPunct="1"/>
              <a:t>1</a:t>
            </a:fld>
            <a:endParaRPr lang="en-GB" altLang="en-US" sz="1200">
              <a:solidFill>
                <a:srgbClr val="000000"/>
              </a:solidFill>
            </a:endParaRPr>
          </a:p>
        </p:txBody>
      </p:sp>
      <p:sp>
        <p:nvSpPr>
          <p:cNvPr id="57347" name="Rectangle 2">
            <a:extLst>
              <a:ext uri="{FF2B5EF4-FFF2-40B4-BE49-F238E27FC236}">
                <a16:creationId xmlns:a16="http://schemas.microsoft.com/office/drawing/2014/main" id="{078CDEB3-5EA4-DCC0-E930-48BB2F86548B}"/>
              </a:ext>
            </a:extLst>
          </p:cNvPr>
          <p:cNvSpPr>
            <a:spLocks noGrp="1" noRot="1" noChangeAspect="1" noChangeArrowheads="1" noTextEdit="1"/>
          </p:cNvSpPr>
          <p:nvPr>
            <p:ph type="sldImg"/>
          </p:nvPr>
        </p:nvSpPr>
        <p:spPr>
          <a:ln cap="flat">
            <a:headEnd type="none" w="med" len="med"/>
            <a:tailEnd type="none" w="med" len="med"/>
          </a:ln>
        </p:spPr>
      </p:sp>
      <p:sp>
        <p:nvSpPr>
          <p:cNvPr id="57348" name="Rectangle 3">
            <a:extLst>
              <a:ext uri="{FF2B5EF4-FFF2-40B4-BE49-F238E27FC236}">
                <a16:creationId xmlns:a16="http://schemas.microsoft.com/office/drawing/2014/main" id="{E3B9C359-EEB9-5633-3D49-5014E0ABDC0E}"/>
              </a:ext>
            </a:extLst>
          </p:cNvPr>
          <p:cNvSpPr>
            <a:spLocks noGrp="1" noChangeArrowheads="1"/>
          </p:cNvSpPr>
          <p:nvPr>
            <p:ph type="body" idx="1"/>
          </p:nvPr>
        </p:nvSpPr>
        <p:spPr>
          <a:xfrm>
            <a:off x="889000" y="4713288"/>
            <a:ext cx="4884738"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GB" altLang="en-US" b="1">
                <a:solidFill>
                  <a:srgbClr val="000000"/>
                </a:solidFill>
                <a:ea typeface="ＭＳ Ｐゴシック" panose="020B0600070205080204" pitchFamily="34" charset="-128"/>
              </a:rPr>
              <a:t>Aim	</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This PowerPoint presentation has been designed to assist with the briefing of polling station staff working at Senedd elections. </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sz="1800" b="0" i="0" u="none" strike="noStrike">
                <a:solidFill>
                  <a:srgbClr val="2D2D8A"/>
                </a:solidFill>
                <a:effectLst/>
                <a:latin typeface="Calibri" panose="020F0502020204030204" pitchFamily="34" charset="0"/>
              </a:rPr>
              <a:t>Key points are covered in the slides, but the presenter will need to ensure that more detail fleshing out the key points is provided during the training session. The notes in this document can be used as talking points for this purpose. </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This presentation refers to the polling station handbook and quick guide produced by the Electoral Commission to support this election.</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b="1">
                <a:solidFill>
                  <a:srgbClr val="000000"/>
                </a:solidFill>
                <a:ea typeface="ＭＳ Ｐゴシック" panose="020B0600070205080204" pitchFamily="34" charset="-128"/>
              </a:rPr>
              <a:t>Additional materials required</a:t>
            </a:r>
          </a:p>
          <a:p>
            <a:pPr defTabSz="914400">
              <a:spcBef>
                <a:spcPct val="0"/>
              </a:spcBef>
            </a:pPr>
            <a:endParaRPr lang="en-GB" altLang="en-US" b="1">
              <a:solidFill>
                <a:srgbClr val="000000"/>
              </a:solidFill>
              <a:ea typeface="ＭＳ Ｐゴシック" panose="020B0600070205080204" pitchFamily="34" charset="-128"/>
            </a:endParaRPr>
          </a:p>
          <a:p>
            <a:pPr defTabSz="914400">
              <a:spcBef>
                <a:spcPct val="0"/>
              </a:spcBef>
            </a:pPr>
            <a:r>
              <a:rPr lang="en-GB" sz="1800" b="0" i="0" u="none" strike="noStrike">
                <a:solidFill>
                  <a:srgbClr val="000000"/>
                </a:solidFill>
                <a:effectLst/>
                <a:latin typeface="Calibri" panose="020F0502020204030204" pitchFamily="34" charset="0"/>
              </a:rPr>
              <a:t>A copy of the Polling station handbook and Polling station quick guide. (copies are available on EC website)</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b="1">
                <a:solidFill>
                  <a:srgbClr val="000000"/>
                </a:solidFill>
                <a:ea typeface="ＭＳ Ｐゴシック" panose="020B0600070205080204" pitchFamily="34" charset="-128"/>
              </a:rPr>
              <a:t>Suggested Equipment</a:t>
            </a:r>
          </a:p>
          <a:p>
            <a:pPr defTabSz="914400">
              <a:spcBef>
                <a:spcPct val="0"/>
              </a:spcBef>
            </a:pPr>
            <a:endParaRPr lang="en-GB" altLang="en-US" b="1">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PowerPoint, flip chart, sundries box, notices, ballot papers, ballot box, sample paperwork.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DEC180D3-A6C8-5C8B-D23C-35ABC892E4F3}"/>
              </a:ext>
            </a:extLst>
          </p:cNvPr>
          <p:cNvSpPr>
            <a:spLocks noGrp="1" noRot="1" noChangeAspect="1" noChangeArrowheads="1" noTextEdit="1"/>
          </p:cNvSpPr>
          <p:nvPr>
            <p:ph type="sldImg"/>
          </p:nvPr>
        </p:nvSpPr>
        <p:spPr>
          <a:ln cap="flat">
            <a:headEnd type="none" w="med" len="med"/>
            <a:tailEnd type="none" w="med" len="med"/>
          </a:ln>
        </p:spPr>
      </p:sp>
      <p:sp>
        <p:nvSpPr>
          <p:cNvPr id="69635" name="Notes Placeholder 2">
            <a:extLst>
              <a:ext uri="{FF2B5EF4-FFF2-40B4-BE49-F238E27FC236}">
                <a16:creationId xmlns:a16="http://schemas.microsoft.com/office/drawing/2014/main" id="{BCF6E828-B86E-76AB-7224-86D26FC43D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endParaRPr>
          </a:p>
        </p:txBody>
      </p:sp>
      <p:sp>
        <p:nvSpPr>
          <p:cNvPr id="69636" name="Slide Number Placeholder 3">
            <a:extLst>
              <a:ext uri="{FF2B5EF4-FFF2-40B4-BE49-F238E27FC236}">
                <a16:creationId xmlns:a16="http://schemas.microsoft.com/office/drawing/2014/main" id="{6F2DFA7A-8CB3-8984-18AE-F4973A315C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67679986-A109-4CC6-85F1-1DC495C6A330}" type="slidenum">
              <a:rPr lang="en-GB" altLang="en-US" sz="1200">
                <a:solidFill>
                  <a:srgbClr val="000000"/>
                </a:solidFill>
              </a:rPr>
              <a:pPr eaLnBrk="1" hangingPunct="1"/>
              <a:t>10</a:t>
            </a:fld>
            <a:endParaRPr lang="en-GB" altLang="en-US"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9FA34546-508A-5BF9-D07C-B414862EA1B8}"/>
              </a:ext>
            </a:extLst>
          </p:cNvPr>
          <p:cNvSpPr>
            <a:spLocks noGrp="1" noRot="1" noChangeAspect="1" noChangeArrowheads="1" noTextEdit="1"/>
          </p:cNvSpPr>
          <p:nvPr>
            <p:ph type="sldImg"/>
          </p:nvPr>
        </p:nvSpPr>
        <p:spPr>
          <a:ln cap="flat">
            <a:headEnd type="none" w="med" len="med"/>
            <a:tailEnd type="none" w="med" len="med"/>
          </a:ln>
        </p:spPr>
      </p:sp>
      <p:sp>
        <p:nvSpPr>
          <p:cNvPr id="70659" name="Notes Placeholder 2">
            <a:extLst>
              <a:ext uri="{FF2B5EF4-FFF2-40B4-BE49-F238E27FC236}">
                <a16:creationId xmlns:a16="http://schemas.microsoft.com/office/drawing/2014/main" id="{036C0D96-245C-4C4B-61ED-85933FD1F9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endParaRPr>
          </a:p>
        </p:txBody>
      </p:sp>
      <p:sp>
        <p:nvSpPr>
          <p:cNvPr id="70660" name="Slide Number Placeholder 3">
            <a:extLst>
              <a:ext uri="{FF2B5EF4-FFF2-40B4-BE49-F238E27FC236}">
                <a16:creationId xmlns:a16="http://schemas.microsoft.com/office/drawing/2014/main" id="{71C8D640-87B3-48B9-F815-E767BD186F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61D15E4C-E17A-4FDF-9E56-7A315344CF9A}" type="slidenum">
              <a:rPr lang="en-GB" altLang="en-US" sz="1200">
                <a:solidFill>
                  <a:srgbClr val="000000"/>
                </a:solidFill>
              </a:rPr>
              <a:pPr eaLnBrk="1" hangingPunct="1"/>
              <a:t>11</a:t>
            </a:fld>
            <a:endParaRPr lang="en-GB" altLang="en-US"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B92D8912-4B3F-1FB7-85BC-897F19E853C9}"/>
              </a:ext>
            </a:extLst>
          </p:cNvPr>
          <p:cNvSpPr>
            <a:spLocks noGrp="1" noRot="1" noChangeAspect="1" noChangeArrowheads="1" noTextEdit="1"/>
          </p:cNvSpPr>
          <p:nvPr>
            <p:ph type="sldImg"/>
          </p:nvPr>
        </p:nvSpPr>
        <p:spPr>
          <a:ln cap="flat">
            <a:headEnd type="none" w="med" len="med"/>
            <a:tailEnd type="none" w="med" len="med"/>
          </a:ln>
        </p:spPr>
      </p:sp>
      <p:sp>
        <p:nvSpPr>
          <p:cNvPr id="40963" name="Notes Placeholder 2">
            <a:extLst>
              <a:ext uri="{FF2B5EF4-FFF2-40B4-BE49-F238E27FC236}">
                <a16:creationId xmlns:a16="http://schemas.microsoft.com/office/drawing/2014/main" id="{53094C01-CD6F-DEA1-458E-D50046E1E0CC}"/>
              </a:ext>
            </a:extLst>
          </p:cNvPr>
          <p:cNvSpPr>
            <a:spLocks noGrp="1"/>
          </p:cNvSpPr>
          <p:nvPr>
            <p:ph type="body" idx="3"/>
          </p:nvPr>
        </p:nvSpPr>
        <p:spPr>
          <a:ln/>
        </p:spPr>
        <p:txBody>
          <a:bodyPr>
            <a:noAutofit/>
          </a:bodyPr>
          <a:lstStyle/>
          <a:p>
            <a:pPr defTabSz="914400">
              <a:spcBef>
                <a:spcPct val="0"/>
              </a:spcBef>
            </a:pPr>
            <a:r>
              <a:rPr lang="en-GB" altLang="en-US">
                <a:solidFill>
                  <a:srgbClr val="000000"/>
                </a:solidFill>
                <a:ea typeface="ＭＳ Ｐゴシック" panose="020B0600070205080204" pitchFamily="34" charset="-128"/>
              </a:rPr>
              <a:t>This slide aims to provide key points to consider on setting up before polls open.</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b="1">
                <a:solidFill>
                  <a:srgbClr val="000000"/>
                </a:solidFill>
                <a:ea typeface="ＭＳ Ｐゴシック" panose="020B0600070205080204" pitchFamily="34" charset="-128"/>
              </a:rPr>
              <a:t>Trainer </a:t>
            </a:r>
            <a:r>
              <a:rPr lang="en-GB" altLang="en-US" b="1">
                <a:solidFill>
                  <a:srgbClr val="000000"/>
                </a:solidFill>
                <a:latin typeface="Times" panose="02020603050405020304" pitchFamily="18" charset="0"/>
                <a:ea typeface="ＭＳ Ｐゴシック" panose="020B0600070205080204" pitchFamily="34" charset="-128"/>
              </a:rPr>
              <a:t>–</a:t>
            </a:r>
            <a:r>
              <a:rPr lang="en-GB" altLang="en-US" b="1">
                <a:solidFill>
                  <a:srgbClr val="000000"/>
                </a:solidFill>
                <a:ea typeface="ＭＳ Ｐゴシック" panose="020B0600070205080204" pitchFamily="34" charset="-128"/>
              </a:rPr>
              <a:t> </a:t>
            </a:r>
            <a:r>
              <a:rPr lang="en-GB" altLang="en-US">
                <a:solidFill>
                  <a:srgbClr val="000000"/>
                </a:solidFill>
                <a:ea typeface="ＭＳ Ｐゴシック" panose="020B0600070205080204" pitchFamily="34" charset="-128"/>
              </a:rPr>
              <a:t>refer to the polling station set-up list in Appendix 11 of polling station handbook</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Check layout - clear pathway </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 accessible to all </a:t>
            </a:r>
          </a:p>
          <a:p>
            <a:pPr defTabSz="914400">
              <a:spcBef>
                <a:spcPct val="0"/>
              </a:spcBef>
            </a:pPr>
            <a:r>
              <a:rPr lang="en-GB" altLang="en-US">
                <a:solidFill>
                  <a:srgbClr val="000000"/>
                </a:solidFill>
                <a:ea typeface="ＭＳ Ｐゴシック" panose="020B0600070205080204" pitchFamily="34" charset="-128"/>
              </a:rPr>
              <a:t>Check all notices up </a:t>
            </a:r>
          </a:p>
          <a:p>
            <a:pPr defTabSz="914400">
              <a:spcBef>
                <a:spcPct val="0"/>
              </a:spcBef>
            </a:pPr>
            <a:r>
              <a:rPr lang="en-GB" altLang="en-US">
                <a:solidFill>
                  <a:srgbClr val="000000"/>
                </a:solidFill>
                <a:ea typeface="ＭＳ Ｐゴシック" panose="020B0600070205080204" pitchFamily="34" charset="-128"/>
              </a:rPr>
              <a:t>Check screens in place [if applicable] </a:t>
            </a:r>
          </a:p>
          <a:p>
            <a:pPr defTabSz="914400">
              <a:spcBef>
                <a:spcPct val="0"/>
              </a:spcBef>
            </a:pPr>
            <a:r>
              <a:rPr lang="en-GB" altLang="en-US">
                <a:solidFill>
                  <a:srgbClr val="000000"/>
                </a:solidFill>
                <a:ea typeface="ＭＳ Ｐゴシック" panose="020B0600070205080204" pitchFamily="34" charset="-128"/>
              </a:rPr>
              <a:t>If pencils are used, that they are ready and sharp</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Check all notices up and in a place where voters can see them. Also, the ‘Information for Voters’ notice in each polling booth and the notice entitled ‘Guidance for Voters’ is displayed inside the polling station.</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Equipment </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 enlarged ballot paper, magnifier, pencil grip, tactile voting device, any other equipment provided to assist with accessibility </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available for use at any time.</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b="1">
                <a:solidFill>
                  <a:srgbClr val="000000"/>
                </a:solidFill>
                <a:ea typeface="ＭＳ Ｐゴシック" panose="020B0600070205080204" pitchFamily="34" charset="-128"/>
              </a:rPr>
              <a:t>Trainer</a:t>
            </a:r>
            <a:r>
              <a:rPr lang="en-GB" altLang="en-US">
                <a:solidFill>
                  <a:srgbClr val="000000"/>
                </a:solidFill>
                <a:ea typeface="ＭＳ Ｐゴシック" panose="020B0600070205080204" pitchFamily="34" charset="-128"/>
              </a:rPr>
              <a:t> - have available examples of the polling station equipment and different types of notices at the briefing so that people can see it,  ask how anything is used or what things are for. </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b="1">
                <a:solidFill>
                  <a:srgbClr val="000000"/>
                </a:solidFill>
                <a:ea typeface="ＭＳ Ｐゴシック" panose="020B0600070205080204" pitchFamily="34" charset="-128"/>
              </a:rPr>
              <a:t>Trainer</a:t>
            </a:r>
            <a:r>
              <a:rPr lang="en-GB" altLang="en-US">
                <a:solidFill>
                  <a:srgbClr val="000000"/>
                </a:solidFill>
                <a:ea typeface="ＭＳ Ｐゴシック" panose="020B0600070205080204" pitchFamily="34" charset="-128"/>
              </a:rPr>
              <a:t> </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 run through final tasks to carry out just before polls open. </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	</a:t>
            </a:r>
          </a:p>
        </p:txBody>
      </p:sp>
      <p:sp>
        <p:nvSpPr>
          <p:cNvPr id="71684" name="Slide Number Placeholder 3">
            <a:extLst>
              <a:ext uri="{FF2B5EF4-FFF2-40B4-BE49-F238E27FC236}">
                <a16:creationId xmlns:a16="http://schemas.microsoft.com/office/drawing/2014/main" id="{E49546D2-2D0C-B879-0D2E-6CD7C2BA24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3A78FA7E-0E41-417E-B646-CF46D7C43E7C}" type="slidenum">
              <a:rPr lang="en-GB" altLang="en-US" sz="1200">
                <a:solidFill>
                  <a:srgbClr val="000000"/>
                </a:solidFill>
              </a:rPr>
              <a:pPr eaLnBrk="1" hangingPunct="1"/>
              <a:t>12</a:t>
            </a:fld>
            <a:endParaRPr lang="en-GB" altLang="en-US"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A06EB060-166B-2608-1264-0AB8202DBB1A}"/>
              </a:ext>
            </a:extLst>
          </p:cNvPr>
          <p:cNvSpPr>
            <a:spLocks noGrp="1" noRot="1" noChangeAspect="1" noChangeArrowheads="1" noTextEdit="1"/>
          </p:cNvSpPr>
          <p:nvPr>
            <p:ph type="sldImg"/>
          </p:nvPr>
        </p:nvSpPr>
        <p:spPr>
          <a:ln cap="flat">
            <a:headEnd type="none" w="med" len="med"/>
            <a:tailEnd type="none" w="med" len="med"/>
          </a:ln>
        </p:spPr>
      </p:sp>
      <p:sp>
        <p:nvSpPr>
          <p:cNvPr id="43011" name="Notes Placeholder 2">
            <a:extLst>
              <a:ext uri="{FF2B5EF4-FFF2-40B4-BE49-F238E27FC236}">
                <a16:creationId xmlns:a16="http://schemas.microsoft.com/office/drawing/2014/main" id="{8F5CE2B3-7152-BAB1-01AE-3444BBF1116E}"/>
              </a:ext>
            </a:extLst>
          </p:cNvPr>
          <p:cNvSpPr>
            <a:spLocks noGrp="1"/>
          </p:cNvSpPr>
          <p:nvPr>
            <p:ph type="body" idx="3"/>
          </p:nvPr>
        </p:nvSpPr>
        <p:spPr>
          <a:ln/>
        </p:spPr>
        <p:txBody>
          <a:bodyPr>
            <a:noAutofit/>
          </a:bodyPr>
          <a:lstStyle/>
          <a:p>
            <a:pPr defTabSz="914400">
              <a:spcBef>
                <a:spcPct val="0"/>
              </a:spcBef>
            </a:pPr>
            <a:r>
              <a:rPr lang="en-GB" altLang="en-US" b="1">
                <a:solidFill>
                  <a:srgbClr val="000000"/>
                </a:solidFill>
                <a:ea typeface="ＭＳ Ｐゴシック" panose="020B0600070205080204" pitchFamily="34" charset="-128"/>
              </a:rPr>
              <a:t>Trainer </a:t>
            </a:r>
            <a:r>
              <a:rPr lang="en-GB" altLang="en-US">
                <a:solidFill>
                  <a:srgbClr val="000000"/>
                </a:solidFill>
                <a:ea typeface="ＭＳ Ｐゴシック" panose="020B0600070205080204" pitchFamily="34" charset="-128"/>
              </a:rPr>
              <a:t>- Ask trainees the question: </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who can enter the polling station?</a:t>
            </a:r>
            <a:r>
              <a:rPr lang="en-GB" altLang="en-US">
                <a:solidFill>
                  <a:srgbClr val="000000"/>
                </a:solidFill>
                <a:latin typeface="Times" panose="02020603050405020304" pitchFamily="18" charset="0"/>
                <a:ea typeface="ＭＳ Ｐゴシック" panose="020B0600070205080204" pitchFamily="34" charset="-128"/>
              </a:rPr>
              <a:t>’</a:t>
            </a:r>
            <a:endParaRPr lang="en-GB" altLang="en-US">
              <a:solidFill>
                <a:srgbClr val="000000"/>
              </a:solidFill>
              <a:ea typeface="ＭＳ Ｐゴシック" panose="020B0600070205080204" pitchFamily="34" charset="-128"/>
            </a:endParaRPr>
          </a:p>
          <a:p>
            <a:pPr defTabSz="914400">
              <a:spcBef>
                <a:spcPct val="0"/>
              </a:spcBef>
            </a:pPr>
            <a:endParaRPr lang="en-GB" altLang="en-US" b="1">
              <a:solidFill>
                <a:srgbClr val="000000"/>
              </a:solidFill>
              <a:ea typeface="ＭＳ Ｐゴシック" panose="020B0600070205080204" pitchFamily="34" charset="-128"/>
            </a:endParaRPr>
          </a:p>
          <a:p>
            <a:pPr defTabSz="914400">
              <a:spcBef>
                <a:spcPct val="0"/>
              </a:spcBef>
            </a:pPr>
            <a:r>
              <a:rPr lang="en-GB" altLang="en-US" b="1">
                <a:solidFill>
                  <a:srgbClr val="000000"/>
                </a:solidFill>
                <a:ea typeface="ＭＳ Ｐゴシック" panose="020B0600070205080204" pitchFamily="34" charset="-128"/>
              </a:rPr>
              <a:t>Interactive slide </a:t>
            </a:r>
            <a:r>
              <a:rPr lang="en-GB" altLang="en-US" b="1">
                <a:solidFill>
                  <a:srgbClr val="000000"/>
                </a:solidFill>
                <a:latin typeface="Times" panose="02020603050405020304" pitchFamily="18" charset="0"/>
                <a:ea typeface="ＭＳ Ｐゴシック" panose="020B0600070205080204" pitchFamily="34" charset="-128"/>
              </a:rPr>
              <a:t>–</a:t>
            </a:r>
            <a:r>
              <a:rPr lang="en-GB" altLang="en-US" b="1">
                <a:solidFill>
                  <a:srgbClr val="000000"/>
                </a:solidFill>
                <a:ea typeface="ＭＳ Ｐゴシック" panose="020B0600070205080204" pitchFamily="34" charset="-128"/>
              </a:rPr>
              <a:t> a click will make answers appear</a:t>
            </a:r>
          </a:p>
          <a:p>
            <a:pPr defTabSz="914400">
              <a:spcBef>
                <a:spcPct val="0"/>
              </a:spcBef>
            </a:pPr>
            <a:endParaRPr lang="en-GB" altLang="en-US" b="1">
              <a:solidFill>
                <a:srgbClr val="000000"/>
              </a:solidFill>
              <a:ea typeface="ＭＳ Ｐゴシック" panose="020B0600070205080204" pitchFamily="34" charset="-128"/>
            </a:endParaRPr>
          </a:p>
          <a:p>
            <a:pPr defTabSz="914400">
              <a:spcBef>
                <a:spcPct val="0"/>
              </a:spcBef>
            </a:pPr>
            <a:r>
              <a:rPr lang="en-GB" altLang="en-US" b="1">
                <a:solidFill>
                  <a:srgbClr val="000000"/>
                </a:solidFill>
                <a:ea typeface="ＭＳ Ｐゴシック" panose="020B0600070205080204" pitchFamily="34" charset="-128"/>
              </a:rPr>
              <a:t>Discussion points</a:t>
            </a:r>
          </a:p>
          <a:p>
            <a:pPr defTabSz="914400">
              <a:spcBef>
                <a:spcPct val="0"/>
              </a:spcBef>
            </a:pPr>
            <a:endParaRPr lang="en-GB" altLang="en-US" b="1">
              <a:solidFill>
                <a:srgbClr val="000000"/>
              </a:solidFill>
              <a:ea typeface="ＭＳ Ｐゴシック" panose="020B0600070205080204" pitchFamily="34" charset="-128"/>
            </a:endParaRPr>
          </a:p>
          <a:p>
            <a:pPr defTabSz="914400">
              <a:spcBef>
                <a:spcPct val="0"/>
              </a:spcBef>
            </a:pPr>
            <a:r>
              <a:rPr lang="en-GB" altLang="en-US" b="1">
                <a:solidFill>
                  <a:srgbClr val="000000"/>
                </a:solidFill>
                <a:ea typeface="ＭＳ Ｐゴシック" panose="020B0600070205080204" pitchFamily="34" charset="-128"/>
              </a:rPr>
              <a:t>Can tellers wear rosettes with party names / candidates?</a:t>
            </a:r>
          </a:p>
          <a:p>
            <a:pPr defTabSz="914400">
              <a:spcBef>
                <a:spcPct val="0"/>
              </a:spcBef>
            </a:pPr>
            <a:r>
              <a:rPr lang="en-GB" b="0" i="0" u="none" strike="noStrike">
                <a:solidFill>
                  <a:srgbClr val="000000"/>
                </a:solidFill>
                <a:effectLst/>
                <a:latin typeface="Calibri" panose="020F0502020204030204" pitchFamily="34" charset="0"/>
              </a:rPr>
              <a:t>[Tellers should wear coloured rosettes of a reasonable size, as this assists electors by making it clear that they are activists and not electoral officials. The rosette may display the name of a candidate or party and/or emblem or description; the rosette should not bear a slogan and must not be oversized]</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b="1">
                <a:solidFill>
                  <a:srgbClr val="000000"/>
                </a:solidFill>
                <a:ea typeface="ＭＳ Ｐゴシック" panose="020B0600070205080204" pitchFamily="34" charset="-128"/>
              </a:rPr>
              <a:t>Can the media enter the polling station to film a candidate/campaigner voting?</a:t>
            </a:r>
          </a:p>
          <a:p>
            <a:pPr defTabSz="914400">
              <a:spcBef>
                <a:spcPct val="0"/>
              </a:spcBef>
            </a:pPr>
            <a:r>
              <a:rPr lang="en-GB" altLang="en-US">
                <a:solidFill>
                  <a:srgbClr val="000000"/>
                </a:solidFill>
                <a:ea typeface="ＭＳ Ｐゴシック" panose="020B0600070205080204" pitchFamily="34" charset="-128"/>
              </a:rPr>
              <a:t>Representatives of the media have no right to enter a polling station except as voters or accredited observers. They must not be allowed to film or interview voters in the polling station.</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p:txBody>
      </p:sp>
      <p:sp>
        <p:nvSpPr>
          <p:cNvPr id="72708" name="Slide Number Placeholder 3">
            <a:extLst>
              <a:ext uri="{FF2B5EF4-FFF2-40B4-BE49-F238E27FC236}">
                <a16:creationId xmlns:a16="http://schemas.microsoft.com/office/drawing/2014/main" id="{9CB8EFB2-87D4-DCB6-F374-41978D035F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1EC0A0AD-A971-4A80-AE5D-85BFE68CB23A}" type="slidenum">
              <a:rPr lang="en-GB" altLang="en-US" sz="1200">
                <a:solidFill>
                  <a:srgbClr val="000000"/>
                </a:solidFill>
              </a:rPr>
              <a:pPr eaLnBrk="1" hangingPunct="1"/>
              <a:t>13</a:t>
            </a:fld>
            <a:endParaRPr lang="en-GB" altLang="en-US"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C68DBFB-6D22-3A16-4490-B325A5479D32}"/>
              </a:ext>
            </a:extLst>
          </p:cNvPr>
          <p:cNvSpPr>
            <a:spLocks noGrp="1" noRot="1" noChangeAspect="1" noChangeArrowheads="1" noTextEdit="1"/>
          </p:cNvSpPr>
          <p:nvPr>
            <p:ph type="sldImg"/>
          </p:nvPr>
        </p:nvSpPr>
        <p:spPr>
          <a:ln cap="flat">
            <a:headEnd type="none" w="med" len="med"/>
            <a:tailEnd type="none" w="med" len="med"/>
          </a:ln>
        </p:spPr>
      </p:sp>
      <p:sp>
        <p:nvSpPr>
          <p:cNvPr id="45059" name="Notes Placeholder 2">
            <a:extLst>
              <a:ext uri="{FF2B5EF4-FFF2-40B4-BE49-F238E27FC236}">
                <a16:creationId xmlns:a16="http://schemas.microsoft.com/office/drawing/2014/main" id="{62520465-3955-9B5E-C124-D3BB77B8F1A7}"/>
              </a:ext>
            </a:extLst>
          </p:cNvPr>
          <p:cNvSpPr>
            <a:spLocks noGrp="1"/>
          </p:cNvSpPr>
          <p:nvPr>
            <p:ph type="body" idx="3"/>
          </p:nvPr>
        </p:nvSpPr>
        <p:spPr>
          <a:ln cap="flat" algn="ctr">
            <a:headEnd type="none" w="med" len="med"/>
            <a:tailEnd type="none" w="med" len="med"/>
          </a:ln>
        </p:spPr>
        <p:txBody>
          <a:bodyPr>
            <a:noAutofit/>
          </a:bodyPr>
          <a:lstStyle/>
          <a:p>
            <a:pPr marL="39688" defTabSz="914400">
              <a:spcBef>
                <a:spcPts val="413"/>
              </a:spcBef>
            </a:pPr>
            <a:r>
              <a:rPr lang="en-GB" altLang="en-US">
                <a:solidFill>
                  <a:srgbClr val="000000"/>
                </a:solidFill>
                <a:ea typeface="ＭＳ Ｐゴシック" panose="020B0600070205080204" pitchFamily="34" charset="-128"/>
              </a:rPr>
              <a:t>The aim of this slide is to highlight what polling station staff should expect if observers and Electoral Commission Representatives visit the station.</a:t>
            </a:r>
          </a:p>
          <a:p>
            <a:pPr marL="39688" defTabSz="914400">
              <a:spcBef>
                <a:spcPts val="413"/>
              </a:spcBef>
            </a:pPr>
            <a:endParaRPr lang="en-GB" altLang="en-US">
              <a:solidFill>
                <a:srgbClr val="000000"/>
              </a:solidFill>
              <a:ea typeface="ＭＳ Ｐゴシック" panose="020B0600070205080204" pitchFamily="34" charset="-128"/>
            </a:endParaRPr>
          </a:p>
          <a:p>
            <a:pPr marL="39688" defTabSz="914400">
              <a:spcBef>
                <a:spcPts val="413"/>
              </a:spcBef>
            </a:pPr>
            <a:r>
              <a:rPr lang="en-US" altLang="en-US" b="1">
                <a:solidFill>
                  <a:srgbClr val="000000"/>
                </a:solidFill>
                <a:latin typeface="Times" panose="02020603050405020304" pitchFamily="18" charset="0"/>
                <a:ea typeface="ＭＳ Ｐゴシック" panose="020B0600070205080204" pitchFamily="34" charset="-128"/>
                <a:sym typeface="Times" panose="02020603050405020304" pitchFamily="18" charset="0"/>
              </a:rPr>
              <a:t>Trainer</a:t>
            </a: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 – Explain that observation is an important part of the election process and should not be obstructed it in any way. All those who attend a polling station for the purposes of observing proceedings should follow the public health measures in place throughout. </a:t>
            </a:r>
          </a:p>
          <a:p>
            <a:pPr marL="39688" defTabSz="914400">
              <a:spcBef>
                <a:spcPts val="413"/>
              </a:spcBef>
            </a:pPr>
            <a:endParaRPr lang="en-GB" altLang="en-US">
              <a:solidFill>
                <a:srgbClr val="000000"/>
              </a:solidFill>
              <a:ea typeface="ＭＳ Ｐゴシック" panose="020B0600070205080204" pitchFamily="34" charset="-128"/>
            </a:endParaRPr>
          </a:p>
          <a:p>
            <a:pPr marL="39688" defTabSz="914400">
              <a:spcBef>
                <a:spcPts val="413"/>
              </a:spcBef>
            </a:pPr>
            <a:r>
              <a:rPr lang="en-GB" altLang="en-US">
                <a:solidFill>
                  <a:srgbClr val="000000"/>
                </a:solidFill>
                <a:ea typeface="ＭＳ Ｐゴシック" panose="020B0600070205080204" pitchFamily="34" charset="-128"/>
              </a:rPr>
              <a:t>Accredited observers and Electoral Commission representative will have photographic ID issued by the Electoral Commission</a:t>
            </a: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Accredited observers &amp; Commission representatives do not need to give advanced warning of their visit, however they may have contacted </a:t>
            </a:r>
            <a:r>
              <a:rPr lang="en-GB" altLang="en-US">
                <a:solidFill>
                  <a:srgbClr val="000000"/>
                </a:solidFill>
                <a:ea typeface="ＭＳ Ｐゴシック" panose="020B0600070205080204" pitchFamily="34" charset="-128"/>
              </a:rPr>
              <a:t>the RO in advance to advise that they will be observing in your area.</a:t>
            </a: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Accredited observers and Commission representatives DO need to provide you with ID when they come into the station.  </a:t>
            </a: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Silver badges (</a:t>
            </a:r>
            <a:r>
              <a:rPr lang="en-US" altLang="en-US" err="1">
                <a:solidFill>
                  <a:srgbClr val="000000"/>
                </a:solidFill>
                <a:latin typeface="Times" panose="02020603050405020304" pitchFamily="18" charset="0"/>
                <a:ea typeface="ＭＳ Ｐゴシック" panose="020B0600070205080204" pitchFamily="34" charset="-128"/>
                <a:sym typeface="Times" panose="02020603050405020304" pitchFamily="18" charset="0"/>
              </a:rPr>
              <a:t>ie</a:t>
            </a: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 those issued to accredited observers) will have a start and expiry date, as well as a reference number above the picture.</a:t>
            </a: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rPr>
              <a:t>To ensure the safe and effective conduct of the poll, Presiding Officers are entitled to limit the number of accredited observers (but not Commission representatives) present inside a polling station for a specified time – such as for 30 or 60 minutes. If, due to the number of electors waiting to vote or the number of observers already present, there is a risk to the safe and effective conduct of proceedings you may need to temporarily limit the number of observers and/or the amount of time observers that can stay in the polling station, to ensure that there is sufficient room to </a:t>
            </a:r>
            <a:r>
              <a:rPr lang="en-US" altLang="en-US" err="1">
                <a:solidFill>
                  <a:srgbClr val="000000"/>
                </a:solidFill>
                <a:latin typeface="Times" panose="02020603050405020304" pitchFamily="18" charset="0"/>
                <a:ea typeface="ＭＳ Ｐゴシック" panose="020B0600070205080204" pitchFamily="34" charset="-128"/>
              </a:rPr>
              <a:t>minimise</a:t>
            </a:r>
            <a:r>
              <a:rPr lang="en-US" altLang="en-US">
                <a:solidFill>
                  <a:srgbClr val="000000"/>
                </a:solidFill>
                <a:latin typeface="Times" panose="02020603050405020304" pitchFamily="18" charset="0"/>
                <a:ea typeface="ＭＳ Ｐゴシック" panose="020B0600070205080204" pitchFamily="34" charset="-128"/>
              </a:rPr>
              <a:t> close contact between people and that the poll can proceed effectively.  However you cannot bar all observers from the entire process, only to limit the number of observers present at any one time. When such action is taken, this should be recorded in a polling station log.</a:t>
            </a:r>
            <a:endParaRPr lang="en-GB" altLang="en-US">
              <a:solidFill>
                <a:srgbClr val="000000"/>
              </a:solidFill>
              <a:ea typeface="ＭＳ Ｐゴシック" panose="020B0600070205080204" pitchFamily="34" charset="-128"/>
            </a:endParaRP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pPr>
            <a:r>
              <a:rPr lang="en-US" altLang="en-US" b="1">
                <a:solidFill>
                  <a:srgbClr val="000000"/>
                </a:solidFill>
                <a:latin typeface="Times" panose="02020603050405020304" pitchFamily="18" charset="0"/>
                <a:ea typeface="ＭＳ Ｐゴシック" panose="020B0600070205080204" pitchFamily="34" charset="-128"/>
                <a:sym typeface="Times" panose="02020603050405020304" pitchFamily="18" charset="0"/>
              </a:rPr>
              <a:t>Trainer - </a:t>
            </a: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Refer POs to EC publication </a:t>
            </a:r>
            <a:r>
              <a:rPr lang="en-US" altLang="en-US" i="1">
                <a:solidFill>
                  <a:srgbClr val="000000"/>
                </a:solidFill>
                <a:latin typeface="Times" panose="02020603050405020304" pitchFamily="18" charset="0"/>
                <a:ea typeface="ＭＳ Ｐゴシック" panose="020B0600070205080204" pitchFamily="34" charset="-128"/>
                <a:sym typeface="Times" panose="02020603050405020304" pitchFamily="18" charset="0"/>
              </a:rPr>
              <a:t>Observers at UK elections</a:t>
            </a: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 </a:t>
            </a:r>
            <a:r>
              <a:rPr lang="en-US" sz="1800" b="0" i="0" u="sng" strike="noStrike">
                <a:solidFill>
                  <a:srgbClr val="000000"/>
                </a:solidFill>
                <a:effectLst/>
                <a:latin typeface="Calibri" panose="020F0502020204030204" pitchFamily="34" charset="0"/>
              </a:rPr>
              <a:t>https://www.electoralcommission.org.uk/voting-and-elections/observing-elections-and-referendums/guidance-and-feedback-observing-elections </a:t>
            </a: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and the Commission’s Polling station handbook.</a:t>
            </a:r>
            <a:endParaRPr lang="en-GB" altLang="en-US">
              <a:solidFill>
                <a:srgbClr val="000000"/>
              </a:solidFill>
              <a:ea typeface="ＭＳ Ｐゴシック" panose="020B0600070205080204" pitchFamily="34" charset="-128"/>
            </a:endParaRPr>
          </a:p>
        </p:txBody>
      </p:sp>
      <p:sp>
        <p:nvSpPr>
          <p:cNvPr id="73732" name="Slide Number Placeholder 3">
            <a:extLst>
              <a:ext uri="{FF2B5EF4-FFF2-40B4-BE49-F238E27FC236}">
                <a16:creationId xmlns:a16="http://schemas.microsoft.com/office/drawing/2014/main" id="{A37CF811-FF98-7506-1101-1018E591B6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34100A0C-B389-44F4-87DE-6CCC498402B0}" type="slidenum">
              <a:rPr lang="en-GB" altLang="en-US" sz="1200">
                <a:solidFill>
                  <a:srgbClr val="000000"/>
                </a:solidFill>
              </a:rPr>
              <a:pPr eaLnBrk="1" hangingPunct="1"/>
              <a:t>14</a:t>
            </a:fld>
            <a:endParaRPr lang="en-GB" altLang="en-US"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74F71F37-4A59-2B8C-8FD6-469873560EF4}"/>
              </a:ext>
            </a:extLst>
          </p:cNvPr>
          <p:cNvSpPr>
            <a:spLocks noGrp="1" noRot="1" noChangeAspect="1" noChangeArrowheads="1" noTextEdit="1"/>
          </p:cNvSpPr>
          <p:nvPr>
            <p:ph type="sldImg"/>
          </p:nvPr>
        </p:nvSpPr>
        <p:spPr>
          <a:ln cap="flat">
            <a:headEnd type="none" w="med" len="med"/>
            <a:tailEnd type="none" w="med" len="med"/>
          </a:ln>
        </p:spPr>
      </p:sp>
      <p:sp>
        <p:nvSpPr>
          <p:cNvPr id="47107" name="Notes Placeholder 2">
            <a:extLst>
              <a:ext uri="{FF2B5EF4-FFF2-40B4-BE49-F238E27FC236}">
                <a16:creationId xmlns:a16="http://schemas.microsoft.com/office/drawing/2014/main" id="{BB4743DA-7630-B64E-DE5D-C2D775EEEF58}"/>
              </a:ext>
            </a:extLst>
          </p:cNvPr>
          <p:cNvSpPr>
            <a:spLocks noGrp="1"/>
          </p:cNvSpPr>
          <p:nvPr>
            <p:ph type="body" idx="3"/>
          </p:nvPr>
        </p:nvSpPr>
        <p:spPr>
          <a:ln/>
        </p:spPr>
        <p:txBody>
          <a:bodyPr>
            <a:noAutofit/>
          </a:bodyPr>
          <a:lstStyle/>
          <a:p>
            <a:pPr marL="38100"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The aim of this slide is to highlight the importance of customer care, particularly if faced with a difficult situation. </a:t>
            </a:r>
          </a:p>
          <a:p>
            <a:pPr marL="38100" defTabSz="914400">
              <a:spcBef>
                <a:spcPts val="413"/>
              </a:spcBef>
            </a:pPr>
            <a:endParaRPr lang="en-US" altLang="en-US" b="1">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algn="l" rtl="0" fontAlgn="base">
              <a:buNone/>
            </a:pPr>
            <a:r>
              <a:rPr lang="en-US" altLang="en-US" b="1">
                <a:solidFill>
                  <a:srgbClr val="000000"/>
                </a:solidFill>
                <a:latin typeface="Times" panose="02020603050405020304" pitchFamily="18" charset="0"/>
                <a:ea typeface="ＭＳ Ｐゴシック" panose="020B0600070205080204" pitchFamily="34" charset="-128"/>
                <a:sym typeface="Times" panose="02020603050405020304" pitchFamily="18" charset="0"/>
              </a:rPr>
              <a:t>Trainer </a:t>
            </a: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 reinforce that  voters who feel comfortable with the voting experience are more likely to participate regularly. All voters should receive a consistent level service. </a:t>
            </a:r>
            <a:r>
              <a:rPr lang="en-US" b="0" i="0" u="none" strike="noStrike">
                <a:solidFill>
                  <a:srgbClr val="000000"/>
                </a:solidFill>
                <a:effectLst/>
                <a:latin typeface="Calibri" panose="020F0502020204030204" pitchFamily="34" charset="0"/>
              </a:rPr>
              <a:t>Where provided staff should wear and clearly display badges identifying them as staff members so that voters know who they can turn to for assistance.</a:t>
            </a:r>
            <a:r>
              <a:rPr lang="en-US" b="0" i="0">
                <a:solidFill>
                  <a:srgbClr val="444444"/>
                </a:solidFill>
                <a:effectLst/>
                <a:latin typeface="Calibri" panose="020F0502020204030204" pitchFamily="34" charset="0"/>
              </a:rPr>
              <a:t>​</a:t>
            </a: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Being positive and empathetic can often help to diffuse difficult situations. </a:t>
            </a:r>
          </a:p>
          <a:p>
            <a:pPr marL="38100"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Make sure that you do not lead voters to vote in a specific way when offering assistance.</a:t>
            </a:r>
          </a:p>
          <a:p>
            <a:pPr marL="38100"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defTabSz="914400">
              <a:spcBef>
                <a:spcPts val="413"/>
              </a:spcBef>
            </a:pPr>
            <a:r>
              <a:rPr lang="en-GB" altLang="en-US">
                <a:solidFill>
                  <a:srgbClr val="000000"/>
                </a:solidFill>
                <a:ea typeface="ＭＳ Ｐゴシック" panose="020B0600070205080204" pitchFamily="34" charset="-128"/>
              </a:rPr>
              <a:t>The language used to assist or give instructions to voters in the polling station should be English or Welsh. The Returning Officer may have provided instructions or guidance in alternative languages or formats depending on requirements within the community. </a:t>
            </a:r>
          </a:p>
          <a:p>
            <a:pPr marL="38100" defTabSz="914400">
              <a:spcBef>
                <a:spcPts val="413"/>
              </a:spcBef>
            </a:pPr>
            <a:endParaRPr lang="en-GB" altLang="en-US">
              <a:solidFill>
                <a:srgbClr val="000000"/>
              </a:solidFill>
              <a:ea typeface="ＭＳ Ｐゴシック" panose="020B0600070205080204" pitchFamily="34" charset="-128"/>
            </a:endParaRPr>
          </a:p>
          <a:p>
            <a:pPr marL="38100" defTabSz="914400">
              <a:spcBef>
                <a:spcPts val="413"/>
              </a:spcBef>
            </a:pPr>
            <a:r>
              <a:rPr lang="en-GB" altLang="en-US">
                <a:solidFill>
                  <a:srgbClr val="000000"/>
                </a:solidFill>
                <a:ea typeface="ＭＳ Ｐゴシック" panose="020B0600070205080204" pitchFamily="34" charset="-128"/>
              </a:rPr>
              <a:t>The Presiding Officer should be familiar with what resources are available and provide these as and when appropriate. In some exceptional cases the translated notices may not be sufficient or appropriate. For example, a voter may have low levels of literacy or may have a question that falls outside of what is covered by the notices. In those circumstances, if polling station staff are able to provide information in a language spoken by the voter, assistance in a language other than English or Welsh may then be provided. </a:t>
            </a:r>
          </a:p>
          <a:p>
            <a:pPr marL="38100" defTabSz="914400">
              <a:spcBef>
                <a:spcPts val="413"/>
              </a:spcBef>
            </a:pPr>
            <a:endParaRPr lang="en-GB" altLang="en-US">
              <a:solidFill>
                <a:srgbClr val="000000"/>
              </a:solidFill>
              <a:ea typeface="ＭＳ Ｐゴシック" panose="020B0600070205080204" pitchFamily="34" charset="-128"/>
            </a:endParaRPr>
          </a:p>
          <a:p>
            <a:pPr marL="38100" defTabSz="914400">
              <a:spcBef>
                <a:spcPts val="413"/>
              </a:spcBef>
            </a:pPr>
            <a:r>
              <a:rPr lang="en-GB" altLang="en-US">
                <a:solidFill>
                  <a:srgbClr val="000000"/>
                </a:solidFill>
                <a:ea typeface="ＭＳ Ｐゴシック" panose="020B0600070205080204" pitchFamily="34" charset="-128"/>
              </a:rPr>
              <a:t>Where assistance is given in another language, you should explain to other staff and any polling agents or observers present what question has been asked and the response given.</a:t>
            </a:r>
          </a:p>
          <a:p>
            <a:pPr marL="38100"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The electoral rules must always be followed – refer to the polling station handbook and if in doubt, call the elections office. </a:t>
            </a:r>
          </a:p>
          <a:p>
            <a:pPr marL="38100"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Be aware of the security of voters personal details on the electoral register and poll cards. Ensure any poll cards left by voters at the station are destroyed in line with your document retention policy.</a:t>
            </a:r>
          </a:p>
          <a:p>
            <a:pPr marL="38100" defTabSz="914400">
              <a:spcBef>
                <a:spcPts val="413"/>
              </a:spcBef>
            </a:pPr>
            <a:endParaRPr lang="en-GB" altLang="en-US">
              <a:solidFill>
                <a:srgbClr val="000000"/>
              </a:solidFill>
              <a:ea typeface="ＭＳ Ｐゴシック" panose="020B0600070205080204" pitchFamily="34" charset="-128"/>
              <a:sym typeface="Times" panose="02020603050405020304" pitchFamily="18" charset="0"/>
            </a:endParaRPr>
          </a:p>
          <a:p>
            <a:pPr marL="38100" defTabSz="914400">
              <a:spcBef>
                <a:spcPts val="413"/>
              </a:spcBef>
            </a:pPr>
            <a:r>
              <a:rPr lang="en-GB" altLang="en-US" b="1">
                <a:solidFill>
                  <a:srgbClr val="000000"/>
                </a:solidFill>
                <a:ea typeface="ＭＳ Ｐゴシック" panose="020B0600070205080204" pitchFamily="34" charset="-128"/>
                <a:sym typeface="Times" panose="02020603050405020304" pitchFamily="18" charset="0"/>
              </a:rPr>
              <a:t>Discussion points</a:t>
            </a:r>
          </a:p>
          <a:p>
            <a:pPr marL="38100" defTabSz="914400">
              <a:spcBef>
                <a:spcPts val="413"/>
              </a:spcBef>
            </a:pPr>
            <a:r>
              <a:rPr lang="en-GB" altLang="en-US">
                <a:solidFill>
                  <a:srgbClr val="000000"/>
                </a:solidFill>
                <a:ea typeface="ＭＳ Ｐゴシック" panose="020B0600070205080204" pitchFamily="34" charset="-128"/>
                <a:sym typeface="Times" panose="02020603050405020304" pitchFamily="18" charset="0"/>
              </a:rPr>
              <a:t>What types scenarios could occur in the polling station which may be challenging? For example, someone not on the register, someone in the wrong polling station etc. </a:t>
            </a:r>
          </a:p>
          <a:p>
            <a:pPr marL="38100" defTabSz="914400">
              <a:spcBef>
                <a:spcPts val="413"/>
              </a:spcBef>
            </a:pPr>
            <a:r>
              <a:rPr lang="en-GB" altLang="en-US">
                <a:solidFill>
                  <a:srgbClr val="000000"/>
                </a:solidFill>
                <a:ea typeface="ＭＳ Ｐゴシック" panose="020B0600070205080204" pitchFamily="34" charset="-128"/>
                <a:sym typeface="Times" panose="02020603050405020304" pitchFamily="18" charset="0"/>
              </a:rPr>
              <a:t>What strategies could be used to meet those challenges? </a:t>
            </a:r>
            <a:r>
              <a:rPr lang="en-GB"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a:t>
            </a:r>
            <a:r>
              <a:rPr lang="en-GB" altLang="en-US">
                <a:solidFill>
                  <a:srgbClr val="000000"/>
                </a:solidFill>
                <a:ea typeface="ＭＳ Ｐゴシック" panose="020B0600070205080204" pitchFamily="34" charset="-128"/>
                <a:sym typeface="Times" panose="02020603050405020304" pitchFamily="18" charset="0"/>
              </a:rPr>
              <a:t> Talk about customer services here </a:t>
            </a:r>
            <a:r>
              <a:rPr lang="en-GB"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a:t>
            </a:r>
            <a:r>
              <a:rPr lang="en-GB" altLang="en-US">
                <a:solidFill>
                  <a:srgbClr val="000000"/>
                </a:solidFill>
                <a:ea typeface="ＭＳ Ｐゴシック" panose="020B0600070205080204" pitchFamily="34" charset="-128"/>
                <a:sym typeface="Times" panose="02020603050405020304" pitchFamily="18" charset="0"/>
              </a:rPr>
              <a:t> active listening, remaining calm etc</a:t>
            </a:r>
          </a:p>
          <a:p>
            <a:pPr marL="38100"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defTabSz="914400">
              <a:spcBef>
                <a:spcPct val="0"/>
              </a:spcBef>
            </a:pPr>
            <a:endParaRPr lang="en-GB" altLang="en-US">
              <a:solidFill>
                <a:srgbClr val="000000"/>
              </a:solidFill>
              <a:ea typeface="ＭＳ Ｐゴシック" panose="020B0600070205080204" pitchFamily="34" charset="-128"/>
            </a:endParaRPr>
          </a:p>
        </p:txBody>
      </p:sp>
      <p:sp>
        <p:nvSpPr>
          <p:cNvPr id="74756" name="Slide Number Placeholder 3">
            <a:extLst>
              <a:ext uri="{FF2B5EF4-FFF2-40B4-BE49-F238E27FC236}">
                <a16:creationId xmlns:a16="http://schemas.microsoft.com/office/drawing/2014/main" id="{769841ED-5089-4BF6-5D19-191DC9FBE9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E6758E05-D7E5-48E0-9894-12421B92B633}" type="slidenum">
              <a:rPr lang="en-GB" altLang="en-US" sz="1200">
                <a:solidFill>
                  <a:srgbClr val="000000"/>
                </a:solidFill>
              </a:rPr>
              <a:pPr eaLnBrk="1" hangingPunct="1"/>
              <a:t>15</a:t>
            </a:fld>
            <a:endParaRPr lang="en-GB" altLang="en-US"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E5351037-9E2E-F21F-1B42-AFF16FC8EE51}"/>
              </a:ext>
            </a:extLst>
          </p:cNvPr>
          <p:cNvSpPr>
            <a:spLocks noGrp="1" noRot="1" noChangeAspect="1" noChangeArrowheads="1" noTextEdit="1"/>
          </p:cNvSpPr>
          <p:nvPr>
            <p:ph type="sldImg"/>
          </p:nvPr>
        </p:nvSpPr>
        <p:spPr>
          <a:ln cap="flat">
            <a:headEnd type="none" w="med" len="med"/>
            <a:tailEnd type="none" w="med" len="med"/>
          </a:ln>
        </p:spPr>
      </p:sp>
      <p:sp>
        <p:nvSpPr>
          <p:cNvPr id="49155" name="Notes Placeholder 2">
            <a:extLst>
              <a:ext uri="{FF2B5EF4-FFF2-40B4-BE49-F238E27FC236}">
                <a16:creationId xmlns:a16="http://schemas.microsoft.com/office/drawing/2014/main" id="{5B96AD46-AA54-630B-FA0C-4854A25DA6C7}"/>
              </a:ext>
            </a:extLst>
          </p:cNvPr>
          <p:cNvSpPr>
            <a:spLocks noGrp="1"/>
          </p:cNvSpPr>
          <p:nvPr>
            <p:ph type="body" idx="3"/>
          </p:nvPr>
        </p:nvSpPr>
        <p:spPr>
          <a:ln/>
        </p:spPr>
        <p:txBody>
          <a:bodyPr>
            <a:noAutofit/>
          </a:bodyPr>
          <a:lstStyle/>
          <a:p>
            <a:pPr defTabSz="914400">
              <a:spcBef>
                <a:spcPct val="0"/>
              </a:spcBef>
            </a:pPr>
            <a:r>
              <a:rPr lang="en-GB" altLang="en-US">
                <a:solidFill>
                  <a:srgbClr val="000000"/>
                </a:solidFill>
                <a:ea typeface="ＭＳ Ｐゴシック"/>
                <a:cs typeface="Calibri"/>
              </a:rPr>
              <a:t>The aim of the following 3 slides is to highlight the importance of ensuring all voters receive the same level of service and to explain the tools available to polling station staff to ensure that any barriers faced by disabled voters can be overcome or reduced. </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a:cs typeface="Calibri"/>
              </a:rPr>
              <a:t>Given the legislative requirements to meet accessibility standards, you may wish to have separate, specific training to cover this in more detail working in conjunction with your Equality, Diversity and Inclusion (EDI) officer or HR department. </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buFont typeface="Symbol" panose="05050102010706020507" pitchFamily="18" charset="2"/>
              <a:buNone/>
            </a:pPr>
            <a:r>
              <a:rPr lang="en-GB" altLang="en-US" sz="1200">
                <a:solidFill>
                  <a:srgbClr val="000000"/>
                </a:solidFill>
                <a:latin typeface="+mn-lt"/>
                <a:cs typeface="Calibri"/>
              </a:rPr>
              <a:t>Polling station staff should have an awareness that:</a:t>
            </a:r>
          </a:p>
          <a:p>
            <a:pPr marL="285750" indent="-285750" defTabSz="914400">
              <a:spcBef>
                <a:spcPct val="0"/>
              </a:spcBef>
              <a:buFont typeface="Arial" panose="020B0604020202020204" pitchFamily="34" charset="0"/>
              <a:buChar char="•"/>
            </a:pPr>
            <a:r>
              <a:rPr lang="en-GB" altLang="en-US" sz="1200" b="1">
                <a:solidFill>
                  <a:srgbClr val="000000"/>
                </a:solidFill>
                <a:latin typeface="+mn-lt"/>
                <a:cs typeface="Calibri"/>
              </a:rPr>
              <a:t>not all disabilities are visible or obvious- </a:t>
            </a:r>
            <a:r>
              <a:rPr lang="en-GB" altLang="en-US" sz="1200">
                <a:solidFill>
                  <a:srgbClr val="000000"/>
                </a:solidFill>
                <a:highlight>
                  <a:srgbClr val="FFFF00"/>
                </a:highlight>
                <a:latin typeface="+mn-lt"/>
                <a:cs typeface="Calibri"/>
              </a:rPr>
              <a:t>polling station staff should not make assumptions about what equipment voters might need</a:t>
            </a:r>
            <a:r>
              <a:rPr lang="en-GB" altLang="en-US">
                <a:solidFill>
                  <a:srgbClr val="000000"/>
                </a:solidFill>
                <a:highlight>
                  <a:srgbClr val="FFFF00"/>
                </a:highlight>
                <a:cs typeface="Calibri"/>
              </a:rPr>
              <a:t>. It's</a:t>
            </a:r>
            <a:r>
              <a:rPr lang="en-GB" altLang="en-US" sz="1200">
                <a:solidFill>
                  <a:srgbClr val="000000"/>
                </a:solidFill>
                <a:highlight>
                  <a:srgbClr val="FFFF00"/>
                </a:highlight>
                <a:latin typeface="+mn-lt"/>
                <a:cs typeface="Calibri"/>
              </a:rPr>
              <a:t> </a:t>
            </a:r>
            <a:r>
              <a:rPr lang="en-GB" altLang="en-US">
                <a:solidFill>
                  <a:srgbClr val="000000"/>
                </a:solidFill>
                <a:highlight>
                  <a:srgbClr val="FFFF00"/>
                </a:highlight>
                <a:cs typeface="Calibri"/>
              </a:rPr>
              <a:t>important</a:t>
            </a:r>
            <a:r>
              <a:rPr lang="en-GB" altLang="en-US" sz="1200">
                <a:solidFill>
                  <a:srgbClr val="000000"/>
                </a:solidFill>
                <a:highlight>
                  <a:srgbClr val="FFFF00"/>
                </a:highlight>
                <a:latin typeface="+mn-lt"/>
                <a:cs typeface="Calibri"/>
              </a:rPr>
              <a:t> </a:t>
            </a:r>
            <a:r>
              <a:rPr lang="en-GB" altLang="en-US">
                <a:solidFill>
                  <a:srgbClr val="000000"/>
                </a:solidFill>
                <a:highlight>
                  <a:srgbClr val="FFFF00"/>
                </a:highlight>
                <a:cs typeface="Calibri"/>
              </a:rPr>
              <a:t>to</a:t>
            </a:r>
            <a:r>
              <a:rPr lang="en-GB" altLang="en-US" sz="1200">
                <a:solidFill>
                  <a:srgbClr val="000000"/>
                </a:solidFill>
                <a:highlight>
                  <a:srgbClr val="FFFF00"/>
                </a:highlight>
                <a:latin typeface="+mn-lt"/>
                <a:cs typeface="Calibri"/>
              </a:rPr>
              <a:t> </a:t>
            </a:r>
            <a:r>
              <a:rPr lang="en-GB" altLang="en-US">
                <a:solidFill>
                  <a:srgbClr val="000000"/>
                </a:solidFill>
                <a:highlight>
                  <a:srgbClr val="FFFF00"/>
                </a:highlight>
                <a:cs typeface="Calibri"/>
              </a:rPr>
              <a:t>consider</a:t>
            </a:r>
            <a:r>
              <a:rPr lang="en-GB" altLang="en-US" sz="1200">
                <a:solidFill>
                  <a:srgbClr val="000000"/>
                </a:solidFill>
                <a:highlight>
                  <a:srgbClr val="FFFF00"/>
                </a:highlight>
                <a:latin typeface="+mn-lt"/>
                <a:cs typeface="Calibri"/>
              </a:rPr>
              <a:t> the needs of the person, not a specific disability</a:t>
            </a:r>
          </a:p>
          <a:p>
            <a:pPr marL="285750" indent="-285750" defTabSz="914400">
              <a:spcBef>
                <a:spcPct val="0"/>
              </a:spcBef>
              <a:buFont typeface="Arial" panose="020B0604020202020204" pitchFamily="34" charset="0"/>
              <a:buChar char="•"/>
            </a:pPr>
            <a:r>
              <a:rPr lang="en-GB" altLang="en-US" sz="1200" b="1">
                <a:solidFill>
                  <a:srgbClr val="000000"/>
                </a:solidFill>
                <a:latin typeface="+mn-lt"/>
                <a:cs typeface="Calibri"/>
              </a:rPr>
              <a:t>some voters may have more than one impairment </a:t>
            </a:r>
            <a:r>
              <a:rPr lang="en-GB" altLang="en-US" sz="1200">
                <a:solidFill>
                  <a:srgbClr val="000000"/>
                </a:solidFill>
                <a:latin typeface="+mn-lt"/>
                <a:cs typeface="Calibri"/>
              </a:rPr>
              <a:t>– for example, a visual impairment and dementia. This may require a combination of different methods to enable an elector to vote</a:t>
            </a:r>
            <a:endParaRPr lang="en-GB" altLang="en-US" sz="1200" b="1">
              <a:solidFill>
                <a:srgbClr val="000000"/>
              </a:solidFill>
              <a:latin typeface="+mn-lt"/>
              <a:cs typeface="Calibri"/>
            </a:endParaRPr>
          </a:p>
          <a:p>
            <a:pPr marL="285750" indent="-285750" defTabSz="914400">
              <a:spcBef>
                <a:spcPct val="0"/>
              </a:spcBef>
              <a:buFont typeface="Arial" panose="020B0604020202020204" pitchFamily="34" charset="0"/>
              <a:buChar char="•"/>
            </a:pPr>
            <a:r>
              <a:rPr lang="en-GB" altLang="en-US" sz="1200" b="1">
                <a:solidFill>
                  <a:srgbClr val="000000"/>
                </a:solidFill>
                <a:latin typeface="+mn-lt"/>
                <a:cs typeface="Calibri"/>
              </a:rPr>
              <a:t>communication with electors is important</a:t>
            </a:r>
            <a:r>
              <a:rPr lang="en-GB" altLang="en-US" sz="1200">
                <a:solidFill>
                  <a:srgbClr val="000000"/>
                </a:solidFill>
                <a:latin typeface="+mn-lt"/>
                <a:cs typeface="Calibri"/>
              </a:rPr>
              <a:t>- emphasise the importance of clear communication about the voting process and of clearly communicating that assistance and equipment is available if required</a:t>
            </a:r>
          </a:p>
          <a:p>
            <a:pPr marL="285750" indent="-285750" defTabSz="914400">
              <a:spcBef>
                <a:spcPct val="0"/>
              </a:spcBef>
              <a:buFont typeface="Arial" panose="020B0604020202020204" pitchFamily="34" charset="0"/>
              <a:buChar char="•"/>
            </a:pPr>
            <a:r>
              <a:rPr lang="en-GB" altLang="en-US" sz="1200" b="1">
                <a:solidFill>
                  <a:srgbClr val="000000"/>
                </a:solidFill>
                <a:latin typeface="+mn-lt"/>
                <a:cs typeface="Calibri"/>
              </a:rPr>
              <a:t>electors may use alternative methods of communication- </a:t>
            </a:r>
            <a:r>
              <a:rPr lang="en-GB" altLang="en-US" sz="1200">
                <a:solidFill>
                  <a:srgbClr val="000000"/>
                </a:solidFill>
                <a:latin typeface="+mn-lt"/>
                <a:cs typeface="Calibri"/>
              </a:rPr>
              <a:t>cover alternative methods of communication that voters may use</a:t>
            </a:r>
            <a:r>
              <a:rPr lang="en-GB" altLang="en-US">
                <a:solidFill>
                  <a:srgbClr val="000000"/>
                </a:solidFill>
                <a:cs typeface="Calibri"/>
              </a:rPr>
              <a:t>,</a:t>
            </a:r>
            <a:r>
              <a:rPr lang="en-GB" altLang="en-US" sz="1200">
                <a:solidFill>
                  <a:srgbClr val="000000"/>
                </a:solidFill>
                <a:latin typeface="+mn-lt"/>
                <a:cs typeface="Calibri"/>
              </a:rPr>
              <a:t> for example verbal, written,  Makaton, and British Sign Language (BSL)</a:t>
            </a:r>
          </a:p>
          <a:p>
            <a:pPr marL="285750" indent="-285750" defTabSz="914400">
              <a:spcBef>
                <a:spcPct val="0"/>
              </a:spcBef>
              <a:buFont typeface="Arial" panose="020B0604020202020204" pitchFamily="34" charset="0"/>
              <a:buChar char="•"/>
            </a:pPr>
            <a:r>
              <a:rPr lang="en-GB" altLang="en-US" sz="1200" b="1">
                <a:solidFill>
                  <a:srgbClr val="000000"/>
                </a:solidFill>
                <a:latin typeface="+mn-lt"/>
                <a:cs typeface="Calibri"/>
              </a:rPr>
              <a:t>equipment provided can help overcome certain barriers- </a:t>
            </a:r>
            <a:r>
              <a:rPr lang="en-GB" altLang="en-US" sz="1200">
                <a:solidFill>
                  <a:srgbClr val="000000"/>
                </a:solidFill>
                <a:latin typeface="+mn-lt"/>
                <a:cs typeface="Calibri"/>
              </a:rPr>
              <a:t>show how the equipment provided at the polling station can enable or make easier the process of voting in the polling station for disabled voters, particularly where polling station staff may be less familiar with some types of equipment, for example hearing loops</a:t>
            </a:r>
          </a:p>
          <a:p>
            <a:pPr marL="285750" indent="-285750" defTabSz="914400">
              <a:spcBef>
                <a:spcPct val="0"/>
              </a:spcBef>
              <a:buFont typeface="Arial" panose="020B0604020202020204" pitchFamily="34" charset="0"/>
              <a:buChar char="•"/>
            </a:pPr>
            <a:r>
              <a:rPr lang="en-GB" altLang="en-US" sz="1200" b="1">
                <a:solidFill>
                  <a:srgbClr val="000000"/>
                </a:solidFill>
                <a:latin typeface="+mn-lt"/>
                <a:cs typeface="Calibri"/>
              </a:rPr>
              <a:t>electors may bring their own form of additional assistance</a:t>
            </a:r>
          </a:p>
          <a:p>
            <a:pPr marL="742950" lvl="1" indent="-285750" defTabSz="914400">
              <a:spcBef>
                <a:spcPct val="0"/>
              </a:spcBef>
              <a:buFontTx/>
              <a:buChar char="•"/>
            </a:pPr>
            <a:r>
              <a:rPr lang="en-GB" altLang="en-US" sz="1200">
                <a:solidFill>
                  <a:srgbClr val="000000"/>
                </a:solidFill>
                <a:latin typeface="+mn-lt"/>
                <a:cs typeface="Calibri"/>
              </a:rPr>
              <a:t>a voter may bring a companion to assist them in voting- more information on next slide</a:t>
            </a:r>
          </a:p>
          <a:p>
            <a:pPr marL="742950" lvl="1" indent="-285750" defTabSz="914400">
              <a:spcBef>
                <a:spcPct val="0"/>
              </a:spcBef>
              <a:buFontTx/>
              <a:buChar char="•"/>
            </a:pPr>
            <a:r>
              <a:rPr lang="en-GB" altLang="en-US" sz="1200">
                <a:solidFill>
                  <a:srgbClr val="000000"/>
                </a:solidFill>
                <a:latin typeface="+mn-lt"/>
                <a:cs typeface="Calibri"/>
              </a:rPr>
              <a:t>they may also</a:t>
            </a:r>
            <a:r>
              <a:rPr lang="en-GB" altLang="en-US" sz="1200" b="1">
                <a:solidFill>
                  <a:srgbClr val="000000"/>
                </a:solidFill>
                <a:latin typeface="+mn-lt"/>
                <a:cs typeface="Calibri"/>
              </a:rPr>
              <a:t> </a:t>
            </a:r>
            <a:r>
              <a:rPr lang="en-GB" altLang="en-US" sz="1200">
                <a:solidFill>
                  <a:srgbClr val="000000"/>
                </a:solidFill>
                <a:latin typeface="+mn-lt"/>
                <a:cs typeface="Calibri"/>
              </a:rPr>
              <a:t>need to have an assistance animal present- assistance animals should not be prevented from entering the polling station </a:t>
            </a:r>
          </a:p>
          <a:p>
            <a:pPr marL="742950" lvl="1" indent="-285750" defTabSz="914400">
              <a:spcBef>
                <a:spcPct val="0"/>
              </a:spcBef>
              <a:buFontTx/>
              <a:buChar char="•"/>
            </a:pPr>
            <a:r>
              <a:rPr lang="en-GB" altLang="en-US" sz="1200">
                <a:solidFill>
                  <a:srgbClr val="000000"/>
                </a:solidFill>
                <a:latin typeface="+mn-lt"/>
                <a:cs typeface="Calibri"/>
              </a:rPr>
              <a:t>voters with sight loss may use apps on their mobile phones or carry pocket-sized assistive equipment, such as video magnifiers, to help them read documents in the polling booth or in conjunction with a tactile voting device- the use of text to speech apps are acceptable for use in polling stations</a:t>
            </a:r>
          </a:p>
          <a:p>
            <a:pPr marL="742950" lvl="1" indent="-285750" defTabSz="914400">
              <a:spcBef>
                <a:spcPct val="0"/>
              </a:spcBef>
              <a:buFontTx/>
              <a:buChar char="•"/>
            </a:pPr>
            <a:endParaRPr lang="en-GB" altLang="en-US" sz="1200">
              <a:solidFill>
                <a:srgbClr val="000000"/>
              </a:solidFill>
              <a:latin typeface="+mn-lt"/>
              <a:cs typeface="Times New Roman" panose="02020603050405020304" pitchFamily="18" charset="0"/>
            </a:endParaRPr>
          </a:p>
          <a:p>
            <a:pPr defTabSz="914400">
              <a:spcBef>
                <a:spcPct val="0"/>
              </a:spcBef>
            </a:pPr>
            <a:r>
              <a:rPr lang="en-GB" altLang="en-US" sz="1200" b="1">
                <a:solidFill>
                  <a:srgbClr val="000000"/>
                </a:solidFill>
                <a:latin typeface="+mn-lt"/>
                <a:cs typeface="Calibri"/>
              </a:rPr>
              <a:t>TRAINER: </a:t>
            </a:r>
            <a:r>
              <a:rPr lang="en-GB" altLang="en-US" sz="1200">
                <a:solidFill>
                  <a:srgbClr val="000000"/>
                </a:solidFill>
                <a:latin typeface="+mn-lt"/>
                <a:cs typeface="Calibri"/>
              </a:rPr>
              <a:t>Cover any specific equipment/support that has been provided, particularly if it has been done following a request from an elector, and any relevant public awareness campaign messages that you have been using locally</a:t>
            </a:r>
            <a:r>
              <a:rPr lang="en-GB" altLang="en-US">
                <a:solidFill>
                  <a:srgbClr val="000000"/>
                </a:solidFill>
                <a:cs typeface="Calibri"/>
              </a:rPr>
              <a:t>. </a:t>
            </a:r>
            <a:r>
              <a:rPr lang="en-GB" altLang="en-US">
                <a:solidFill>
                  <a:srgbClr val="000000"/>
                </a:solidFill>
                <a:highlight>
                  <a:srgbClr val="FFFF00"/>
                </a:highlight>
                <a:cs typeface="Calibri"/>
              </a:rPr>
              <a:t>We have produced a template survey for polling station voters who required additional assistance when voting, which you may want to provide in polling stations. If you are providing the polling station survey, please highlight during this briefing. </a:t>
            </a:r>
            <a:endParaRPr lang="en-GB" altLang="en-US" b="0">
              <a:solidFill>
                <a:srgbClr val="000000"/>
              </a:solidFill>
              <a:highlight>
                <a:srgbClr val="FFFF00"/>
              </a:highlight>
              <a:latin typeface="Calibri"/>
              <a:ea typeface="Calibri"/>
              <a:cs typeface="Calibri"/>
            </a:endParaRPr>
          </a:p>
          <a:p>
            <a:pPr defTabSz="914400">
              <a:spcBef>
                <a:spcPct val="0"/>
              </a:spcBef>
            </a:pPr>
            <a:endParaRPr lang="en-GB" altLang="en-US">
              <a:solidFill>
                <a:srgbClr val="000000"/>
              </a:solidFill>
              <a:ea typeface="ＭＳ Ｐゴシック" panose="020B0600070205080204" pitchFamily="34" charset="-128"/>
            </a:endParaRPr>
          </a:p>
        </p:txBody>
      </p:sp>
      <p:sp>
        <p:nvSpPr>
          <p:cNvPr id="75780" name="Slide Number Placeholder 3">
            <a:extLst>
              <a:ext uri="{FF2B5EF4-FFF2-40B4-BE49-F238E27FC236}">
                <a16:creationId xmlns:a16="http://schemas.microsoft.com/office/drawing/2014/main" id="{AB7378C2-13DB-5F94-B642-6493578D35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CF3ECB4F-6441-42CA-A28F-23DB15BFC0A1}" type="slidenum">
              <a:rPr lang="en-GB" altLang="en-US" sz="1200">
                <a:solidFill>
                  <a:srgbClr val="000000"/>
                </a:solidFill>
              </a:rPr>
              <a:pPr eaLnBrk="1" hangingPunct="1"/>
              <a:t>16</a:t>
            </a:fld>
            <a:endParaRPr lang="en-GB" altLang="en-US"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D715787E-7C90-7A42-43A9-EAE728CA5183}"/>
              </a:ext>
            </a:extLst>
          </p:cNvPr>
          <p:cNvSpPr>
            <a:spLocks noGrp="1" noRot="1" noChangeAspect="1" noChangeArrowheads="1" noTextEdit="1"/>
          </p:cNvSpPr>
          <p:nvPr>
            <p:ph type="sldImg"/>
          </p:nvPr>
        </p:nvSpPr>
        <p:spPr>
          <a:ln cap="flat">
            <a:headEnd type="none" w="med" len="med"/>
            <a:tailEnd type="none" w="med" len="med"/>
          </a:ln>
        </p:spPr>
      </p:sp>
      <p:sp>
        <p:nvSpPr>
          <p:cNvPr id="51203" name="Notes Placeholder 2">
            <a:extLst>
              <a:ext uri="{FF2B5EF4-FFF2-40B4-BE49-F238E27FC236}">
                <a16:creationId xmlns:a16="http://schemas.microsoft.com/office/drawing/2014/main" id="{F8CABA7C-24B6-2074-56D4-17C1A59E72EE}"/>
              </a:ext>
            </a:extLst>
          </p:cNvPr>
          <p:cNvSpPr>
            <a:spLocks noGrp="1"/>
          </p:cNvSpPr>
          <p:nvPr>
            <p:ph type="body" idx="3"/>
          </p:nvPr>
        </p:nvSpPr>
        <p:spPr>
          <a:ln/>
        </p:spPr>
        <p:txBody>
          <a:bodyPr>
            <a:noAutofit/>
          </a:bodyPr>
          <a:lstStyle/>
          <a:p>
            <a:r>
              <a:rPr lang="en-GB" b="1" i="0" u="none" strike="noStrike">
                <a:solidFill>
                  <a:srgbClr val="000000"/>
                </a:solidFill>
                <a:effectLst/>
                <a:latin typeface="Calibri" panose="020F0502020204030204" pitchFamily="34" charset="0"/>
              </a:rPr>
              <a:t>Trainer – </a:t>
            </a:r>
            <a:r>
              <a:rPr lang="en-GB" b="0" i="0" u="none" strike="noStrike">
                <a:solidFill>
                  <a:srgbClr val="000000"/>
                </a:solidFill>
                <a:effectLst/>
                <a:latin typeface="Calibri" panose="020F0502020204030204" pitchFamily="34" charset="0"/>
              </a:rPr>
              <a:t>refer to Appendix 1 in the polling station handbook</a:t>
            </a:r>
          </a:p>
          <a:p>
            <a:endParaRPr lang="en-GB" altLang="en-US" b="0" i="0" u="none" strike="noStrike">
              <a:solidFill>
                <a:srgbClr val="000000"/>
              </a:solidFill>
              <a:effectLst/>
              <a:latin typeface="Calibri" panose="020F0502020204030204" pitchFamily="34" charset="0"/>
              <a:ea typeface="ＭＳ Ｐゴシック" panose="020B0600070205080204" pitchFamily="34" charset="-128"/>
            </a:endParaRPr>
          </a:p>
          <a:p>
            <a:r>
              <a:rPr lang="en-GB" altLang="en-US" b="1">
                <a:latin typeface="Times" panose="02020603050405020304" pitchFamily="18" charset="0"/>
                <a:ea typeface="ＭＳ Ｐゴシック" panose="020B0600070205080204" pitchFamily="34" charset="-128"/>
              </a:rPr>
              <a:t>Equality issues – while physical access is important – not the only consideration in ensuring equality </a:t>
            </a:r>
          </a:p>
          <a:p>
            <a:endParaRPr lang="en-GB" altLang="en-US" b="1">
              <a:latin typeface="Times" panose="02020603050405020304" pitchFamily="18" charset="0"/>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sym typeface="Times" panose="02020603050405020304" pitchFamily="18" charset="0"/>
              </a:rPr>
              <a:t>Ensure clear access to the building and within the polling station with ramps where necessary, temporary </a:t>
            </a:r>
            <a:r>
              <a:rPr lang="en-GB" altLang="en-US" sz="1200" err="1">
                <a:solidFill>
                  <a:srgbClr val="000000"/>
                </a:solidFill>
                <a:latin typeface="+mn-lt"/>
                <a:ea typeface="ＭＳ Ｐゴシック" panose="020B0600070205080204" pitchFamily="34" charset="-128"/>
                <a:sym typeface="Times" panose="02020603050405020304" pitchFamily="18" charset="0"/>
              </a:rPr>
              <a:t>alerters</a:t>
            </a:r>
            <a:r>
              <a:rPr lang="en-GB" altLang="en-US" sz="1200">
                <a:solidFill>
                  <a:srgbClr val="000000"/>
                </a:solidFill>
                <a:latin typeface="+mn-lt"/>
                <a:ea typeface="ＭＳ Ｐゴシック" panose="020B0600070205080204" pitchFamily="34" charset="-128"/>
                <a:sym typeface="Times" panose="02020603050405020304" pitchFamily="18" charset="0"/>
              </a:rPr>
              <a:t>/doorbells for doors that are required to remain shut, appropriate lighting inside and out, and a reserved parking space for disabled voters if parking is available.</a:t>
            </a:r>
          </a:p>
          <a:p>
            <a:pPr defTabSz="914400">
              <a:spcBef>
                <a:spcPct val="0"/>
              </a:spcBef>
            </a:pPr>
            <a:r>
              <a:rPr lang="en-US" altLang="en-US" sz="1200">
                <a:solidFill>
                  <a:srgbClr val="000000"/>
                </a:solidFill>
                <a:latin typeface="+mn-lt"/>
                <a:ea typeface="ＭＳ Ｐゴシック"/>
                <a:cs typeface="Calibri"/>
                <a:sym typeface="Times" panose="02020603050405020304" pitchFamily="18" charset="0"/>
              </a:rPr>
              <a:t>Ensure that any large print ballot papers, tactile voting template, magnifying glasses, easy-read/alternative format literature, easy grip pencils, chairs/seating, the wheelchair accessible booth, are all visible and available when people enter the station.</a:t>
            </a:r>
            <a:endParaRPr lang="en-US" altLang="en-US" sz="1200">
              <a:solidFill>
                <a:srgbClr val="000000"/>
              </a:solidFill>
              <a:latin typeface="+mn-lt"/>
              <a:ea typeface="ＭＳ Ｐゴシック"/>
              <a:cs typeface="Calibri"/>
            </a:endParaRPr>
          </a:p>
          <a:p>
            <a:pPr defTabSz="914400">
              <a:spcBef>
                <a:spcPct val="0"/>
              </a:spcBef>
            </a:pPr>
            <a:endParaRPr lang="en-US" altLang="en-US">
              <a:solidFill>
                <a:srgbClr val="000000"/>
              </a:solidFill>
              <a:ea typeface="ＭＳ Ｐゴシック" panose="020B0600070205080204" pitchFamily="34" charset="-128"/>
              <a:cs typeface="Calibri"/>
            </a:endParaRPr>
          </a:p>
          <a:p>
            <a:pPr defTabSz="914400">
              <a:spcBef>
                <a:spcPct val="0"/>
              </a:spcBef>
            </a:pPr>
            <a:r>
              <a:rPr lang="en-GB" altLang="en-US" b="1">
                <a:solidFill>
                  <a:srgbClr val="000000"/>
                </a:solidFill>
                <a:ea typeface="ＭＳ Ｐゴシック" panose="020B0600070205080204" pitchFamily="34" charset="-128"/>
                <a:sym typeface="Times" panose="02020603050405020304" pitchFamily="18" charset="0"/>
              </a:rPr>
              <a:t>Providing assistance</a:t>
            </a:r>
          </a:p>
          <a:p>
            <a:pPr defTabSz="914400">
              <a:spcBef>
                <a:spcPct val="0"/>
              </a:spcBef>
            </a:pPr>
            <a:r>
              <a:rPr lang="en-GB" altLang="en-US">
                <a:solidFill>
                  <a:srgbClr val="000000"/>
                </a:solidFill>
                <a:ea typeface="ＭＳ Ｐゴシック" panose="020B0600070205080204" pitchFamily="34" charset="-128"/>
                <a:sym typeface="Times" panose="02020603050405020304" pitchFamily="18" charset="0"/>
              </a:rPr>
              <a:t>Disabled voters or those who cannot read or write may ask for assistance to mark the ballot paper </a:t>
            </a:r>
            <a:r>
              <a:rPr lang="en-GB"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a:t>
            </a:r>
            <a:r>
              <a:rPr lang="en-GB" altLang="en-US">
                <a:solidFill>
                  <a:srgbClr val="000000"/>
                </a:solidFill>
                <a:ea typeface="ＭＳ Ｐゴシック" panose="020B0600070205080204" pitchFamily="34" charset="-128"/>
                <a:sym typeface="Times" panose="02020603050405020304" pitchFamily="18" charset="0"/>
              </a:rPr>
              <a:t> Presiding Officer can do this or a companion. </a:t>
            </a:r>
          </a:p>
          <a:p>
            <a:pPr defTabSz="914400">
              <a:spcBef>
                <a:spcPct val="0"/>
              </a:spcBef>
            </a:pPr>
            <a:endParaRPr lang="en-GB" altLang="en-US">
              <a:solidFill>
                <a:srgbClr val="000000"/>
              </a:solidFill>
              <a:ea typeface="ＭＳ Ｐゴシック" panose="020B0600070205080204" pitchFamily="34" charset="-128"/>
              <a:sym typeface="Times" panose="02020603050405020304" pitchFamily="18" charset="0"/>
            </a:endParaRPr>
          </a:p>
          <a:p>
            <a:pPr defTabSz="914400">
              <a:spcBef>
                <a:spcPct val="0"/>
              </a:spcBef>
            </a:pPr>
            <a:r>
              <a:rPr lang="en-GB" altLang="en-US">
                <a:solidFill>
                  <a:srgbClr val="000000"/>
                </a:solidFill>
                <a:ea typeface="ＭＳ Ｐゴシック" panose="020B0600070205080204" pitchFamily="34" charset="-128"/>
                <a:sym typeface="Times" panose="02020603050405020304" pitchFamily="18" charset="0"/>
              </a:rPr>
              <a:t>Companions of voters with disabilities must be 16 years or over [companions of voters must complete a declaration (SHOW COPY)]. </a:t>
            </a:r>
          </a:p>
          <a:p>
            <a:pPr defTabSz="914400">
              <a:spcBef>
                <a:spcPct val="0"/>
              </a:spcBef>
            </a:pPr>
            <a:endParaRPr lang="en-GB" altLang="en-US">
              <a:solidFill>
                <a:srgbClr val="000000"/>
              </a:solidFill>
              <a:ea typeface="ＭＳ Ｐゴシック" panose="020B0600070205080204" pitchFamily="34" charset="-128"/>
              <a:sym typeface="Times" panose="02020603050405020304" pitchFamily="18" charset="0"/>
            </a:endParaRPr>
          </a:p>
          <a:p>
            <a:pPr defTabSz="914400">
              <a:spcBef>
                <a:spcPct val="0"/>
              </a:spcBef>
            </a:pPr>
            <a:r>
              <a:rPr lang="en-GB" altLang="en-US">
                <a:solidFill>
                  <a:srgbClr val="000000"/>
                </a:solidFill>
                <a:ea typeface="ＭＳ Ｐゴシック" panose="020B0600070205080204" pitchFamily="34" charset="-128"/>
                <a:sym typeface="Times" panose="02020603050405020304" pitchFamily="18" charset="0"/>
              </a:rPr>
              <a:t>Companion can assist no more than 2 voters </a:t>
            </a:r>
            <a:r>
              <a:rPr lang="en-GB"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a:t>
            </a:r>
            <a:r>
              <a:rPr lang="en-GB" altLang="en-US">
                <a:solidFill>
                  <a:srgbClr val="000000"/>
                </a:solidFill>
                <a:ea typeface="ＭＳ Ｐゴシック" panose="020B0600070205080204" pitchFamily="34" charset="-128"/>
                <a:sym typeface="Times" panose="02020603050405020304" pitchFamily="18" charset="0"/>
              </a:rPr>
              <a:t> more information in the PSH.</a:t>
            </a:r>
          </a:p>
          <a:p>
            <a:pPr defTabSz="914400">
              <a:spcBef>
                <a:spcPct val="0"/>
              </a:spcBef>
            </a:pPr>
            <a:endParaRPr lang="en-GB" altLang="en-US">
              <a:solidFill>
                <a:srgbClr val="000000"/>
              </a:solidFill>
              <a:ea typeface="ＭＳ Ｐゴシック" panose="020B0600070205080204" pitchFamily="34" charset="-128"/>
              <a:sym typeface="Times" panose="02020603050405020304" pitchFamily="18" charset="0"/>
            </a:endParaRPr>
          </a:p>
          <a:p>
            <a:pPr defTabSz="914400">
              <a:spcBef>
                <a:spcPct val="0"/>
              </a:spcBef>
            </a:pPr>
            <a:r>
              <a:rPr lang="en-GB" altLang="en-US">
                <a:solidFill>
                  <a:srgbClr val="000000"/>
                </a:solidFill>
                <a:ea typeface="ＭＳ Ｐゴシック" panose="020B0600070205080204" pitchFamily="34" charset="-128"/>
                <a:sym typeface="Times" panose="02020603050405020304" pitchFamily="18" charset="0"/>
              </a:rPr>
              <a:t>Secrecy of the ballot must be ensured. </a:t>
            </a:r>
          </a:p>
          <a:p>
            <a:pPr defTabSz="914400">
              <a:spcBef>
                <a:spcPct val="0"/>
              </a:spcBef>
            </a:pPr>
            <a:endParaRPr lang="en-GB" altLang="en-US">
              <a:solidFill>
                <a:srgbClr val="000000"/>
              </a:solidFill>
              <a:ea typeface="ＭＳ Ｐゴシック" panose="020B0600070205080204" pitchFamily="34" charset="-128"/>
              <a:sym typeface="Times" panose="02020603050405020304" pitchFamily="18" charset="0"/>
            </a:endParaRPr>
          </a:p>
          <a:p>
            <a:pPr defTabSz="914400">
              <a:spcBef>
                <a:spcPct val="0"/>
              </a:spcBef>
            </a:pPr>
            <a:r>
              <a:rPr lang="en-GB" altLang="en-US">
                <a:solidFill>
                  <a:srgbClr val="000000"/>
                </a:solidFill>
                <a:ea typeface="ＭＳ Ｐゴシック" panose="020B0600070205080204" pitchFamily="34" charset="-128"/>
                <a:sym typeface="Times" panose="02020603050405020304" pitchFamily="18" charset="0"/>
              </a:rPr>
              <a:t>Enlarged copies of the ballot paper should be available to be taken into the polling booth with a voter to assist them marking the actual ballot paper. They can also be fixed to the wall/notice board for voters to look at before they enter the booth. Your RO may provide laminated copies of the enlarged ballot papers which can be cleaned after each use, or a stock of single-use copies which can be disposed of after use.</a:t>
            </a:r>
          </a:p>
          <a:p>
            <a:pPr defTabSz="914400">
              <a:spcBef>
                <a:spcPct val="0"/>
              </a:spcBef>
            </a:pPr>
            <a:endParaRPr lang="en-GB" altLang="en-US">
              <a:solidFill>
                <a:srgbClr val="000000"/>
              </a:solidFill>
              <a:ea typeface="ＭＳ Ｐゴシック" panose="020B0600070205080204" pitchFamily="34" charset="-128"/>
              <a:sym typeface="Times" panose="02020603050405020304" pitchFamily="18" charset="0"/>
            </a:endParaRPr>
          </a:p>
          <a:p>
            <a:pPr defTabSz="914400">
              <a:spcBef>
                <a:spcPct val="0"/>
              </a:spcBef>
            </a:pPr>
            <a:r>
              <a:rPr lang="en-GB" altLang="en-US">
                <a:solidFill>
                  <a:srgbClr val="000000"/>
                </a:solidFill>
                <a:ea typeface="ＭＳ Ｐゴシック" panose="020B0600070205080204" pitchFamily="34" charset="-128"/>
              </a:rPr>
              <a:t>A person who is registered as an elector or entered on the list of proxies cannot be refused a ballot paper, or in other words be excluded from voting, on the grounds of mental incapacity.</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sym typeface="Times" panose="02020603050405020304" pitchFamily="18" charset="0"/>
            </a:endParaRPr>
          </a:p>
          <a:p>
            <a:pPr defTabSz="914400">
              <a:spcBef>
                <a:spcPct val="0"/>
              </a:spcBef>
            </a:pPr>
            <a:endParaRPr lang="en-GB" altLang="en-US" b="1">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p:txBody>
      </p:sp>
      <p:sp>
        <p:nvSpPr>
          <p:cNvPr id="76804" name="Slide Number Placeholder 3">
            <a:extLst>
              <a:ext uri="{FF2B5EF4-FFF2-40B4-BE49-F238E27FC236}">
                <a16:creationId xmlns:a16="http://schemas.microsoft.com/office/drawing/2014/main" id="{0D2C2881-51DC-A159-4E94-E970A05E31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48592E3D-6D77-413E-810E-30DC6F90E8DD}" type="slidenum">
              <a:rPr lang="en-GB" altLang="en-US" sz="1200">
                <a:solidFill>
                  <a:srgbClr val="000000"/>
                </a:solidFill>
              </a:rPr>
              <a:pPr eaLnBrk="1" hangingPunct="1"/>
              <a:t>17</a:t>
            </a:fld>
            <a:endParaRPr lang="en-GB" altLang="en-US"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Ensure that any large print ballot papers, tactile voting template, magnifying glasses,</a:t>
            </a:r>
            <a:r>
              <a:rPr lang="en-US" sz="1800" b="0" i="0" u="none" strike="noStrike">
                <a:solidFill>
                  <a:srgbClr val="000000"/>
                </a:solidFill>
                <a:effectLst/>
                <a:latin typeface="Calibri" panose="020F0502020204030204" pitchFamily="34" charset="0"/>
              </a:rPr>
              <a:t> and easy-read/alternative format literature</a:t>
            </a:r>
            <a:r>
              <a:rPr lang="en-GB"/>
              <a:t> are all visible and available when people enter the station.</a:t>
            </a:r>
          </a:p>
          <a:p>
            <a:endParaRPr lang="en-GB"/>
          </a:p>
          <a:p>
            <a:r>
              <a:rPr lang="en-GB"/>
              <a:t>Also make sure that you know how to use the TVD.</a:t>
            </a:r>
          </a:p>
          <a:p>
            <a:endParaRPr lang="en-GB"/>
          </a:p>
          <a:p>
            <a:r>
              <a:rPr lang="en-GB"/>
              <a:t>A blind or partially sighted elector may use an app on their mobile phone or carry pocket-sized assistive equipment, such as a video magnifier to help them read documents. These could be used in conjunction with the template.</a:t>
            </a:r>
          </a:p>
          <a:p>
            <a:endParaRPr lang="en-GB"/>
          </a:p>
          <a:p>
            <a:r>
              <a:rPr lang="en-US" b="1"/>
              <a:t>Trainer</a:t>
            </a:r>
            <a:r>
              <a:rPr lang="en-US"/>
              <a:t> - provide a practical demonstration of how to use the tactile voting device. Where polls are combined and different voting systems are in use, different tactile voting devices may be required for the different ballot papers.</a:t>
            </a:r>
          </a:p>
          <a:p>
            <a:endParaRPr lang="en-US"/>
          </a:p>
          <a:p>
            <a:r>
              <a:rPr lang="en-US"/>
              <a:t>The PO should:</a:t>
            </a:r>
          </a:p>
          <a:p>
            <a:endParaRPr lang="en-US"/>
          </a:p>
          <a:p>
            <a:r>
              <a:rPr lang="en-US"/>
              <a:t>Remove the sticky tape at the back of the template and affix it to the ballot paper – reiterate the adhesive backing needs to be removed so the device firmly adheres to the ballot paper</a:t>
            </a:r>
          </a:p>
          <a:p>
            <a:endParaRPr lang="en-US"/>
          </a:p>
          <a:p>
            <a:r>
              <a:rPr lang="en-US"/>
              <a:t>Explain to the voter how to they should use the tactile voting device and ensure the voter is confident about using it</a:t>
            </a:r>
          </a:p>
          <a:p>
            <a:endParaRPr lang="en-US"/>
          </a:p>
          <a:p>
            <a:r>
              <a:rPr lang="en-US"/>
              <a:t>Explain the order of the candidates on the ballot paper</a:t>
            </a:r>
          </a:p>
          <a:p>
            <a:endParaRPr lang="en-GB"/>
          </a:p>
        </p:txBody>
      </p:sp>
      <p:sp>
        <p:nvSpPr>
          <p:cNvPr id="4" name="Slide Number Placeholder 3"/>
          <p:cNvSpPr>
            <a:spLocks noGrp="1"/>
          </p:cNvSpPr>
          <p:nvPr>
            <p:ph type="sldNum" sz="quarter" idx="5"/>
          </p:nvPr>
        </p:nvSpPr>
        <p:spPr/>
        <p:txBody>
          <a:bodyPr/>
          <a:lstStyle/>
          <a:p>
            <a:fld id="{90727A5F-B9D8-4823-8ADD-7B2F37CCADB9}" type="slidenum">
              <a:rPr lang="en-GB" altLang="en-US" smtClean="0"/>
              <a:pPr/>
              <a:t>18</a:t>
            </a:fld>
            <a:endParaRPr lang="en-GB" altLang="en-US"/>
          </a:p>
        </p:txBody>
      </p:sp>
    </p:spTree>
    <p:extLst>
      <p:ext uri="{BB962C8B-B14F-4D97-AF65-F5344CB8AC3E}">
        <p14:creationId xmlns:p14="http://schemas.microsoft.com/office/powerpoint/2010/main" val="3644011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4BD2511C-834F-8358-AC43-3B374CDCC026}"/>
              </a:ext>
            </a:extLst>
          </p:cNvPr>
          <p:cNvSpPr>
            <a:spLocks noGrp="1" noRot="1" noChangeAspect="1" noChangeArrowheads="1" noTextEdit="1"/>
          </p:cNvSpPr>
          <p:nvPr>
            <p:ph type="sldImg"/>
          </p:nvPr>
        </p:nvSpPr>
        <p:spPr>
          <a:ln cap="flat">
            <a:headEnd type="none" w="med" len="med"/>
            <a:tailEnd type="none" w="med" len="med"/>
          </a:ln>
        </p:spPr>
      </p:sp>
      <p:sp>
        <p:nvSpPr>
          <p:cNvPr id="77827" name="Notes Placeholder 2">
            <a:extLst>
              <a:ext uri="{FF2B5EF4-FFF2-40B4-BE49-F238E27FC236}">
                <a16:creationId xmlns:a16="http://schemas.microsoft.com/office/drawing/2014/main" id="{B2ABDE18-559A-251D-1873-5B8EBE0E00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US" altLang="en-US">
                <a:solidFill>
                  <a:srgbClr val="000000"/>
                </a:solidFill>
                <a:latin typeface="Times" panose="02020603050405020304" pitchFamily="18" charset="0"/>
                <a:ea typeface="ＭＳ Ｐゴシック" panose="020B0600070205080204" pitchFamily="34" charset="-128"/>
              </a:rPr>
              <a:t>These are videos of two people from Mencap about their experiences of voting in a polling station and what they think can be done to help someone with a learning disability.</a:t>
            </a:r>
          </a:p>
        </p:txBody>
      </p:sp>
      <p:sp>
        <p:nvSpPr>
          <p:cNvPr id="77828" name="Slide Number Placeholder 3">
            <a:extLst>
              <a:ext uri="{FF2B5EF4-FFF2-40B4-BE49-F238E27FC236}">
                <a16:creationId xmlns:a16="http://schemas.microsoft.com/office/drawing/2014/main" id="{2B2A85D3-A653-56C9-4A2E-09F2D96AF3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2C2CAA16-8BF0-458E-9D34-CFAFBB7C4373}" type="slidenum">
              <a:rPr lang="en-GB" altLang="en-US" sz="1200">
                <a:solidFill>
                  <a:srgbClr val="000000"/>
                </a:solidFill>
              </a:rPr>
              <a:pPr eaLnBrk="1" hangingPunct="1"/>
              <a:t>19</a:t>
            </a:fld>
            <a:endParaRPr lang="en-GB"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5914DC42-275B-F9BC-EEBC-9EBCA76CEA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6C4D5802-5FCF-477B-A1D4-F42D1F0AEF57}" type="slidenum">
              <a:rPr lang="en-GB" altLang="en-US" sz="1200">
                <a:solidFill>
                  <a:srgbClr val="000000"/>
                </a:solidFill>
              </a:rPr>
              <a:pPr eaLnBrk="1" hangingPunct="1"/>
              <a:t>2</a:t>
            </a:fld>
            <a:endParaRPr lang="en-GB" altLang="en-US" sz="1200">
              <a:solidFill>
                <a:srgbClr val="000000"/>
              </a:solidFill>
            </a:endParaRPr>
          </a:p>
        </p:txBody>
      </p:sp>
      <p:sp>
        <p:nvSpPr>
          <p:cNvPr id="58371" name="Rectangle 2">
            <a:extLst>
              <a:ext uri="{FF2B5EF4-FFF2-40B4-BE49-F238E27FC236}">
                <a16:creationId xmlns:a16="http://schemas.microsoft.com/office/drawing/2014/main" id="{5508A64D-CE3B-0EBE-C1C1-C6CD719BE68E}"/>
              </a:ext>
            </a:extLst>
          </p:cNvPr>
          <p:cNvSpPr>
            <a:spLocks noGrp="1" noRot="1" noChangeAspect="1" noChangeArrowheads="1" noTextEdit="1"/>
          </p:cNvSpPr>
          <p:nvPr>
            <p:ph type="sldImg"/>
          </p:nvPr>
        </p:nvSpPr>
        <p:spPr>
          <a:ln cap="flat">
            <a:headEnd type="none" w="med" len="med"/>
            <a:tailEnd type="none" w="med" len="med"/>
          </a:ln>
        </p:spPr>
      </p:sp>
      <p:sp>
        <p:nvSpPr>
          <p:cNvPr id="58372" name="Rectangle 3">
            <a:extLst>
              <a:ext uri="{FF2B5EF4-FFF2-40B4-BE49-F238E27FC236}">
                <a16:creationId xmlns:a16="http://schemas.microsoft.com/office/drawing/2014/main" id="{B0A4882F-D2C6-B3CB-0019-A710AA73E768}"/>
              </a:ext>
            </a:extLst>
          </p:cNvPr>
          <p:cNvSpPr>
            <a:spLocks noGrp="1" noChangeArrowheads="1"/>
          </p:cNvSpPr>
          <p:nvPr>
            <p:ph type="body" idx="1"/>
          </p:nvPr>
        </p:nvSpPr>
        <p:spPr>
          <a:xfrm>
            <a:off x="889000" y="4713288"/>
            <a:ext cx="4884738"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GB" altLang="en-US">
                <a:solidFill>
                  <a:srgbClr val="000000"/>
                </a:solidFill>
                <a:ea typeface="ＭＳ Ｐゴシック" panose="020B0600070205080204" pitchFamily="34" charset="-128"/>
              </a:rPr>
              <a:t>Introduce yourself and anyone else involved in the briefing session.</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If you have any key staff who deal specifically with polling stations and/or staff issues introduce them and/or give key contact details (this may encourage people to call with questions or problems when they know exactly who it is they need to contact).</a:t>
            </a:r>
          </a:p>
          <a:p>
            <a:pPr defTabSz="914400">
              <a:spcBef>
                <a:spcPct val="0"/>
              </a:spcBef>
            </a:pPr>
            <a:endParaRPr lang="en-GB" altLang="en-US">
              <a:solidFill>
                <a:srgbClr val="000000"/>
              </a:solidFill>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9A9F34B6-2768-143A-C449-B08D6D7A12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7F8ECCB1-5DD2-48CE-AA08-08D8A6005990}" type="slidenum">
              <a:rPr lang="en-GB" altLang="en-US" sz="1200">
                <a:solidFill>
                  <a:srgbClr val="000000"/>
                </a:solidFill>
              </a:rPr>
              <a:pPr eaLnBrk="1" hangingPunct="1"/>
              <a:t>20</a:t>
            </a:fld>
            <a:endParaRPr lang="en-GB" altLang="en-US" sz="1200">
              <a:solidFill>
                <a:srgbClr val="000000"/>
              </a:solidFill>
            </a:endParaRPr>
          </a:p>
        </p:txBody>
      </p:sp>
      <p:sp>
        <p:nvSpPr>
          <p:cNvPr id="78851" name="Rectangle 2">
            <a:extLst>
              <a:ext uri="{FF2B5EF4-FFF2-40B4-BE49-F238E27FC236}">
                <a16:creationId xmlns:a16="http://schemas.microsoft.com/office/drawing/2014/main" id="{376FF1FC-DD0A-3245-B5F4-08FD95BF4F12}"/>
              </a:ext>
            </a:extLst>
          </p:cNvPr>
          <p:cNvSpPr>
            <a:spLocks noGrp="1" noRot="1" noChangeAspect="1" noChangeArrowheads="1" noTextEdit="1"/>
          </p:cNvSpPr>
          <p:nvPr>
            <p:ph type="sldImg"/>
          </p:nvPr>
        </p:nvSpPr>
        <p:spPr>
          <a:ln cap="flat">
            <a:headEnd type="none" w="med" len="med"/>
            <a:tailEnd type="none" w="med" len="med"/>
          </a:ln>
        </p:spPr>
      </p:sp>
      <p:sp>
        <p:nvSpPr>
          <p:cNvPr id="78852" name="Rectangle 3">
            <a:extLst>
              <a:ext uri="{FF2B5EF4-FFF2-40B4-BE49-F238E27FC236}">
                <a16:creationId xmlns:a16="http://schemas.microsoft.com/office/drawing/2014/main" id="{26F8996D-EF29-573C-C963-4B810CBEB6A8}"/>
              </a:ext>
            </a:extLst>
          </p:cNvPr>
          <p:cNvSpPr>
            <a:spLocks noGrp="1" noChangeArrowheads="1"/>
          </p:cNvSpPr>
          <p:nvPr>
            <p:ph type="body" idx="1"/>
          </p:nvPr>
        </p:nvSpPr>
        <p:spPr>
          <a:xfrm>
            <a:off x="889000" y="4703763"/>
            <a:ext cx="4884738" cy="4459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endParaRPr lang="en-GB" altLang="en-US">
              <a:solidFill>
                <a:srgbClr val="000000"/>
              </a:solidFill>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C14C84EC-5414-6AF2-C3EF-F32E525F273C}"/>
              </a:ext>
            </a:extLst>
          </p:cNvPr>
          <p:cNvSpPr>
            <a:spLocks noGrp="1" noChangeArrowheads="1"/>
          </p:cNvSpPr>
          <p:nvPr/>
        </p:nvSpPr>
        <p:spPr bwMode="auto">
          <a:xfrm>
            <a:off x="3856038" y="9442450"/>
            <a:ext cx="29511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429" tIns="46215" rIns="92429" bIns="46215" anchor="b"/>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r" eaLnBrk="1" hangingPunct="1"/>
            <a:fld id="{9823E829-2D09-4085-957D-8F591D5EA939}" type="slidenum">
              <a:rPr lang="en-GB" altLang="en-US" sz="1200">
                <a:solidFill>
                  <a:srgbClr val="000000"/>
                </a:solidFill>
                <a:latin typeface="Arial Unicode MS" panose="020B0604020202020204" pitchFamily="34" charset="-128"/>
                <a:sym typeface="Arial Unicode MS" panose="020B0604020202020204" pitchFamily="34" charset="-128"/>
              </a:rPr>
              <a:pPr algn="r" eaLnBrk="1" hangingPunct="1"/>
              <a:t>21</a:t>
            </a:fld>
            <a:endParaRPr lang="en-GB" altLang="en-US" sz="1200">
              <a:solidFill>
                <a:srgbClr val="000000"/>
              </a:solidFill>
              <a:latin typeface="Arial Unicode MS" panose="020B0604020202020204" pitchFamily="34" charset="-128"/>
              <a:sym typeface="Arial Unicode MS" panose="020B0604020202020204" pitchFamily="34" charset="-128"/>
            </a:endParaRPr>
          </a:p>
        </p:txBody>
      </p:sp>
      <p:sp>
        <p:nvSpPr>
          <p:cNvPr id="79875" name="Rectangle 2">
            <a:extLst>
              <a:ext uri="{FF2B5EF4-FFF2-40B4-BE49-F238E27FC236}">
                <a16:creationId xmlns:a16="http://schemas.microsoft.com/office/drawing/2014/main" id="{F575FF08-D621-E8FA-0BA5-962E9427D3D9}"/>
              </a:ext>
            </a:extLst>
          </p:cNvPr>
          <p:cNvSpPr>
            <a:spLocks noGrp="1" noRot="1" noChangeAspect="1" noChangeArrowheads="1" noTextEdit="1"/>
          </p:cNvSpPr>
          <p:nvPr>
            <p:ph type="sldImg"/>
          </p:nvPr>
        </p:nvSpPr>
        <p:spPr>
          <a:ln cap="flat">
            <a:headEnd type="none" w="med" len="med"/>
            <a:tailEnd type="none" w="med" len="med"/>
          </a:ln>
        </p:spPr>
      </p:sp>
      <p:sp>
        <p:nvSpPr>
          <p:cNvPr id="57348" name="Rectangle 3">
            <a:extLst>
              <a:ext uri="{FF2B5EF4-FFF2-40B4-BE49-F238E27FC236}">
                <a16:creationId xmlns:a16="http://schemas.microsoft.com/office/drawing/2014/main" id="{0C8F8AF7-7A10-D5D2-74ED-20357FE66E28}"/>
              </a:ext>
            </a:extLst>
          </p:cNvPr>
          <p:cNvSpPr>
            <a:spLocks noGrp="1" noChangeArrowheads="1"/>
          </p:cNvSpPr>
          <p:nvPr>
            <p:ph type="body" idx="3"/>
          </p:nvPr>
        </p:nvSpPr>
        <p:spPr>
          <a:ln cap="flat" algn="ctr">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This slide outlines who can vote at Senedd elections. </a:t>
            </a: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Trainer – talk through each category of elector and how the register will be marked.</a:t>
            </a: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algn="l"/>
            <a:r>
              <a:rPr lang="en-US" b="0" i="0">
                <a:solidFill>
                  <a:srgbClr val="003057"/>
                </a:solidFill>
                <a:effectLst/>
                <a:latin typeface="Swis721LtBTW05-Medium"/>
              </a:rPr>
              <a:t>B = is either a qualifying EU citizen, an EU citizen with retained rights who is only entitled to vote at Senedd, local government and Police and Crime Commissioner elections.</a:t>
            </a:r>
          </a:p>
          <a:p>
            <a:pPr algn="l"/>
            <a:r>
              <a:rPr lang="en-US" altLang="en-US">
                <a:solidFill>
                  <a:srgbClr val="000000"/>
                </a:solidFill>
                <a:latin typeface="Times"/>
                <a:ea typeface="ＭＳ Ｐゴシック"/>
                <a:cs typeface="Times"/>
                <a:sym typeface="Times" panose="02020603050405020304" pitchFamily="18" charset="0"/>
              </a:rPr>
              <a:t>G = an EU citizen who is only entitled to vote at Senedd and local government elections</a:t>
            </a:r>
          </a:p>
          <a:p>
            <a:pPr algn="l"/>
            <a:r>
              <a:rPr lang="en-US" altLang="en-US">
                <a:solidFill>
                  <a:srgbClr val="000000"/>
                </a:solidFill>
                <a:latin typeface="Times"/>
                <a:ea typeface="ＭＳ Ｐゴシック"/>
                <a:cs typeface="Times"/>
                <a:sym typeface="Times" panose="02020603050405020304" pitchFamily="18" charset="0"/>
              </a:rPr>
              <a:t>M – </a:t>
            </a:r>
            <a:r>
              <a:rPr lang="en-US" b="0" i="0">
                <a:solidFill>
                  <a:srgbClr val="003057"/>
                </a:solidFill>
                <a:effectLst/>
                <a:latin typeface="Swis721LtBTW05-Medium"/>
              </a:rPr>
              <a:t>is a qualifying foreign citizen (except a Commonwealth, Republic of Ireland or European Union citizen) who is entitled to vote at Senedd and local government elections.</a:t>
            </a:r>
            <a:endParaRPr lang="en-US" b="0" i="0">
              <a:solidFill>
                <a:srgbClr val="003057"/>
              </a:solidFill>
              <a:effectLst/>
              <a:latin typeface="Swis721LtBTW05-Medium"/>
              <a:ea typeface="+mn-ea"/>
            </a:endParaRPr>
          </a:p>
          <a:p>
            <a:pPr algn="l"/>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L = Peer who is entitled to vote at local government elections and Senedd elections </a:t>
            </a:r>
          </a:p>
          <a:p>
            <a:pPr algn="l"/>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J = Electors who are entitled to vote at local government elections and Senedd elections</a:t>
            </a:r>
          </a:p>
          <a:p>
            <a:pPr marL="39688" defTabSz="914400">
              <a:spcBef>
                <a:spcPts val="413"/>
              </a:spcBef>
            </a:pPr>
            <a:endParaRPr lang="en-GB" altLang="en-US" b="1">
              <a:solidFill>
                <a:srgbClr val="000000"/>
              </a:solidFill>
              <a:ea typeface="ＭＳ Ｐゴシック" panose="020B0600070205080204" pitchFamily="34" charset="-128"/>
              <a:sym typeface="Arial Unicode MS" panose="020B0604020202020204" pitchFamily="34" charset="-128"/>
            </a:endParaRPr>
          </a:p>
          <a:p>
            <a:pPr marL="39688" defTabSz="914400">
              <a:spcBef>
                <a:spcPts val="413"/>
              </a:spcBef>
            </a:pPr>
            <a:r>
              <a:rPr lang="en-GB" altLang="en-US">
                <a:solidFill>
                  <a:srgbClr val="000000"/>
                </a:solidFill>
                <a:ea typeface="ＭＳ Ｐゴシック" panose="020B0600070205080204" pitchFamily="34" charset="-128"/>
                <a:sym typeface="Arial Unicode MS" panose="020B0604020202020204" pitchFamily="34" charset="-128"/>
              </a:rPr>
              <a:t>The following electors </a:t>
            </a:r>
            <a:r>
              <a:rPr lang="en-GB" altLang="en-US" b="1">
                <a:solidFill>
                  <a:srgbClr val="000000"/>
                </a:solidFill>
                <a:ea typeface="ＭＳ Ｐゴシック" panose="020B0600070205080204" pitchFamily="34" charset="-128"/>
                <a:sym typeface="Arial Unicode MS" panose="020B0604020202020204" pitchFamily="34" charset="-128"/>
              </a:rPr>
              <a:t>must not </a:t>
            </a:r>
            <a:r>
              <a:rPr lang="en-GB" altLang="en-US">
                <a:solidFill>
                  <a:srgbClr val="000000"/>
                </a:solidFill>
                <a:ea typeface="ＭＳ Ｐゴシック" panose="020B0600070205080204" pitchFamily="34" charset="-128"/>
                <a:sym typeface="Arial Unicode MS" panose="020B0604020202020204" pitchFamily="34" charset="-128"/>
              </a:rPr>
              <a:t>be given a ballot paper in the polling station:</a:t>
            </a:r>
          </a:p>
          <a:p>
            <a:pPr marL="39688" defTabSz="914400">
              <a:spcBef>
                <a:spcPts val="413"/>
              </a:spcBef>
            </a:pPr>
            <a:r>
              <a:rPr lang="en-GB" altLang="en-US">
                <a:solidFill>
                  <a:srgbClr val="000000"/>
                </a:solidFill>
                <a:ea typeface="ＭＳ Ｐゴシック" panose="020B0600070205080204" pitchFamily="34" charset="-128"/>
                <a:sym typeface="Arial Unicode MS" panose="020B0604020202020204" pitchFamily="34" charset="-128"/>
              </a:rPr>
              <a:t>-  Electors who will not be 16 years of age until after polling day</a:t>
            </a:r>
          </a:p>
          <a:p>
            <a:pPr marL="39688" defTabSz="914400">
              <a:spcBef>
                <a:spcPts val="413"/>
              </a:spcBef>
            </a:pPr>
            <a:r>
              <a:rPr lang="en-GB" altLang="en-US">
                <a:solidFill>
                  <a:srgbClr val="000000"/>
                </a:solidFill>
                <a:ea typeface="ＭＳ Ｐゴシック" panose="020B0600070205080204" pitchFamily="34" charset="-128"/>
                <a:sym typeface="Arial Unicode MS" panose="020B0604020202020204" pitchFamily="34" charset="-128"/>
              </a:rPr>
              <a:t>-  Electors with an </a:t>
            </a:r>
            <a:r>
              <a:rPr lang="en-GB"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a:t>
            </a:r>
            <a:r>
              <a:rPr lang="en-GB" altLang="en-US">
                <a:solidFill>
                  <a:srgbClr val="000000"/>
                </a:solidFill>
                <a:ea typeface="ＭＳ Ｐゴシック" panose="020B0600070205080204" pitchFamily="34" charset="-128"/>
                <a:sym typeface="Arial Unicode MS" panose="020B0604020202020204" pitchFamily="34" charset="-128"/>
              </a:rPr>
              <a:t>A</a:t>
            </a:r>
            <a:r>
              <a:rPr lang="en-GB"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a:t>
            </a:r>
            <a:r>
              <a:rPr lang="en-GB" altLang="en-US">
                <a:solidFill>
                  <a:srgbClr val="000000"/>
                </a:solidFill>
                <a:ea typeface="ＭＳ Ｐゴシック" panose="020B0600070205080204" pitchFamily="34" charset="-128"/>
                <a:sym typeface="Arial Unicode MS" panose="020B0604020202020204" pitchFamily="34" charset="-128"/>
              </a:rPr>
              <a:t> before their name (postal voters)</a:t>
            </a:r>
          </a:p>
          <a:p>
            <a:pPr marL="39688" defTabSz="914400">
              <a:spcBef>
                <a:spcPts val="413"/>
              </a:spcBef>
              <a:buFontTx/>
              <a:buChar char="-"/>
            </a:pPr>
            <a:r>
              <a:rPr lang="en-GB" altLang="en-US">
                <a:solidFill>
                  <a:srgbClr val="000000"/>
                </a:solidFill>
                <a:ea typeface="ＭＳ Ｐゴシック" panose="020B0600070205080204" pitchFamily="34" charset="-128"/>
                <a:sym typeface="Arial Unicode MS" panose="020B0604020202020204" pitchFamily="34" charset="-128"/>
              </a:rPr>
              <a:t>Electors with an </a:t>
            </a:r>
            <a:r>
              <a:rPr lang="en-GB"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a:t>
            </a:r>
            <a:r>
              <a:rPr lang="en-GB" altLang="en-US">
                <a:solidFill>
                  <a:srgbClr val="000000"/>
                </a:solidFill>
                <a:ea typeface="ＭＳ Ｐゴシック" panose="020B0600070205080204" pitchFamily="34" charset="-128"/>
                <a:sym typeface="Arial Unicode MS" panose="020B0604020202020204" pitchFamily="34" charset="-128"/>
              </a:rPr>
              <a:t>E</a:t>
            </a:r>
            <a:r>
              <a:rPr lang="en-GB"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a:t>
            </a:r>
            <a:r>
              <a:rPr lang="en-GB" altLang="en-US">
                <a:solidFill>
                  <a:srgbClr val="000000"/>
                </a:solidFill>
                <a:ea typeface="ＭＳ Ｐゴシック" panose="020B0600070205080204" pitchFamily="34" charset="-128"/>
                <a:sym typeface="Arial Unicode MS" panose="020B0604020202020204" pitchFamily="34" charset="-128"/>
              </a:rPr>
              <a:t> before their name (overseas peers)</a:t>
            </a:r>
          </a:p>
          <a:p>
            <a:pPr marL="39688" defTabSz="914400">
              <a:spcBef>
                <a:spcPts val="413"/>
              </a:spcBef>
              <a:buFontTx/>
              <a:buChar char="-"/>
            </a:pPr>
            <a:r>
              <a:rPr lang="en-GB" altLang="en-US">
                <a:solidFill>
                  <a:srgbClr val="000000"/>
                </a:solidFill>
                <a:ea typeface="ＭＳ Ｐゴシック" panose="020B0600070205080204" pitchFamily="34" charset="-128"/>
                <a:sym typeface="Arial Unicode MS" panose="020B0604020202020204" pitchFamily="34" charset="-128"/>
              </a:rPr>
              <a:t>Electors with an </a:t>
            </a:r>
            <a:r>
              <a:rPr lang="en-GB"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a:t>
            </a:r>
            <a:r>
              <a:rPr lang="en-GB" altLang="en-US">
                <a:solidFill>
                  <a:srgbClr val="000000"/>
                </a:solidFill>
                <a:ea typeface="ＭＳ Ｐゴシック" panose="020B0600070205080204" pitchFamily="34" charset="-128"/>
                <a:sym typeface="Arial Unicode MS" panose="020B0604020202020204" pitchFamily="34" charset="-128"/>
              </a:rPr>
              <a:t>F</a:t>
            </a:r>
            <a:r>
              <a:rPr lang="en-GB"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a:t>
            </a:r>
            <a:r>
              <a:rPr lang="en-GB" altLang="en-US">
                <a:solidFill>
                  <a:srgbClr val="000000"/>
                </a:solidFill>
                <a:ea typeface="ＭＳ Ｐゴシック" panose="020B0600070205080204" pitchFamily="34" charset="-128"/>
                <a:sym typeface="Arial Unicode MS" panose="020B0604020202020204" pitchFamily="34" charset="-128"/>
              </a:rPr>
              <a:t> before their name (overseas electors)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62EE818E-ABC7-9DAC-A091-AFCF955C3667}"/>
              </a:ext>
            </a:extLst>
          </p:cNvPr>
          <p:cNvSpPr>
            <a:spLocks noGrp="1" noRot="1" noChangeAspect="1" noChangeArrowheads="1" noTextEdit="1"/>
          </p:cNvSpPr>
          <p:nvPr>
            <p:ph type="sldImg"/>
          </p:nvPr>
        </p:nvSpPr>
        <p:spPr>
          <a:ln cap="flat">
            <a:headEnd type="none" w="med" len="med"/>
            <a:tailEnd type="none" w="med" len="med"/>
          </a:ln>
        </p:spPr>
      </p:sp>
      <p:sp>
        <p:nvSpPr>
          <p:cNvPr id="61443" name="Rectangle 3">
            <a:extLst>
              <a:ext uri="{FF2B5EF4-FFF2-40B4-BE49-F238E27FC236}">
                <a16:creationId xmlns:a16="http://schemas.microsoft.com/office/drawing/2014/main" id="{AC885598-A9D6-DFED-7A34-C30AAAA775A6}"/>
              </a:ext>
            </a:extLst>
          </p:cNvPr>
          <p:cNvSpPr>
            <a:spLocks noGrp="1" noChangeArrowheads="1"/>
          </p:cNvSpPr>
          <p:nvPr>
            <p:ph type="body" idx="3"/>
          </p:nvPr>
        </p:nvSpPr>
        <p:spPr>
          <a:ln cap="flat" algn="ctr">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The aim of this slide is to </a:t>
            </a:r>
            <a:r>
              <a:rPr lang="en-US" altLang="en-US" err="1">
                <a:solidFill>
                  <a:srgbClr val="000000"/>
                </a:solidFill>
                <a:latin typeface="Times" panose="02020603050405020304" pitchFamily="18" charset="0"/>
                <a:ea typeface="ＭＳ Ｐゴシック" panose="020B0600070205080204" pitchFamily="34" charset="-128"/>
                <a:sym typeface="Times" panose="02020603050405020304" pitchFamily="18" charset="0"/>
              </a:rPr>
              <a:t>summarise</a:t>
            </a: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 the voting process, explain corresponding number lists, UIM and official mark. </a:t>
            </a: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Exceptions are dealt with separately and are covered in more detail in the Commission’s polling station handbook.</a:t>
            </a: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Corresponding number list- show example on next slide</a:t>
            </a:r>
          </a:p>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There is a separate sheet(s) of paper for the elector number to be written on –The elector number is written beside the number of the ballot paper to be issued. </a:t>
            </a: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Make clear NOTHING must be written on the ballot paper.</a:t>
            </a: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370" defTabSz="914400">
              <a:spcBef>
                <a:spcPts val="413"/>
              </a:spcBef>
            </a:pPr>
            <a:r>
              <a:rPr lang="en-US" altLang="en-US">
                <a:solidFill>
                  <a:srgbClr val="000000"/>
                </a:solidFill>
                <a:latin typeface="Times"/>
                <a:ea typeface="ＭＳ Ｐゴシック"/>
                <a:cs typeface="Times"/>
                <a:sym typeface="Times" panose="02020603050405020304" pitchFamily="18" charset="0"/>
              </a:rPr>
              <a:t>The official mark will be [</a:t>
            </a:r>
            <a:r>
              <a:rPr lang="en-US" altLang="en-US">
                <a:solidFill>
                  <a:srgbClr val="FF0000"/>
                </a:solidFill>
                <a:latin typeface="Times"/>
                <a:ea typeface="ＭＳ Ｐゴシック"/>
                <a:cs typeface="Times"/>
                <a:sym typeface="Times" panose="02020603050405020304" pitchFamily="18" charset="0"/>
              </a:rPr>
              <a:t>explain your official mark</a:t>
            </a:r>
            <a:r>
              <a:rPr lang="en-US" altLang="en-US">
                <a:solidFill>
                  <a:srgbClr val="000000"/>
                </a:solidFill>
                <a:latin typeface="Times"/>
                <a:ea typeface="ＭＳ Ｐゴシック"/>
                <a:cs typeface="Times"/>
                <a:sym typeface="Times" panose="02020603050405020304" pitchFamily="18" charset="0"/>
              </a:rPr>
              <a:t>]. Refer to slide with example. Explain about watermark/barcode. Explain how to improvise an official mark – perforate the paper – in the absence of a watermark/barcode</a:t>
            </a:r>
            <a:endParaRPr lang="en-US" altLang="en-US">
              <a:solidFill>
                <a:srgbClr val="000000"/>
              </a:solidFill>
              <a:latin typeface="Times"/>
              <a:ea typeface="ＭＳ Ｐゴシック"/>
              <a:cs typeface="Times"/>
            </a:endParaRP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The UIM will be </a:t>
            </a:r>
            <a:r>
              <a:rPr lang="en-US" altLang="en-US">
                <a:solidFill>
                  <a:srgbClr val="FF0000"/>
                </a:solidFill>
                <a:latin typeface="Times" panose="02020603050405020304" pitchFamily="18" charset="0"/>
                <a:ea typeface="ＭＳ Ｐゴシック" panose="020B0600070205080204" pitchFamily="34" charset="-128"/>
                <a:sym typeface="Times" panose="02020603050405020304" pitchFamily="18" charset="0"/>
              </a:rPr>
              <a:t>[explain your UIM</a:t>
            </a: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 The UIM is another security device and is useful for a court if an election is challenged </a:t>
            </a: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ct val="0"/>
              </a:spcBef>
            </a:pPr>
            <a:endParaRPr lang="en-GB" altLang="en-US">
              <a:solidFill>
                <a:srgbClr val="000000"/>
              </a:solidFill>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A79D8E95-A516-58EC-7E70-C8A5B45D2000}"/>
              </a:ext>
            </a:extLst>
          </p:cNvPr>
          <p:cNvSpPr>
            <a:spLocks noGrp="1" noChangeArrowheads="1"/>
          </p:cNvSpPr>
          <p:nvPr/>
        </p:nvSpPr>
        <p:spPr bwMode="auto">
          <a:xfrm>
            <a:off x="3773488" y="9409113"/>
            <a:ext cx="28876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r" eaLnBrk="1" hangingPunct="1"/>
            <a:fld id="{B40DF977-BC25-47DC-B7A8-58C54D3EFA27}" type="slidenum">
              <a:rPr lang="en-GB" altLang="en-US" sz="1200">
                <a:solidFill>
                  <a:srgbClr val="000000"/>
                </a:solidFill>
              </a:rPr>
              <a:pPr algn="r" eaLnBrk="1" hangingPunct="1"/>
              <a:t>23</a:t>
            </a:fld>
            <a:endParaRPr lang="en-GB" altLang="en-US" sz="1200">
              <a:solidFill>
                <a:srgbClr val="000000"/>
              </a:solidFill>
            </a:endParaRPr>
          </a:p>
        </p:txBody>
      </p:sp>
      <p:sp>
        <p:nvSpPr>
          <p:cNvPr id="82947" name="Rectangle 1">
            <a:extLst>
              <a:ext uri="{FF2B5EF4-FFF2-40B4-BE49-F238E27FC236}">
                <a16:creationId xmlns:a16="http://schemas.microsoft.com/office/drawing/2014/main" id="{ED4B5C5B-8967-AC87-0007-26D829C9E581}"/>
              </a:ext>
            </a:extLst>
          </p:cNvPr>
          <p:cNvSpPr>
            <a:spLocks noGrp="1" noRot="1" noChangeAspect="1" noChangeArrowheads="1" noTextEdit="1"/>
          </p:cNvSpPr>
          <p:nvPr>
            <p:ph type="sldImg"/>
          </p:nvPr>
        </p:nvSpPr>
        <p:spPr>
          <a:solidFill>
            <a:srgbClr val="FFFFFF"/>
          </a:solidFill>
          <a:ln cap="flat">
            <a:headEnd type="none" w="med" len="med"/>
            <a:tailEnd type="none" w="med" len="med"/>
          </a:ln>
        </p:spPr>
      </p:sp>
      <p:sp>
        <p:nvSpPr>
          <p:cNvPr id="82948" name="Rectangle 2">
            <a:extLst>
              <a:ext uri="{FF2B5EF4-FFF2-40B4-BE49-F238E27FC236}">
                <a16:creationId xmlns:a16="http://schemas.microsoft.com/office/drawing/2014/main" id="{CCB51BF5-503E-9AE1-5454-418F14A532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Ballot paper numbers will be pre-printed on the list so all you need to write on is the elector number next to the relevant ballot paper number. </a:t>
            </a:r>
            <a:r>
              <a:rPr lang="en-US" altLang="en-US" b="1">
                <a:solidFill>
                  <a:srgbClr val="000000"/>
                </a:solidFill>
                <a:latin typeface="Times" panose="02020603050405020304" pitchFamily="18" charset="0"/>
                <a:ea typeface="ＭＳ Ｐゴシック" panose="020B0600070205080204" pitchFamily="34" charset="-128"/>
                <a:sym typeface="Times" panose="02020603050405020304" pitchFamily="18" charset="0"/>
              </a:rPr>
              <a:t>Do not write the elector number on the ballot paper. </a:t>
            </a:r>
          </a:p>
          <a:p>
            <a:pPr marL="39688" defTabSz="914400">
              <a:spcBef>
                <a:spcPts val="413"/>
              </a:spcBef>
            </a:pPr>
            <a:endParaRPr lang="en-US" altLang="en-US" b="1">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pPr>
            <a:endParaRPr lang="en-US" altLang="en-US" b="1">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1682D822-02A5-DE1C-15E3-A015570894C9}"/>
              </a:ext>
            </a:extLst>
          </p:cNvPr>
          <p:cNvSpPr>
            <a:spLocks noGrp="1" noRot="1" noChangeAspect="1" noChangeArrowheads="1" noTextEdit="1"/>
          </p:cNvSpPr>
          <p:nvPr>
            <p:ph type="sldImg"/>
          </p:nvPr>
        </p:nvSpPr>
        <p:spPr>
          <a:ln cap="flat">
            <a:headEnd type="none" w="med" len="med"/>
            <a:tailEnd type="none" w="med" len="med"/>
          </a:ln>
        </p:spPr>
      </p:sp>
      <p:sp>
        <p:nvSpPr>
          <p:cNvPr id="83971" name="Notes Placeholder 2">
            <a:extLst>
              <a:ext uri="{FF2B5EF4-FFF2-40B4-BE49-F238E27FC236}">
                <a16:creationId xmlns:a16="http://schemas.microsoft.com/office/drawing/2014/main" id="{35204852-91EF-0C99-034C-53DBD5CB68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US" altLang="en-US">
                <a:solidFill>
                  <a:srgbClr val="000000"/>
                </a:solidFill>
                <a:latin typeface="Times" panose="02020603050405020304" pitchFamily="18" charset="0"/>
                <a:ea typeface="ＭＳ Ｐゴシック" panose="020B0600070205080204" pitchFamily="34" charset="-128"/>
              </a:rPr>
              <a:t>Check that the ballot paper bears the unique identifying mark on the back (see example).</a:t>
            </a:r>
          </a:p>
        </p:txBody>
      </p:sp>
      <p:sp>
        <p:nvSpPr>
          <p:cNvPr id="83972" name="Slide Number Placeholder 3">
            <a:extLst>
              <a:ext uri="{FF2B5EF4-FFF2-40B4-BE49-F238E27FC236}">
                <a16:creationId xmlns:a16="http://schemas.microsoft.com/office/drawing/2014/main" id="{BDDA6A23-5695-6ED2-69DE-CD5D4D6D69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9305487C-82F4-4D11-A609-DCADA1B5507D}" type="slidenum">
              <a:rPr lang="en-GB" altLang="en-US" sz="1200">
                <a:solidFill>
                  <a:srgbClr val="000000"/>
                </a:solidFill>
              </a:rPr>
              <a:pPr eaLnBrk="1" hangingPunct="1"/>
              <a:t>24</a:t>
            </a:fld>
            <a:endParaRPr lang="en-GB" alt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A5A8B2A6-EDB7-2B67-5B71-802D15AE88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9881C573-EBC1-4ECA-BF05-0619586B81DB}" type="slidenum">
              <a:rPr lang="en-GB" altLang="en-US" sz="1200">
                <a:solidFill>
                  <a:srgbClr val="000000"/>
                </a:solidFill>
                <a:latin typeface="Arial Unicode MS" panose="020B0604020202020204" pitchFamily="34" charset="-128"/>
                <a:sym typeface="Arial Unicode MS" panose="020B0604020202020204" pitchFamily="34" charset="-128"/>
              </a:rPr>
              <a:pPr eaLnBrk="1" hangingPunct="1"/>
              <a:t>25</a:t>
            </a:fld>
            <a:endParaRPr lang="en-GB" altLang="en-US" sz="1200">
              <a:solidFill>
                <a:srgbClr val="000000"/>
              </a:solidFill>
              <a:latin typeface="Arial Unicode MS" panose="020B0604020202020204" pitchFamily="34" charset="-128"/>
              <a:sym typeface="Arial Unicode MS" panose="020B0604020202020204" pitchFamily="34" charset="-128"/>
            </a:endParaRPr>
          </a:p>
        </p:txBody>
      </p:sp>
      <p:sp>
        <p:nvSpPr>
          <p:cNvPr id="84995" name="Rectangle 2">
            <a:extLst>
              <a:ext uri="{FF2B5EF4-FFF2-40B4-BE49-F238E27FC236}">
                <a16:creationId xmlns:a16="http://schemas.microsoft.com/office/drawing/2014/main" id="{5B67998D-7A3A-62C6-70E8-C8E53A3F7D86}"/>
              </a:ext>
            </a:extLst>
          </p:cNvPr>
          <p:cNvSpPr>
            <a:spLocks noGrp="1" noRot="1" noChangeAspect="1" noChangeArrowheads="1" noTextEdit="1"/>
          </p:cNvSpPr>
          <p:nvPr>
            <p:ph type="sldImg"/>
          </p:nvPr>
        </p:nvSpPr>
        <p:spPr>
          <a:ln cap="flat">
            <a:headEnd type="none" w="med" len="med"/>
            <a:tailEnd type="none" w="med" len="med"/>
          </a:ln>
        </p:spPr>
      </p:sp>
      <p:sp>
        <p:nvSpPr>
          <p:cNvPr id="67588" name="Rectangle 3">
            <a:extLst>
              <a:ext uri="{FF2B5EF4-FFF2-40B4-BE49-F238E27FC236}">
                <a16:creationId xmlns:a16="http://schemas.microsoft.com/office/drawing/2014/main" id="{C0EC66B3-9412-D1F9-7BEF-E02A75AA820C}"/>
              </a:ext>
            </a:extLst>
          </p:cNvPr>
          <p:cNvSpPr>
            <a:spLocks noGrp="1"/>
          </p:cNvSpPr>
          <p:nvPr>
            <p:ph type="body" idx="3"/>
          </p:nvPr>
        </p:nvSpPr>
        <p:spPr>
          <a:ln/>
        </p:spPr>
        <p:txBody>
          <a:bodyPr>
            <a:noAutofit/>
          </a:bodyPr>
          <a:lstStyle/>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The aim of this slide it to provide a demonstration of how to mark the register – consistently and accurately. </a:t>
            </a: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endParaRPr>
          </a:p>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Here is an example of a register marked for elector numbers 414 and 416. </a:t>
            </a: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endParaRPr>
          </a:p>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Use a ruler to draw the line</a:t>
            </a: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endParaRPr>
          </a:p>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Mistakes can be made as a result of poor quality/wobbly marks.</a:t>
            </a: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endParaRPr>
          </a:p>
          <a:p>
            <a:pPr marL="39370" defTabSz="914400">
              <a:spcBef>
                <a:spcPts val="413"/>
              </a:spcBef>
            </a:pPr>
            <a:r>
              <a:rPr lang="en-US" altLang="en-US">
                <a:solidFill>
                  <a:srgbClr val="000000"/>
                </a:solidFill>
                <a:highlight>
                  <a:srgbClr val="FFFF00"/>
                </a:highlight>
                <a:latin typeface="Times"/>
                <a:ea typeface="ＭＳ Ｐゴシック"/>
                <a:cs typeface="Times"/>
                <a:sym typeface="Arial Unicode MS" panose="020B0604020202020204" pitchFamily="34" charset="-128"/>
              </a:rPr>
              <a:t>Be especially careful to accurately mark the register for members of the same household with the same surname</a:t>
            </a:r>
            <a:r>
              <a:rPr lang="en-US" altLang="en-US">
                <a:solidFill>
                  <a:srgbClr val="000000"/>
                </a:solidFill>
                <a:latin typeface="Times"/>
                <a:ea typeface="ＭＳ Ｐゴシック"/>
                <a:cs typeface="Times"/>
                <a:sym typeface="Arial Unicode MS" panose="020B0604020202020204" pitchFamily="34" charset="-128"/>
              </a:rPr>
              <a:t>.</a:t>
            </a:r>
            <a:endParaRPr lang="en-US" altLang="en-US">
              <a:solidFill>
                <a:srgbClr val="000000"/>
              </a:solidFill>
              <a:latin typeface="Times"/>
              <a:ea typeface="ＭＳ Ｐゴシック"/>
              <a:cs typeface="Times"/>
            </a:endParaRP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endParaRPr>
          </a:p>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Always ask for full name and address – unless you are dealing with an anonymous elector – even if the elector has presented you their card.</a:t>
            </a: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endParaRPr>
          </a:p>
          <a:p>
            <a:pPr marL="39688" defTabSz="914400">
              <a:spcBef>
                <a:spcPts val="413"/>
              </a:spcBef>
            </a:pPr>
            <a:r>
              <a:rPr lang="en-US" altLang="en-US" b="1">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Discussion points – Trainer to ask questions </a:t>
            </a:r>
          </a:p>
          <a:p>
            <a:pPr marL="39688" defTabSz="914400">
              <a:spcBef>
                <a:spcPts val="413"/>
              </a:spcBef>
            </a:pPr>
            <a:endParaRPr lang="en-US" altLang="en-US" b="1">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endParaRPr>
          </a:p>
          <a:p>
            <a:pPr marL="39688" defTabSz="914400">
              <a:spcBef>
                <a:spcPct val="0"/>
              </a:spcBef>
            </a:pPr>
            <a:r>
              <a:rPr lang="en-GB" altLang="en-US">
                <a:solidFill>
                  <a:srgbClr val="000000"/>
                </a:solidFill>
                <a:ea typeface="ＭＳ Ｐゴシック" panose="020B0600070205080204" pitchFamily="34" charset="-128"/>
              </a:rPr>
              <a:t>Can 415 vote? Yes. No marker against their name.</a:t>
            </a:r>
          </a:p>
          <a:p>
            <a:pPr marL="39688" defTabSz="914400">
              <a:spcBef>
                <a:spcPct val="0"/>
              </a:spcBef>
            </a:pPr>
            <a:r>
              <a:rPr lang="en-GB" altLang="en-US">
                <a:solidFill>
                  <a:srgbClr val="000000"/>
                </a:solidFill>
                <a:ea typeface="ＭＳ Ｐゴシック" panose="020B0600070205080204" pitchFamily="34" charset="-128"/>
              </a:rPr>
              <a:t>Can 412 vote? No. They are an overseas voter and cannot vote in the Senedd election.</a:t>
            </a:r>
          </a:p>
          <a:p>
            <a:pPr marL="39688" defTabSz="914400">
              <a:spcBef>
                <a:spcPct val="0"/>
              </a:spcBef>
            </a:pPr>
            <a:r>
              <a:rPr lang="en-GB" altLang="en-US">
                <a:solidFill>
                  <a:srgbClr val="000000"/>
                </a:solidFill>
                <a:ea typeface="ＭＳ Ｐゴシック" panose="020B0600070205080204" pitchFamily="34" charset="-128"/>
              </a:rPr>
              <a:t>Can 418 vote? No. They are a postal voter so you cannot give them an ordinary ballot paper.</a:t>
            </a:r>
          </a:p>
          <a:p>
            <a:pPr marL="39688" defTabSz="914400">
              <a:spcBef>
                <a:spcPct val="0"/>
              </a:spcBef>
            </a:pPr>
            <a:r>
              <a:rPr lang="en-GB" altLang="en-US">
                <a:solidFill>
                  <a:srgbClr val="000000"/>
                </a:solidFill>
                <a:ea typeface="ＭＳ Ｐゴシック" panose="020B0600070205080204" pitchFamily="34" charset="-128"/>
              </a:rPr>
              <a:t>Can 418/1 vote? Yes </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They can vote in the Senedd election as they will be 16 on polling day. </a:t>
            </a:r>
          </a:p>
          <a:p>
            <a:pPr marL="39688" defTabSz="914400">
              <a:spcBef>
                <a:spcPct val="0"/>
              </a:spcBef>
            </a:pPr>
            <a:r>
              <a:rPr lang="en-GB" altLang="en-US">
                <a:solidFill>
                  <a:srgbClr val="000000"/>
                </a:solidFill>
                <a:ea typeface="ＭＳ Ｐゴシック" panose="020B0600070205080204" pitchFamily="34" charset="-128"/>
              </a:rPr>
              <a:t>Can 411 vote? Yes. They are a citizen of an EU member state and are entitled to vote at Senedd elections.</a:t>
            </a:r>
          </a:p>
          <a:p>
            <a:pPr marL="39688" defTabSz="914400">
              <a:spcBef>
                <a:spcPct val="0"/>
              </a:spcBef>
            </a:pPr>
            <a:r>
              <a:rPr lang="en-GB" altLang="en-US">
                <a:solidFill>
                  <a:srgbClr val="000000"/>
                </a:solidFill>
                <a:ea typeface="ＭＳ Ｐゴシック" panose="020B0600070205080204" pitchFamily="34" charset="-128"/>
              </a:rPr>
              <a:t>Can 413 vote? Yes </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They are a qualifying foreign citizen and are entitled to vote at Senedd elections.</a:t>
            </a:r>
          </a:p>
          <a:p>
            <a:pPr marL="39688" defTabSz="914400">
              <a:spcBef>
                <a:spcPct val="0"/>
              </a:spcBef>
            </a:pPr>
            <a:endParaRPr lang="en-US" altLang="en-US" b="1">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endParaRPr>
          </a:p>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Poll cards are not needed to vote (except for anonymous electors), and even where they are presented the elector’s name and address should still be asked for.</a:t>
            </a: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spcBef>
                <a:spcPct val="0"/>
              </a:spcBef>
            </a:pPr>
            <a:r>
              <a:rPr lang="en-GB" altLang="en-US" sz="1200">
                <a:solidFill>
                  <a:srgbClr val="FF0000"/>
                </a:solidFill>
                <a:latin typeface="+mn-lt"/>
                <a:ea typeface="ＭＳ Ｐゴシック" panose="020B0600070205080204" pitchFamily="34" charset="-128"/>
              </a:rPr>
              <a:t>*You should only include this slide if you have decided to allow the provision of this information</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This request may come under the guise of ‘how busy have you been’ or ‘what is the rolling turnout figure’ etc? </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r>
              <a:rPr lang="en-GB" altLang="en-US" sz="1200">
                <a:solidFill>
                  <a:srgbClr val="000000"/>
                </a:solidFill>
                <a:latin typeface="+mn-lt"/>
                <a:ea typeface="ＭＳ Ｐゴシック" panose="020B0600070205080204" pitchFamily="34" charset="-128"/>
              </a:rPr>
              <a:t>You should only deal with requests where to do so would not negatively impact on any voters who are in a queue at the polling station and are waiting to be issued with a ballot paper. If this is not possible, you should advise the agent making the request to return later. </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You can find the number of the next ballot paper to be issued by looking at: </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the back of the next ballot paper to be issued; or </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the corresponding number list (i.e. the list pre-printed with ballot paper numbers against which you record the elector’s number when you issue a ballot paper) </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You can find the number of the first ballot paper issued by looking at: </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the first ballot paper number on the corresponding number list </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You must place spoilt ballot papers in the envelope provided, count them at the close of poll and enter the total figure on the ballot paper account. You should keep a running tally of spoilt ballot papers to avoid having to count them each time a request is made.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515ADE-94CD-47A9-A877-42C6FED02304}" type="slidenum">
              <a:rPr kumimoji="0" lang="en-GB" altLang="en-US" sz="1200" b="0"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a:sym typeface="Times"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US" sz="12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Arial"/>
              <a:sym typeface="Times" panose="02020603050405020304" pitchFamily="18" charset="0"/>
            </a:endParaRPr>
          </a:p>
        </p:txBody>
      </p:sp>
    </p:spTree>
    <p:extLst>
      <p:ext uri="{BB962C8B-B14F-4D97-AF65-F5344CB8AC3E}">
        <p14:creationId xmlns:p14="http://schemas.microsoft.com/office/powerpoint/2010/main" val="2633832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BB5217C1-10F2-619D-3173-8971174D6671}"/>
              </a:ext>
            </a:extLst>
          </p:cNvPr>
          <p:cNvSpPr>
            <a:spLocks noGrp="1" noRot="1" noChangeAspect="1" noChangeArrowheads="1" noTextEdit="1"/>
          </p:cNvSpPr>
          <p:nvPr>
            <p:ph type="sldImg"/>
          </p:nvPr>
        </p:nvSpPr>
        <p:spPr>
          <a:ln cap="flat">
            <a:headEnd type="none" w="med" len="med"/>
            <a:tailEnd type="none" w="med" len="med"/>
          </a:ln>
        </p:spPr>
      </p:sp>
      <p:sp>
        <p:nvSpPr>
          <p:cNvPr id="69635" name="Notes Placeholder 2">
            <a:extLst>
              <a:ext uri="{FF2B5EF4-FFF2-40B4-BE49-F238E27FC236}">
                <a16:creationId xmlns:a16="http://schemas.microsoft.com/office/drawing/2014/main" id="{882D01CB-0F98-169B-91FE-E16D0E4F9900}"/>
              </a:ext>
            </a:extLst>
          </p:cNvPr>
          <p:cNvSpPr>
            <a:spLocks noGrp="1"/>
          </p:cNvSpPr>
          <p:nvPr>
            <p:ph type="body" idx="3"/>
          </p:nvPr>
        </p:nvSpPr>
        <p:spPr>
          <a:ln/>
        </p:spPr>
        <p:txBody>
          <a:bodyPr>
            <a:noAutofit/>
          </a:bodyPr>
          <a:lstStyle/>
          <a:p>
            <a:pPr defTabSz="914400">
              <a:spcBef>
                <a:spcPct val="0"/>
              </a:spcBef>
            </a:pPr>
            <a:r>
              <a:rPr lang="en-GB" altLang="en-US" sz="2000" b="1">
                <a:solidFill>
                  <a:srgbClr val="000000"/>
                </a:solidFill>
                <a:ea typeface="ＭＳ Ｐゴシック" panose="020B0600070205080204" pitchFamily="34" charset="-128"/>
              </a:rPr>
              <a:t>ONLY USE THIS SLIDE IF YOU HAVE ANONYMOUS ELECTORS</a:t>
            </a:r>
          </a:p>
          <a:p>
            <a:pPr defTabSz="914400">
              <a:spcBef>
                <a:spcPct val="0"/>
              </a:spcBef>
            </a:pPr>
            <a:endParaRPr lang="en-GB" altLang="en-US" b="1">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Explain anonymous elector voting procedure </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 refer to polling station handbook </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Poll card should be returned to the elector to protect privacy</a:t>
            </a:r>
          </a:p>
          <a:p>
            <a:pPr defTabSz="914400">
              <a:spcBef>
                <a:spcPct val="0"/>
              </a:spcBef>
            </a:pPr>
            <a:endParaRPr lang="en-GB" altLang="en-US" u="sng">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p:txBody>
      </p:sp>
      <p:sp>
        <p:nvSpPr>
          <p:cNvPr id="86020" name="Slide Number Placeholder 3">
            <a:extLst>
              <a:ext uri="{FF2B5EF4-FFF2-40B4-BE49-F238E27FC236}">
                <a16:creationId xmlns:a16="http://schemas.microsoft.com/office/drawing/2014/main" id="{081034D9-C65D-4D52-16C2-95DF97B6CB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4B73A61E-A0C9-485A-A821-227D5F2DC4F4}" type="slidenum">
              <a:rPr lang="en-GB" altLang="en-US" sz="1200">
                <a:solidFill>
                  <a:srgbClr val="000000"/>
                </a:solidFill>
              </a:rPr>
              <a:pPr eaLnBrk="1" hangingPunct="1"/>
              <a:t>27</a:t>
            </a:fld>
            <a:endParaRPr lang="en-GB" altLang="en-US" sz="12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1BF0DE15-EE4F-C590-7E9A-BA85B95FB33A}"/>
              </a:ext>
            </a:extLst>
          </p:cNvPr>
          <p:cNvSpPr>
            <a:spLocks noGrp="1" noChangeArrowheads="1"/>
          </p:cNvSpPr>
          <p:nvPr/>
        </p:nvSpPr>
        <p:spPr bwMode="auto">
          <a:xfrm>
            <a:off x="3773488" y="9409113"/>
            <a:ext cx="28876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2" tIns="45711" rIns="91422" bIns="45711" anchor="b"/>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r" eaLnBrk="1" hangingPunct="1"/>
            <a:fld id="{FFE8EC26-0B46-4BDF-A51E-0F917B9D06D1}" type="slidenum">
              <a:rPr lang="en-GB" altLang="en-US" sz="1200">
                <a:solidFill>
                  <a:srgbClr val="000000"/>
                </a:solidFill>
                <a:latin typeface="Arial Unicode MS" panose="020B0604020202020204" pitchFamily="34" charset="-128"/>
                <a:sym typeface="Arial Unicode MS" panose="020B0604020202020204" pitchFamily="34" charset="-128"/>
              </a:rPr>
              <a:pPr algn="r" eaLnBrk="1" hangingPunct="1"/>
              <a:t>28</a:t>
            </a:fld>
            <a:endParaRPr lang="en-GB" altLang="en-US" sz="1200">
              <a:solidFill>
                <a:srgbClr val="000000"/>
              </a:solidFill>
              <a:latin typeface="Arial Unicode MS" panose="020B0604020202020204" pitchFamily="34" charset="-128"/>
              <a:sym typeface="Arial Unicode MS" panose="020B0604020202020204" pitchFamily="34" charset="-128"/>
            </a:endParaRPr>
          </a:p>
        </p:txBody>
      </p:sp>
      <p:sp>
        <p:nvSpPr>
          <p:cNvPr id="87043" name="Rectangle 2">
            <a:extLst>
              <a:ext uri="{FF2B5EF4-FFF2-40B4-BE49-F238E27FC236}">
                <a16:creationId xmlns:a16="http://schemas.microsoft.com/office/drawing/2014/main" id="{FD25D662-3C23-0E3A-07B9-2D91C738AC3D}"/>
              </a:ext>
            </a:extLst>
          </p:cNvPr>
          <p:cNvSpPr>
            <a:spLocks noGrp="1" noRot="1" noChangeAspect="1" noChangeArrowheads="1" noTextEdit="1"/>
          </p:cNvSpPr>
          <p:nvPr>
            <p:ph type="sldImg"/>
          </p:nvPr>
        </p:nvSpPr>
        <p:spPr>
          <a:ln cap="flat">
            <a:headEnd type="none" w="med" len="med"/>
            <a:tailEnd type="none" w="med" len="med"/>
          </a:ln>
        </p:spPr>
      </p:sp>
      <p:sp>
        <p:nvSpPr>
          <p:cNvPr id="87044" name="Rectangle 3">
            <a:extLst>
              <a:ext uri="{FF2B5EF4-FFF2-40B4-BE49-F238E27FC236}">
                <a16:creationId xmlns:a16="http://schemas.microsoft.com/office/drawing/2014/main" id="{E096D9CA-B678-E8D9-54B7-B3C4D46B6E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8100" defTabSz="914400">
              <a:spcBef>
                <a:spcPts val="413"/>
              </a:spcBef>
            </a:pPr>
            <a:endParaRPr lang="en-GB" altLang="en-US">
              <a:solidFill>
                <a:srgbClr val="000000"/>
              </a:solidFill>
              <a:ea typeface="ＭＳ Ｐゴシック" panose="020B0600070205080204" pitchFamily="34" charset="-128"/>
              <a:sym typeface="Arial Unicode MS" panose="020B060402020202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C2894D60-2A25-5EF2-3DAE-3CE89A8B9C22}"/>
              </a:ext>
            </a:extLst>
          </p:cNvPr>
          <p:cNvSpPr>
            <a:spLocks noGrp="1" noRot="1" noChangeAspect="1" noChangeArrowheads="1" noTextEdit="1"/>
          </p:cNvSpPr>
          <p:nvPr>
            <p:ph type="sldImg"/>
          </p:nvPr>
        </p:nvSpPr>
        <p:spPr>
          <a:ln cap="flat">
            <a:headEnd type="none" w="med" len="med"/>
            <a:tailEnd type="none" w="med" len="med"/>
          </a:ln>
        </p:spPr>
      </p:sp>
      <p:sp>
        <p:nvSpPr>
          <p:cNvPr id="73731" name="Notes Placeholder 2">
            <a:extLst>
              <a:ext uri="{FF2B5EF4-FFF2-40B4-BE49-F238E27FC236}">
                <a16:creationId xmlns:a16="http://schemas.microsoft.com/office/drawing/2014/main" id="{D5FD24D1-7BF8-5DEE-D19B-07A30B766EFC}"/>
              </a:ext>
            </a:extLst>
          </p:cNvPr>
          <p:cNvSpPr>
            <a:spLocks noGrp="1"/>
          </p:cNvSpPr>
          <p:nvPr>
            <p:ph type="body" idx="3"/>
          </p:nvPr>
        </p:nvSpPr>
        <p:spPr>
          <a:ln/>
        </p:spPr>
        <p:txBody>
          <a:bodyPr>
            <a:noAutofit/>
          </a:bodyPr>
          <a:lstStyle/>
          <a:p>
            <a:pPr defTabSz="914400">
              <a:spcBef>
                <a:spcPct val="0"/>
              </a:spcBef>
            </a:pPr>
            <a:r>
              <a:rPr lang="en-GB" altLang="en-US">
                <a:solidFill>
                  <a:srgbClr val="000000"/>
                </a:solidFill>
                <a:ea typeface="ＭＳ Ｐゴシック"/>
                <a:cs typeface="Calibri"/>
              </a:rPr>
              <a:t>Show ballot paper for the election.</a:t>
            </a:r>
          </a:p>
          <a:p>
            <a:pPr algn="l" rtl="0" fontAlgn="base">
              <a:buNone/>
            </a:pPr>
            <a:r>
              <a:rPr lang="en-GB" b="0" i="0">
                <a:solidFill>
                  <a:srgbClr val="444444"/>
                </a:solidFill>
                <a:effectLst/>
                <a:latin typeface="Calibri"/>
                <a:cs typeface="Calibri"/>
              </a:rPr>
              <a:t>​</a:t>
            </a:r>
          </a:p>
          <a:p>
            <a:pPr algn="l" rtl="0" fontAlgn="base">
              <a:lnSpc>
                <a:spcPts val="1440"/>
              </a:lnSpc>
              <a:buFont typeface="Arial" panose="020B0604020202020204" pitchFamily="34" charset="0"/>
              <a:buNone/>
            </a:pPr>
            <a:r>
              <a:rPr lang="en-GB" altLang="en-US">
                <a:solidFill>
                  <a:srgbClr val="000000"/>
                </a:solidFill>
                <a:ea typeface="ＭＳ Ｐゴシック"/>
                <a:cs typeface="Calibri"/>
              </a:rPr>
              <a:t>Members of the Senedd are elected </a:t>
            </a:r>
            <a:r>
              <a:rPr lang="en-GB" sz="1800" b="0" i="0">
                <a:solidFill>
                  <a:srgbClr val="003057"/>
                </a:solidFill>
                <a:effectLst/>
                <a:latin typeface="Arial"/>
              </a:rPr>
              <a:t>via a closed proportional list system, with votes translated into seats via the </a:t>
            </a:r>
            <a:r>
              <a:rPr lang="en-GB" sz="1800" b="0" i="0" u="sng" strike="noStrike" err="1">
                <a:solidFill>
                  <a:srgbClr val="467886"/>
                </a:solidFill>
                <a:effectLst/>
                <a:latin typeface="Arial"/>
                <a:hlinkClick r:id="rId3"/>
              </a:rPr>
              <a:t>d’Hondt</a:t>
            </a:r>
            <a:r>
              <a:rPr lang="en-GB" sz="1800" b="0" i="0" u="sng" strike="noStrike">
                <a:solidFill>
                  <a:srgbClr val="467886"/>
                </a:solidFill>
                <a:effectLst/>
                <a:latin typeface="Arial"/>
                <a:hlinkClick r:id="rId3"/>
              </a:rPr>
              <a:t> formula</a:t>
            </a:r>
            <a:r>
              <a:rPr lang="en-GB" altLang="en-US">
                <a:solidFill>
                  <a:srgbClr val="000000"/>
                </a:solidFill>
                <a:ea typeface="ＭＳ Ｐゴシック"/>
                <a:cs typeface="Calibri"/>
              </a:rPr>
              <a:t>. </a:t>
            </a:r>
          </a:p>
          <a:p>
            <a:pPr algn="l" rtl="0" fontAlgn="base">
              <a:lnSpc>
                <a:spcPts val="1440"/>
              </a:lnSpc>
              <a:buFont typeface="Arial" panose="020B0604020202020204" pitchFamily="34" charset="0"/>
              <a:buNone/>
            </a:pPr>
            <a:endParaRPr lang="en-GB" altLang="en-US">
              <a:solidFill>
                <a:srgbClr val="000000"/>
              </a:solidFill>
              <a:ea typeface="ＭＳ Ｐゴシック" panose="020B0600070205080204" pitchFamily="34" charset="-128"/>
            </a:endParaRPr>
          </a:p>
          <a:p>
            <a:pPr algn="l" rtl="0" fontAlgn="base">
              <a:lnSpc>
                <a:spcPts val="1440"/>
              </a:lnSpc>
              <a:buFont typeface="Arial" panose="020B0604020202020204" pitchFamily="34" charset="0"/>
              <a:buNone/>
            </a:pPr>
            <a:r>
              <a:rPr lang="en-GB" altLang="en-US">
                <a:solidFill>
                  <a:srgbClr val="000000"/>
                </a:solidFill>
                <a:ea typeface="ＭＳ Ｐゴシック"/>
                <a:cs typeface="Calibri"/>
              </a:rPr>
              <a:t>Under this system, voters will only be given one ballot paper.</a:t>
            </a:r>
          </a:p>
          <a:p>
            <a:pPr algn="l" rtl="0" fontAlgn="base">
              <a:lnSpc>
                <a:spcPts val="1440"/>
              </a:lnSpc>
              <a:buFont typeface="Arial" panose="020B0604020202020204" pitchFamily="34" charset="0"/>
              <a:buNone/>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a:cs typeface="Calibri"/>
              </a:rPr>
              <a:t>Voters are asked to place an </a:t>
            </a:r>
            <a:r>
              <a:rPr lang="en-GB" altLang="en-US">
                <a:solidFill>
                  <a:srgbClr val="000000"/>
                </a:solidFill>
                <a:latin typeface="Times"/>
                <a:ea typeface="ＭＳ Ｐゴシック"/>
                <a:cs typeface="Times"/>
              </a:rPr>
              <a:t>‘</a:t>
            </a:r>
            <a:r>
              <a:rPr lang="en-GB" altLang="en-US">
                <a:solidFill>
                  <a:srgbClr val="000000"/>
                </a:solidFill>
                <a:ea typeface="ＭＳ Ｐゴシック"/>
                <a:cs typeface="Calibri"/>
              </a:rPr>
              <a:t>X</a:t>
            </a:r>
            <a:r>
              <a:rPr lang="en-GB" altLang="en-US">
                <a:solidFill>
                  <a:srgbClr val="000000"/>
                </a:solidFill>
                <a:latin typeface="Times"/>
                <a:ea typeface="ＭＳ Ｐゴシック"/>
                <a:cs typeface="Times"/>
              </a:rPr>
              <a:t>’</a:t>
            </a:r>
            <a:r>
              <a:rPr lang="en-GB" altLang="en-US">
                <a:solidFill>
                  <a:srgbClr val="000000"/>
                </a:solidFill>
                <a:ea typeface="ＭＳ Ｐゴシック"/>
                <a:cs typeface="Calibri"/>
              </a:rPr>
              <a:t> next to the candidate or party of their choice. </a:t>
            </a:r>
          </a:p>
          <a:p>
            <a:pPr defTabSz="914400">
              <a:spcBef>
                <a:spcPct val="0"/>
              </a:spcBef>
            </a:pPr>
            <a:r>
              <a:rPr lang="en-GB" altLang="en-US">
                <a:solidFill>
                  <a:srgbClr val="000000"/>
                </a:solidFill>
                <a:latin typeface="Times"/>
                <a:ea typeface="ＭＳ Ｐゴシック"/>
                <a:cs typeface="Times"/>
              </a:rPr>
              <a:t> </a:t>
            </a:r>
          </a:p>
          <a:p>
            <a:pPr defTabSz="914400">
              <a:spcBef>
                <a:spcPct val="0"/>
              </a:spcBef>
            </a:pPr>
            <a:r>
              <a:rPr lang="en-GB" altLang="en-US">
                <a:solidFill>
                  <a:srgbClr val="000000"/>
                </a:solidFill>
                <a:ea typeface="ＭＳ Ｐゴシック"/>
                <a:cs typeface="Calibri"/>
              </a:rPr>
              <a:t>There are 96 Senedd Members (MSs) </a:t>
            </a:r>
            <a:r>
              <a:rPr lang="en-GB" altLang="en-US">
                <a:solidFill>
                  <a:srgbClr val="000000"/>
                </a:solidFill>
                <a:latin typeface="Times"/>
                <a:ea typeface="ＭＳ Ｐゴシック"/>
                <a:cs typeface="Times"/>
              </a:rPr>
              <a:t>–</a:t>
            </a:r>
            <a:r>
              <a:rPr lang="en-GB" altLang="en-US">
                <a:solidFill>
                  <a:srgbClr val="000000"/>
                </a:solidFill>
                <a:ea typeface="ＭＳ Ｐゴシック"/>
                <a:cs typeface="Calibri"/>
              </a:rPr>
              <a:t> each of the 16 constituencies will be represented by 6 </a:t>
            </a:r>
            <a:r>
              <a:rPr lang="en-GB" altLang="en-US" err="1">
                <a:solidFill>
                  <a:srgbClr val="000000"/>
                </a:solidFill>
                <a:ea typeface="ＭＳ Ｐゴシック"/>
                <a:cs typeface="Calibri"/>
              </a:rPr>
              <a:t>MSs.</a:t>
            </a:r>
            <a:r>
              <a:rPr lang="en-GB" altLang="en-US">
                <a:solidFill>
                  <a:srgbClr val="000000"/>
                </a:solidFill>
                <a:ea typeface="ＭＳ Ｐゴシック"/>
                <a:cs typeface="Calibri"/>
              </a:rPr>
              <a:t> </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a:cs typeface="Calibri"/>
              </a:rPr>
              <a:t>Explain that if voters vote for more than one candidate or party (according to the instructions), their ballot paper will not be counted. </a:t>
            </a:r>
          </a:p>
          <a:p>
            <a:pPr defTabSz="914400">
              <a:spcBef>
                <a:spcPct val="0"/>
              </a:spcBef>
            </a:pPr>
            <a:r>
              <a:rPr lang="en-GB" altLang="en-US">
                <a:solidFill>
                  <a:srgbClr val="000000"/>
                </a:solidFill>
                <a:latin typeface="Times"/>
                <a:ea typeface="ＭＳ Ｐゴシック"/>
                <a:cs typeface="Times"/>
              </a:rPr>
              <a:t> </a:t>
            </a:r>
          </a:p>
          <a:p>
            <a:pPr defTabSz="914400">
              <a:spcBef>
                <a:spcPct val="0"/>
              </a:spcBef>
            </a:pPr>
            <a:r>
              <a:rPr lang="en-GB" altLang="en-US">
                <a:solidFill>
                  <a:srgbClr val="000000"/>
                </a:solidFill>
                <a:latin typeface="Times"/>
                <a:ea typeface="ＭＳ Ｐゴシック"/>
                <a:cs typeface="Times"/>
              </a:rPr>
              <a:t> </a:t>
            </a:r>
          </a:p>
          <a:p>
            <a:pPr defTabSz="914400">
              <a:spcBef>
                <a:spcPct val="0"/>
              </a:spcBef>
            </a:pPr>
            <a:endParaRPr lang="en-GB" altLang="en-US">
              <a:solidFill>
                <a:srgbClr val="000000"/>
              </a:solidFill>
              <a:ea typeface="ＭＳ Ｐゴシック" panose="020B0600070205080204" pitchFamily="34" charset="-128"/>
            </a:endParaRPr>
          </a:p>
        </p:txBody>
      </p:sp>
      <p:sp>
        <p:nvSpPr>
          <p:cNvPr id="88068" name="Slide Number Placeholder 3">
            <a:extLst>
              <a:ext uri="{FF2B5EF4-FFF2-40B4-BE49-F238E27FC236}">
                <a16:creationId xmlns:a16="http://schemas.microsoft.com/office/drawing/2014/main" id="{F1050D32-3F10-09C1-F3E5-6FC8E84B03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E1F47394-378E-4314-B464-7BE5449C29E3}" type="slidenum">
              <a:rPr lang="en-GB" altLang="en-US" sz="1200">
                <a:solidFill>
                  <a:srgbClr val="000000"/>
                </a:solidFill>
              </a:rPr>
              <a:pPr eaLnBrk="1" hangingPunct="1"/>
              <a:t>29</a:t>
            </a:fld>
            <a:endParaRPr lang="en-GB"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B816AEA0-20CF-AE1B-86B4-31643B8BDA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86F8256F-F19E-474B-BEE8-7A0E7A61E87B}" type="slidenum">
              <a:rPr lang="en-GB" altLang="en-US" sz="1200">
                <a:solidFill>
                  <a:srgbClr val="000000"/>
                </a:solidFill>
              </a:rPr>
              <a:pPr eaLnBrk="1" hangingPunct="1"/>
              <a:t>3</a:t>
            </a:fld>
            <a:endParaRPr lang="en-GB" altLang="en-US" sz="1200">
              <a:solidFill>
                <a:srgbClr val="000000"/>
              </a:solidFill>
            </a:endParaRPr>
          </a:p>
        </p:txBody>
      </p:sp>
      <p:sp>
        <p:nvSpPr>
          <p:cNvPr id="59395" name="Rectangle 2">
            <a:extLst>
              <a:ext uri="{FF2B5EF4-FFF2-40B4-BE49-F238E27FC236}">
                <a16:creationId xmlns:a16="http://schemas.microsoft.com/office/drawing/2014/main" id="{D39BD654-50AC-5B54-4BE4-D8FF5E1570AF}"/>
              </a:ext>
            </a:extLst>
          </p:cNvPr>
          <p:cNvSpPr>
            <a:spLocks noGrp="1" noRot="1" noChangeAspect="1" noChangeArrowheads="1" noTextEdit="1"/>
          </p:cNvSpPr>
          <p:nvPr>
            <p:ph type="sldImg"/>
          </p:nvPr>
        </p:nvSpPr>
        <p:spPr>
          <a:ln cap="flat">
            <a:headEnd type="none" w="med" len="med"/>
            <a:tailEnd type="none" w="med" len="med"/>
          </a:ln>
        </p:spPr>
      </p:sp>
      <p:sp>
        <p:nvSpPr>
          <p:cNvPr id="59396" name="Rectangle 3">
            <a:extLst>
              <a:ext uri="{FF2B5EF4-FFF2-40B4-BE49-F238E27FC236}">
                <a16:creationId xmlns:a16="http://schemas.microsoft.com/office/drawing/2014/main" id="{3896C1DD-0AF9-CBD1-3D5B-A4344CF38F98}"/>
              </a:ext>
            </a:extLst>
          </p:cNvPr>
          <p:cNvSpPr>
            <a:spLocks noGrp="1" noChangeArrowheads="1"/>
          </p:cNvSpPr>
          <p:nvPr>
            <p:ph type="body" idx="1"/>
          </p:nvPr>
        </p:nvSpPr>
        <p:spPr>
          <a:xfrm>
            <a:off x="909638" y="4719638"/>
            <a:ext cx="4989512"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GB" altLang="en-US" b="1">
                <a:solidFill>
                  <a:srgbClr val="000000"/>
                </a:solidFill>
                <a:ea typeface="ＭＳ Ｐゴシック" panose="020B0600070205080204" pitchFamily="34" charset="-128"/>
              </a:rPr>
              <a:t>Notes for the trainer</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Outline the session: </a:t>
            </a:r>
          </a:p>
          <a:p>
            <a:pPr defTabSz="914400">
              <a:spcBef>
                <a:spcPct val="0"/>
              </a:spcBef>
            </a:pPr>
            <a:r>
              <a:rPr lang="en-GB" altLang="en-US">
                <a:solidFill>
                  <a:srgbClr val="000000"/>
                </a:solidFill>
                <a:ea typeface="ＭＳ Ｐゴシック" panose="020B0600070205080204" pitchFamily="34" charset="-128"/>
              </a:rPr>
              <a:t>At this session we will:</a:t>
            </a:r>
          </a:p>
          <a:p>
            <a:pPr marL="815975" lvl="1" indent="-349250" defTabSz="914400">
              <a:spcBef>
                <a:spcPct val="0"/>
              </a:spcBef>
              <a:buFontTx/>
              <a:buChar char="•"/>
            </a:pPr>
            <a:r>
              <a:rPr lang="en-GB" altLang="en-US" sz="2400">
                <a:solidFill>
                  <a:srgbClr val="000000"/>
                </a:solidFill>
                <a:ea typeface="ＭＳ Ｐゴシック" panose="020B0600070205080204" pitchFamily="34" charset="-128"/>
              </a:rPr>
              <a:t>outline what we expect you to do on polling day</a:t>
            </a:r>
          </a:p>
          <a:p>
            <a:pPr marL="815975" lvl="1" indent="-349250" defTabSz="914400">
              <a:spcBef>
                <a:spcPct val="0"/>
              </a:spcBef>
              <a:buFontTx/>
              <a:buChar char="•"/>
            </a:pPr>
            <a:r>
              <a:rPr lang="en-GB" altLang="en-US" sz="2400">
                <a:solidFill>
                  <a:srgbClr val="000000"/>
                </a:solidFill>
                <a:ea typeface="ＭＳ Ｐゴシック" panose="020B0600070205080204" pitchFamily="34" charset="-128"/>
              </a:rPr>
              <a:t>discuss the voting procedures</a:t>
            </a:r>
          </a:p>
          <a:p>
            <a:pPr marL="815975" lvl="1" indent="-349250" defTabSz="914400">
              <a:spcBef>
                <a:spcPct val="0"/>
              </a:spcBef>
              <a:buFontTx/>
              <a:buChar char="•"/>
            </a:pPr>
            <a:r>
              <a:rPr lang="en-GB" altLang="en-US" sz="2400">
                <a:solidFill>
                  <a:srgbClr val="000000"/>
                </a:solidFill>
                <a:ea typeface="ＭＳ Ｐゴシック" panose="020B0600070205080204" pitchFamily="34" charset="-128"/>
              </a:rPr>
              <a:t>highlight a number of administrative arrangements</a:t>
            </a:r>
            <a:r>
              <a:rPr lang="en-GB" altLang="en-US" sz="2000">
                <a:solidFill>
                  <a:srgbClr val="000000"/>
                </a:solidFill>
                <a:ea typeface="ＭＳ Ｐゴシック" panose="020B0600070205080204" pitchFamily="34" charset="-128"/>
              </a:rPr>
              <a:t> </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Start with highlighting the importance of polling station staff being prepared for and confident about their duties.</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Explain: </a:t>
            </a:r>
          </a:p>
          <a:p>
            <a:pPr defTabSz="914400">
              <a:spcBef>
                <a:spcPct val="0"/>
              </a:spcBef>
            </a:pPr>
            <a:r>
              <a:rPr lang="en-GB" altLang="en-US">
                <a:solidFill>
                  <a:srgbClr val="000000"/>
                </a:solidFill>
                <a:ea typeface="ＭＳ Ｐゴシック" panose="020B0600070205080204" pitchFamily="34" charset="-128"/>
              </a:rPr>
              <a:t>The role is vital in ensuring:</a:t>
            </a:r>
          </a:p>
          <a:p>
            <a:pPr marL="171450" indent="-171450" defTabSz="914400">
              <a:spcBef>
                <a:spcPct val="0"/>
              </a:spcBef>
              <a:buFont typeface="Arial" panose="020B0604020202020204" pitchFamily="34" charset="0"/>
              <a:buChar char="•"/>
            </a:pPr>
            <a:r>
              <a:rPr lang="en-GB" altLang="en-US">
                <a:solidFill>
                  <a:srgbClr val="000000"/>
                </a:solidFill>
                <a:ea typeface="ＭＳ Ｐゴシック" panose="020B0600070205080204" pitchFamily="34" charset="-128"/>
              </a:rPr>
              <a:t>that voters have confidence in the election process</a:t>
            </a:r>
          </a:p>
          <a:p>
            <a:pPr marL="171450" indent="-171450" defTabSz="914400">
              <a:spcBef>
                <a:spcPct val="0"/>
              </a:spcBef>
              <a:buFont typeface="Arial" panose="020B0604020202020204" pitchFamily="34" charset="0"/>
              <a:buChar char="•"/>
            </a:pPr>
            <a:r>
              <a:rPr lang="en-GB" altLang="en-US">
                <a:solidFill>
                  <a:srgbClr val="000000"/>
                </a:solidFill>
                <a:ea typeface="ＭＳ Ｐゴシック" panose="020B0600070205080204" pitchFamily="34" charset="-128"/>
              </a:rPr>
              <a:t>that all voters have a good experience, with any person who is entitled to vote being able to do so</a:t>
            </a:r>
          </a:p>
          <a:p>
            <a:pPr marL="171450" indent="-171450" defTabSz="914400">
              <a:spcBef>
                <a:spcPct val="0"/>
              </a:spcBef>
              <a:buFont typeface="Arial" panose="020B0604020202020204" pitchFamily="34" charset="0"/>
              <a:buChar char="•"/>
            </a:pPr>
            <a:r>
              <a:rPr lang="en-GB" altLang="en-US">
                <a:solidFill>
                  <a:srgbClr val="000000"/>
                </a:solidFill>
                <a:ea typeface="ＭＳ Ｐゴシック" panose="020B0600070205080204" pitchFamily="34" charset="-128"/>
              </a:rPr>
              <a:t>that all voters are able to vote in private unless they are disabled/unable to read and they have requested assistance from either a companion or the PO</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Highlight the key aims at the election:</a:t>
            </a:r>
          </a:p>
          <a:p>
            <a:pPr defTabSz="914400">
              <a:spcBef>
                <a:spcPct val="0"/>
              </a:spcBef>
              <a:buFontTx/>
              <a:buChar char="•"/>
            </a:pPr>
            <a:r>
              <a:rPr lang="en-GB" altLang="en-US">
                <a:solidFill>
                  <a:srgbClr val="000000"/>
                </a:solidFill>
                <a:ea typeface="ＭＳ Ｐゴシック" panose="020B0600070205080204" pitchFamily="34" charset="-128"/>
              </a:rPr>
              <a:t>that the poll is professionally delivered</a:t>
            </a:r>
          </a:p>
          <a:p>
            <a:pPr defTabSz="914400">
              <a:spcBef>
                <a:spcPct val="0"/>
              </a:spcBef>
              <a:buFontTx/>
              <a:buChar char="•"/>
            </a:pPr>
            <a:r>
              <a:rPr lang="en-GB" altLang="en-US">
                <a:solidFill>
                  <a:srgbClr val="000000"/>
                </a:solidFill>
                <a:ea typeface="ＭＳ Ｐゴシック" panose="020B0600070205080204" pitchFamily="34" charset="-128"/>
              </a:rPr>
              <a:t>that we produce accurate results in which all stakeholders are confident</a:t>
            </a:r>
          </a:p>
          <a:p>
            <a:pPr defTabSz="914400">
              <a:spcBef>
                <a:spcPct val="0"/>
              </a:spcBef>
              <a:buFontTx/>
              <a:buChar char="•"/>
            </a:pPr>
            <a:r>
              <a:rPr lang="en-GB" altLang="en-US">
                <a:solidFill>
                  <a:srgbClr val="000000"/>
                </a:solidFill>
                <a:ea typeface="ＭＳ Ｐゴシック" panose="020B0600070205080204" pitchFamily="34" charset="-128"/>
              </a:rPr>
              <a:t>that the process is transparent</a:t>
            </a:r>
          </a:p>
          <a:p>
            <a:pPr defTabSz="914400">
              <a:spcBef>
                <a:spcPct val="0"/>
              </a:spcBef>
              <a:buFontTx/>
              <a:buChar char="•"/>
            </a:pPr>
            <a:r>
              <a:rPr lang="en-GB" altLang="en-US">
                <a:solidFill>
                  <a:srgbClr val="000000"/>
                </a:solidFill>
                <a:ea typeface="ＭＳ Ｐゴシック" panose="020B0600070205080204" pitchFamily="34" charset="-128"/>
              </a:rPr>
              <a:t>that the poll is consistently administered</a:t>
            </a:r>
          </a:p>
          <a:p>
            <a:pPr defTabSz="914400">
              <a:spcBef>
                <a:spcPct val="0"/>
              </a:spcBef>
            </a:pPr>
            <a:endParaRPr lang="en-GB" altLang="en-US">
              <a:solidFill>
                <a:srgbClr val="000000"/>
              </a:solidFill>
              <a:ea typeface="ＭＳ Ｐゴシック" panose="020B0600070205080204" pitchFamily="34" charset="-128"/>
            </a:endParaRPr>
          </a:p>
          <a:p>
            <a:pPr marL="815975" lvl="1" indent="-349250" defTabSz="914400">
              <a:spcBef>
                <a:spcPct val="0"/>
              </a:spcBef>
            </a:pPr>
            <a:endParaRPr lang="en-GB" altLang="en-US" sz="2000">
              <a:solidFill>
                <a:srgbClr val="000000"/>
              </a:solidFill>
              <a:ea typeface="ＭＳ Ｐゴシック" panose="020B0600070205080204" pitchFamily="34" charset="-128"/>
            </a:endParaRPr>
          </a:p>
          <a:p>
            <a:pPr marL="815975" lvl="1" indent="-349250" defTabSz="914400">
              <a:spcBef>
                <a:spcPct val="0"/>
              </a:spcBef>
              <a:buFontTx/>
              <a:buChar char="•"/>
            </a:pPr>
            <a:endParaRPr lang="en-GB" altLang="en-US" sz="2000">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14F3025A-7761-C926-430D-C9621035367E}"/>
              </a:ext>
            </a:extLst>
          </p:cNvPr>
          <p:cNvSpPr>
            <a:spLocks noGrp="1" noRot="1" noChangeAspect="1" noChangeArrowheads="1" noTextEdit="1"/>
          </p:cNvSpPr>
          <p:nvPr>
            <p:ph type="sldImg"/>
          </p:nvPr>
        </p:nvSpPr>
        <p:spPr>
          <a:ln cap="flat">
            <a:headEnd type="none" w="med" len="med"/>
            <a:tailEnd type="none" w="med" len="med"/>
          </a:ln>
        </p:spPr>
      </p:sp>
      <p:sp>
        <p:nvSpPr>
          <p:cNvPr id="79875" name="Notes Placeholder 2">
            <a:extLst>
              <a:ext uri="{FF2B5EF4-FFF2-40B4-BE49-F238E27FC236}">
                <a16:creationId xmlns:a16="http://schemas.microsoft.com/office/drawing/2014/main" id="{40566CEA-C424-3F52-7E65-513080568894}"/>
              </a:ext>
            </a:extLst>
          </p:cNvPr>
          <p:cNvSpPr>
            <a:spLocks noGrp="1"/>
          </p:cNvSpPr>
          <p:nvPr>
            <p:ph type="body" idx="3"/>
          </p:nvPr>
        </p:nvSpPr>
        <p:spPr>
          <a:ln/>
        </p:spPr>
        <p:txBody>
          <a:bodyPr>
            <a:noAutofit/>
          </a:bodyPr>
          <a:lstStyle/>
          <a:p>
            <a:pPr defTabSz="914400">
              <a:spcBef>
                <a:spcPct val="0"/>
              </a:spcBef>
            </a:pPr>
            <a:r>
              <a:rPr lang="en-US" altLang="en-US">
                <a:solidFill>
                  <a:srgbClr val="000000"/>
                </a:solidFill>
                <a:latin typeface="Times"/>
                <a:ea typeface="ＭＳ Ｐゴシック"/>
                <a:cs typeface="Times"/>
              </a:rPr>
              <a:t>Highlight importance of staff being professional and impartial when talking to voters.</a:t>
            </a:r>
          </a:p>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endParaRPr>
          </a:p>
          <a:p>
            <a:pPr defTabSz="914400">
              <a:spcBef>
                <a:spcPct val="0"/>
              </a:spcBef>
            </a:pPr>
            <a:r>
              <a:rPr lang="en-US" altLang="en-US">
                <a:solidFill>
                  <a:srgbClr val="000000"/>
                </a:solidFill>
                <a:latin typeface="Times"/>
                <a:ea typeface="ＭＳ Ｐゴシック"/>
                <a:cs typeface="Times"/>
              </a:rPr>
              <a:t>If asked by a voter, how to vote/what to do – staff can explain:</a:t>
            </a:r>
          </a:p>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cs typeface="Times"/>
            </a:endParaRPr>
          </a:p>
          <a:p>
            <a:pPr defTabSz="914400">
              <a:spcBef>
                <a:spcPct val="0"/>
              </a:spcBef>
            </a:pPr>
            <a:r>
              <a:rPr lang="en-US" altLang="en-US">
                <a:solidFill>
                  <a:srgbClr val="000000"/>
                </a:solidFill>
                <a:latin typeface="Times"/>
                <a:ea typeface="ＭＳ Ｐゴシック"/>
                <a:cs typeface="Times"/>
              </a:rPr>
              <a:t>The top of the ballot paper gives the instructions on how to complete the ballot paper. </a:t>
            </a:r>
          </a:p>
          <a:p>
            <a:pPr defTabSz="914400">
              <a:spcBef>
                <a:spcPct val="0"/>
              </a:spcBef>
            </a:pPr>
            <a:endParaRPr lang="en-US" altLang="en-US">
              <a:solidFill>
                <a:srgbClr val="000000"/>
              </a:solidFill>
              <a:latin typeface="Times"/>
              <a:ea typeface="ＭＳ Ｐゴシック"/>
              <a:cs typeface="Times"/>
            </a:endParaRPr>
          </a:p>
          <a:p>
            <a:pPr defTabSz="914400">
              <a:spcBef>
                <a:spcPct val="0"/>
              </a:spcBef>
            </a:pPr>
            <a:r>
              <a:rPr lang="en-US" altLang="en-US">
                <a:solidFill>
                  <a:srgbClr val="000000"/>
                </a:solidFill>
                <a:latin typeface="Times"/>
                <a:ea typeface="ＭＳ Ｐゴシック"/>
                <a:cs typeface="Times"/>
              </a:rPr>
              <a:t>Some voters may still find the instructions unclear. They may ask, for example, to have their </a:t>
            </a:r>
            <a:r>
              <a:rPr lang="en-US" altLang="en-US" err="1">
                <a:solidFill>
                  <a:srgbClr val="000000"/>
                </a:solidFill>
                <a:latin typeface="Times"/>
                <a:ea typeface="ＭＳ Ｐゴシック"/>
                <a:cs typeface="Times"/>
              </a:rPr>
              <a:t>favoured</a:t>
            </a:r>
            <a:r>
              <a:rPr lang="en-US" altLang="en-US">
                <a:solidFill>
                  <a:srgbClr val="000000"/>
                </a:solidFill>
                <a:latin typeface="Times"/>
                <a:ea typeface="ＭＳ Ｐゴシック"/>
                <a:cs typeface="Times"/>
              </a:rPr>
              <a:t> candidate or party pointed out to them, or ask where they should make their mark on the ballot paper. </a:t>
            </a:r>
          </a:p>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cs typeface="Times"/>
            </a:endParaRPr>
          </a:p>
          <a:p>
            <a:pPr defTabSz="914400">
              <a:spcBef>
                <a:spcPct val="0"/>
              </a:spcBef>
            </a:pPr>
            <a:r>
              <a:rPr lang="en-US" altLang="en-US">
                <a:solidFill>
                  <a:srgbClr val="000000"/>
                </a:solidFill>
                <a:latin typeface="Times"/>
                <a:ea typeface="ＭＳ Ｐゴシック"/>
                <a:cs typeface="Times"/>
              </a:rPr>
              <a:t>In these circumstances, the Presiding Officer should read out the instructions printed at the top of the ballot paper and the list of parties and / or candidates in the order that they appear on the ballot paper. </a:t>
            </a:r>
          </a:p>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endParaRPr>
          </a:p>
          <a:p>
            <a:pPr defTabSz="914400">
              <a:spcBef>
                <a:spcPct val="0"/>
              </a:spcBef>
            </a:pPr>
            <a:r>
              <a:rPr lang="en-US" altLang="en-US">
                <a:solidFill>
                  <a:srgbClr val="000000"/>
                </a:solidFill>
                <a:latin typeface="Times"/>
                <a:ea typeface="ＭＳ Ｐゴシック"/>
                <a:cs typeface="Times"/>
              </a:rPr>
              <a:t>Even if you know about the topic the voter has a complaint about, or even work for the council, explain that you can’t talk about that today and direct them to contact the council if they wish after they have voted. On polling day you are working for the Returning Officer, not the council.</a:t>
            </a:r>
          </a:p>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endParaRPr>
          </a:p>
        </p:txBody>
      </p:sp>
      <p:sp>
        <p:nvSpPr>
          <p:cNvPr id="91140" name="Slide Number Placeholder 3">
            <a:extLst>
              <a:ext uri="{FF2B5EF4-FFF2-40B4-BE49-F238E27FC236}">
                <a16:creationId xmlns:a16="http://schemas.microsoft.com/office/drawing/2014/main" id="{E4F62D41-58BA-3493-B7C3-25368428CB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D05C415A-F6A4-4466-B339-50F2D6BD2606}" type="slidenum">
              <a:rPr lang="en-GB" altLang="en-US" sz="1200">
                <a:solidFill>
                  <a:srgbClr val="000000"/>
                </a:solidFill>
              </a:rPr>
              <a:pPr eaLnBrk="1" hangingPunct="1"/>
              <a:t>30</a:t>
            </a:fld>
            <a:endParaRPr lang="en-GB" altLang="en-US" sz="120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D1ECA56A-139C-23D8-972E-EA818F692AE1}"/>
              </a:ext>
            </a:extLst>
          </p:cNvPr>
          <p:cNvSpPr>
            <a:spLocks noGrp="1" noRot="1" noChangeAspect="1" noChangeArrowheads="1" noTextEdit="1"/>
          </p:cNvSpPr>
          <p:nvPr>
            <p:ph type="sldImg"/>
          </p:nvPr>
        </p:nvSpPr>
        <p:spPr>
          <a:ln cap="flat">
            <a:headEnd type="none" w="med" len="med"/>
            <a:tailEnd type="none" w="med" len="med"/>
          </a:ln>
        </p:spPr>
      </p:sp>
      <p:sp>
        <p:nvSpPr>
          <p:cNvPr id="81923" name="Notes Placeholder 2">
            <a:extLst>
              <a:ext uri="{FF2B5EF4-FFF2-40B4-BE49-F238E27FC236}">
                <a16:creationId xmlns:a16="http://schemas.microsoft.com/office/drawing/2014/main" id="{345805FA-F5BD-262C-1126-80E0290B3CEE}"/>
              </a:ext>
            </a:extLst>
          </p:cNvPr>
          <p:cNvSpPr>
            <a:spLocks noGrp="1"/>
          </p:cNvSpPr>
          <p:nvPr>
            <p:ph type="body" idx="3"/>
          </p:nvPr>
        </p:nvSpPr>
        <p:spPr>
          <a:ln cap="flat" algn="ctr">
            <a:headEnd type="none" w="med" len="med"/>
            <a:tailEnd type="none" w="med" len="med"/>
          </a:ln>
        </p:spPr>
        <p:txBody>
          <a:bodyPr>
            <a:noAutofit/>
          </a:bodyPr>
          <a:lstStyle/>
          <a:p>
            <a:pPr marL="38100" defTabSz="914400">
              <a:spcBef>
                <a:spcPts val="413"/>
              </a:spcBef>
            </a:pPr>
            <a:r>
              <a:rPr lang="en-US" altLang="en-US">
                <a:solidFill>
                  <a:srgbClr val="000000"/>
                </a:solidFill>
                <a:latin typeface="Times"/>
                <a:ea typeface="ＭＳ Ｐゴシック"/>
                <a:cs typeface="Times"/>
                <a:sym typeface="Times" panose="02020603050405020304" pitchFamily="18" charset="0"/>
              </a:rPr>
              <a:t>Interactive slide –</a:t>
            </a:r>
          </a:p>
          <a:p>
            <a:pPr marL="38100"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defTabSz="914400">
              <a:spcBef>
                <a:spcPts val="413"/>
              </a:spcBef>
            </a:pPr>
            <a:r>
              <a:rPr lang="en-US" altLang="en-US">
                <a:solidFill>
                  <a:srgbClr val="000000"/>
                </a:solidFill>
                <a:latin typeface="Times"/>
                <a:ea typeface="ＭＳ Ｐゴシック"/>
                <a:cs typeface="Times"/>
                <a:sym typeface="Times" panose="02020603050405020304" pitchFamily="18" charset="0"/>
              </a:rPr>
              <a:t>Either work in groups or ask for answers from the trainees.</a:t>
            </a:r>
            <a:endParaRPr lang="en-US" altLang="en-US">
              <a:solidFill>
                <a:srgbClr val="000000"/>
              </a:solidFill>
              <a:latin typeface="Times"/>
              <a:ea typeface="ＭＳ Ｐゴシック"/>
              <a:cs typeface="Times"/>
            </a:endParaRPr>
          </a:p>
          <a:p>
            <a:pPr marL="38100"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defTabSz="914400">
              <a:spcBef>
                <a:spcPts val="413"/>
              </a:spcBef>
            </a:pPr>
            <a:r>
              <a:rPr lang="en-US" altLang="en-US">
                <a:solidFill>
                  <a:srgbClr val="000000"/>
                </a:solidFill>
                <a:latin typeface="Times"/>
                <a:ea typeface="ＭＳ Ｐゴシック"/>
                <a:cs typeface="Times"/>
                <a:sym typeface="Times" panose="02020603050405020304" pitchFamily="18" charset="0"/>
              </a:rPr>
              <a:t>Use this slide to explain special voting procedures. </a:t>
            </a:r>
            <a:endParaRPr lang="en-US" altLang="en-US">
              <a:solidFill>
                <a:srgbClr val="000000"/>
              </a:solidFill>
              <a:latin typeface="Times"/>
              <a:ea typeface="ＭＳ Ｐゴシック"/>
              <a:cs typeface="Times"/>
            </a:endParaRPr>
          </a:p>
          <a:p>
            <a:pPr marL="38100"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defTabSz="914400">
              <a:spcBef>
                <a:spcPts val="413"/>
              </a:spcBef>
              <a:buFontTx/>
              <a:buChar char="•"/>
            </a:pPr>
            <a:r>
              <a:rPr lang="en-US" altLang="en-US">
                <a:solidFill>
                  <a:srgbClr val="000000"/>
                </a:solidFill>
                <a:latin typeface="Times"/>
                <a:ea typeface="ＭＳ Ｐゴシック"/>
                <a:cs typeface="Times"/>
                <a:sym typeface="Times" panose="02020603050405020304" pitchFamily="18" charset="0"/>
              </a:rPr>
              <a:t> Explain what a certificate of employment looks like and what information the staff need from that form.</a:t>
            </a:r>
            <a:endParaRPr lang="en-US" altLang="en-US">
              <a:solidFill>
                <a:srgbClr val="000000"/>
              </a:solidFill>
              <a:latin typeface="Times"/>
              <a:ea typeface="ＭＳ Ｐゴシック"/>
              <a:cs typeface="Times"/>
            </a:endParaRPr>
          </a:p>
          <a:p>
            <a:pPr marL="38100"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defTabSz="914400">
              <a:spcBef>
                <a:spcPts val="413"/>
              </a:spcBef>
              <a:buFontTx/>
              <a:buChar char="•"/>
            </a:pPr>
            <a:r>
              <a:rPr lang="en-GB" altLang="en-US">
                <a:solidFill>
                  <a:srgbClr val="000000"/>
                </a:solidFill>
                <a:ea typeface="ＭＳ Ｐゴシック"/>
                <a:cs typeface="Calibri"/>
                <a:sym typeface="Times" panose="02020603050405020304" pitchFamily="18" charset="0"/>
              </a:rPr>
              <a:t> If the voter spoils their ballot paper they must be issued a replacement and the PO must account for any spoilt papers on the ballot paper account.</a:t>
            </a:r>
            <a:endParaRPr lang="en-GB" altLang="en-US">
              <a:solidFill>
                <a:srgbClr val="000000"/>
              </a:solidFill>
              <a:ea typeface="ＭＳ Ｐゴシック"/>
              <a:cs typeface="Calibri"/>
            </a:endParaRPr>
          </a:p>
          <a:p>
            <a:pPr marL="38100" defTabSz="914400">
              <a:spcBef>
                <a:spcPts val="413"/>
              </a:spcBef>
              <a:buFontTx/>
              <a:buChar char="•"/>
            </a:pPr>
            <a:endParaRPr lang="en-GB" altLang="en-US">
              <a:solidFill>
                <a:srgbClr val="000000"/>
              </a:solidFill>
              <a:ea typeface="ＭＳ Ｐゴシック" panose="020B0600070205080204" pitchFamily="34" charset="-128"/>
              <a:sym typeface="Times" panose="02020603050405020304" pitchFamily="18" charset="0"/>
            </a:endParaRPr>
          </a:p>
          <a:p>
            <a:pPr marL="38100" defTabSz="914400">
              <a:spcBef>
                <a:spcPts val="413"/>
              </a:spcBef>
              <a:buFontTx/>
              <a:buChar char="•"/>
            </a:pPr>
            <a:r>
              <a:rPr lang="en-GB" altLang="en-US">
                <a:solidFill>
                  <a:srgbClr val="000000"/>
                </a:solidFill>
                <a:ea typeface="ＭＳ Ｐゴシック"/>
                <a:cs typeface="Calibri"/>
                <a:sym typeface="Times" panose="02020603050405020304" pitchFamily="18" charset="0"/>
              </a:rPr>
              <a:t> If the voter arrives before the nominated proxy then the proxy cannot vote and must be told the situation</a:t>
            </a:r>
            <a:endParaRPr lang="en-GB" altLang="en-US">
              <a:solidFill>
                <a:srgbClr val="000000"/>
              </a:solidFill>
              <a:ea typeface="ＭＳ Ｐゴシック"/>
              <a:cs typeface="Calibri"/>
            </a:endParaRPr>
          </a:p>
          <a:p>
            <a:pPr marL="38100" defTabSz="914400">
              <a:spcBef>
                <a:spcPts val="413"/>
              </a:spcBef>
            </a:pPr>
            <a:r>
              <a:rPr lang="en-GB" altLang="en-US">
                <a:solidFill>
                  <a:srgbClr val="000000"/>
                </a:solidFill>
                <a:ea typeface="ＭＳ Ｐゴシック"/>
                <a:cs typeface="Calibri"/>
                <a:sym typeface="Times" panose="02020603050405020304" pitchFamily="18" charset="0"/>
              </a:rPr>
              <a:t> </a:t>
            </a:r>
            <a:endParaRPr lang="en-GB" altLang="en-US">
              <a:solidFill>
                <a:srgbClr val="000000"/>
              </a:solidFill>
              <a:ea typeface="ＭＳ Ｐゴシック"/>
              <a:cs typeface="Calibri"/>
            </a:endParaRPr>
          </a:p>
          <a:p>
            <a:pPr marL="38100" defTabSz="914400">
              <a:spcBef>
                <a:spcPts val="413"/>
              </a:spcBef>
              <a:buFontTx/>
              <a:buChar char="•"/>
            </a:pPr>
            <a:r>
              <a:rPr lang="en-GB" altLang="en-US">
                <a:solidFill>
                  <a:srgbClr val="000000"/>
                </a:solidFill>
                <a:ea typeface="ＭＳ Ｐゴシック"/>
                <a:cs typeface="Calibri"/>
                <a:sym typeface="Times" panose="02020603050405020304" pitchFamily="18" charset="0"/>
              </a:rPr>
              <a:t>This is a situation where the PO must put the prescribed questions to the voter before issuing a tendered ballot paper.</a:t>
            </a:r>
            <a:endParaRPr lang="en-GB" altLang="en-US">
              <a:solidFill>
                <a:srgbClr val="000000"/>
              </a:solidFill>
              <a:ea typeface="ＭＳ Ｐゴシック"/>
              <a:cs typeface="Calibri"/>
            </a:endParaRPr>
          </a:p>
          <a:p>
            <a:pPr marL="38100" defTabSz="914400">
              <a:spcBef>
                <a:spcPts val="413"/>
              </a:spcBef>
              <a:buFontTx/>
              <a:buChar char="•"/>
            </a:pPr>
            <a:endParaRPr lang="en-GB" altLang="en-US">
              <a:solidFill>
                <a:srgbClr val="000000"/>
              </a:solidFill>
              <a:ea typeface="ＭＳ Ｐゴシック" panose="020B0600070205080204" pitchFamily="34" charset="-128"/>
              <a:sym typeface="Times" panose="02020603050405020304" pitchFamily="18" charset="0"/>
            </a:endParaRPr>
          </a:p>
          <a:p>
            <a:pPr marL="38100" defTabSz="914400">
              <a:spcBef>
                <a:spcPts val="413"/>
              </a:spcBef>
              <a:buFontTx/>
              <a:buChar char="•"/>
            </a:pPr>
            <a:r>
              <a:rPr lang="en-GB" altLang="en-US">
                <a:solidFill>
                  <a:srgbClr val="000000"/>
                </a:solidFill>
                <a:ea typeface="ＭＳ Ｐゴシック"/>
                <a:cs typeface="Calibri"/>
                <a:sym typeface="Times" panose="02020603050405020304" pitchFamily="18" charset="0"/>
              </a:rPr>
              <a:t>Questions about a person’s registration should be directed to the electoral registration office.</a:t>
            </a:r>
          </a:p>
          <a:p>
            <a:pPr marL="38100" defTabSz="914400">
              <a:spcBef>
                <a:spcPts val="413"/>
              </a:spcBef>
              <a:buFontTx/>
              <a:buChar char="•"/>
            </a:pPr>
            <a:endParaRPr lang="en-GB" altLang="en-US">
              <a:solidFill>
                <a:srgbClr val="000000"/>
              </a:solidFill>
              <a:ea typeface="ＭＳ Ｐゴシック"/>
              <a:cs typeface="Calibri"/>
              <a:sym typeface="Times" panose="02020603050405020304" pitchFamily="18" charset="0"/>
            </a:endParaRPr>
          </a:p>
          <a:p>
            <a:pPr marL="38100" marR="0" lvl="0" indent="0" algn="l" defTabSz="914400" rtl="0" eaLnBrk="0" fontAlgn="base" latinLnBrk="0" hangingPunct="0">
              <a:lnSpc>
                <a:spcPct val="100000"/>
              </a:lnSpc>
              <a:spcBef>
                <a:spcPts val="413"/>
              </a:spcBef>
              <a:spcAft>
                <a:spcPct val="0"/>
              </a:spcAft>
              <a:buClrTx/>
              <a:buSzTx/>
              <a:buFontTx/>
              <a:buChar char="•"/>
              <a:tabLst/>
              <a:defRPr/>
            </a:pPr>
            <a:r>
              <a:rPr lang="en-US" altLang="en-US">
                <a:solidFill>
                  <a:srgbClr val="000000"/>
                </a:solidFill>
                <a:latin typeface="Times"/>
                <a:ea typeface="ＭＳ Ｐゴシック"/>
                <a:cs typeface="Times"/>
              </a:rPr>
              <a:t>A’ markers </a:t>
            </a:r>
            <a:r>
              <a:rPr lang="en-US" altLang="en-US" b="1">
                <a:solidFill>
                  <a:srgbClr val="000000"/>
                </a:solidFill>
                <a:latin typeface="Times"/>
                <a:ea typeface="ＭＳ Ｐゴシック"/>
                <a:cs typeface="Times"/>
              </a:rPr>
              <a:t>cannot</a:t>
            </a:r>
            <a:r>
              <a:rPr lang="en-US" altLang="en-US">
                <a:solidFill>
                  <a:srgbClr val="000000"/>
                </a:solidFill>
                <a:latin typeface="Times"/>
                <a:ea typeface="ＭＳ Ｐゴシック"/>
                <a:cs typeface="Times"/>
              </a:rPr>
              <a:t> be given an ordinary ballot paper at the polling station:</a:t>
            </a:r>
            <a:endParaRPr lang="en-GB" altLang="en-US">
              <a:solidFill>
                <a:srgbClr val="000000"/>
              </a:solidFill>
              <a:ea typeface="ＭＳ Ｐゴシック" panose="020B0600070205080204" pitchFamily="34" charset="-128"/>
              <a:sym typeface="Times" panose="02020603050405020304" pitchFamily="18" charset="0"/>
            </a:endParaRPr>
          </a:p>
          <a:p>
            <a:pPr marL="38100" defTabSz="914400">
              <a:spcBef>
                <a:spcPct val="0"/>
              </a:spcBef>
            </a:pPr>
            <a:r>
              <a:rPr lang="en-GB" altLang="en-US">
                <a:solidFill>
                  <a:srgbClr val="000000"/>
                </a:solidFill>
                <a:ea typeface="ＭＳ Ｐゴシック"/>
                <a:cs typeface="Calibri"/>
                <a:sym typeface="Times" panose="02020603050405020304" pitchFamily="18" charset="0"/>
              </a:rPr>
              <a:t>Electors or proxies marked as having been issued with a postal vote cannot be given an ordinary ballot paper in the polling station. However, an elector or proxy who claims never to have applied for a postal vote but is listed as a postal voter, is entitled to receive a tendered ballot paper at the polling station at any time. Alternatively, up until 5pm on polling day, they may be issued with a replacement postal ballot pack but only by the Returning Officer at the elections office. The Presiding Officer should refer the elector or proxy to the Returning Officer for advice on this procedure. </a:t>
            </a:r>
            <a:endParaRPr lang="en-GB" altLang="en-US">
              <a:solidFill>
                <a:srgbClr val="000000"/>
              </a:solidFill>
              <a:ea typeface="ＭＳ Ｐゴシック"/>
              <a:cs typeface="Calibri"/>
            </a:endParaRPr>
          </a:p>
          <a:p>
            <a:pPr marL="38100" defTabSz="914400">
              <a:spcBef>
                <a:spcPct val="0"/>
              </a:spcBef>
            </a:pPr>
            <a:endParaRPr lang="en-GB" altLang="en-US">
              <a:solidFill>
                <a:srgbClr val="000000"/>
              </a:solidFill>
              <a:ea typeface="ＭＳ Ｐゴシック" panose="020B0600070205080204" pitchFamily="34" charset="-128"/>
              <a:sym typeface="Times" panose="02020603050405020304" pitchFamily="18" charset="0"/>
            </a:endParaRPr>
          </a:p>
          <a:p>
            <a:pPr marL="38100" defTabSz="914400">
              <a:spcBef>
                <a:spcPct val="0"/>
              </a:spcBef>
            </a:pPr>
            <a:r>
              <a:rPr lang="en-GB" altLang="en-US">
                <a:solidFill>
                  <a:srgbClr val="000000"/>
                </a:solidFill>
                <a:ea typeface="ＭＳ Ｐゴシック"/>
                <a:cs typeface="Calibri"/>
              </a:rPr>
              <a:t>An elector may appoint an emergency proxy to vote on their behalf at the polling station in certain circumstances:</a:t>
            </a:r>
          </a:p>
          <a:p>
            <a:pPr marL="38100" defTabSz="914400">
              <a:spcBef>
                <a:spcPct val="0"/>
              </a:spcBef>
            </a:pPr>
            <a:endParaRPr lang="en-GB" altLang="en-US">
              <a:solidFill>
                <a:srgbClr val="000000"/>
              </a:solidFill>
              <a:ea typeface="ＭＳ Ｐゴシック" panose="020B0600070205080204" pitchFamily="34" charset="-128"/>
            </a:endParaRPr>
          </a:p>
          <a:p>
            <a:pPr marL="209550" indent="-171450" defTabSz="914400">
              <a:spcBef>
                <a:spcPct val="0"/>
              </a:spcBef>
              <a:buFont typeface="Arial" panose="020B0604020202020204" pitchFamily="34" charset="0"/>
              <a:buChar char="•"/>
            </a:pPr>
            <a:r>
              <a:rPr lang="en-GB" altLang="en-US">
                <a:solidFill>
                  <a:srgbClr val="000000"/>
                </a:solidFill>
                <a:ea typeface="ＭＳ Ｐゴシック"/>
                <a:cs typeface="Calibri"/>
              </a:rPr>
              <a:t>In the case of a disability (whether a medical condition, illness or otherwise) arising after the deadline for ordinary proxy applications (i.e. after 5pm on the sixth working day before the poll) </a:t>
            </a:r>
          </a:p>
          <a:p>
            <a:pPr marL="171450" lvl="0" indent="-171450" algn="l">
              <a:buFont typeface="Arial" panose="020B0604020202020204" pitchFamily="34" charset="0"/>
              <a:buChar char="•"/>
            </a:pPr>
            <a:r>
              <a:rPr lang="en-US" sz="1200" b="0" i="0">
                <a:solidFill>
                  <a:schemeClr val="tx1">
                    <a:lumMod val="50000"/>
                  </a:schemeClr>
                </a:solidFill>
                <a:effectLst/>
                <a:latin typeface="+mn-lt"/>
                <a:cs typeface="Calibri"/>
              </a:rPr>
              <a:t>if they are a mental health patient detained under civil powers (i.e., who are not also detained offenders)</a:t>
            </a:r>
          </a:p>
          <a:p>
            <a:pPr marL="171450" lvl="0" indent="-171450" algn="l">
              <a:buFont typeface="Arial" panose="020B0604020202020204" pitchFamily="34" charset="0"/>
              <a:buChar char="•"/>
            </a:pPr>
            <a:r>
              <a:rPr lang="en-US" sz="1200" b="0" i="0">
                <a:solidFill>
                  <a:schemeClr val="tx1">
                    <a:lumMod val="50000"/>
                  </a:schemeClr>
                </a:solidFill>
                <a:effectLst/>
                <a:latin typeface="+mn-lt"/>
                <a:cs typeface="Calibri"/>
              </a:rPr>
              <a:t>if their occupation, service or employment means they cannot go to the polling station in person, provided that they only become aware of this fact after the deadline for ordinary proxy applications (i.e. 5pm on the sixth working day before the poll)</a:t>
            </a:r>
          </a:p>
          <a:p>
            <a:pPr marL="171450" lvl="0" indent="-171450" algn="l">
              <a:buFont typeface="Arial" panose="020B0604020202020204" pitchFamily="34" charset="0"/>
              <a:buChar char="•"/>
            </a:pPr>
            <a:endParaRPr lang="en-US" sz="1200" b="0" i="0">
              <a:solidFill>
                <a:schemeClr val="tx1">
                  <a:lumMod val="50000"/>
                </a:schemeClr>
              </a:solidFill>
              <a:effectLst/>
              <a:latin typeface="+mn-lt"/>
              <a:cs typeface="Arial" panose="020B0604020202020204" pitchFamily="34" charset="0"/>
            </a:endParaRPr>
          </a:p>
          <a:p>
            <a:pPr marL="171450" lvl="0" indent="-171450" algn="l">
              <a:buFont typeface="Arial" panose="020B0604020202020204" pitchFamily="34" charset="0"/>
              <a:buChar char="•"/>
            </a:pPr>
            <a:r>
              <a:rPr lang="en-US" sz="1200" b="0" i="0">
                <a:solidFill>
                  <a:schemeClr val="tx1">
                    <a:lumMod val="50000"/>
                  </a:schemeClr>
                </a:solidFill>
                <a:effectLst/>
                <a:latin typeface="+mn-lt"/>
                <a:cs typeface="Calibri"/>
              </a:rPr>
              <a:t>Emergency proxies can be granted up until 5pm on polling day. Explain how any updates would be notified on polling day. </a:t>
            </a:r>
          </a:p>
          <a:p>
            <a:pPr marL="38100"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defTabSz="914400">
              <a:spcBef>
                <a:spcPct val="0"/>
              </a:spcBef>
              <a:buFontTx/>
              <a:buChar char="•"/>
            </a:pPr>
            <a:r>
              <a:rPr lang="en-GB" altLang="en-US">
                <a:solidFill>
                  <a:srgbClr val="000000"/>
                </a:solidFill>
                <a:ea typeface="ＭＳ Ｐゴシック"/>
                <a:cs typeface="Calibri"/>
                <a:sym typeface="Times" panose="02020603050405020304" pitchFamily="18" charset="0"/>
              </a:rPr>
              <a:t>If the voter has arrived at the correct polling station then contact electoral services as there may have been a clerical error when compiling the register </a:t>
            </a:r>
            <a:r>
              <a:rPr lang="en-GB" altLang="en-US">
                <a:solidFill>
                  <a:srgbClr val="000000"/>
                </a:solidFill>
                <a:latin typeface="Times"/>
                <a:ea typeface="ＭＳ Ｐゴシック"/>
                <a:cs typeface="Times"/>
                <a:sym typeface="Times" panose="02020603050405020304" pitchFamily="18" charset="0"/>
              </a:rPr>
              <a:t>–</a:t>
            </a:r>
            <a:r>
              <a:rPr lang="en-GB" altLang="en-US">
                <a:solidFill>
                  <a:srgbClr val="000000"/>
                </a:solidFill>
                <a:ea typeface="ＭＳ Ｐゴシック"/>
                <a:cs typeface="Calibri"/>
                <a:sym typeface="Times" panose="02020603050405020304" pitchFamily="18" charset="0"/>
              </a:rPr>
              <a:t> </a:t>
            </a:r>
            <a:r>
              <a:rPr lang="en-GB" altLang="en-US" b="1">
                <a:solidFill>
                  <a:srgbClr val="000000"/>
                </a:solidFill>
                <a:ea typeface="ＭＳ Ｐゴシック"/>
                <a:cs typeface="Calibri"/>
                <a:sym typeface="Times" panose="02020603050405020304" pitchFamily="18" charset="0"/>
              </a:rPr>
              <a:t>outline the process to be followed</a:t>
            </a:r>
            <a:r>
              <a:rPr lang="en-GB" altLang="en-US">
                <a:solidFill>
                  <a:srgbClr val="000000"/>
                </a:solidFill>
                <a:ea typeface="ＭＳ Ｐゴシック"/>
                <a:cs typeface="Calibri"/>
                <a:sym typeface="Times" panose="02020603050405020304" pitchFamily="18" charset="0"/>
              </a:rPr>
              <a:t>.</a:t>
            </a:r>
            <a:endParaRPr lang="en-GB" altLang="en-US">
              <a:solidFill>
                <a:srgbClr val="000000"/>
              </a:solidFill>
              <a:ea typeface="ＭＳ Ｐゴシック"/>
              <a:cs typeface="Calibri"/>
            </a:endParaRPr>
          </a:p>
          <a:p>
            <a:pPr marL="38100" defTabSz="914400">
              <a:spcBef>
                <a:spcPts val="413"/>
              </a:spcBef>
            </a:pPr>
            <a:r>
              <a:rPr lang="en-GB" altLang="en-US">
                <a:solidFill>
                  <a:srgbClr val="000000"/>
                </a:solidFill>
                <a:ea typeface="ＭＳ Ｐゴシック"/>
                <a:cs typeface="Calibri"/>
                <a:sym typeface="Times" panose="02020603050405020304" pitchFamily="18" charset="0"/>
              </a:rPr>
              <a:t> </a:t>
            </a:r>
            <a:endParaRPr lang="en-US" altLang="en-US">
              <a:solidFill>
                <a:srgbClr val="000000"/>
              </a:solidFill>
              <a:latin typeface="Times" panose="02020603050405020304" pitchFamily="18" charset="0"/>
              <a:ea typeface="ＭＳ Ｐゴシック"/>
              <a:cs typeface="Calibri"/>
              <a:sym typeface="Times" panose="02020603050405020304" pitchFamily="18" charset="0"/>
            </a:endParaRPr>
          </a:p>
          <a:p>
            <a:pPr marL="38100" defTabSz="914400">
              <a:spcBef>
                <a:spcPts val="413"/>
              </a:spcBef>
              <a:buFontTx/>
              <a:buChar char="•"/>
            </a:pPr>
            <a:r>
              <a:rPr lang="en-US" altLang="en-US" err="1">
                <a:solidFill>
                  <a:srgbClr val="000000"/>
                </a:solidFill>
                <a:latin typeface="Times"/>
                <a:ea typeface="ＭＳ Ｐゴシック"/>
                <a:cs typeface="Times"/>
                <a:sym typeface="Times" panose="02020603050405020304" pitchFamily="18" charset="0"/>
              </a:rPr>
              <a:t>Emphasise</a:t>
            </a:r>
            <a:r>
              <a:rPr lang="en-US" altLang="en-US">
                <a:solidFill>
                  <a:srgbClr val="000000"/>
                </a:solidFill>
                <a:latin typeface="Times"/>
                <a:ea typeface="ＭＳ Ｐゴシック"/>
                <a:cs typeface="Times"/>
                <a:sym typeface="Times" panose="02020603050405020304" pitchFamily="18" charset="0"/>
              </a:rPr>
              <a:t> that poll never to be adjourned on the PO’s own initiative.</a:t>
            </a:r>
            <a:endParaRPr lang="en-US" altLang="en-US">
              <a:solidFill>
                <a:srgbClr val="000000"/>
              </a:solidFill>
              <a:latin typeface="Times"/>
              <a:ea typeface="ＭＳ Ｐゴシック"/>
              <a:cs typeface="Times"/>
            </a:endParaRPr>
          </a:p>
          <a:p>
            <a:pPr marL="38100" defTabSz="914400">
              <a:spcBef>
                <a:spcPts val="413"/>
              </a:spcBef>
              <a:buFontTx/>
              <a:buChar char="•"/>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defTabSz="914400">
              <a:spcBef>
                <a:spcPts val="413"/>
              </a:spcBef>
              <a:defRPr/>
            </a:pPr>
            <a:r>
              <a:rPr lang="en-US" altLang="en-US" b="1">
                <a:solidFill>
                  <a:srgbClr val="000000"/>
                </a:solidFill>
                <a:latin typeface="Times"/>
                <a:ea typeface="ＭＳ Ｐゴシック"/>
                <a:cs typeface="Times"/>
                <a:sym typeface="Times" panose="02020603050405020304" pitchFamily="18" charset="0"/>
              </a:rPr>
              <a:t>For further detail on the above please see the Commission’s polling station handbook. </a:t>
            </a:r>
            <a:r>
              <a:rPr lang="en-GB" altLang="en-US" sz="1200">
                <a:solidFill>
                  <a:schemeClr val="tx1">
                    <a:lumMod val="50000"/>
                  </a:schemeClr>
                </a:solidFill>
                <a:latin typeface="+mn-lt"/>
                <a:ea typeface="ＭＳ Ｐゴシック"/>
                <a:cs typeface="Calibri"/>
                <a:sym typeface="Times" panose="02020603050405020304" pitchFamily="18" charset="0"/>
              </a:rPr>
              <a:t>[The Commission has developed a polling station scenarios role play which can be </a:t>
            </a:r>
            <a:r>
              <a:rPr lang="en-GB" altLang="en-US">
                <a:solidFill>
                  <a:schemeClr val="tx1">
                    <a:lumMod val="50000"/>
                  </a:schemeClr>
                </a:solidFill>
                <a:ea typeface="ＭＳ Ｐゴシック"/>
                <a:cs typeface="Calibri"/>
                <a:sym typeface="Times" panose="02020603050405020304" pitchFamily="18" charset="0"/>
              </a:rPr>
              <a:t>used </a:t>
            </a:r>
            <a:r>
              <a:rPr lang="en-GB" altLang="en-US" sz="1200">
                <a:solidFill>
                  <a:schemeClr val="tx1">
                    <a:lumMod val="50000"/>
                  </a:schemeClr>
                </a:solidFill>
                <a:latin typeface="+mn-lt"/>
                <a:ea typeface="ＭＳ Ｐゴシック"/>
                <a:cs typeface="Calibri"/>
                <a:sym typeface="Times" panose="02020603050405020304" pitchFamily="18" charset="0"/>
              </a:rPr>
              <a:t>to support this slide].</a:t>
            </a:r>
            <a:endParaRPr lang="en-GB" altLang="en-US" sz="1200">
              <a:solidFill>
                <a:schemeClr val="tx1">
                  <a:lumMod val="50000"/>
                </a:schemeClr>
              </a:solidFill>
              <a:latin typeface="+mn-lt"/>
              <a:ea typeface="ＭＳ Ｐゴシック"/>
              <a:cs typeface="Calibri"/>
            </a:endParaRPr>
          </a:p>
          <a:p>
            <a:pPr marL="38100" defTabSz="914400">
              <a:spcBef>
                <a:spcPts val="413"/>
              </a:spcBef>
            </a:pPr>
            <a:endParaRPr lang="en-US" altLang="en-US" b="1">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defTabSz="914400">
              <a:spcBef>
                <a:spcPct val="0"/>
              </a:spcBef>
            </a:pPr>
            <a:endParaRPr lang="en-GB" altLang="en-US">
              <a:solidFill>
                <a:srgbClr val="000000"/>
              </a:solidFill>
              <a:ea typeface="ＭＳ Ｐゴシック" panose="020B0600070205080204" pitchFamily="34" charset="-128"/>
            </a:endParaRPr>
          </a:p>
        </p:txBody>
      </p:sp>
      <p:sp>
        <p:nvSpPr>
          <p:cNvPr id="92164" name="Slide Number Placeholder 3">
            <a:extLst>
              <a:ext uri="{FF2B5EF4-FFF2-40B4-BE49-F238E27FC236}">
                <a16:creationId xmlns:a16="http://schemas.microsoft.com/office/drawing/2014/main" id="{DE5E276C-C25B-B53A-77A7-F716B1E36E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E8E4B1B8-089E-431D-9EE9-719DAEEF6D0D}" type="slidenum">
              <a:rPr lang="en-GB" altLang="en-US" sz="1200">
                <a:solidFill>
                  <a:srgbClr val="000000"/>
                </a:solidFill>
              </a:rPr>
              <a:pPr eaLnBrk="1" hangingPunct="1"/>
              <a:t>31</a:t>
            </a:fld>
            <a:endParaRPr lang="en-GB" altLang="en-US" sz="120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CFDF9D4C-3207-F476-0109-24A32930F445}"/>
              </a:ext>
            </a:extLst>
          </p:cNvPr>
          <p:cNvSpPr>
            <a:spLocks noGrp="1" noRot="1" noChangeAspect="1" noChangeArrowheads="1" noTextEdit="1"/>
          </p:cNvSpPr>
          <p:nvPr>
            <p:ph type="sldImg"/>
          </p:nvPr>
        </p:nvSpPr>
        <p:spPr>
          <a:ln cap="flat">
            <a:headEnd type="none" w="med" len="med"/>
            <a:tailEnd type="none" w="med" len="med"/>
          </a:ln>
        </p:spPr>
      </p:sp>
      <p:sp>
        <p:nvSpPr>
          <p:cNvPr id="83971" name="Notes Placeholder 2">
            <a:extLst>
              <a:ext uri="{FF2B5EF4-FFF2-40B4-BE49-F238E27FC236}">
                <a16:creationId xmlns:a16="http://schemas.microsoft.com/office/drawing/2014/main" id="{F8CE18B2-48BA-4995-1BD5-2D1650D7EBEB}"/>
              </a:ext>
            </a:extLst>
          </p:cNvPr>
          <p:cNvSpPr>
            <a:spLocks noGrp="1"/>
          </p:cNvSpPr>
          <p:nvPr>
            <p:ph type="body" idx="3"/>
          </p:nvPr>
        </p:nvSpPr>
        <p:spPr>
          <a:ln/>
        </p:spPr>
        <p:txBody>
          <a:bodyPr>
            <a:noAutofit/>
          </a:bodyPr>
          <a:lstStyle/>
          <a:p>
            <a:pPr defTabSz="914400">
              <a:spcBef>
                <a:spcPct val="0"/>
              </a:spcBef>
            </a:pPr>
            <a:r>
              <a:rPr lang="en-GB" altLang="en-US" b="1">
                <a:solidFill>
                  <a:srgbClr val="000000"/>
                </a:solidFill>
                <a:ea typeface="ＭＳ Ｐゴシック" panose="020B0600070205080204" pitchFamily="34" charset="-128"/>
                <a:sym typeface="Times" panose="02020603050405020304" pitchFamily="18" charset="0"/>
              </a:rPr>
              <a:t>Refer to Appendix 5a of the polling station handbook.</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Make clear that only the prescribed questions are able to be asked if there is concern about the eligibility of a person who applies for a ballot paper. If there is concern then ask the prescribed questions and record the event in the polling station log.</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Make clear the point that they must not ask any other questions about the qualification to vote other than the prescribed questions.</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Refer to: </a:t>
            </a:r>
            <a:r>
              <a:rPr lang="en-GB" altLang="en-US" i="1">
                <a:solidFill>
                  <a:srgbClr val="000000"/>
                </a:solidFill>
                <a:ea typeface="ＭＳ Ｐゴシック" panose="020B0600070205080204" pitchFamily="34" charset="-128"/>
              </a:rPr>
              <a:t>Personation advice for Presiding Officers </a:t>
            </a:r>
            <a:r>
              <a:rPr lang="en-GB" altLang="en-US">
                <a:solidFill>
                  <a:srgbClr val="000000"/>
                </a:solidFill>
                <a:ea typeface="ＭＳ Ｐゴシック" panose="020B0600070205080204" pitchFamily="34" charset="-128"/>
              </a:rPr>
              <a:t>and </a:t>
            </a:r>
            <a:r>
              <a:rPr lang="en-GB" altLang="en-US" i="1">
                <a:solidFill>
                  <a:srgbClr val="000000"/>
                </a:solidFill>
                <a:ea typeface="ＭＳ Ｐゴシック" panose="020B0600070205080204" pitchFamily="34" charset="-128"/>
              </a:rPr>
              <a:t>Log to record details of postal voters who claim not to have applied for a postal vote </a:t>
            </a:r>
            <a:r>
              <a:rPr lang="en-GB" altLang="en-US">
                <a:solidFill>
                  <a:srgbClr val="000000"/>
                </a:solidFill>
                <a:ea typeface="ＭＳ Ｐゴシック" panose="020B0600070205080204" pitchFamily="34" charset="-128"/>
              </a:rPr>
              <a:t>available on the Commission</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s website.</a:t>
            </a:r>
          </a:p>
          <a:p>
            <a:pPr defTabSz="914400">
              <a:spcBef>
                <a:spcPct val="0"/>
              </a:spcBef>
            </a:pPr>
            <a:endParaRPr lang="en-GB" altLang="en-US">
              <a:solidFill>
                <a:srgbClr val="000000"/>
              </a:solidFill>
              <a:ea typeface="ＭＳ Ｐゴシック" panose="020B0600070205080204" pitchFamily="34" charset="-128"/>
            </a:endParaRPr>
          </a:p>
        </p:txBody>
      </p:sp>
      <p:sp>
        <p:nvSpPr>
          <p:cNvPr id="93188" name="Slide Number Placeholder 3">
            <a:extLst>
              <a:ext uri="{FF2B5EF4-FFF2-40B4-BE49-F238E27FC236}">
                <a16:creationId xmlns:a16="http://schemas.microsoft.com/office/drawing/2014/main" id="{BA2E2C6B-3104-C289-4ACC-D6427F9D61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451C7C3C-FEC5-4D08-A0A5-10AACA426155}" type="slidenum">
              <a:rPr lang="en-GB" altLang="en-US" sz="1200">
                <a:solidFill>
                  <a:srgbClr val="000000"/>
                </a:solidFill>
              </a:rPr>
              <a:pPr eaLnBrk="1" hangingPunct="1"/>
              <a:t>32</a:t>
            </a:fld>
            <a:endParaRPr lang="en-GB" altLang="en-US" sz="12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C975E67D-BA3A-734D-E885-0C39AE220169}"/>
              </a:ext>
            </a:extLst>
          </p:cNvPr>
          <p:cNvSpPr>
            <a:spLocks noGrp="1" noRot="1" noChangeAspect="1" noChangeArrowheads="1" noTextEdit="1"/>
          </p:cNvSpPr>
          <p:nvPr>
            <p:ph type="sldImg"/>
          </p:nvPr>
        </p:nvSpPr>
        <p:spPr>
          <a:ln cap="flat">
            <a:headEnd type="none" w="med" len="med"/>
            <a:tailEnd type="none" w="med" len="med"/>
          </a:ln>
        </p:spPr>
      </p:sp>
      <p:sp>
        <p:nvSpPr>
          <p:cNvPr id="94211" name="Notes Placeholder 2">
            <a:extLst>
              <a:ext uri="{FF2B5EF4-FFF2-40B4-BE49-F238E27FC236}">
                <a16:creationId xmlns:a16="http://schemas.microsoft.com/office/drawing/2014/main" id="{F68C56BC-01CF-109D-E15B-B12C848183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It is important to </a:t>
            </a:r>
            <a:r>
              <a:rPr lang="en-US" altLang="en-US" err="1">
                <a:solidFill>
                  <a:srgbClr val="000000"/>
                </a:solidFill>
                <a:latin typeface="Times" panose="02020603050405020304" pitchFamily="18" charset="0"/>
                <a:ea typeface="ＭＳ Ｐゴシック" panose="020B0600070205080204" pitchFamily="34" charset="-128"/>
                <a:sym typeface="Times" panose="02020603050405020304" pitchFamily="18" charset="0"/>
              </a:rPr>
              <a:t>emphasise</a:t>
            </a: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 the correct process when dealing with postal votes that are handed into the polling stations. </a:t>
            </a: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buClr>
                <a:srgbClr val="000000"/>
              </a:buClr>
              <a:buFontTx/>
              <a:buChar char="•"/>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 They must be for the relevant electoral area (i.e. constituency).</a:t>
            </a:r>
          </a:p>
          <a:p>
            <a:pPr marL="39688" defTabSz="914400">
              <a:spcBef>
                <a:spcPts val="413"/>
              </a:spcBef>
              <a:buClr>
                <a:srgbClr val="000000"/>
              </a:buClr>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buClr>
                <a:srgbClr val="000000"/>
              </a:buClr>
              <a:buFontTx/>
              <a:buChar char="•"/>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 Any completed packs that are handed in must be placed in the packet for </a:t>
            </a:r>
            <a:r>
              <a:rPr lang="en-GB" altLang="en-US">
                <a:solidFill>
                  <a:srgbClr val="000000"/>
                </a:solidFill>
                <a:ea typeface="ＭＳ Ｐゴシック" panose="020B0600070205080204" pitchFamily="34" charset="-128"/>
                <a:sym typeface="Times" panose="02020603050405020304" pitchFamily="18" charset="0"/>
              </a:rPr>
              <a:t>postal votes handed in at the polling station. This packet must then be sealed at close of poll.</a:t>
            </a:r>
          </a:p>
          <a:p>
            <a:pPr marL="39688" defTabSz="914400">
              <a:spcBef>
                <a:spcPts val="413"/>
              </a:spcBef>
              <a:buClr>
                <a:srgbClr val="000000"/>
              </a:buClr>
              <a:buFontTx/>
              <a:buChar char="•"/>
            </a:pPr>
            <a:endParaRPr lang="en-GB" altLang="en-US">
              <a:solidFill>
                <a:srgbClr val="000000"/>
              </a:solidFill>
              <a:ea typeface="ＭＳ Ｐゴシック" panose="020B0600070205080204" pitchFamily="34" charset="-128"/>
              <a:sym typeface="Times" panose="02020603050405020304" pitchFamily="18" charset="0"/>
            </a:endParaRPr>
          </a:p>
          <a:p>
            <a:pPr marL="39688" defTabSz="914400">
              <a:spcBef>
                <a:spcPts val="413"/>
              </a:spcBef>
              <a:buClr>
                <a:srgbClr val="000000"/>
              </a:buClr>
            </a:pPr>
            <a:r>
              <a:rPr lang="en-US" altLang="en-US">
                <a:solidFill>
                  <a:srgbClr val="FF0000"/>
                </a:solidFill>
                <a:latin typeface="Times" panose="02020603050405020304" pitchFamily="18" charset="0"/>
                <a:ea typeface="ＭＳ Ｐゴシック" panose="020B0600070205080204" pitchFamily="34" charset="-128"/>
                <a:sym typeface="Times" panose="02020603050405020304" pitchFamily="18" charset="0"/>
              </a:rPr>
              <a:t>[insert any local instructions]</a:t>
            </a:r>
          </a:p>
          <a:p>
            <a:pPr marL="39688" defTabSz="914400">
              <a:spcBef>
                <a:spcPts val="413"/>
              </a:spcBef>
              <a:buClr>
                <a:srgbClr val="000000"/>
              </a:buClr>
            </a:pPr>
            <a:endParaRPr lang="en-US" altLang="en-US">
              <a:solidFill>
                <a:srgbClr val="FF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buClr>
                <a:srgbClr val="000000"/>
              </a:buClr>
            </a:pPr>
            <a:endParaRPr lang="en-US" altLang="en-US">
              <a:solidFill>
                <a:srgbClr val="FF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ct val="0"/>
              </a:spcBef>
            </a:pPr>
            <a:endParaRPr lang="en-GB" altLang="en-US">
              <a:solidFill>
                <a:srgbClr val="000000"/>
              </a:solidFill>
              <a:ea typeface="ＭＳ Ｐゴシック" panose="020B0600070205080204" pitchFamily="34" charset="-128"/>
            </a:endParaRPr>
          </a:p>
        </p:txBody>
      </p:sp>
      <p:sp>
        <p:nvSpPr>
          <p:cNvPr id="94212" name="Slide Number Placeholder 3">
            <a:extLst>
              <a:ext uri="{FF2B5EF4-FFF2-40B4-BE49-F238E27FC236}">
                <a16:creationId xmlns:a16="http://schemas.microsoft.com/office/drawing/2014/main" id="{D1ABF35C-44F1-6B4C-C619-9CB7AFD8B3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62B3432A-710F-41F9-B039-AE77A18B1005}" type="slidenum">
              <a:rPr lang="en-GB" altLang="en-US" sz="1200">
                <a:solidFill>
                  <a:srgbClr val="000000"/>
                </a:solidFill>
              </a:rPr>
              <a:pPr eaLnBrk="1" hangingPunct="1"/>
              <a:t>33</a:t>
            </a:fld>
            <a:endParaRPr lang="en-GB" altLang="en-US" sz="12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802C2DDE-6C56-E994-1422-9BE675216C74}"/>
              </a:ext>
            </a:extLst>
          </p:cNvPr>
          <p:cNvSpPr>
            <a:spLocks noGrp="1" noRot="1" noChangeAspect="1" noChangeArrowheads="1" noTextEdit="1"/>
          </p:cNvSpPr>
          <p:nvPr>
            <p:ph type="sldImg"/>
          </p:nvPr>
        </p:nvSpPr>
        <p:spPr>
          <a:ln cap="flat">
            <a:headEnd type="none" w="med" len="med"/>
            <a:tailEnd type="none" w="med" len="med"/>
          </a:ln>
        </p:spPr>
      </p:sp>
      <p:sp>
        <p:nvSpPr>
          <p:cNvPr id="95235" name="Notes Placeholder 2">
            <a:extLst>
              <a:ext uri="{FF2B5EF4-FFF2-40B4-BE49-F238E27FC236}">
                <a16:creationId xmlns:a16="http://schemas.microsoft.com/office/drawing/2014/main" id="{2C9649D2-FD2A-E121-90BF-31CAD2B5F8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9688" defTabSz="914400">
              <a:spcBef>
                <a:spcPts val="413"/>
              </a:spcBef>
              <a:buClr>
                <a:srgbClr val="000000"/>
              </a:buClr>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Explain the procedure for directing people for a replacement ballot  pack and explain tendered ballot paper procedure.</a:t>
            </a:r>
          </a:p>
          <a:p>
            <a:pPr marL="39688" defTabSz="914400">
              <a:spcBef>
                <a:spcPts val="413"/>
              </a:spcBef>
              <a:buClr>
                <a:srgbClr val="000000"/>
              </a:buClr>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ct val="0"/>
              </a:spcBef>
            </a:pPr>
            <a:endParaRPr lang="en-GB" altLang="en-US">
              <a:solidFill>
                <a:srgbClr val="000000"/>
              </a:solidFill>
              <a:ea typeface="ＭＳ Ｐゴシック" panose="020B0600070205080204" pitchFamily="34" charset="-128"/>
            </a:endParaRPr>
          </a:p>
        </p:txBody>
      </p:sp>
      <p:sp>
        <p:nvSpPr>
          <p:cNvPr id="95236" name="Slide Number Placeholder 3">
            <a:extLst>
              <a:ext uri="{FF2B5EF4-FFF2-40B4-BE49-F238E27FC236}">
                <a16:creationId xmlns:a16="http://schemas.microsoft.com/office/drawing/2014/main" id="{75EA6C77-60EE-B121-36EE-B0ABA60F31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E0453FF2-C1A0-4410-8B70-CD4D1CBABBBA}" type="slidenum">
              <a:rPr lang="en-GB" altLang="en-US" sz="1200">
                <a:solidFill>
                  <a:srgbClr val="000000"/>
                </a:solidFill>
              </a:rPr>
              <a:pPr eaLnBrk="1" hangingPunct="1"/>
              <a:t>34</a:t>
            </a:fld>
            <a:endParaRPr lang="en-GB" altLang="en-US" sz="120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E22F5B16-9AC6-55A1-A3BF-07B2454CF0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2CFE93B8-0BCF-4025-BBF0-62854A0C496E}" type="slidenum">
              <a:rPr lang="en-GB" altLang="en-US" sz="1200">
                <a:solidFill>
                  <a:srgbClr val="000000"/>
                </a:solidFill>
              </a:rPr>
              <a:pPr eaLnBrk="1" hangingPunct="1"/>
              <a:t>35</a:t>
            </a:fld>
            <a:endParaRPr lang="en-GB" altLang="en-US" sz="1200">
              <a:solidFill>
                <a:srgbClr val="000000"/>
              </a:solidFill>
            </a:endParaRPr>
          </a:p>
        </p:txBody>
      </p:sp>
      <p:sp>
        <p:nvSpPr>
          <p:cNvPr id="96259" name="Rectangle 2">
            <a:extLst>
              <a:ext uri="{FF2B5EF4-FFF2-40B4-BE49-F238E27FC236}">
                <a16:creationId xmlns:a16="http://schemas.microsoft.com/office/drawing/2014/main" id="{97C549EF-B54A-424E-AAFF-A78F1D9D0496}"/>
              </a:ext>
            </a:extLst>
          </p:cNvPr>
          <p:cNvSpPr>
            <a:spLocks noGrp="1" noRot="1" noChangeAspect="1" noChangeArrowheads="1" noTextEdit="1"/>
          </p:cNvSpPr>
          <p:nvPr>
            <p:ph type="sldImg"/>
          </p:nvPr>
        </p:nvSpPr>
        <p:spPr>
          <a:ln cap="flat">
            <a:headEnd type="none" w="med" len="med"/>
            <a:tailEnd type="none" w="med" len="med"/>
          </a:ln>
        </p:spPr>
      </p:sp>
      <p:sp>
        <p:nvSpPr>
          <p:cNvPr id="96260" name="Rectangle 3">
            <a:extLst>
              <a:ext uri="{FF2B5EF4-FFF2-40B4-BE49-F238E27FC236}">
                <a16:creationId xmlns:a16="http://schemas.microsoft.com/office/drawing/2014/main" id="{1547FC47-8C38-642A-CD2B-AAA9027A6F50}"/>
              </a:ext>
            </a:extLst>
          </p:cNvPr>
          <p:cNvSpPr>
            <a:spLocks noGrp="1" noChangeArrowheads="1"/>
          </p:cNvSpPr>
          <p:nvPr>
            <p:ph type="body" idx="1"/>
          </p:nvPr>
        </p:nvSpPr>
        <p:spPr>
          <a:xfrm>
            <a:off x="889000" y="4713288"/>
            <a:ext cx="4884738"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endParaRPr lang="en-GB" altLang="en-US">
              <a:solidFill>
                <a:srgbClr val="000000"/>
              </a:solidFill>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F1DA4C10-43B0-7D30-7467-C2FA8EF896D6}"/>
              </a:ext>
            </a:extLst>
          </p:cNvPr>
          <p:cNvSpPr>
            <a:spLocks noGrp="1" noChangeArrowheads="1"/>
          </p:cNvSpPr>
          <p:nvPr/>
        </p:nvSpPr>
        <p:spPr bwMode="auto">
          <a:xfrm>
            <a:off x="3773488" y="9409113"/>
            <a:ext cx="28876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2" tIns="45711" rIns="91422" bIns="45711" anchor="b"/>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r" eaLnBrk="1" hangingPunct="1"/>
            <a:fld id="{CD7363BE-1CB0-494F-A9CE-4F4DAC1CFBA7}" type="slidenum">
              <a:rPr lang="en-GB" altLang="en-US" sz="1200">
                <a:solidFill>
                  <a:srgbClr val="000000"/>
                </a:solidFill>
                <a:latin typeface="Arial Unicode MS" panose="020B0604020202020204" pitchFamily="34" charset="-128"/>
                <a:sym typeface="Arial Unicode MS" panose="020B0604020202020204" pitchFamily="34" charset="-128"/>
              </a:rPr>
              <a:pPr algn="r" eaLnBrk="1" hangingPunct="1"/>
              <a:t>36</a:t>
            </a:fld>
            <a:endParaRPr lang="en-GB" altLang="en-US" sz="1200">
              <a:solidFill>
                <a:srgbClr val="000000"/>
              </a:solidFill>
              <a:latin typeface="Arial Unicode MS" panose="020B0604020202020204" pitchFamily="34" charset="-128"/>
              <a:sym typeface="Arial Unicode MS" panose="020B0604020202020204" pitchFamily="34" charset="-128"/>
            </a:endParaRPr>
          </a:p>
        </p:txBody>
      </p:sp>
      <p:sp>
        <p:nvSpPr>
          <p:cNvPr id="97283" name="Rectangle 2">
            <a:extLst>
              <a:ext uri="{FF2B5EF4-FFF2-40B4-BE49-F238E27FC236}">
                <a16:creationId xmlns:a16="http://schemas.microsoft.com/office/drawing/2014/main" id="{7559783B-80AB-BF00-3CEC-0F76DCED676D}"/>
              </a:ext>
            </a:extLst>
          </p:cNvPr>
          <p:cNvSpPr>
            <a:spLocks noGrp="1" noRot="1" noChangeAspect="1" noChangeArrowheads="1" noTextEdit="1"/>
          </p:cNvSpPr>
          <p:nvPr>
            <p:ph type="sldImg"/>
          </p:nvPr>
        </p:nvSpPr>
        <p:spPr>
          <a:ln cap="flat">
            <a:headEnd type="none" w="med" len="med"/>
            <a:tailEnd type="none" w="med" len="med"/>
          </a:ln>
        </p:spPr>
      </p:sp>
      <p:sp>
        <p:nvSpPr>
          <p:cNvPr id="92164" name="Rectangle 3">
            <a:extLst>
              <a:ext uri="{FF2B5EF4-FFF2-40B4-BE49-F238E27FC236}">
                <a16:creationId xmlns:a16="http://schemas.microsoft.com/office/drawing/2014/main" id="{57ED24F2-0AC6-959E-2FF7-447DFBEBCC8B}"/>
              </a:ext>
            </a:extLst>
          </p:cNvPr>
          <p:cNvSpPr>
            <a:spLocks noGrp="1"/>
          </p:cNvSpPr>
          <p:nvPr>
            <p:ph type="body" idx="3"/>
          </p:nvPr>
        </p:nvSpPr>
        <p:spPr>
          <a:xfrm>
            <a:off x="890588" y="4703763"/>
            <a:ext cx="4881562" cy="4459287"/>
          </a:xfrm>
          <a:ln/>
        </p:spPr>
        <p:txBody>
          <a:bodyPr>
            <a:noAutofit/>
          </a:bodyPr>
          <a:lstStyle/>
          <a:p>
            <a:pPr defTabSz="914400">
              <a:spcBef>
                <a:spcPct val="0"/>
              </a:spcBef>
            </a:pPr>
            <a:r>
              <a:rPr lang="en-GB" altLang="en-US">
                <a:solidFill>
                  <a:srgbClr val="000000"/>
                </a:solidFill>
                <a:ea typeface="ＭＳ Ｐゴシック" panose="020B0600070205080204" pitchFamily="34" charset="-128"/>
              </a:rPr>
              <a:t>Explain that it is rare for there to be queues to vote at 10pm but there could be a queue even with only a few people. If someone arrived at the polling station in time, it is their right to cast their vote. </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If there are lengthy queues at any point in the day, particularly in the last couple of hours before the close of poll, polling station staff should contact the election office to discuss the situation and agree how to deal with it. </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Electors must be in the queue for the polling station they have been allocated to. If they are in the queue for a different polling station in the same polling place or at the wrong polling place altogether, unless they get to the right one and are in the queue there by 10pm, they will be unable to vote.</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a:cs typeface="Calibri"/>
              </a:rPr>
              <a:t>Staff should manage a queue at the close of poll by either bringing all the electors into the room or building and closing the door so no-one else can join the queue after 10pm, or if the room or building isn</a:t>
            </a:r>
            <a:r>
              <a:rPr lang="en-GB" altLang="en-US">
                <a:solidFill>
                  <a:srgbClr val="000000"/>
                </a:solidFill>
                <a:latin typeface="Times"/>
                <a:ea typeface="ＭＳ Ｐゴシック"/>
                <a:cs typeface="Times"/>
              </a:rPr>
              <a:t>’</a:t>
            </a:r>
            <a:r>
              <a:rPr lang="en-GB" altLang="en-US">
                <a:solidFill>
                  <a:srgbClr val="000000"/>
                </a:solidFill>
                <a:ea typeface="ＭＳ Ｐゴシック"/>
                <a:cs typeface="Calibri"/>
              </a:rPr>
              <a:t>t large enough a member of the polling station team should stand  at the end of the queue to mark it and explain to anyone arriving that the polls closed at 10pm and, by law, they cannot vote.</a:t>
            </a:r>
          </a:p>
          <a:p>
            <a:pPr defTabSz="914400">
              <a:spcBef>
                <a:spcPct val="0"/>
              </a:spcBef>
            </a:pPr>
            <a:endParaRPr lang="en-GB" altLang="en-US">
              <a:solidFill>
                <a:srgbClr val="000000"/>
              </a:solidFill>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D03C3565-B1D9-8D2F-5C57-70835E0BF27C}"/>
              </a:ext>
            </a:extLst>
          </p:cNvPr>
          <p:cNvSpPr>
            <a:spLocks noGrp="1" noChangeArrowheads="1"/>
          </p:cNvSpPr>
          <p:nvPr/>
        </p:nvSpPr>
        <p:spPr bwMode="auto">
          <a:xfrm>
            <a:off x="3773488" y="9428163"/>
            <a:ext cx="28876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r" eaLnBrk="1" hangingPunct="1"/>
            <a:fld id="{B2BF38D5-949A-439C-A7AC-5EEA051369B3}" type="slidenum">
              <a:rPr lang="en-GB" altLang="en-US" sz="1200">
                <a:solidFill>
                  <a:srgbClr val="000000"/>
                </a:solidFill>
                <a:latin typeface="Arial Unicode MS" panose="020B0604020202020204" pitchFamily="34" charset="-128"/>
                <a:sym typeface="Arial Unicode MS" panose="020B0604020202020204" pitchFamily="34" charset="-128"/>
              </a:rPr>
              <a:pPr algn="r" eaLnBrk="1" hangingPunct="1"/>
              <a:t>37</a:t>
            </a:fld>
            <a:endParaRPr lang="en-GB" altLang="en-US" sz="1200">
              <a:solidFill>
                <a:srgbClr val="000000"/>
              </a:solidFill>
              <a:latin typeface="Arial Unicode MS" panose="020B0604020202020204" pitchFamily="34" charset="-128"/>
              <a:sym typeface="Arial Unicode MS" panose="020B0604020202020204" pitchFamily="34" charset="-128"/>
            </a:endParaRPr>
          </a:p>
        </p:txBody>
      </p:sp>
      <p:sp>
        <p:nvSpPr>
          <p:cNvPr id="98307" name="Rectangle 2">
            <a:extLst>
              <a:ext uri="{FF2B5EF4-FFF2-40B4-BE49-F238E27FC236}">
                <a16:creationId xmlns:a16="http://schemas.microsoft.com/office/drawing/2014/main" id="{DDD5F22C-64A1-69C4-8E65-920444D669B6}"/>
              </a:ext>
            </a:extLst>
          </p:cNvPr>
          <p:cNvSpPr>
            <a:spLocks noGrp="1" noRot="1" noChangeAspect="1" noChangeArrowheads="1" noTextEdit="1"/>
          </p:cNvSpPr>
          <p:nvPr>
            <p:ph type="sldImg"/>
          </p:nvPr>
        </p:nvSpPr>
        <p:spPr>
          <a:ln cap="flat">
            <a:headEnd type="none" w="med" len="med"/>
            <a:tailEnd type="none" w="med" len="med"/>
          </a:ln>
        </p:spPr>
      </p:sp>
      <p:sp>
        <p:nvSpPr>
          <p:cNvPr id="98308" name="Rectangle 3">
            <a:extLst>
              <a:ext uri="{FF2B5EF4-FFF2-40B4-BE49-F238E27FC236}">
                <a16:creationId xmlns:a16="http://schemas.microsoft.com/office/drawing/2014/main" id="{0A796082-682A-2161-0E78-1DBDD8987D0C}"/>
              </a:ext>
            </a:extLst>
          </p:cNvPr>
          <p:cNvSpPr>
            <a:spLocks noGrp="1" noChangeArrowheads="1"/>
          </p:cNvSpPr>
          <p:nvPr>
            <p:ph type="body" idx="1"/>
          </p:nvPr>
        </p:nvSpPr>
        <p:spPr>
          <a:xfrm>
            <a:off x="889000" y="4713288"/>
            <a:ext cx="4884738"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GB" altLang="en-US">
                <a:solidFill>
                  <a:srgbClr val="000000"/>
                </a:solidFill>
                <a:ea typeface="ＭＳ Ｐゴシック" panose="020B0600070205080204" pitchFamily="34" charset="-128"/>
              </a:rPr>
              <a:t>The PO should seal the ballot box and begin to complete paperwork and pack up the polling station with the Poll Clerk(s). </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2D74F7E8-7700-5A61-BED4-C6EEFB59F28A}"/>
              </a:ext>
            </a:extLst>
          </p:cNvPr>
          <p:cNvSpPr>
            <a:spLocks noGrp="1" noChangeArrowheads="1"/>
          </p:cNvSpPr>
          <p:nvPr/>
        </p:nvSpPr>
        <p:spPr bwMode="auto">
          <a:xfrm>
            <a:off x="3773488" y="9428163"/>
            <a:ext cx="28876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r" eaLnBrk="1" hangingPunct="1"/>
            <a:fld id="{5977C30B-47E9-4EAE-AD50-55241F20AB54}" type="slidenum">
              <a:rPr lang="en-GB" altLang="en-US" sz="1200">
                <a:solidFill>
                  <a:srgbClr val="000000"/>
                </a:solidFill>
                <a:latin typeface="Arial Unicode MS" panose="020B0604020202020204" pitchFamily="34" charset="-128"/>
                <a:sym typeface="Arial Unicode MS" panose="020B0604020202020204" pitchFamily="34" charset="-128"/>
              </a:rPr>
              <a:pPr algn="r" eaLnBrk="1" hangingPunct="1"/>
              <a:t>38</a:t>
            </a:fld>
            <a:endParaRPr lang="en-GB" altLang="en-US" sz="1200">
              <a:solidFill>
                <a:srgbClr val="000000"/>
              </a:solidFill>
              <a:latin typeface="Arial Unicode MS" panose="020B0604020202020204" pitchFamily="34" charset="-128"/>
              <a:sym typeface="Arial Unicode MS" panose="020B0604020202020204" pitchFamily="34" charset="-128"/>
            </a:endParaRPr>
          </a:p>
        </p:txBody>
      </p:sp>
      <p:sp>
        <p:nvSpPr>
          <p:cNvPr id="99331" name="Rectangle 2">
            <a:extLst>
              <a:ext uri="{FF2B5EF4-FFF2-40B4-BE49-F238E27FC236}">
                <a16:creationId xmlns:a16="http://schemas.microsoft.com/office/drawing/2014/main" id="{CA05D0A9-C4C6-A0C4-C4D9-B4486BB62049}"/>
              </a:ext>
            </a:extLst>
          </p:cNvPr>
          <p:cNvSpPr>
            <a:spLocks noGrp="1" noRot="1" noChangeAspect="1" noChangeArrowheads="1" noTextEdit="1"/>
          </p:cNvSpPr>
          <p:nvPr>
            <p:ph type="sldImg"/>
          </p:nvPr>
        </p:nvSpPr>
        <p:spPr>
          <a:ln cap="flat">
            <a:headEnd type="none" w="med" len="med"/>
            <a:tailEnd type="none" w="med" len="med"/>
          </a:ln>
        </p:spPr>
      </p:sp>
      <p:sp>
        <p:nvSpPr>
          <p:cNvPr id="96260" name="Rectangle 3">
            <a:extLst>
              <a:ext uri="{FF2B5EF4-FFF2-40B4-BE49-F238E27FC236}">
                <a16:creationId xmlns:a16="http://schemas.microsoft.com/office/drawing/2014/main" id="{57C80A66-8E5A-9E89-A54D-063ACBEBBE35}"/>
              </a:ext>
            </a:extLst>
          </p:cNvPr>
          <p:cNvSpPr>
            <a:spLocks noGrp="1" noChangeArrowheads="1"/>
          </p:cNvSpPr>
          <p:nvPr>
            <p:ph type="body" idx="3"/>
          </p:nvPr>
        </p:nvSpPr>
        <p:spPr>
          <a:xfrm>
            <a:off x="889000" y="4713288"/>
            <a:ext cx="4884738" cy="4468812"/>
          </a:xfrm>
          <a:ln cap="flat" algn="ctr">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39688" defTabSz="914400">
              <a:spcBef>
                <a:spcPts val="413"/>
              </a:spcBef>
            </a:pPr>
            <a:r>
              <a:rPr lang="en-US" altLang="en-US" b="1">
                <a:solidFill>
                  <a:srgbClr val="000000"/>
                </a:solidFill>
                <a:latin typeface="Times" panose="02020603050405020304" pitchFamily="18" charset="0"/>
                <a:ea typeface="ＭＳ Ｐゴシック" panose="020B0600070205080204" pitchFamily="34" charset="-128"/>
                <a:sym typeface="Times" panose="02020603050405020304" pitchFamily="18" charset="0"/>
              </a:rPr>
              <a:t>Trainer - You could run a mock exercise in how to fill in the ballot paper accounts </a:t>
            </a:r>
            <a:r>
              <a:rPr lang="en-GB" altLang="en-US" b="1">
                <a:solidFill>
                  <a:srgbClr val="000000"/>
                </a:solidFill>
                <a:ea typeface="ＭＳ Ｐゴシック" panose="020B0600070205080204" pitchFamily="34" charset="-128"/>
                <a:sym typeface="Times" panose="02020603050405020304" pitchFamily="18" charset="0"/>
              </a:rPr>
              <a:t>[The Commission has developed such an exercise as part of its suite of support materials].</a:t>
            </a:r>
          </a:p>
          <a:p>
            <a:pPr marL="39688" defTabSz="914400">
              <a:spcBef>
                <a:spcPts val="413"/>
              </a:spcBef>
            </a:pPr>
            <a:endParaRPr lang="en-GB" altLang="en-US" b="1">
              <a:solidFill>
                <a:srgbClr val="000000"/>
              </a:solidFill>
              <a:ea typeface="ＭＳ Ｐゴシック" panose="020B0600070205080204" pitchFamily="34" charset="-128"/>
              <a:sym typeface="Times" panose="02020603050405020304" pitchFamily="18" charset="0"/>
            </a:endParaRPr>
          </a:p>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Take time to complete the ballot paper accounts and make sure this is done accurately - otherwise it will cause problems at the count. </a:t>
            </a: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Take time to ensure that all documents are placed in the correct packets and are signed as appropriate.</a:t>
            </a: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Explain any other local arrangements with regard to equipment and left over sundries and stationery. </a:t>
            </a: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Data protection – poll cards need to be disposed of securely </a:t>
            </a:r>
            <a:r>
              <a:rPr lang="en-US" altLang="en-US">
                <a:solidFill>
                  <a:srgbClr val="FF0000"/>
                </a:solidFill>
                <a:latin typeface="Times" panose="02020603050405020304" pitchFamily="18" charset="0"/>
                <a:ea typeface="ＭＳ Ｐゴシック" panose="020B0600070205080204" pitchFamily="34" charset="-128"/>
                <a:sym typeface="Times" panose="02020603050405020304" pitchFamily="18" charset="0"/>
              </a:rPr>
              <a:t>and in line with both data protection legislation and your authority’s data retention policy</a:t>
            </a: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a:t>
            </a: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ct val="0"/>
              </a:spcBef>
            </a:pPr>
            <a:r>
              <a:rPr lang="en-GB" altLang="en-US">
                <a:solidFill>
                  <a:srgbClr val="000000"/>
                </a:solidFill>
                <a:ea typeface="ＭＳ Ｐゴシック" panose="020B0600070205080204" pitchFamily="34" charset="-128"/>
              </a:rPr>
              <a:t>Give any specific instructions regarding the transportation of ballot boxes and polling station materials to the verification and count centre, including any instructions for the safe delivery of materials.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A58D798C-4765-B062-28C5-65DEADA25F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1EB89627-40B2-40A7-BA9C-EDED06D94366}" type="slidenum">
              <a:rPr lang="en-GB" altLang="en-US" sz="1200">
                <a:solidFill>
                  <a:srgbClr val="000000"/>
                </a:solidFill>
              </a:rPr>
              <a:pPr eaLnBrk="1" hangingPunct="1"/>
              <a:t>39</a:t>
            </a:fld>
            <a:endParaRPr lang="en-GB" altLang="en-US" sz="1200">
              <a:solidFill>
                <a:srgbClr val="000000"/>
              </a:solidFill>
            </a:endParaRPr>
          </a:p>
        </p:txBody>
      </p:sp>
      <p:sp>
        <p:nvSpPr>
          <p:cNvPr id="101379" name="Rectangle 2">
            <a:extLst>
              <a:ext uri="{FF2B5EF4-FFF2-40B4-BE49-F238E27FC236}">
                <a16:creationId xmlns:a16="http://schemas.microsoft.com/office/drawing/2014/main" id="{BCEFE71D-60B0-8F65-626C-27FB18F22679}"/>
              </a:ext>
            </a:extLst>
          </p:cNvPr>
          <p:cNvSpPr>
            <a:spLocks noGrp="1" noRot="1" noChangeAspect="1" noChangeArrowheads="1" noTextEdit="1"/>
          </p:cNvSpPr>
          <p:nvPr>
            <p:ph type="sldImg"/>
          </p:nvPr>
        </p:nvSpPr>
        <p:spPr>
          <a:ln cap="flat">
            <a:headEnd type="none" w="med" len="med"/>
            <a:tailEnd type="none" w="med" len="med"/>
          </a:ln>
        </p:spPr>
      </p:sp>
      <p:sp>
        <p:nvSpPr>
          <p:cNvPr id="101380" name="Rectangle 3">
            <a:extLst>
              <a:ext uri="{FF2B5EF4-FFF2-40B4-BE49-F238E27FC236}">
                <a16:creationId xmlns:a16="http://schemas.microsoft.com/office/drawing/2014/main" id="{8F1B2D61-9759-C10B-ABDF-B614024EB41A}"/>
              </a:ext>
            </a:extLst>
          </p:cNvPr>
          <p:cNvSpPr>
            <a:spLocks noGrp="1" noChangeArrowheads="1"/>
          </p:cNvSpPr>
          <p:nvPr>
            <p:ph type="body" idx="1"/>
          </p:nvPr>
        </p:nvSpPr>
        <p:spPr>
          <a:xfrm>
            <a:off x="889000" y="4713288"/>
            <a:ext cx="4884738"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GB" altLang="en-US">
                <a:solidFill>
                  <a:srgbClr val="000000"/>
                </a:solidFill>
                <a:ea typeface="ＭＳ Ｐゴシック" panose="020B0600070205080204" pitchFamily="34" charset="-128"/>
                <a:sym typeface="Times" panose="02020603050405020304" pitchFamily="18" charset="0"/>
              </a:rPr>
              <a:t>You may want to test if all the polling station staff have understood and feel fully confident about their role on the day. [The Commission has developed a multi-choice quiz which can be used for this purpose as part of its suite of support materials].</a:t>
            </a:r>
          </a:p>
          <a:p>
            <a:pPr defTabSz="914400">
              <a:spcBef>
                <a:spcPct val="0"/>
              </a:spcBef>
            </a:pPr>
            <a:endParaRPr lang="en-GB" altLang="en-US">
              <a:solidFill>
                <a:srgbClr val="000000"/>
              </a:solidFill>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C894426B-B2AF-9620-A209-6CC7881EED04}"/>
              </a:ext>
            </a:extLst>
          </p:cNvPr>
          <p:cNvSpPr>
            <a:spLocks noGrp="1" noRot="1" noChangeAspect="1" noChangeArrowheads="1" noTextEdit="1"/>
          </p:cNvSpPr>
          <p:nvPr>
            <p:ph type="sldImg"/>
          </p:nvPr>
        </p:nvSpPr>
        <p:spPr>
          <a:ln cap="flat">
            <a:headEnd type="none" w="med" len="med"/>
            <a:tailEnd type="none" w="med" len="med"/>
          </a:ln>
        </p:spPr>
      </p:sp>
      <p:sp>
        <p:nvSpPr>
          <p:cNvPr id="18435" name="Notes Placeholder 2">
            <a:extLst>
              <a:ext uri="{FF2B5EF4-FFF2-40B4-BE49-F238E27FC236}">
                <a16:creationId xmlns:a16="http://schemas.microsoft.com/office/drawing/2014/main" id="{CFC6C1A5-E31F-65D7-0013-E54E0E4C20D0}"/>
              </a:ext>
            </a:extLst>
          </p:cNvPr>
          <p:cNvSpPr>
            <a:spLocks noGrp="1"/>
          </p:cNvSpPr>
          <p:nvPr>
            <p:ph type="body" idx="3"/>
          </p:nvPr>
        </p:nvSpPr>
        <p:spPr>
          <a:ln cap="flat" algn="ctr">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defTabSz="914400">
              <a:spcBef>
                <a:spcPct val="0"/>
              </a:spcBef>
            </a:pPr>
            <a:r>
              <a:rPr lang="en-GB" altLang="en-US" b="1">
                <a:solidFill>
                  <a:srgbClr val="000000"/>
                </a:solidFill>
                <a:ea typeface="ＭＳ Ｐゴシック" panose="020B0600070205080204" pitchFamily="34" charset="-128"/>
              </a:rPr>
              <a:t>Aim of this slide is to highlight what the main duties of Presiding Officers, Poll Clerks and polling station inspectors are and what is  expected of staff working in the polling station.</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b="1">
                <a:solidFill>
                  <a:srgbClr val="000000"/>
                </a:solidFill>
                <a:ea typeface="ＭＳ Ｐゴシック" panose="020B0600070205080204" pitchFamily="34" charset="-128"/>
              </a:rPr>
              <a:t>Trainer - </a:t>
            </a:r>
            <a:r>
              <a:rPr lang="en-GB" altLang="en-US">
                <a:solidFill>
                  <a:srgbClr val="000000"/>
                </a:solidFill>
                <a:ea typeface="ＭＳ Ｐゴシック" panose="020B0600070205080204" pitchFamily="34" charset="-128"/>
              </a:rPr>
              <a:t>Broadly explain the main duties of staff working at the station </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 refer to the polling station handbook and in particular the added information regarding arrangements to help ensure the poll is accessible and any new processes to follow. </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b="1">
                <a:solidFill>
                  <a:srgbClr val="000000"/>
                </a:solidFill>
                <a:ea typeface="ＭＳ Ｐゴシック" panose="020B0600070205080204" pitchFamily="34" charset="-128"/>
              </a:rPr>
              <a:t>Presiding Officers </a:t>
            </a:r>
            <a:r>
              <a:rPr lang="en-GB" altLang="en-US">
                <a:solidFill>
                  <a:srgbClr val="000000"/>
                </a:solidFill>
                <a:ea typeface="ＭＳ Ｐゴシック" panose="020B0600070205080204" pitchFamily="34" charset="-128"/>
              </a:rPr>
              <a:t>will:</a:t>
            </a:r>
          </a:p>
          <a:p>
            <a:pPr defTabSz="914400">
              <a:spcBef>
                <a:spcPct val="0"/>
              </a:spcBef>
              <a:buFontTx/>
              <a:buChar char="•"/>
            </a:pPr>
            <a:r>
              <a:rPr lang="en-GB" altLang="en-US">
                <a:solidFill>
                  <a:srgbClr val="000000"/>
                </a:solidFill>
                <a:ea typeface="ＭＳ Ｐゴシック" panose="020B0600070205080204" pitchFamily="34" charset="-128"/>
              </a:rPr>
              <a:t>Be in charge of proceedings</a:t>
            </a:r>
          </a:p>
          <a:p>
            <a:pPr defTabSz="914400">
              <a:spcBef>
                <a:spcPct val="0"/>
              </a:spcBef>
              <a:buFontTx/>
              <a:buChar char="•"/>
            </a:pPr>
            <a:r>
              <a:rPr lang="en-GB" altLang="en-US">
                <a:solidFill>
                  <a:srgbClr val="000000"/>
                </a:solidFill>
                <a:ea typeface="ＭＳ Ｐゴシック" panose="020B0600070205080204" pitchFamily="34" charset="-128"/>
              </a:rPr>
              <a:t>Instruct and supervise the work of the Poll Clerks</a:t>
            </a:r>
          </a:p>
          <a:p>
            <a:pPr defTabSz="914400">
              <a:spcBef>
                <a:spcPct val="0"/>
              </a:spcBef>
              <a:buFontTx/>
              <a:buChar char="•"/>
            </a:pPr>
            <a:r>
              <a:rPr lang="en-GB" altLang="en-US">
                <a:solidFill>
                  <a:srgbClr val="000000"/>
                </a:solidFill>
                <a:ea typeface="ＭＳ Ｐゴシック" panose="020B0600070205080204" pitchFamily="34" charset="-128"/>
              </a:rPr>
              <a:t>Account for all the ballot papers, ballot boxes and paperwork</a:t>
            </a:r>
          </a:p>
          <a:p>
            <a:pPr defTabSz="914400">
              <a:spcBef>
                <a:spcPct val="0"/>
              </a:spcBef>
            </a:pPr>
            <a:endParaRPr lang="en-GB" altLang="en-US" b="1">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Ahead of the poll, POs should: </a:t>
            </a:r>
          </a:p>
          <a:p>
            <a:pPr defTabSz="914400">
              <a:spcBef>
                <a:spcPct val="0"/>
              </a:spcBef>
              <a:buFontTx/>
              <a:buChar char="•"/>
            </a:pPr>
            <a:r>
              <a:rPr lang="en-GB" altLang="en-US">
                <a:solidFill>
                  <a:srgbClr val="000000"/>
                </a:solidFill>
                <a:ea typeface="ＭＳ Ｐゴシック" panose="020B0600070205080204" pitchFamily="34" charset="-128"/>
              </a:rPr>
              <a:t>Visit the polling place and check out contact and access arrangements </a:t>
            </a:r>
          </a:p>
          <a:p>
            <a:pPr defTabSz="914400">
              <a:spcBef>
                <a:spcPct val="0"/>
              </a:spcBef>
              <a:buFontTx/>
              <a:buChar char="•"/>
            </a:pPr>
            <a:r>
              <a:rPr lang="en-GB" altLang="en-US">
                <a:solidFill>
                  <a:srgbClr val="000000"/>
                </a:solidFill>
                <a:ea typeface="ＭＳ Ｐゴシック" panose="020B0600070205080204" pitchFamily="34" charset="-128"/>
              </a:rPr>
              <a:t>Make contact with the key holder on at least two occasions: one early on and one near to the day. </a:t>
            </a:r>
          </a:p>
          <a:p>
            <a:pPr defTabSz="914400">
              <a:spcBef>
                <a:spcPct val="0"/>
              </a:spcBef>
              <a:buFontTx/>
              <a:buChar char="•"/>
            </a:pPr>
            <a:r>
              <a:rPr lang="en-GB" altLang="en-US">
                <a:solidFill>
                  <a:srgbClr val="000000"/>
                </a:solidFill>
                <a:ea typeface="ＭＳ Ｐゴシック" panose="020B0600070205080204" pitchFamily="34" charset="-128"/>
              </a:rPr>
              <a:t>Organise getting the keys, alarm codes, access, facilities, furniture. </a:t>
            </a:r>
          </a:p>
          <a:p>
            <a:pPr defTabSz="914400">
              <a:spcBef>
                <a:spcPct val="0"/>
              </a:spcBef>
              <a:buFontTx/>
              <a:buChar char="•"/>
            </a:pPr>
            <a:r>
              <a:rPr lang="en-GB" altLang="en-US">
                <a:solidFill>
                  <a:srgbClr val="000000"/>
                </a:solidFill>
                <a:ea typeface="ＭＳ Ｐゴシック" panose="020B0600070205080204" pitchFamily="34" charset="-128"/>
              </a:rPr>
              <a:t>Make sure any problems with contact are highlighted to elections team immediately. </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Check out arrangements for ballot box collection and </a:t>
            </a:r>
            <a:r>
              <a:rPr lang="en-GB" altLang="en-US" b="1">
                <a:solidFill>
                  <a:srgbClr val="000000"/>
                </a:solidFill>
                <a:ea typeface="ＭＳ Ｐゴシック" panose="020B0600070205080204" pitchFamily="34" charset="-128"/>
              </a:rPr>
              <a:t>check contents as soon as possible</a:t>
            </a:r>
            <a:r>
              <a:rPr lang="en-GB" altLang="en-US">
                <a:solidFill>
                  <a:srgbClr val="000000"/>
                </a:solidFill>
                <a:ea typeface="ＭＳ Ｐゴシック" panose="020B0600070205080204" pitchFamily="34" charset="-128"/>
              </a:rPr>
              <a:t>. If ballot papers are collected in advance of polling day by Presiding Officers, these should be checked in advance to ensure the ballot papers are numbered in sequence and match those pre-printed on the CNL and are stored securely. Check the register and absent voting lists are the correct ones for the polling station and that the register contains the expected number of electors for your polling station.</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Contact other members of the team </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 in particular, you should be making contact with Poll Clerks on at least two occasions. Staff problems such as possible sickness should always be referred to the elections team to manage.</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b="1">
                <a:solidFill>
                  <a:srgbClr val="000000"/>
                </a:solidFill>
                <a:ea typeface="ＭＳ Ｐゴシック" panose="020B0600070205080204" pitchFamily="34" charset="-128"/>
              </a:rPr>
              <a:t>Poll Clerks </a:t>
            </a:r>
            <a:r>
              <a:rPr lang="en-GB" altLang="en-US">
                <a:solidFill>
                  <a:srgbClr val="000000"/>
                </a:solidFill>
                <a:ea typeface="ＭＳ Ｐゴシック" panose="020B0600070205080204" pitchFamily="34" charset="-128"/>
              </a:rPr>
              <a:t>will:</a:t>
            </a:r>
          </a:p>
          <a:p>
            <a:pPr defTabSz="914400">
              <a:spcBef>
                <a:spcPct val="0"/>
              </a:spcBef>
              <a:buFontTx/>
              <a:buChar char="•"/>
            </a:pPr>
            <a:r>
              <a:rPr lang="en-GB" altLang="en-US">
                <a:solidFill>
                  <a:srgbClr val="000000"/>
                </a:solidFill>
                <a:ea typeface="ＭＳ Ｐゴシック" panose="020B0600070205080204" pitchFamily="34" charset="-128"/>
              </a:rPr>
              <a:t>Assist with the layout of the polling station and prepare for the opening of the poll</a:t>
            </a:r>
          </a:p>
          <a:p>
            <a:pPr defTabSz="914400">
              <a:spcBef>
                <a:spcPct val="0"/>
              </a:spcBef>
              <a:buFontTx/>
              <a:buChar char="•"/>
            </a:pPr>
            <a:r>
              <a:rPr lang="en-GB" altLang="en-US">
                <a:solidFill>
                  <a:srgbClr val="000000"/>
                </a:solidFill>
                <a:ea typeface="ＭＳ Ｐゴシック" panose="020B0600070205080204" pitchFamily="34" charset="-128"/>
              </a:rPr>
              <a:t>Check that electors are eligible to vote at that polling station</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b="1">
                <a:solidFill>
                  <a:srgbClr val="000000"/>
                </a:solidFill>
                <a:ea typeface="ＭＳ Ｐゴシック" panose="020B0600070205080204" pitchFamily="34" charset="-128"/>
              </a:rPr>
              <a:t>Thinking points for poll clerks </a:t>
            </a:r>
            <a:r>
              <a:rPr lang="en-GB" altLang="en-US" b="1">
                <a:solidFill>
                  <a:srgbClr val="000000"/>
                </a:solidFill>
                <a:latin typeface="Times" panose="02020603050405020304" pitchFamily="18" charset="0"/>
                <a:ea typeface="ＭＳ Ｐゴシック" panose="020B0600070205080204" pitchFamily="34" charset="-128"/>
              </a:rPr>
              <a:t>–</a:t>
            </a:r>
            <a:r>
              <a:rPr lang="en-GB" altLang="en-US" b="1">
                <a:solidFill>
                  <a:srgbClr val="000000"/>
                </a:solidFill>
                <a:ea typeface="ＭＳ Ｐゴシック" panose="020B0600070205080204" pitchFamily="34" charset="-128"/>
              </a:rPr>
              <a:t> </a:t>
            </a:r>
          </a:p>
          <a:p>
            <a:pPr defTabSz="914400">
              <a:spcBef>
                <a:spcPct val="0"/>
              </a:spcBef>
            </a:pPr>
            <a:r>
              <a:rPr lang="en-GB" altLang="en-US">
                <a:solidFill>
                  <a:srgbClr val="000000"/>
                </a:solidFill>
                <a:ea typeface="ＭＳ Ｐゴシック" panose="020B0600070205080204" pitchFamily="34" charset="-128"/>
              </a:rPr>
              <a:t>Make sure you know where the polling station is and where you can park if you are driving</a:t>
            </a:r>
          </a:p>
          <a:p>
            <a:pPr defTabSz="914400">
              <a:spcBef>
                <a:spcPct val="0"/>
              </a:spcBef>
            </a:pPr>
            <a:r>
              <a:rPr lang="en-GB" altLang="en-US">
                <a:solidFill>
                  <a:srgbClr val="000000"/>
                </a:solidFill>
                <a:ea typeface="ＭＳ Ｐゴシック" panose="020B0600070205080204" pitchFamily="34" charset="-128"/>
              </a:rPr>
              <a:t>Make sure PO contact details are available </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 contact in case of emergency</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b="1">
                <a:solidFill>
                  <a:srgbClr val="000000"/>
                </a:solidFill>
                <a:ea typeface="ＭＳ Ｐゴシック" panose="020B0600070205080204" pitchFamily="34" charset="-128"/>
              </a:rPr>
              <a:t>Polling station inspectors </a:t>
            </a:r>
            <a:r>
              <a:rPr lang="en-GB" altLang="en-US">
                <a:solidFill>
                  <a:srgbClr val="000000"/>
                </a:solidFill>
                <a:ea typeface="ＭＳ Ｐゴシック" panose="020B0600070205080204" pitchFamily="34" charset="-128"/>
              </a:rPr>
              <a:t>will:</a:t>
            </a:r>
          </a:p>
          <a:p>
            <a:pPr lvl="1" indent="-458788" defTabSz="914400">
              <a:spcBef>
                <a:spcPct val="0"/>
              </a:spcBef>
              <a:buFontTx/>
              <a:buChar char="•"/>
            </a:pPr>
            <a:r>
              <a:rPr lang="en-GB" altLang="en-US">
                <a:solidFill>
                  <a:srgbClr val="000000"/>
                </a:solidFill>
                <a:ea typeface="ＭＳ Ｐゴシック" panose="020B0600070205080204" pitchFamily="34" charset="-128"/>
              </a:rPr>
              <a:t>Check things are set up correctly and running smoothly</a:t>
            </a:r>
          </a:p>
          <a:p>
            <a:pPr lvl="1" indent="-458788" defTabSz="914400">
              <a:spcBef>
                <a:spcPct val="0"/>
              </a:spcBef>
              <a:buFontTx/>
              <a:buChar char="•"/>
            </a:pPr>
            <a:r>
              <a:rPr lang="en-GB" altLang="en-US">
                <a:solidFill>
                  <a:srgbClr val="000000"/>
                </a:solidFill>
                <a:ea typeface="ＭＳ Ｐゴシック" panose="020B0600070205080204" pitchFamily="34" charset="-128"/>
              </a:rPr>
              <a:t>Collect any returned postal votes</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b="1">
                <a:solidFill>
                  <a:srgbClr val="000000"/>
                </a:solidFill>
                <a:ea typeface="ＭＳ Ｐゴシック" panose="020B0600070205080204" pitchFamily="34" charset="-128"/>
              </a:rPr>
              <a:t>Trainer -</a:t>
            </a:r>
            <a:r>
              <a:rPr lang="en-GB" altLang="en-US">
                <a:solidFill>
                  <a:srgbClr val="000000"/>
                </a:solidFill>
                <a:ea typeface="ＭＳ Ｐゴシック" panose="020B0600070205080204" pitchFamily="34" charset="-128"/>
              </a:rPr>
              <a:t> Explain what is expected of all staff working in the station</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Be polite and professional in dealing with the voters</a:t>
            </a:r>
          </a:p>
          <a:p>
            <a:pPr defTabSz="914400">
              <a:spcBef>
                <a:spcPct val="0"/>
              </a:spcBef>
            </a:pPr>
            <a:r>
              <a:rPr lang="en-GB" altLang="en-US">
                <a:solidFill>
                  <a:srgbClr val="000000"/>
                </a:solidFill>
                <a:ea typeface="ＭＳ Ｐゴシック" panose="020B0600070205080204" pitchFamily="34" charset="-128"/>
              </a:rPr>
              <a:t>Fully understand the process for issuing ballot papers</a:t>
            </a:r>
          </a:p>
          <a:p>
            <a:pPr defTabSz="914400">
              <a:spcBef>
                <a:spcPct val="0"/>
              </a:spcBef>
            </a:pPr>
            <a:r>
              <a:rPr lang="en-GB" altLang="en-US">
                <a:solidFill>
                  <a:srgbClr val="000000"/>
                </a:solidFill>
                <a:ea typeface="ＭＳ Ｐゴシック" panose="020B0600070205080204" pitchFamily="34" charset="-128"/>
              </a:rPr>
              <a:t>Dress appropriately </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 ensure clothing reflects professionalism and impartiality but is also comfortable and warm.</a:t>
            </a:r>
          </a:p>
          <a:p>
            <a:pPr defTabSz="914400">
              <a:spcBef>
                <a:spcPct val="0"/>
              </a:spcBef>
            </a:pPr>
            <a:endParaRPr lang="en-GB" altLang="en-US" b="1">
              <a:solidFill>
                <a:srgbClr val="000000"/>
              </a:solidFill>
              <a:ea typeface="ＭＳ Ｐゴシック" panose="020B0600070205080204" pitchFamily="34" charset="-128"/>
            </a:endParaRPr>
          </a:p>
          <a:p>
            <a:pPr defTabSz="914400">
              <a:spcBef>
                <a:spcPct val="0"/>
              </a:spcBef>
            </a:pPr>
            <a:r>
              <a:rPr lang="en-GB" altLang="en-US" b="1">
                <a:solidFill>
                  <a:srgbClr val="000000"/>
                </a:solidFill>
                <a:ea typeface="ＭＳ Ｐゴシック" panose="020B0600070205080204" pitchFamily="34" charset="-128"/>
              </a:rPr>
              <a:t>Trainer</a:t>
            </a:r>
            <a:r>
              <a:rPr lang="en-GB" altLang="en-US">
                <a:solidFill>
                  <a:srgbClr val="000000"/>
                </a:solidFill>
                <a:ea typeface="ＭＳ Ｐゴシック" panose="020B0600070205080204" pitchFamily="34" charset="-128"/>
              </a:rPr>
              <a:t> - Emphasise that both Presiding Officers and Poll Clerks must work together to understand their respective roles and, where required, carry out each other</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s duties. </a:t>
            </a:r>
          </a:p>
          <a:p>
            <a:pPr defTabSz="914400">
              <a:spcBef>
                <a:spcPct val="0"/>
              </a:spcBef>
            </a:pPr>
            <a:endParaRPr lang="en-GB" altLang="en-US" b="1">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p:txBody>
      </p:sp>
      <p:sp>
        <p:nvSpPr>
          <p:cNvPr id="60420" name="Slide Number Placeholder 3">
            <a:extLst>
              <a:ext uri="{FF2B5EF4-FFF2-40B4-BE49-F238E27FC236}">
                <a16:creationId xmlns:a16="http://schemas.microsoft.com/office/drawing/2014/main" id="{7FA36E4F-98D0-B3AA-E641-5F5BEBE5A5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38478B87-2627-4718-AA6E-5355F4AE64C0}" type="slidenum">
              <a:rPr lang="en-GB" altLang="en-US" sz="1200">
                <a:solidFill>
                  <a:srgbClr val="000000"/>
                </a:solidFill>
              </a:rPr>
              <a:pPr eaLnBrk="1" hangingPunct="1"/>
              <a:t>4</a:t>
            </a:fld>
            <a:endParaRPr lang="en-GB" altLang="en-US" sz="120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ED7B942C-7D82-AB69-6115-1D5E16EF38AA}"/>
              </a:ext>
            </a:extLst>
          </p:cNvPr>
          <p:cNvSpPr>
            <a:spLocks noGrp="1" noRot="1" noChangeAspect="1" noChangeArrowheads="1" noTextEdit="1"/>
          </p:cNvSpPr>
          <p:nvPr>
            <p:ph type="sldImg"/>
          </p:nvPr>
        </p:nvSpPr>
        <p:spPr>
          <a:ln cap="flat">
            <a:headEnd type="none" w="med" len="med"/>
            <a:tailEnd type="none" w="med" len="med"/>
          </a:ln>
        </p:spPr>
      </p:sp>
      <p:sp>
        <p:nvSpPr>
          <p:cNvPr id="102403" name="Notes Placeholder 2">
            <a:extLst>
              <a:ext uri="{FF2B5EF4-FFF2-40B4-BE49-F238E27FC236}">
                <a16:creationId xmlns:a16="http://schemas.microsoft.com/office/drawing/2014/main" id="{0DF85825-B712-9C63-B48D-5FFCD3F3E6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US" altLang="en-US">
                <a:solidFill>
                  <a:srgbClr val="000000"/>
                </a:solidFill>
                <a:latin typeface="Times" panose="02020603050405020304" pitchFamily="18" charset="0"/>
                <a:ea typeface="ＭＳ Ｐゴシック" panose="020B0600070205080204" pitchFamily="34" charset="-128"/>
              </a:rPr>
              <a:t>Personalise this slide as appropriate.</a:t>
            </a:r>
          </a:p>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endParaRPr>
          </a:p>
        </p:txBody>
      </p:sp>
      <p:sp>
        <p:nvSpPr>
          <p:cNvPr id="102404" name="Slide Number Placeholder 3">
            <a:extLst>
              <a:ext uri="{FF2B5EF4-FFF2-40B4-BE49-F238E27FC236}">
                <a16:creationId xmlns:a16="http://schemas.microsoft.com/office/drawing/2014/main" id="{8E05010A-9DC2-A3C2-D2CB-167EEA9989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ABEDC219-111D-42BC-914B-DC92B1C2CDAC}" type="slidenum">
              <a:rPr lang="en-GB" altLang="en-US" sz="1200">
                <a:solidFill>
                  <a:srgbClr val="000000"/>
                </a:solidFill>
              </a:rPr>
              <a:pPr eaLnBrk="1" hangingPunct="1"/>
              <a:t>40</a:t>
            </a:fld>
            <a:endParaRPr lang="en-GB" alt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5B6A8C37-A53D-AA36-EC79-11200A2F0BB3}"/>
              </a:ext>
            </a:extLst>
          </p:cNvPr>
          <p:cNvSpPr>
            <a:spLocks noGrp="1" noRot="1" noChangeAspect="1" noChangeArrowheads="1" noTextEdit="1"/>
          </p:cNvSpPr>
          <p:nvPr>
            <p:ph type="sldImg"/>
          </p:nvPr>
        </p:nvSpPr>
        <p:spPr>
          <a:ln cap="flat">
            <a:headEnd type="none" w="med" len="med"/>
            <a:tailEnd type="none" w="med" len="med"/>
          </a:ln>
        </p:spPr>
      </p:sp>
      <p:sp>
        <p:nvSpPr>
          <p:cNvPr id="62467" name="Notes Placeholder 2">
            <a:extLst>
              <a:ext uri="{FF2B5EF4-FFF2-40B4-BE49-F238E27FC236}">
                <a16:creationId xmlns:a16="http://schemas.microsoft.com/office/drawing/2014/main" id="{BA0EB70C-B7EF-6DCA-E5EC-9FB86FE766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20750">
              <a:spcBef>
                <a:spcPct val="0"/>
              </a:spcBef>
            </a:pPr>
            <a:r>
              <a:rPr lang="en-GB" altLang="en-US" b="1">
                <a:solidFill>
                  <a:srgbClr val="000000"/>
                </a:solidFill>
                <a:ea typeface="ＭＳ Ｐゴシック" panose="020B0600070205080204" pitchFamily="34" charset="-128"/>
              </a:rPr>
              <a:t>Trainer </a:t>
            </a:r>
            <a:r>
              <a:rPr lang="en-GB" altLang="en-US">
                <a:solidFill>
                  <a:srgbClr val="000000"/>
                </a:solidFill>
                <a:ea typeface="ＭＳ Ｐゴシック" panose="020B0600070205080204" pitchFamily="34" charset="-128"/>
              </a:rPr>
              <a:t>- List the specific duties below which must be carried out by the Presiding Officer, as defined by law. Full list can be found in the polling station handbook. </a:t>
            </a:r>
          </a:p>
          <a:p>
            <a:pPr defTabSz="920750">
              <a:spcBef>
                <a:spcPct val="0"/>
              </a:spcBef>
            </a:pPr>
            <a:endParaRPr lang="en-GB" altLang="en-US">
              <a:solidFill>
                <a:srgbClr val="000000"/>
              </a:solidFill>
              <a:ea typeface="ＭＳ Ｐゴシック" panose="020B0600070205080204" pitchFamily="34" charset="-128"/>
            </a:endParaRPr>
          </a:p>
        </p:txBody>
      </p:sp>
      <p:sp>
        <p:nvSpPr>
          <p:cNvPr id="62468" name="Slide Number Placeholder 3">
            <a:extLst>
              <a:ext uri="{FF2B5EF4-FFF2-40B4-BE49-F238E27FC236}">
                <a16:creationId xmlns:a16="http://schemas.microsoft.com/office/drawing/2014/main" id="{CCEF779F-B863-F3BF-1D93-8BDA653FB1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4C4E8BD7-C77C-41BB-90C0-A2197C4F47EA}" type="slidenum">
              <a:rPr lang="en-GB" altLang="en-US" sz="1200">
                <a:solidFill>
                  <a:srgbClr val="000000"/>
                </a:solidFill>
              </a:rPr>
              <a:pPr eaLnBrk="1" hangingPunct="1"/>
              <a:t>5</a:t>
            </a:fld>
            <a:endParaRPr lang="en-GB" alt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AF2FC7EA-F4A9-6FBC-F35A-21F87A558E6E}"/>
              </a:ext>
            </a:extLst>
          </p:cNvPr>
          <p:cNvSpPr>
            <a:spLocks noGrp="1" noRot="1" noChangeAspect="1" noChangeArrowheads="1" noTextEdit="1"/>
          </p:cNvSpPr>
          <p:nvPr>
            <p:ph type="sldImg"/>
          </p:nvPr>
        </p:nvSpPr>
        <p:spPr>
          <a:ln cap="flat">
            <a:headEnd type="none" w="med" len="med"/>
            <a:tailEnd type="none" w="med" len="med"/>
          </a:ln>
        </p:spPr>
      </p:sp>
      <p:sp>
        <p:nvSpPr>
          <p:cNvPr id="24579" name="Notes Placeholder 2">
            <a:extLst>
              <a:ext uri="{FF2B5EF4-FFF2-40B4-BE49-F238E27FC236}">
                <a16:creationId xmlns:a16="http://schemas.microsoft.com/office/drawing/2014/main" id="{1D6E9346-4606-B8CB-C2B9-6E8BDB8D8D57}"/>
              </a:ext>
            </a:extLst>
          </p:cNvPr>
          <p:cNvSpPr>
            <a:spLocks noGrp="1"/>
          </p:cNvSpPr>
          <p:nvPr>
            <p:ph type="body" idx="3"/>
          </p:nvPr>
        </p:nvSpPr>
        <p:spPr>
          <a:ln/>
        </p:spPr>
        <p:txBody>
          <a:bodyPr>
            <a:noAutofit/>
          </a:bodyPr>
          <a:lstStyle/>
          <a:p>
            <a:pPr defTabSz="914400">
              <a:spcBef>
                <a:spcPct val="0"/>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The aim of this slide is to highlight the importance of health and safety for those working in the polling station.</a:t>
            </a:r>
          </a:p>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defTabSz="914400">
              <a:spcBef>
                <a:spcPct val="0"/>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Use common sense. </a:t>
            </a:r>
          </a:p>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defTabSz="914400">
              <a:spcBef>
                <a:spcPct val="0"/>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Call elections office if you find something you aren’t happy about. </a:t>
            </a:r>
          </a:p>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defTabSz="914400">
              <a:spcBef>
                <a:spcPct val="0"/>
              </a:spcBef>
            </a:pPr>
            <a:r>
              <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rPr>
              <a:t>Make use of polling station inspectors throughout the day </a:t>
            </a:r>
          </a:p>
          <a:p>
            <a:pPr defTabSz="914400">
              <a:spcBef>
                <a:spcPct val="0"/>
              </a:spcBef>
            </a:pPr>
            <a:endParaRPr lang="en-GB" altLang="en-US">
              <a:solidFill>
                <a:srgbClr val="000000"/>
              </a:solidFill>
              <a:ea typeface="ＭＳ Ｐゴシック" panose="020B0600070205080204" pitchFamily="34" charset="-128"/>
            </a:endParaRPr>
          </a:p>
        </p:txBody>
      </p:sp>
      <p:sp>
        <p:nvSpPr>
          <p:cNvPr id="63492" name="Slide Number Placeholder 3">
            <a:extLst>
              <a:ext uri="{FF2B5EF4-FFF2-40B4-BE49-F238E27FC236}">
                <a16:creationId xmlns:a16="http://schemas.microsoft.com/office/drawing/2014/main" id="{B6F8C276-119B-A8AF-5FDE-B6A507F1D6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3257AA1E-36F9-47D7-879A-6E34213BC9B1}" type="slidenum">
              <a:rPr lang="en-GB" altLang="en-US" sz="1200">
                <a:solidFill>
                  <a:srgbClr val="000000"/>
                </a:solidFill>
              </a:rPr>
              <a:pPr eaLnBrk="1" hangingPunct="1"/>
              <a:t>6</a:t>
            </a:fld>
            <a:endParaRPr lang="en-GB" altLang="en-US"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9C315387-8541-EB44-09F4-1B91BE378365}"/>
              </a:ext>
            </a:extLst>
          </p:cNvPr>
          <p:cNvSpPr>
            <a:spLocks noGrp="1" noRot="1" noChangeAspect="1" noChangeArrowheads="1" noTextEdit="1"/>
          </p:cNvSpPr>
          <p:nvPr>
            <p:ph type="sldImg"/>
          </p:nvPr>
        </p:nvSpPr>
        <p:spPr>
          <a:ln cap="flat">
            <a:headEnd type="none" w="med" len="med"/>
            <a:tailEnd type="none" w="med" len="med"/>
          </a:ln>
        </p:spPr>
      </p:sp>
      <p:sp>
        <p:nvSpPr>
          <p:cNvPr id="30723" name="Notes Placeholder 2">
            <a:extLst>
              <a:ext uri="{FF2B5EF4-FFF2-40B4-BE49-F238E27FC236}">
                <a16:creationId xmlns:a16="http://schemas.microsoft.com/office/drawing/2014/main" id="{0B1403E8-9379-9BC9-875C-972CD1273E0C}"/>
              </a:ext>
            </a:extLst>
          </p:cNvPr>
          <p:cNvSpPr>
            <a:spLocks noGrp="1"/>
          </p:cNvSpPr>
          <p:nvPr>
            <p:ph type="body" idx="3"/>
          </p:nvPr>
        </p:nvSpPr>
        <p:spPr>
          <a:ln/>
        </p:spPr>
        <p:txBody>
          <a:bodyPr>
            <a:noAutofit/>
          </a:bodyPr>
          <a:lstStyle/>
          <a:p>
            <a:pPr defTabSz="914400">
              <a:spcBef>
                <a:spcPct val="0"/>
              </a:spcBef>
            </a:pPr>
            <a:r>
              <a:rPr lang="en-GB" altLang="en-US">
                <a:solidFill>
                  <a:srgbClr val="000000"/>
                </a:solidFill>
                <a:ea typeface="ＭＳ Ｐゴシック" panose="020B0600070205080204" pitchFamily="34" charset="-128"/>
              </a:rPr>
              <a:t>What are the risks? </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This is an interactive slide </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 click on the slide and a scenario will appear</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b="1">
                <a:solidFill>
                  <a:srgbClr val="000000"/>
                </a:solidFill>
                <a:ea typeface="ＭＳ Ｐゴシック" panose="020B0600070205080204" pitchFamily="34" charset="-128"/>
              </a:rPr>
              <a:t>Ask trainees </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 what they would do in each of these situations?</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Q  - Can</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t make contact with key-holder </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 If you can</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t make contact don</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t leave it, contact the elections office.</a:t>
            </a:r>
            <a:endParaRPr lang="en-GB" altLang="en-US">
              <a:solidFill>
                <a:srgbClr val="FF0066"/>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Q - Can</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t gain access to the polling station </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 PO to contact the key holder and/or elections office.</a:t>
            </a:r>
          </a:p>
          <a:p>
            <a:pPr defTabSz="914400">
              <a:spcBef>
                <a:spcPct val="0"/>
              </a:spcBef>
            </a:pPr>
            <a:r>
              <a:rPr lang="en-GB" altLang="en-US">
                <a:solidFill>
                  <a:srgbClr val="000000"/>
                </a:solidFill>
                <a:ea typeface="ＭＳ Ｐゴシック" panose="020B0600070205080204" pitchFamily="34" charset="-128"/>
              </a:rPr>
              <a:t>Q - Staff failing to turn up or being late </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 contact the elections office</a:t>
            </a:r>
          </a:p>
          <a:p>
            <a:pPr defTabSz="914400">
              <a:spcBef>
                <a:spcPct val="0"/>
              </a:spcBef>
            </a:pPr>
            <a:r>
              <a:rPr lang="en-GB" altLang="en-US">
                <a:solidFill>
                  <a:srgbClr val="000000"/>
                </a:solidFill>
                <a:ea typeface="ＭＳ Ｐゴシック" panose="020B0600070205080204" pitchFamily="34" charset="-128"/>
              </a:rPr>
              <a:t>Q </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 Staff become ill</a:t>
            </a:r>
            <a:r>
              <a:rPr lang="en-GB" altLang="en-US">
                <a:solidFill>
                  <a:srgbClr val="000000"/>
                </a:solidFill>
                <a:latin typeface="Times" panose="02020603050405020304" pitchFamily="18" charset="0"/>
                <a:ea typeface="ＭＳ Ｐゴシック" panose="020B0600070205080204" pitchFamily="34" charset="-128"/>
              </a:rPr>
              <a:t>–staff </a:t>
            </a:r>
            <a:r>
              <a:rPr lang="en-GB" altLang="en-US">
                <a:solidFill>
                  <a:srgbClr val="000000"/>
                </a:solidFill>
                <a:ea typeface="ＭＳ Ｐゴシック" panose="020B0600070205080204" pitchFamily="34" charset="-128"/>
              </a:rPr>
              <a:t>should contact the elections office immediately for further instruction</a:t>
            </a:r>
          </a:p>
          <a:p>
            <a:pPr defTabSz="914400">
              <a:spcBef>
                <a:spcPct val="0"/>
              </a:spcBef>
            </a:pPr>
            <a:r>
              <a:rPr lang="en-GB" altLang="en-US">
                <a:solidFill>
                  <a:srgbClr val="000000"/>
                </a:solidFill>
                <a:ea typeface="ＭＳ Ｐゴシック" panose="020B0600070205080204" pitchFamily="34" charset="-128"/>
              </a:rPr>
              <a:t>Q - Problems displaying notices </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 check polling station handbook and contact the elections office</a:t>
            </a:r>
          </a:p>
          <a:p>
            <a:pPr defTabSz="914400">
              <a:spcBef>
                <a:spcPct val="0"/>
              </a:spcBef>
            </a:pPr>
            <a:r>
              <a:rPr lang="en-GB" altLang="en-US">
                <a:solidFill>
                  <a:srgbClr val="000000"/>
                </a:solidFill>
                <a:ea typeface="ＭＳ Ｐゴシック" panose="020B0600070205080204" pitchFamily="34" charset="-128"/>
              </a:rPr>
              <a:t>Q - Wrong registers allocated to the station </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 contact the elections office</a:t>
            </a:r>
          </a:p>
          <a:p>
            <a:pPr defTabSz="914400">
              <a:spcBef>
                <a:spcPct val="0"/>
              </a:spcBef>
            </a:pPr>
            <a:r>
              <a:rPr lang="en-GB" altLang="en-US">
                <a:solidFill>
                  <a:srgbClr val="000000"/>
                </a:solidFill>
                <a:ea typeface="ＭＳ Ｐゴシック" panose="020B0600070205080204" pitchFamily="34" charset="-128"/>
              </a:rPr>
              <a:t>Q - The ballot paper numbers do not match those pre-printed on the CNL </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 contact the elections office</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b="1">
                <a:solidFill>
                  <a:srgbClr val="000000"/>
                </a:solidFill>
                <a:ea typeface="ＭＳ Ｐゴシック" panose="020B0600070205080204" pitchFamily="34" charset="-128"/>
              </a:rPr>
              <a:t>Discussion </a:t>
            </a:r>
            <a:r>
              <a:rPr lang="en-GB" altLang="en-US" b="1">
                <a:solidFill>
                  <a:srgbClr val="000000"/>
                </a:solidFill>
                <a:latin typeface="Times" panose="02020603050405020304" pitchFamily="18" charset="0"/>
                <a:ea typeface="ＭＳ Ｐゴシック" panose="020B0600070205080204" pitchFamily="34" charset="-128"/>
              </a:rPr>
              <a:t>–</a:t>
            </a:r>
            <a:r>
              <a:rPr lang="en-GB" altLang="en-US" b="1">
                <a:solidFill>
                  <a:srgbClr val="000000"/>
                </a:solidFill>
                <a:ea typeface="ＭＳ Ｐゴシック" panose="020B0600070205080204" pitchFamily="34" charset="-128"/>
              </a:rPr>
              <a:t> discuss how the risks on the slide could be mitigated (emphasise that PO</a:t>
            </a:r>
            <a:r>
              <a:rPr lang="en-GB" altLang="en-US" b="1">
                <a:solidFill>
                  <a:srgbClr val="000000"/>
                </a:solidFill>
                <a:latin typeface="Times" panose="02020603050405020304" pitchFamily="18" charset="0"/>
                <a:ea typeface="ＭＳ Ｐゴシック" panose="020B0600070205080204" pitchFamily="34" charset="-128"/>
              </a:rPr>
              <a:t>’</a:t>
            </a:r>
            <a:r>
              <a:rPr lang="en-GB" altLang="en-US" b="1">
                <a:solidFill>
                  <a:srgbClr val="000000"/>
                </a:solidFill>
                <a:ea typeface="ＭＳ Ｐゴシック" panose="020B0600070205080204" pitchFamily="34" charset="-128"/>
              </a:rPr>
              <a:t>s job starts before polling day). Could use flipchart.</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Key learning point - Most issues can be avoided or resolved more quickly by making early contact with the elections office </a:t>
            </a:r>
            <a:r>
              <a:rPr lang="en-GB" altLang="en-US">
                <a:solidFill>
                  <a:srgbClr val="000000"/>
                </a:solidFill>
                <a:latin typeface="Times" panose="02020603050405020304" pitchFamily="18" charset="0"/>
                <a:ea typeface="ＭＳ Ｐゴシック" panose="020B0600070205080204" pitchFamily="34" charset="-128"/>
              </a:rPr>
              <a:t>–</a:t>
            </a:r>
            <a:r>
              <a:rPr lang="en-GB" altLang="en-US">
                <a:solidFill>
                  <a:srgbClr val="000000"/>
                </a:solidFill>
                <a:ea typeface="ＭＳ Ｐゴシック" panose="020B0600070205080204" pitchFamily="34" charset="-128"/>
              </a:rPr>
              <a:t> MAKE CONTACT .</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US" altLang="en-US">
              <a:solidFill>
                <a:srgbClr val="FF0066"/>
              </a:solidFill>
              <a:latin typeface="Times" panose="02020603050405020304" pitchFamily="18" charset="0"/>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p:txBody>
      </p:sp>
      <p:sp>
        <p:nvSpPr>
          <p:cNvPr id="66564" name="Slide Number Placeholder 3">
            <a:extLst>
              <a:ext uri="{FF2B5EF4-FFF2-40B4-BE49-F238E27FC236}">
                <a16:creationId xmlns:a16="http://schemas.microsoft.com/office/drawing/2014/main" id="{F459BFC7-C746-BD24-E44B-D2EDDFDD15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5A3197EA-EBD4-42B9-9142-B4617E64CE1A}" type="slidenum">
              <a:rPr lang="en-GB" altLang="en-US" sz="1200">
                <a:solidFill>
                  <a:srgbClr val="000000"/>
                </a:solidFill>
              </a:rPr>
              <a:pPr eaLnBrk="1" hangingPunct="1"/>
              <a:t>7</a:t>
            </a:fld>
            <a:endParaRPr lang="en-GB" alt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00B49AE7-7B89-A675-3B88-F4094770204B}"/>
              </a:ext>
            </a:extLst>
          </p:cNvPr>
          <p:cNvSpPr>
            <a:spLocks noGrp="1" noRot="1" noChangeAspect="1" noChangeArrowheads="1" noTextEdit="1"/>
          </p:cNvSpPr>
          <p:nvPr>
            <p:ph type="sldImg"/>
          </p:nvPr>
        </p:nvSpPr>
        <p:spPr>
          <a:ln cap="flat">
            <a:headEnd type="none" w="med" len="med"/>
            <a:tailEnd type="none" w="med" len="med"/>
          </a:ln>
        </p:spPr>
      </p:sp>
      <p:sp>
        <p:nvSpPr>
          <p:cNvPr id="67587" name="Notes Placeholder 2">
            <a:extLst>
              <a:ext uri="{FF2B5EF4-FFF2-40B4-BE49-F238E27FC236}">
                <a16:creationId xmlns:a16="http://schemas.microsoft.com/office/drawing/2014/main" id="{4413D366-1CC1-4426-BD90-D5BAF95E24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endParaRPr>
          </a:p>
        </p:txBody>
      </p:sp>
      <p:sp>
        <p:nvSpPr>
          <p:cNvPr id="67588" name="Slide Number Placeholder 3">
            <a:extLst>
              <a:ext uri="{FF2B5EF4-FFF2-40B4-BE49-F238E27FC236}">
                <a16:creationId xmlns:a16="http://schemas.microsoft.com/office/drawing/2014/main" id="{7F632D51-11BD-E533-7C24-2132592155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334E1BE1-15C6-4162-9ABA-2C7B92C17D26}" type="slidenum">
              <a:rPr lang="en-GB" altLang="en-US" sz="1200">
                <a:solidFill>
                  <a:srgbClr val="000000"/>
                </a:solidFill>
              </a:rPr>
              <a:pPr eaLnBrk="1" hangingPunct="1"/>
              <a:t>8</a:t>
            </a:fld>
            <a:endParaRPr lang="en-GB" alt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25D88F29-78B4-FD69-E661-A568497EA80E}"/>
              </a:ext>
            </a:extLst>
          </p:cNvPr>
          <p:cNvSpPr>
            <a:spLocks noGrp="1" noRot="1" noChangeAspect="1" noChangeArrowheads="1" noTextEdit="1"/>
          </p:cNvSpPr>
          <p:nvPr>
            <p:ph type="sldImg"/>
          </p:nvPr>
        </p:nvSpPr>
        <p:spPr>
          <a:ln cap="flat">
            <a:headEnd type="none" w="med" len="med"/>
            <a:tailEnd type="none" w="med" len="med"/>
          </a:ln>
        </p:spPr>
      </p:sp>
      <p:sp>
        <p:nvSpPr>
          <p:cNvPr id="34819" name="Notes Placeholder 2">
            <a:extLst>
              <a:ext uri="{FF2B5EF4-FFF2-40B4-BE49-F238E27FC236}">
                <a16:creationId xmlns:a16="http://schemas.microsoft.com/office/drawing/2014/main" id="{BE271029-6E28-1F58-8A57-3DCF13A0608E}"/>
              </a:ext>
            </a:extLst>
          </p:cNvPr>
          <p:cNvSpPr>
            <a:spLocks noGrp="1"/>
          </p:cNvSpPr>
          <p:nvPr>
            <p:ph type="body" idx="3"/>
          </p:nvPr>
        </p:nvSpPr>
        <p:spPr>
          <a:ln cap="flat" algn="ctr">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defTabSz="914400">
              <a:spcBef>
                <a:spcPct val="0"/>
              </a:spcBef>
            </a:pPr>
            <a:r>
              <a:rPr lang="en-GB" altLang="en-US">
                <a:solidFill>
                  <a:srgbClr val="000000"/>
                </a:solidFill>
                <a:ea typeface="ＭＳ Ｐゴシック" panose="020B0600070205080204" pitchFamily="34" charset="-128"/>
              </a:rPr>
              <a:t>The next 3 slides show different layouts of the polling station depending on the configuration of your venue and whether you are a single or a double polling station.</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r>
              <a:rPr lang="en-GB" altLang="en-US">
                <a:solidFill>
                  <a:srgbClr val="000000"/>
                </a:solidFill>
                <a:ea typeface="ＭＳ Ｐゴシック" panose="020B0600070205080204" pitchFamily="34" charset="-128"/>
              </a:rPr>
              <a:t>The example layouts on the slides also appear in the polling station handbook </a:t>
            </a:r>
          </a:p>
          <a:p>
            <a:pPr defTabSz="914400">
              <a:spcBef>
                <a:spcPct val="0"/>
              </a:spcBef>
            </a:pPr>
            <a:endParaRPr lang="en-GB" altLang="en-US">
              <a:solidFill>
                <a:srgbClr val="FF0000"/>
              </a:solidFill>
              <a:ea typeface="ＭＳ Ｐゴシック" panose="020B0600070205080204" pitchFamily="34" charset="-128"/>
            </a:endParaRPr>
          </a:p>
          <a:p>
            <a:pPr defTabSz="914400">
              <a:spcBef>
                <a:spcPct val="0"/>
              </a:spcBef>
            </a:pPr>
            <a:r>
              <a:rPr lang="en-GB" altLang="en-US">
                <a:solidFill>
                  <a:srgbClr val="FF0000"/>
                </a:solidFill>
                <a:ea typeface="ＭＳ Ｐゴシック" panose="020B0600070205080204" pitchFamily="34" charset="-128"/>
              </a:rPr>
              <a:t>As far as is possible the layout should support the flow of electors through the polling station and prevent bottle-necks or areas where voters can congregate, particularly around polling booths, to help maintain the secrecy of the ballot.</a:t>
            </a:r>
          </a:p>
          <a:p>
            <a:pPr defTabSz="914400">
              <a:spcBef>
                <a:spcPct val="0"/>
              </a:spcBef>
            </a:pPr>
            <a:endParaRPr lang="en-GB" altLang="en-US">
              <a:solidFill>
                <a:srgbClr val="FF0000"/>
              </a:solidFill>
              <a:ea typeface="ＭＳ Ｐゴシック" panose="020B0600070205080204" pitchFamily="34" charset="-128"/>
            </a:endParaRPr>
          </a:p>
          <a:p>
            <a:pPr defTabSz="914400">
              <a:spcBef>
                <a:spcPct val="0"/>
              </a:spcBef>
            </a:pPr>
            <a:r>
              <a:rPr lang="en-GB" altLang="en-US" b="1">
                <a:solidFill>
                  <a:srgbClr val="FF0000"/>
                </a:solidFill>
                <a:ea typeface="ＭＳ Ｐゴシック" panose="020B0600070205080204" pitchFamily="34" charset="-128"/>
              </a:rPr>
              <a:t>RO should amend to reflect local arrangements/circumstances.</a:t>
            </a:r>
          </a:p>
          <a:p>
            <a:pPr defTabSz="914400">
              <a:spcBef>
                <a:spcPct val="0"/>
              </a:spcBef>
            </a:pPr>
            <a:endParaRPr lang="en-GB" altLang="en-US">
              <a:solidFill>
                <a:srgbClr val="FF0000"/>
              </a:solidFill>
              <a:ea typeface="ＭＳ Ｐゴシック" panose="020B0600070205080204" pitchFamily="34" charset="-128"/>
            </a:endParaRPr>
          </a:p>
          <a:p>
            <a:pPr defTabSz="914400">
              <a:spcBef>
                <a:spcPct val="0"/>
              </a:spcBef>
            </a:pPr>
            <a:r>
              <a:rPr lang="en-GB" altLang="en-US" b="1">
                <a:solidFill>
                  <a:srgbClr val="FF0000"/>
                </a:solidFill>
                <a:ea typeface="ＭＳ Ｐゴシック" panose="020B0600070205080204" pitchFamily="34" charset="-128"/>
              </a:rPr>
              <a:t>Trainer</a:t>
            </a:r>
            <a:r>
              <a:rPr lang="en-GB" altLang="en-US">
                <a:solidFill>
                  <a:srgbClr val="FF0000"/>
                </a:solidFill>
                <a:ea typeface="ＭＳ Ｐゴシック" panose="020B0600070205080204" pitchFamily="34" charset="-128"/>
              </a:rPr>
              <a:t> – refer to the polling station set-up list in Appendix 11 of polling station handbook.</a:t>
            </a:r>
          </a:p>
          <a:p>
            <a:pPr defTabSz="914400">
              <a:spcBef>
                <a:spcPct val="0"/>
              </a:spcBef>
            </a:pPr>
            <a:endParaRPr lang="en-GB" altLang="en-US">
              <a:solidFill>
                <a:srgbClr val="FF0000"/>
              </a:solidFill>
              <a:ea typeface="ＭＳ Ｐゴシック" panose="020B0600070205080204" pitchFamily="34" charset="-128"/>
            </a:endParaRPr>
          </a:p>
          <a:p>
            <a:pPr defTabSz="914400">
              <a:spcBef>
                <a:spcPct val="0"/>
              </a:spcBef>
            </a:pPr>
            <a:r>
              <a:rPr lang="en-US" altLang="en-US">
                <a:solidFill>
                  <a:srgbClr val="FF0000"/>
                </a:solidFill>
                <a:ea typeface="ＭＳ Ｐゴシック" panose="020B0600070205080204" pitchFamily="34" charset="-128"/>
              </a:rPr>
              <a:t>When setting up the station – remember that the layout must work for the voter.</a:t>
            </a:r>
          </a:p>
          <a:p>
            <a:pPr defTabSz="914400">
              <a:spcBef>
                <a:spcPct val="0"/>
              </a:spcBef>
            </a:pPr>
            <a:endParaRPr lang="en-US" altLang="en-US">
              <a:solidFill>
                <a:srgbClr val="FF0000"/>
              </a:solidFill>
              <a:ea typeface="ＭＳ Ｐゴシック" panose="020B0600070205080204" pitchFamily="34" charset="-128"/>
            </a:endParaRPr>
          </a:p>
          <a:p>
            <a:pPr defTabSz="914400">
              <a:spcBef>
                <a:spcPct val="0"/>
              </a:spcBef>
            </a:pPr>
            <a:r>
              <a:rPr lang="en-US" altLang="en-US">
                <a:solidFill>
                  <a:srgbClr val="FF0000"/>
                </a:solidFill>
                <a:ea typeface="ＭＳ Ｐゴシック" panose="020B0600070205080204" pitchFamily="34" charset="-128"/>
              </a:rPr>
              <a:t>Walk route voter expected to follow – ensure route is fully accessible to all voters</a:t>
            </a:r>
          </a:p>
          <a:p>
            <a:pPr defTabSz="914400">
              <a:spcBef>
                <a:spcPct val="0"/>
              </a:spcBef>
            </a:pPr>
            <a:r>
              <a:rPr lang="en-US" altLang="en-US">
                <a:solidFill>
                  <a:srgbClr val="FF0000"/>
                </a:solidFill>
                <a:ea typeface="ＭＳ Ｐゴシック" panose="020B0600070205080204" pitchFamily="34" charset="-128"/>
              </a:rPr>
              <a:t>Consider needs of those with mobility and visual impairments</a:t>
            </a:r>
          </a:p>
          <a:p>
            <a:pPr defTabSz="914400">
              <a:spcBef>
                <a:spcPct val="0"/>
              </a:spcBef>
            </a:pPr>
            <a:r>
              <a:rPr lang="en-US" altLang="en-US">
                <a:solidFill>
                  <a:srgbClr val="FF0000"/>
                </a:solidFill>
                <a:ea typeface="ＭＳ Ｐゴシック" panose="020B0600070205080204" pitchFamily="34" charset="-128"/>
              </a:rPr>
              <a:t>Provide seats for electors who may need to rest</a:t>
            </a:r>
          </a:p>
          <a:p>
            <a:pPr defTabSz="914400">
              <a:spcBef>
                <a:spcPct val="0"/>
              </a:spcBef>
            </a:pPr>
            <a:r>
              <a:rPr lang="en-US" altLang="en-US">
                <a:solidFill>
                  <a:srgbClr val="FF0000"/>
                </a:solidFill>
                <a:ea typeface="ＭＳ Ｐゴシック" panose="020B0600070205080204" pitchFamily="34" charset="-128"/>
              </a:rPr>
              <a:t>Ballot box position – accessible but safe, the PO must be able to see it clearly at all times and voters must pass by it on the route from booths to door</a:t>
            </a:r>
          </a:p>
          <a:p>
            <a:pPr defTabSz="914400">
              <a:spcBef>
                <a:spcPct val="0"/>
              </a:spcBef>
            </a:pPr>
            <a:r>
              <a:rPr lang="en-US" altLang="en-US">
                <a:solidFill>
                  <a:srgbClr val="FF0000"/>
                </a:solidFill>
                <a:ea typeface="ＭＳ Ｐゴシック" panose="020B0600070205080204" pitchFamily="34" charset="-128"/>
              </a:rPr>
              <a:t>Privacy screen/ area- conveniently located, but positioned to allow privacy for the users</a:t>
            </a:r>
          </a:p>
          <a:p>
            <a:pPr defTabSz="914400">
              <a:spcBef>
                <a:spcPct val="0"/>
              </a:spcBef>
            </a:pPr>
            <a:endParaRPr lang="en-US" altLang="en-US">
              <a:solidFill>
                <a:srgbClr val="FF0000"/>
              </a:solidFill>
              <a:ea typeface="ＭＳ Ｐゴシック" panose="020B0600070205080204" pitchFamily="34" charset="-128"/>
            </a:endParaRPr>
          </a:p>
          <a:p>
            <a:pPr defTabSz="914400">
              <a:spcBef>
                <a:spcPct val="0"/>
              </a:spcBef>
            </a:pPr>
            <a:r>
              <a:rPr lang="en-US" altLang="en-US">
                <a:solidFill>
                  <a:srgbClr val="FF0000"/>
                </a:solidFill>
                <a:ea typeface="ＭＳ Ｐゴシック" panose="020B0600070205080204" pitchFamily="34" charset="-128"/>
              </a:rPr>
              <a:t>Think of the areas of the polling station where polling agents (including candidates and election agents) and observers can be positioned so that they can oversee proceedings but not get too close to put voters off.</a:t>
            </a:r>
          </a:p>
          <a:p>
            <a:pPr defTabSz="914400">
              <a:spcBef>
                <a:spcPct val="0"/>
              </a:spcBef>
            </a:pPr>
            <a:endParaRPr lang="en-US" altLang="en-US">
              <a:solidFill>
                <a:srgbClr val="FF0000"/>
              </a:solidFill>
              <a:ea typeface="ＭＳ Ｐゴシック" panose="020B0600070205080204" pitchFamily="34" charset="-128"/>
            </a:endParaRPr>
          </a:p>
          <a:p>
            <a:pPr defTabSz="914400">
              <a:spcBef>
                <a:spcPct val="0"/>
              </a:spcBef>
            </a:pPr>
            <a:r>
              <a:rPr lang="en-US" altLang="en-US">
                <a:solidFill>
                  <a:srgbClr val="FF0000"/>
                </a:solidFill>
                <a:ea typeface="ＭＳ Ｐゴシック" panose="020B0600070205080204" pitchFamily="34" charset="-128"/>
              </a:rPr>
              <a:t>At the discretion of the Presiding Officer, tellers can be within the building / area that has been hired but should not get too close to others and not be able to see or hear what is going on in the polling station. They cannot demand information from electors. Think where they could be, perhaps arrange chairs to encourage the tellers to keep their distance. Be aware of tellers guidance.</a:t>
            </a:r>
          </a:p>
          <a:p>
            <a:pPr defTabSz="914400">
              <a:spcBef>
                <a:spcPct val="0"/>
              </a:spcBef>
            </a:pPr>
            <a:endParaRPr lang="en-US" altLang="en-US">
              <a:solidFill>
                <a:srgbClr val="FF0000"/>
              </a:solidFill>
              <a:ea typeface="ＭＳ Ｐゴシック" panose="020B0600070205080204" pitchFamily="34" charset="-128"/>
            </a:endParaRPr>
          </a:p>
          <a:p>
            <a:pPr defTabSz="914400">
              <a:spcBef>
                <a:spcPct val="0"/>
              </a:spcBef>
            </a:pPr>
            <a:r>
              <a:rPr lang="en-US" altLang="en-US">
                <a:solidFill>
                  <a:srgbClr val="FF0000"/>
                </a:solidFill>
                <a:ea typeface="ＭＳ Ｐゴシック" panose="020B0600070205080204" pitchFamily="34" charset="-128"/>
              </a:rPr>
              <a:t>Other supporters and any people who may be campaigning must remain in public places such as the public street. They must not impede the electors or cause undue influence. Contact the elections office if there are any issues.</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p:txBody>
      </p:sp>
      <p:sp>
        <p:nvSpPr>
          <p:cNvPr id="68612" name="Slide Number Placeholder 3">
            <a:extLst>
              <a:ext uri="{FF2B5EF4-FFF2-40B4-BE49-F238E27FC236}">
                <a16:creationId xmlns:a16="http://schemas.microsoft.com/office/drawing/2014/main" id="{56B17C3E-46A0-D9C0-6EEC-0A39E85E19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03DD8281-8FA4-4113-BAC5-E62FADBB44D7}" type="slidenum">
              <a:rPr lang="en-GB" altLang="en-US" sz="1200">
                <a:solidFill>
                  <a:srgbClr val="000000"/>
                </a:solidFill>
              </a:rPr>
              <a:pPr eaLnBrk="1" hangingPunct="1"/>
              <a:t>9</a:t>
            </a:fld>
            <a:endParaRPr lang="en-GB"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7" descr="electoral com_rev">
            <a:extLst>
              <a:ext uri="{FF2B5EF4-FFF2-40B4-BE49-F238E27FC236}">
                <a16:creationId xmlns:a16="http://schemas.microsoft.com/office/drawing/2014/main" id="{BE989E3E-3840-8B29-3234-2042442DE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152400"/>
            <a:ext cx="26019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2" name="Rectangle 2"/>
          <p:cNvSpPr>
            <a:spLocks noGrp="1" noChangeArrowheads="1"/>
          </p:cNvSpPr>
          <p:nvPr>
            <p:ph type="ctrTitle"/>
          </p:nvPr>
        </p:nvSpPr>
        <p:spPr>
          <a:xfrm>
            <a:off x="382588" y="1827213"/>
            <a:ext cx="8380412" cy="1143000"/>
          </a:xfrm>
        </p:spPr>
        <p:txBody>
          <a:bodyPr/>
          <a:lstStyle>
            <a:lvl1pPr>
              <a:defRPr sz="5800"/>
            </a:lvl1pPr>
          </a:lstStyle>
          <a:p>
            <a:r>
              <a:rPr lang="en-GB" altLang="en-US" noProof="0"/>
              <a:t>Click to edit Master </a:t>
            </a:r>
            <a:br>
              <a:rPr lang="en-GB" altLang="en-US" noProof="0"/>
            </a:br>
            <a:r>
              <a:rPr lang="en-GB" altLang="en-US" noProof="0"/>
              <a:t>title style</a:t>
            </a:r>
          </a:p>
        </p:txBody>
      </p:sp>
      <p:sp>
        <p:nvSpPr>
          <p:cNvPr id="117763" name="Rectangle 3"/>
          <p:cNvSpPr>
            <a:spLocks noGrp="1" noChangeArrowheads="1"/>
          </p:cNvSpPr>
          <p:nvPr>
            <p:ph type="subTitle" idx="1"/>
          </p:nvPr>
        </p:nvSpPr>
        <p:spPr>
          <a:xfrm>
            <a:off x="381000" y="4113213"/>
            <a:ext cx="8382000" cy="1752600"/>
          </a:xfrm>
        </p:spPr>
        <p:txBody>
          <a:bodyPr/>
          <a:lstStyle>
            <a:lvl1pPr marL="0" indent="0">
              <a:buFontTx/>
              <a:buNone/>
              <a:defRPr/>
            </a:lvl1pPr>
          </a:lstStyle>
          <a:p>
            <a:r>
              <a:rPr lang="en-GB" altLang="en-US" noProof="0"/>
              <a:t>Click to edit Master subtitle style</a:t>
            </a:r>
          </a:p>
        </p:txBody>
      </p:sp>
      <p:sp>
        <p:nvSpPr>
          <p:cNvPr id="3" name="Slide Number Placeholder 6">
            <a:extLst>
              <a:ext uri="{FF2B5EF4-FFF2-40B4-BE49-F238E27FC236}">
                <a16:creationId xmlns:a16="http://schemas.microsoft.com/office/drawing/2014/main" id="{9431E4A5-F4C3-0214-8897-CF3DA561D8FC}"/>
              </a:ext>
            </a:extLst>
          </p:cNvPr>
          <p:cNvSpPr>
            <a:spLocks noGrp="1" noChangeArrowheads="1"/>
          </p:cNvSpPr>
          <p:nvPr>
            <p:ph type="sldNum" sz="quarter" idx="10"/>
          </p:nvPr>
        </p:nvSpPr>
        <p:spPr>
          <a:ln cap="flat" algn="ctr">
            <a:headEnd type="none" w="med" len="med"/>
            <a:tailEnd type="none" w="med" len="med"/>
          </a:ln>
        </p:spPr>
        <p:txBody>
          <a:bodyPr/>
          <a:lstStyle>
            <a:lvl1pPr>
              <a:defRPr>
                <a:solidFill>
                  <a:srgbClr val="FFFFFF"/>
                </a:solidFill>
              </a:defRPr>
            </a:lvl1pPr>
          </a:lstStyle>
          <a:p>
            <a:fld id="{86AADB7B-B551-4F7E-8B24-D72D14226B7B}" type="slidenum">
              <a:rPr lang="en-GB" altLang="en-US"/>
              <a:pPr/>
              <a:t>‹#›</a:t>
            </a:fld>
            <a:endParaRPr lang="en-GB" altLang="en-US"/>
          </a:p>
        </p:txBody>
      </p:sp>
      <p:sp>
        <p:nvSpPr>
          <p:cNvPr id="4" name="Date Placeholder 4">
            <a:extLst>
              <a:ext uri="{FF2B5EF4-FFF2-40B4-BE49-F238E27FC236}">
                <a16:creationId xmlns:a16="http://schemas.microsoft.com/office/drawing/2014/main" id="{B527ACCA-13A9-E3F3-AD81-9270C8AA0E8D}"/>
              </a:ext>
            </a:extLst>
          </p:cNvPr>
          <p:cNvSpPr>
            <a:spLocks noGrp="1" noChangeArrowheads="1"/>
          </p:cNvSpPr>
          <p:nvPr>
            <p:ph type="dt" sz="half" idx="11"/>
          </p:nvPr>
        </p:nvSpPr>
        <p:spPr>
          <a:ln cap="flat" algn="ctr">
            <a:headEnd type="none" w="med" len="med"/>
            <a:tailEnd type="none" w="med" len="med"/>
          </a:ln>
        </p:spPr>
        <p:txBody>
          <a:bodyPr/>
          <a:lstStyle>
            <a:lvl1pPr>
              <a:defRPr/>
            </a:lvl1pPr>
          </a:lstStyle>
          <a:p>
            <a:fld id="{646BDE0E-B188-44E0-8470-758994077702}" type="datetime1">
              <a:rPr lang="en-US"/>
              <a:pPr/>
              <a:t>11/17/2025</a:t>
            </a:fld>
            <a:endParaRPr lang="en-GB"/>
          </a:p>
        </p:txBody>
      </p:sp>
      <p:sp>
        <p:nvSpPr>
          <p:cNvPr id="5" name="Footer Placeholder 5">
            <a:extLst>
              <a:ext uri="{FF2B5EF4-FFF2-40B4-BE49-F238E27FC236}">
                <a16:creationId xmlns:a16="http://schemas.microsoft.com/office/drawing/2014/main" id="{9ED7BBBF-9816-E7D7-F395-7ABB13D1294B}"/>
              </a:ext>
            </a:extLst>
          </p:cNvPr>
          <p:cNvSpPr>
            <a:spLocks noGrp="1" noChangeArrowheads="1"/>
          </p:cNvSpPr>
          <p:nvPr>
            <p:ph type="ftr" sz="quarter" idx="12"/>
          </p:nvPr>
        </p:nvSpPr>
        <p:spPr>
          <a:ln cap="flat" algn="ctr">
            <a:headEnd type="none" w="med" len="med"/>
            <a:tailEnd type="none" w="med" len="med"/>
          </a:ln>
        </p:spPr>
        <p:txBody>
          <a:bodyPr/>
          <a:lstStyle>
            <a:lvl1pPr>
              <a:defRPr/>
            </a:lvl1pPr>
          </a:lstStyle>
          <a:p>
            <a:endParaRPr lang="en-GB"/>
          </a:p>
        </p:txBody>
      </p:sp>
    </p:spTree>
    <p:extLst>
      <p:ext uri="{BB962C8B-B14F-4D97-AF65-F5344CB8AC3E}">
        <p14:creationId xmlns:p14="http://schemas.microsoft.com/office/powerpoint/2010/main" val="2566632602"/>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2971800" y="1828800"/>
            <a:ext cx="59436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9CB74A2D-F764-6496-A543-14A48678DA93}"/>
              </a:ext>
            </a:extLst>
          </p:cNvPr>
          <p:cNvSpPr>
            <a:spLocks noGrp="1" noChangeArrowheads="1"/>
          </p:cNvSpPr>
          <p:nvPr>
            <p:ph type="dt" sz="half" idx="10"/>
          </p:nvPr>
        </p:nvSpPr>
        <p:spPr>
          <a:ln/>
        </p:spPr>
        <p:txBody>
          <a:bodyPr/>
          <a:lstStyle>
            <a:lvl1pPr>
              <a:defRPr/>
            </a:lvl1pPr>
          </a:lstStyle>
          <a:p>
            <a:fld id="{95772C6F-0147-4415-8924-D2930B52A190}" type="datetime1">
              <a:rPr lang="en-US"/>
              <a:pPr/>
              <a:t>11/17/2025</a:t>
            </a:fld>
            <a:endParaRPr lang="en-GB"/>
          </a:p>
        </p:txBody>
      </p:sp>
      <p:sp>
        <p:nvSpPr>
          <p:cNvPr id="5" name="Rectangle 5">
            <a:extLst>
              <a:ext uri="{FF2B5EF4-FFF2-40B4-BE49-F238E27FC236}">
                <a16:creationId xmlns:a16="http://schemas.microsoft.com/office/drawing/2014/main" id="{F68F7A72-524F-B6A6-0324-DF9754A32458}"/>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D0666579-5D74-12F7-80F6-2A52F54DFF96}"/>
              </a:ext>
            </a:extLst>
          </p:cNvPr>
          <p:cNvSpPr>
            <a:spLocks noGrp="1" noChangeArrowheads="1"/>
          </p:cNvSpPr>
          <p:nvPr>
            <p:ph type="sldNum" sz="quarter" idx="12"/>
          </p:nvPr>
        </p:nvSpPr>
        <p:spPr>
          <a:ln/>
        </p:spPr>
        <p:txBody>
          <a:bodyPr/>
          <a:lstStyle>
            <a:lvl1pPr>
              <a:defRPr/>
            </a:lvl1pPr>
          </a:lstStyle>
          <a:p>
            <a:fld id="{2C540FE3-87C4-4F66-ADC3-DC8DB9BF4C5E}" type="slidenum">
              <a:rPr lang="en-GB" altLang="en-US"/>
              <a:pPr/>
              <a:t>‹#›</a:t>
            </a:fld>
            <a:endParaRPr lang="en-GB" altLang="en-US"/>
          </a:p>
        </p:txBody>
      </p:sp>
    </p:spTree>
    <p:extLst>
      <p:ext uri="{BB962C8B-B14F-4D97-AF65-F5344CB8AC3E}">
        <p14:creationId xmlns:p14="http://schemas.microsoft.com/office/powerpoint/2010/main" val="1981553457"/>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28800"/>
            <a:ext cx="2133600" cy="4267200"/>
          </a:xfrm>
        </p:spPr>
        <p:txBody>
          <a:bodyPr vert="eaVert"/>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381000" y="1828800"/>
            <a:ext cx="62484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FDAC1D1B-6AF2-0846-06CA-79C3D2D60E7F}"/>
              </a:ext>
            </a:extLst>
          </p:cNvPr>
          <p:cNvSpPr>
            <a:spLocks noGrp="1" noChangeArrowheads="1"/>
          </p:cNvSpPr>
          <p:nvPr>
            <p:ph type="dt" sz="half" idx="10"/>
          </p:nvPr>
        </p:nvSpPr>
        <p:spPr>
          <a:ln/>
        </p:spPr>
        <p:txBody>
          <a:bodyPr/>
          <a:lstStyle>
            <a:lvl1pPr>
              <a:defRPr/>
            </a:lvl1pPr>
          </a:lstStyle>
          <a:p>
            <a:fld id="{F56B384A-86FA-420B-AD8C-FE40083B1F5A}" type="datetime1">
              <a:rPr lang="en-US"/>
              <a:pPr/>
              <a:t>11/17/2025</a:t>
            </a:fld>
            <a:endParaRPr lang="en-GB"/>
          </a:p>
        </p:txBody>
      </p:sp>
      <p:sp>
        <p:nvSpPr>
          <p:cNvPr id="5" name="Rectangle 5">
            <a:extLst>
              <a:ext uri="{FF2B5EF4-FFF2-40B4-BE49-F238E27FC236}">
                <a16:creationId xmlns:a16="http://schemas.microsoft.com/office/drawing/2014/main" id="{1813F6B2-EAA8-ED11-E450-49ABCD539485}"/>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1266C32C-383A-76B1-941B-5870F338A463}"/>
              </a:ext>
            </a:extLst>
          </p:cNvPr>
          <p:cNvSpPr>
            <a:spLocks noGrp="1" noChangeArrowheads="1"/>
          </p:cNvSpPr>
          <p:nvPr>
            <p:ph type="sldNum" sz="quarter" idx="12"/>
          </p:nvPr>
        </p:nvSpPr>
        <p:spPr>
          <a:ln/>
        </p:spPr>
        <p:txBody>
          <a:bodyPr/>
          <a:lstStyle>
            <a:lvl1pPr>
              <a:defRPr/>
            </a:lvl1pPr>
          </a:lstStyle>
          <a:p>
            <a:fld id="{375966BD-DCFB-4555-91B7-26CDC70CFE04}" type="slidenum">
              <a:rPr lang="en-GB" altLang="en-US"/>
              <a:pPr/>
              <a:t>‹#›</a:t>
            </a:fld>
            <a:endParaRPr lang="en-GB" altLang="en-US"/>
          </a:p>
        </p:txBody>
      </p:sp>
    </p:spTree>
    <p:extLst>
      <p:ext uri="{BB962C8B-B14F-4D97-AF65-F5344CB8AC3E}">
        <p14:creationId xmlns:p14="http://schemas.microsoft.com/office/powerpoint/2010/main" val="2462267034"/>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7" descr="electoral com_rev">
            <a:extLst>
              <a:ext uri="{FF2B5EF4-FFF2-40B4-BE49-F238E27FC236}">
                <a16:creationId xmlns:a16="http://schemas.microsoft.com/office/drawing/2014/main" id="{B6934E1B-DAB0-EB1E-AAD1-E61E43EED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152400"/>
            <a:ext cx="26019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2" name="Rectangle 2"/>
          <p:cNvSpPr>
            <a:spLocks noGrp="1" noChangeArrowheads="1"/>
          </p:cNvSpPr>
          <p:nvPr>
            <p:ph type="ctrTitle"/>
          </p:nvPr>
        </p:nvSpPr>
        <p:spPr>
          <a:xfrm>
            <a:off x="382588" y="1827213"/>
            <a:ext cx="8380412" cy="1143000"/>
          </a:xfrm>
        </p:spPr>
        <p:txBody>
          <a:bodyPr/>
          <a:lstStyle>
            <a:lvl1pPr>
              <a:defRPr sz="5800"/>
            </a:lvl1pPr>
          </a:lstStyle>
          <a:p>
            <a:r>
              <a:rPr lang="en-GB" altLang="en-US" noProof="0"/>
              <a:t>Click to edit Master </a:t>
            </a:r>
            <a:br>
              <a:rPr lang="en-GB" altLang="en-US" noProof="0"/>
            </a:br>
            <a:r>
              <a:rPr lang="en-GB" altLang="en-US" noProof="0"/>
              <a:t>title style</a:t>
            </a:r>
          </a:p>
        </p:txBody>
      </p:sp>
      <p:sp>
        <p:nvSpPr>
          <p:cNvPr id="117763" name="Rectangle 3"/>
          <p:cNvSpPr>
            <a:spLocks noGrp="1" noChangeArrowheads="1"/>
          </p:cNvSpPr>
          <p:nvPr>
            <p:ph type="subTitle" idx="1"/>
          </p:nvPr>
        </p:nvSpPr>
        <p:spPr>
          <a:xfrm>
            <a:off x="381000" y="4113213"/>
            <a:ext cx="8382000" cy="1752600"/>
          </a:xfrm>
        </p:spPr>
        <p:txBody>
          <a:bodyPr/>
          <a:lstStyle>
            <a:lvl1pPr marL="0" indent="0">
              <a:buFontTx/>
              <a:buNone/>
              <a:defRPr/>
            </a:lvl1pPr>
          </a:lstStyle>
          <a:p>
            <a:r>
              <a:rPr lang="en-GB" altLang="en-US" noProof="0"/>
              <a:t>Click to edit Master subtitle style</a:t>
            </a:r>
          </a:p>
        </p:txBody>
      </p:sp>
      <p:sp>
        <p:nvSpPr>
          <p:cNvPr id="3" name="Slide Number Placeholder 6">
            <a:extLst>
              <a:ext uri="{FF2B5EF4-FFF2-40B4-BE49-F238E27FC236}">
                <a16:creationId xmlns:a16="http://schemas.microsoft.com/office/drawing/2014/main" id="{4921B537-26F8-1944-74FA-B084E00E2C09}"/>
              </a:ext>
            </a:extLst>
          </p:cNvPr>
          <p:cNvSpPr>
            <a:spLocks noGrp="1" noChangeArrowheads="1"/>
          </p:cNvSpPr>
          <p:nvPr>
            <p:ph type="sldNum" sz="quarter" idx="10"/>
          </p:nvPr>
        </p:nvSpPr>
        <p:spPr>
          <a:ln cap="flat" algn="ctr">
            <a:headEnd type="none" w="med" len="med"/>
            <a:tailEnd type="none" w="med" len="med"/>
          </a:ln>
        </p:spPr>
        <p:txBody>
          <a:bodyPr/>
          <a:lstStyle>
            <a:lvl1pPr>
              <a:defRPr>
                <a:solidFill>
                  <a:srgbClr val="FFFFFF"/>
                </a:solidFill>
              </a:defRPr>
            </a:lvl1pPr>
          </a:lstStyle>
          <a:p>
            <a:fld id="{6426CD9C-7E23-4555-A511-1DAA176944DA}" type="slidenum">
              <a:rPr lang="en-GB" altLang="en-US"/>
              <a:pPr/>
              <a:t>‹#›</a:t>
            </a:fld>
            <a:endParaRPr lang="en-GB" altLang="en-US"/>
          </a:p>
        </p:txBody>
      </p:sp>
      <p:sp>
        <p:nvSpPr>
          <p:cNvPr id="4" name="Date Placeholder 4">
            <a:extLst>
              <a:ext uri="{FF2B5EF4-FFF2-40B4-BE49-F238E27FC236}">
                <a16:creationId xmlns:a16="http://schemas.microsoft.com/office/drawing/2014/main" id="{040FD5D6-F0F5-18A2-102D-92537EAF2143}"/>
              </a:ext>
            </a:extLst>
          </p:cNvPr>
          <p:cNvSpPr>
            <a:spLocks noGrp="1" noChangeArrowheads="1"/>
          </p:cNvSpPr>
          <p:nvPr>
            <p:ph type="dt" sz="half" idx="11"/>
          </p:nvPr>
        </p:nvSpPr>
        <p:spPr>
          <a:ln cap="flat" algn="ctr">
            <a:headEnd type="none" w="med" len="med"/>
            <a:tailEnd type="none" w="med" len="med"/>
          </a:ln>
        </p:spPr>
        <p:txBody>
          <a:bodyPr/>
          <a:lstStyle>
            <a:lvl1pPr>
              <a:defRPr>
                <a:solidFill>
                  <a:srgbClr val="FFFFFF"/>
                </a:solidFill>
              </a:defRPr>
            </a:lvl1pPr>
          </a:lstStyle>
          <a:p>
            <a:fld id="{E2E20C17-31DB-4D30-BEC7-5F8D9655DF66}" type="datetime1">
              <a:rPr lang="en-US"/>
              <a:pPr/>
              <a:t>11/17/2025</a:t>
            </a:fld>
            <a:endParaRPr lang="en-GB"/>
          </a:p>
        </p:txBody>
      </p:sp>
      <p:sp>
        <p:nvSpPr>
          <p:cNvPr id="5" name="Footer Placeholder 5">
            <a:extLst>
              <a:ext uri="{FF2B5EF4-FFF2-40B4-BE49-F238E27FC236}">
                <a16:creationId xmlns:a16="http://schemas.microsoft.com/office/drawing/2014/main" id="{182B8B75-CEF1-9277-CBAD-94C7F2D3550B}"/>
              </a:ext>
            </a:extLst>
          </p:cNvPr>
          <p:cNvSpPr>
            <a:spLocks noGrp="1" noChangeArrowheads="1"/>
          </p:cNvSpPr>
          <p:nvPr>
            <p:ph type="ftr" sz="quarter" idx="12"/>
          </p:nvPr>
        </p:nvSpPr>
        <p:spPr>
          <a:ln cap="flat" algn="ctr">
            <a:headEnd type="none" w="med" len="med"/>
            <a:tailEnd type="none" w="med" len="med"/>
          </a:ln>
        </p:spPr>
        <p:txBody>
          <a:bodyPr/>
          <a:lstStyle>
            <a:lvl1pPr>
              <a:defRPr>
                <a:solidFill>
                  <a:srgbClr val="FFFFFF"/>
                </a:solidFill>
              </a:defRPr>
            </a:lvl1pPr>
          </a:lstStyle>
          <a:p>
            <a:endParaRPr lang="en-GB"/>
          </a:p>
        </p:txBody>
      </p:sp>
    </p:spTree>
    <p:extLst>
      <p:ext uri="{BB962C8B-B14F-4D97-AF65-F5344CB8AC3E}">
        <p14:creationId xmlns:p14="http://schemas.microsoft.com/office/powerpoint/2010/main" val="2140062134"/>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2971800" y="1828800"/>
            <a:ext cx="5943600" cy="4267200"/>
          </a:xfrm>
        </p:spPr>
        <p:txBody>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528DCA49-11F6-99FD-C17F-A8573E1C54FE}"/>
              </a:ext>
            </a:extLst>
          </p:cNvPr>
          <p:cNvSpPr>
            <a:spLocks noGrp="1" noChangeArrowheads="1"/>
          </p:cNvSpPr>
          <p:nvPr>
            <p:ph type="dt" sz="half" idx="10"/>
          </p:nvPr>
        </p:nvSpPr>
        <p:spPr>
          <a:ln/>
        </p:spPr>
        <p:txBody>
          <a:bodyPr/>
          <a:lstStyle>
            <a:lvl1pPr>
              <a:defRPr/>
            </a:lvl1pPr>
          </a:lstStyle>
          <a:p>
            <a:fld id="{7FE1F439-C833-45E9-8CEE-993E1D86B21F}" type="datetime1">
              <a:rPr lang="en-US"/>
              <a:pPr/>
              <a:t>11/17/2025</a:t>
            </a:fld>
            <a:endParaRPr lang="en-GB"/>
          </a:p>
        </p:txBody>
      </p:sp>
      <p:sp>
        <p:nvSpPr>
          <p:cNvPr id="5" name="Rectangle 5">
            <a:extLst>
              <a:ext uri="{FF2B5EF4-FFF2-40B4-BE49-F238E27FC236}">
                <a16:creationId xmlns:a16="http://schemas.microsoft.com/office/drawing/2014/main" id="{DAEFD449-D311-8751-7C53-206B69AB7E45}"/>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0717F408-C653-6B9E-72D8-75D9B17A238C}"/>
              </a:ext>
            </a:extLst>
          </p:cNvPr>
          <p:cNvSpPr>
            <a:spLocks noGrp="1" noChangeArrowheads="1"/>
          </p:cNvSpPr>
          <p:nvPr>
            <p:ph type="sldNum" sz="quarter" idx="12"/>
          </p:nvPr>
        </p:nvSpPr>
        <p:spPr>
          <a:ln/>
        </p:spPr>
        <p:txBody>
          <a:bodyPr/>
          <a:lstStyle>
            <a:lvl1pPr>
              <a:defRPr/>
            </a:lvl1pPr>
          </a:lstStyle>
          <a:p>
            <a:fld id="{78D4A705-2CD1-43C1-A70B-A02C96B14024}" type="slidenum">
              <a:rPr lang="en-GB" altLang="en-US"/>
              <a:pPr/>
              <a:t>‹#›</a:t>
            </a:fld>
            <a:endParaRPr lang="en-GB" altLang="en-US"/>
          </a:p>
        </p:txBody>
      </p:sp>
    </p:spTree>
    <p:extLst>
      <p:ext uri="{BB962C8B-B14F-4D97-AF65-F5344CB8AC3E}">
        <p14:creationId xmlns:p14="http://schemas.microsoft.com/office/powerpoint/2010/main" val="1897958144"/>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ltLang="en-US" noProof="0"/>
              <a:t>Click to edit Master text styles</a:t>
            </a:r>
          </a:p>
        </p:txBody>
      </p:sp>
      <p:sp>
        <p:nvSpPr>
          <p:cNvPr id="4" name="Rectangle 4">
            <a:extLst>
              <a:ext uri="{FF2B5EF4-FFF2-40B4-BE49-F238E27FC236}">
                <a16:creationId xmlns:a16="http://schemas.microsoft.com/office/drawing/2014/main" id="{B746648F-6707-9F78-C92D-EABBAAB24A67}"/>
              </a:ext>
            </a:extLst>
          </p:cNvPr>
          <p:cNvSpPr>
            <a:spLocks noGrp="1" noChangeArrowheads="1"/>
          </p:cNvSpPr>
          <p:nvPr>
            <p:ph type="dt" sz="half" idx="10"/>
          </p:nvPr>
        </p:nvSpPr>
        <p:spPr>
          <a:ln/>
        </p:spPr>
        <p:txBody>
          <a:bodyPr/>
          <a:lstStyle>
            <a:lvl1pPr>
              <a:defRPr/>
            </a:lvl1pPr>
          </a:lstStyle>
          <a:p>
            <a:fld id="{9D6CFA53-9E67-4163-9403-E666131D3400}" type="datetime1">
              <a:rPr lang="en-US"/>
              <a:pPr/>
              <a:t>11/17/2025</a:t>
            </a:fld>
            <a:endParaRPr lang="en-GB"/>
          </a:p>
        </p:txBody>
      </p:sp>
      <p:sp>
        <p:nvSpPr>
          <p:cNvPr id="5" name="Rectangle 5">
            <a:extLst>
              <a:ext uri="{FF2B5EF4-FFF2-40B4-BE49-F238E27FC236}">
                <a16:creationId xmlns:a16="http://schemas.microsoft.com/office/drawing/2014/main" id="{65432B42-0864-AC98-E8A0-FB75EF5BDF3A}"/>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05550F44-3EF5-83E6-9040-439752364AB4}"/>
              </a:ext>
            </a:extLst>
          </p:cNvPr>
          <p:cNvSpPr>
            <a:spLocks noGrp="1" noChangeArrowheads="1"/>
          </p:cNvSpPr>
          <p:nvPr>
            <p:ph type="sldNum" sz="quarter" idx="12"/>
          </p:nvPr>
        </p:nvSpPr>
        <p:spPr>
          <a:ln/>
        </p:spPr>
        <p:txBody>
          <a:bodyPr/>
          <a:lstStyle>
            <a:lvl1pPr>
              <a:defRPr/>
            </a:lvl1pPr>
          </a:lstStyle>
          <a:p>
            <a:fld id="{70D44267-6BDE-41D0-978D-669AE40B2797}" type="slidenum">
              <a:rPr lang="en-GB" altLang="en-US"/>
              <a:pPr/>
              <a:t>‹#›</a:t>
            </a:fld>
            <a:endParaRPr lang="en-GB" altLang="en-US"/>
          </a:p>
        </p:txBody>
      </p:sp>
    </p:spTree>
    <p:extLst>
      <p:ext uri="{BB962C8B-B14F-4D97-AF65-F5344CB8AC3E}">
        <p14:creationId xmlns:p14="http://schemas.microsoft.com/office/powerpoint/2010/main" val="1728940712"/>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sz="half" idx="1"/>
          </p:nvPr>
        </p:nvSpPr>
        <p:spPr>
          <a:xfrm>
            <a:off x="2971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Content Placeholder 3"/>
          <p:cNvSpPr>
            <a:spLocks noGrp="1"/>
          </p:cNvSpPr>
          <p:nvPr>
            <p:ph sz="half" idx="2"/>
          </p:nvPr>
        </p:nvSpPr>
        <p:spPr>
          <a:xfrm>
            <a:off x="6019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Rectangle 4">
            <a:extLst>
              <a:ext uri="{FF2B5EF4-FFF2-40B4-BE49-F238E27FC236}">
                <a16:creationId xmlns:a16="http://schemas.microsoft.com/office/drawing/2014/main" id="{3AD43823-4299-F3C6-95FD-0FB6DB497A62}"/>
              </a:ext>
            </a:extLst>
          </p:cNvPr>
          <p:cNvSpPr>
            <a:spLocks noGrp="1" noChangeArrowheads="1"/>
          </p:cNvSpPr>
          <p:nvPr>
            <p:ph type="dt" sz="half" idx="10"/>
          </p:nvPr>
        </p:nvSpPr>
        <p:spPr>
          <a:ln/>
        </p:spPr>
        <p:txBody>
          <a:bodyPr/>
          <a:lstStyle>
            <a:lvl1pPr>
              <a:defRPr/>
            </a:lvl1pPr>
          </a:lstStyle>
          <a:p>
            <a:fld id="{80DDCF42-B0DE-4915-96A3-71DC8963E92E}" type="datetime1">
              <a:rPr lang="en-US"/>
              <a:pPr/>
              <a:t>11/17/2025</a:t>
            </a:fld>
            <a:endParaRPr lang="en-GB"/>
          </a:p>
        </p:txBody>
      </p:sp>
      <p:sp>
        <p:nvSpPr>
          <p:cNvPr id="6" name="Rectangle 5">
            <a:extLst>
              <a:ext uri="{FF2B5EF4-FFF2-40B4-BE49-F238E27FC236}">
                <a16:creationId xmlns:a16="http://schemas.microsoft.com/office/drawing/2014/main" id="{DD4B5A02-50E9-F2B6-8C30-D7CAFEABFAAD}"/>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4EF08542-00D6-D2DA-A9D8-D40C9757FB94}"/>
              </a:ext>
            </a:extLst>
          </p:cNvPr>
          <p:cNvSpPr>
            <a:spLocks noGrp="1" noChangeArrowheads="1"/>
          </p:cNvSpPr>
          <p:nvPr>
            <p:ph type="sldNum" sz="quarter" idx="12"/>
          </p:nvPr>
        </p:nvSpPr>
        <p:spPr>
          <a:ln/>
        </p:spPr>
        <p:txBody>
          <a:bodyPr/>
          <a:lstStyle>
            <a:lvl1pPr>
              <a:defRPr/>
            </a:lvl1pPr>
          </a:lstStyle>
          <a:p>
            <a:fld id="{D0AD4D20-009F-4A61-880F-D6B70BAD4264}" type="slidenum">
              <a:rPr lang="en-GB" altLang="en-US"/>
              <a:pPr/>
              <a:t>‹#›</a:t>
            </a:fld>
            <a:endParaRPr lang="en-GB" altLang="en-US"/>
          </a:p>
        </p:txBody>
      </p:sp>
    </p:spTree>
    <p:extLst>
      <p:ext uri="{BB962C8B-B14F-4D97-AF65-F5344CB8AC3E}">
        <p14:creationId xmlns:p14="http://schemas.microsoft.com/office/powerpoint/2010/main" val="3151059606"/>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7" name="Rectangle 4">
            <a:extLst>
              <a:ext uri="{FF2B5EF4-FFF2-40B4-BE49-F238E27FC236}">
                <a16:creationId xmlns:a16="http://schemas.microsoft.com/office/drawing/2014/main" id="{BBC372A0-3325-305D-E0D2-05D4D3DCC195}"/>
              </a:ext>
            </a:extLst>
          </p:cNvPr>
          <p:cNvSpPr>
            <a:spLocks noGrp="1" noChangeArrowheads="1"/>
          </p:cNvSpPr>
          <p:nvPr>
            <p:ph type="dt" sz="half" idx="10"/>
          </p:nvPr>
        </p:nvSpPr>
        <p:spPr>
          <a:ln/>
        </p:spPr>
        <p:txBody>
          <a:bodyPr/>
          <a:lstStyle>
            <a:lvl1pPr>
              <a:defRPr/>
            </a:lvl1pPr>
          </a:lstStyle>
          <a:p>
            <a:fld id="{5E5F7D31-CE35-4A2F-9432-20ECF800FD55}" type="datetime1">
              <a:rPr lang="en-US"/>
              <a:pPr/>
              <a:t>11/17/2025</a:t>
            </a:fld>
            <a:endParaRPr lang="en-GB"/>
          </a:p>
        </p:txBody>
      </p:sp>
      <p:sp>
        <p:nvSpPr>
          <p:cNvPr id="8" name="Rectangle 5">
            <a:extLst>
              <a:ext uri="{FF2B5EF4-FFF2-40B4-BE49-F238E27FC236}">
                <a16:creationId xmlns:a16="http://schemas.microsoft.com/office/drawing/2014/main" id="{FE317FF5-4C0F-9EFB-4780-EE90CAB171EE}"/>
              </a:ext>
            </a:extLst>
          </p:cNvPr>
          <p:cNvSpPr>
            <a:spLocks noGrp="1" noChangeArrowheads="1"/>
          </p:cNvSpPr>
          <p:nvPr>
            <p:ph type="ftr" sz="quarter" idx="11"/>
          </p:nvPr>
        </p:nvSpPr>
        <p:spPr>
          <a:ln/>
        </p:spPr>
        <p:txBody>
          <a:bodyPr/>
          <a:lstStyle>
            <a:lvl1pPr>
              <a:defRPr/>
            </a:lvl1pPr>
          </a:lstStyle>
          <a:p>
            <a:endParaRPr lang="en-GB"/>
          </a:p>
        </p:txBody>
      </p:sp>
      <p:sp>
        <p:nvSpPr>
          <p:cNvPr id="9" name="Rectangle 6">
            <a:extLst>
              <a:ext uri="{FF2B5EF4-FFF2-40B4-BE49-F238E27FC236}">
                <a16:creationId xmlns:a16="http://schemas.microsoft.com/office/drawing/2014/main" id="{B4586E2E-777A-CF72-5482-EA631E46C69E}"/>
              </a:ext>
            </a:extLst>
          </p:cNvPr>
          <p:cNvSpPr>
            <a:spLocks noGrp="1" noChangeArrowheads="1"/>
          </p:cNvSpPr>
          <p:nvPr>
            <p:ph type="sldNum" sz="quarter" idx="12"/>
          </p:nvPr>
        </p:nvSpPr>
        <p:spPr>
          <a:ln/>
        </p:spPr>
        <p:txBody>
          <a:bodyPr/>
          <a:lstStyle>
            <a:lvl1pPr>
              <a:defRPr/>
            </a:lvl1pPr>
          </a:lstStyle>
          <a:p>
            <a:fld id="{630ADF22-67B0-4DA6-94A2-D1B34B4153F9}" type="slidenum">
              <a:rPr lang="en-GB" altLang="en-US"/>
              <a:pPr/>
              <a:t>‹#›</a:t>
            </a:fld>
            <a:endParaRPr lang="en-GB" altLang="en-US"/>
          </a:p>
        </p:txBody>
      </p:sp>
    </p:spTree>
    <p:extLst>
      <p:ext uri="{BB962C8B-B14F-4D97-AF65-F5344CB8AC3E}">
        <p14:creationId xmlns:p14="http://schemas.microsoft.com/office/powerpoint/2010/main" val="401508141"/>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Rectangle 4">
            <a:extLst>
              <a:ext uri="{FF2B5EF4-FFF2-40B4-BE49-F238E27FC236}">
                <a16:creationId xmlns:a16="http://schemas.microsoft.com/office/drawing/2014/main" id="{EAC46CA4-11D3-9310-C120-49EFB191D40D}"/>
              </a:ext>
            </a:extLst>
          </p:cNvPr>
          <p:cNvSpPr>
            <a:spLocks noGrp="1" noChangeArrowheads="1"/>
          </p:cNvSpPr>
          <p:nvPr>
            <p:ph type="dt" sz="half" idx="10"/>
          </p:nvPr>
        </p:nvSpPr>
        <p:spPr>
          <a:ln/>
        </p:spPr>
        <p:txBody>
          <a:bodyPr/>
          <a:lstStyle>
            <a:lvl1pPr>
              <a:defRPr/>
            </a:lvl1pPr>
          </a:lstStyle>
          <a:p>
            <a:fld id="{C6260216-259F-4B9A-AD34-D9025F567814}" type="datetime1">
              <a:rPr lang="en-US"/>
              <a:pPr/>
              <a:t>11/17/2025</a:t>
            </a:fld>
            <a:endParaRPr lang="en-GB"/>
          </a:p>
        </p:txBody>
      </p:sp>
      <p:sp>
        <p:nvSpPr>
          <p:cNvPr id="4" name="Rectangle 5">
            <a:extLst>
              <a:ext uri="{FF2B5EF4-FFF2-40B4-BE49-F238E27FC236}">
                <a16:creationId xmlns:a16="http://schemas.microsoft.com/office/drawing/2014/main" id="{056DE9DB-2B6C-CFE9-BCD0-6E39A3783B04}"/>
              </a:ext>
            </a:extLst>
          </p:cNvPr>
          <p:cNvSpPr>
            <a:spLocks noGrp="1" noChangeArrowheads="1"/>
          </p:cNvSpPr>
          <p:nvPr>
            <p:ph type="ftr" sz="quarter" idx="11"/>
          </p:nvPr>
        </p:nvSpPr>
        <p:spPr>
          <a:ln/>
        </p:spPr>
        <p:txBody>
          <a:bodyPr/>
          <a:lstStyle>
            <a:lvl1pPr>
              <a:defRPr/>
            </a:lvl1pPr>
          </a:lstStyle>
          <a:p>
            <a:endParaRPr lang="en-GB"/>
          </a:p>
        </p:txBody>
      </p:sp>
      <p:sp>
        <p:nvSpPr>
          <p:cNvPr id="5" name="Rectangle 6">
            <a:extLst>
              <a:ext uri="{FF2B5EF4-FFF2-40B4-BE49-F238E27FC236}">
                <a16:creationId xmlns:a16="http://schemas.microsoft.com/office/drawing/2014/main" id="{152A942C-E359-8561-6F24-A1703DD211E4}"/>
              </a:ext>
            </a:extLst>
          </p:cNvPr>
          <p:cNvSpPr>
            <a:spLocks noGrp="1" noChangeArrowheads="1"/>
          </p:cNvSpPr>
          <p:nvPr>
            <p:ph type="sldNum" sz="quarter" idx="12"/>
          </p:nvPr>
        </p:nvSpPr>
        <p:spPr>
          <a:ln/>
        </p:spPr>
        <p:txBody>
          <a:bodyPr/>
          <a:lstStyle>
            <a:lvl1pPr>
              <a:defRPr/>
            </a:lvl1pPr>
          </a:lstStyle>
          <a:p>
            <a:fld id="{F994914A-1B73-49A0-BFDF-428FC19F62A7}" type="slidenum">
              <a:rPr lang="en-GB" altLang="en-US"/>
              <a:pPr/>
              <a:t>‹#›</a:t>
            </a:fld>
            <a:endParaRPr lang="en-GB" altLang="en-US"/>
          </a:p>
        </p:txBody>
      </p:sp>
    </p:spTree>
    <p:extLst>
      <p:ext uri="{BB962C8B-B14F-4D97-AF65-F5344CB8AC3E}">
        <p14:creationId xmlns:p14="http://schemas.microsoft.com/office/powerpoint/2010/main" val="3596802632"/>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B6063EE-C382-3D08-919E-B6CE6E49E8D4}"/>
              </a:ext>
            </a:extLst>
          </p:cNvPr>
          <p:cNvSpPr>
            <a:spLocks noGrp="1" noChangeArrowheads="1"/>
          </p:cNvSpPr>
          <p:nvPr>
            <p:ph type="dt" sz="half" idx="10"/>
          </p:nvPr>
        </p:nvSpPr>
        <p:spPr>
          <a:ln/>
        </p:spPr>
        <p:txBody>
          <a:bodyPr/>
          <a:lstStyle>
            <a:lvl1pPr>
              <a:defRPr/>
            </a:lvl1pPr>
          </a:lstStyle>
          <a:p>
            <a:fld id="{55310EE2-0762-42B0-8586-39952D75CD6B}" type="datetime1">
              <a:rPr lang="en-US"/>
              <a:pPr/>
              <a:t>11/17/2025</a:t>
            </a:fld>
            <a:endParaRPr lang="en-GB"/>
          </a:p>
        </p:txBody>
      </p:sp>
      <p:sp>
        <p:nvSpPr>
          <p:cNvPr id="3" name="Rectangle 5">
            <a:extLst>
              <a:ext uri="{FF2B5EF4-FFF2-40B4-BE49-F238E27FC236}">
                <a16:creationId xmlns:a16="http://schemas.microsoft.com/office/drawing/2014/main" id="{2534F4F2-259D-2496-1143-59A21E38D070}"/>
              </a:ext>
            </a:extLst>
          </p:cNvPr>
          <p:cNvSpPr>
            <a:spLocks noGrp="1" noChangeArrowheads="1"/>
          </p:cNvSpPr>
          <p:nvPr>
            <p:ph type="ftr" sz="quarter" idx="11"/>
          </p:nvPr>
        </p:nvSpPr>
        <p:spPr>
          <a:ln/>
        </p:spPr>
        <p:txBody>
          <a:bodyPr/>
          <a:lstStyle>
            <a:lvl1pPr>
              <a:defRPr/>
            </a:lvl1pPr>
          </a:lstStyle>
          <a:p>
            <a:endParaRPr lang="en-GB"/>
          </a:p>
        </p:txBody>
      </p:sp>
      <p:sp>
        <p:nvSpPr>
          <p:cNvPr id="4" name="Rectangle 6">
            <a:extLst>
              <a:ext uri="{FF2B5EF4-FFF2-40B4-BE49-F238E27FC236}">
                <a16:creationId xmlns:a16="http://schemas.microsoft.com/office/drawing/2014/main" id="{BC4860E8-9EF8-143D-748D-F3B92AC8EA22}"/>
              </a:ext>
            </a:extLst>
          </p:cNvPr>
          <p:cNvSpPr>
            <a:spLocks noGrp="1" noChangeArrowheads="1"/>
          </p:cNvSpPr>
          <p:nvPr>
            <p:ph type="sldNum" sz="quarter" idx="12"/>
          </p:nvPr>
        </p:nvSpPr>
        <p:spPr>
          <a:ln/>
        </p:spPr>
        <p:txBody>
          <a:bodyPr/>
          <a:lstStyle>
            <a:lvl1pPr>
              <a:defRPr/>
            </a:lvl1pPr>
          </a:lstStyle>
          <a:p>
            <a:fld id="{9230E484-CD9E-46F9-9D85-A997468497FE}" type="slidenum">
              <a:rPr lang="en-GB" altLang="en-US"/>
              <a:pPr/>
              <a:t>‹#›</a:t>
            </a:fld>
            <a:endParaRPr lang="en-GB" altLang="en-US"/>
          </a:p>
        </p:txBody>
      </p:sp>
    </p:spTree>
    <p:extLst>
      <p:ext uri="{BB962C8B-B14F-4D97-AF65-F5344CB8AC3E}">
        <p14:creationId xmlns:p14="http://schemas.microsoft.com/office/powerpoint/2010/main" val="3455691039"/>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83D3ABB3-9CF3-ABF8-43AA-0A9C7702F421}"/>
              </a:ext>
            </a:extLst>
          </p:cNvPr>
          <p:cNvSpPr>
            <a:spLocks noGrp="1" noChangeArrowheads="1"/>
          </p:cNvSpPr>
          <p:nvPr>
            <p:ph type="dt" sz="half" idx="10"/>
          </p:nvPr>
        </p:nvSpPr>
        <p:spPr>
          <a:ln/>
        </p:spPr>
        <p:txBody>
          <a:bodyPr/>
          <a:lstStyle>
            <a:lvl1pPr>
              <a:defRPr/>
            </a:lvl1pPr>
          </a:lstStyle>
          <a:p>
            <a:fld id="{4453BF46-873B-4958-A4D6-627F00DC5F3B}" type="datetime1">
              <a:rPr lang="en-US"/>
              <a:pPr/>
              <a:t>11/17/2025</a:t>
            </a:fld>
            <a:endParaRPr lang="en-GB"/>
          </a:p>
        </p:txBody>
      </p:sp>
      <p:sp>
        <p:nvSpPr>
          <p:cNvPr id="6" name="Rectangle 5">
            <a:extLst>
              <a:ext uri="{FF2B5EF4-FFF2-40B4-BE49-F238E27FC236}">
                <a16:creationId xmlns:a16="http://schemas.microsoft.com/office/drawing/2014/main" id="{41819A46-9ED1-41B3-3D9A-04B9C275DFD0}"/>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7A94CEB2-BC6B-C558-072D-7A9F86C0C514}"/>
              </a:ext>
            </a:extLst>
          </p:cNvPr>
          <p:cNvSpPr>
            <a:spLocks noGrp="1" noChangeArrowheads="1"/>
          </p:cNvSpPr>
          <p:nvPr>
            <p:ph type="sldNum" sz="quarter" idx="12"/>
          </p:nvPr>
        </p:nvSpPr>
        <p:spPr>
          <a:ln/>
        </p:spPr>
        <p:txBody>
          <a:bodyPr/>
          <a:lstStyle>
            <a:lvl1pPr>
              <a:defRPr/>
            </a:lvl1pPr>
          </a:lstStyle>
          <a:p>
            <a:fld id="{A35286E5-A56B-42E2-AED8-4042F19A03E8}" type="slidenum">
              <a:rPr lang="en-GB" altLang="en-US"/>
              <a:pPr/>
              <a:t>‹#›</a:t>
            </a:fld>
            <a:endParaRPr lang="en-GB" altLang="en-US"/>
          </a:p>
        </p:txBody>
      </p:sp>
    </p:spTree>
    <p:extLst>
      <p:ext uri="{BB962C8B-B14F-4D97-AF65-F5344CB8AC3E}">
        <p14:creationId xmlns:p14="http://schemas.microsoft.com/office/powerpoint/2010/main" val="201625408"/>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2971800" y="1828800"/>
            <a:ext cx="5943600" cy="4267200"/>
          </a:xfrm>
        </p:spPr>
        <p:txBody>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64EAC85F-F1D7-61D4-CB30-DFD6CB4D3038}"/>
              </a:ext>
            </a:extLst>
          </p:cNvPr>
          <p:cNvSpPr>
            <a:spLocks noGrp="1" noChangeArrowheads="1"/>
          </p:cNvSpPr>
          <p:nvPr>
            <p:ph type="dt" sz="half" idx="10"/>
          </p:nvPr>
        </p:nvSpPr>
        <p:spPr>
          <a:ln/>
        </p:spPr>
        <p:txBody>
          <a:bodyPr/>
          <a:lstStyle>
            <a:lvl1pPr>
              <a:defRPr/>
            </a:lvl1pPr>
          </a:lstStyle>
          <a:p>
            <a:fld id="{77625787-DA6A-4935-A779-FA80AA4A90E9}" type="datetime1">
              <a:rPr lang="en-US"/>
              <a:pPr/>
              <a:t>11/17/2025</a:t>
            </a:fld>
            <a:endParaRPr lang="en-GB"/>
          </a:p>
        </p:txBody>
      </p:sp>
      <p:sp>
        <p:nvSpPr>
          <p:cNvPr id="5" name="Rectangle 5">
            <a:extLst>
              <a:ext uri="{FF2B5EF4-FFF2-40B4-BE49-F238E27FC236}">
                <a16:creationId xmlns:a16="http://schemas.microsoft.com/office/drawing/2014/main" id="{B0041B6F-C400-5E19-A1F6-68132CCF79AD}"/>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DD4BB8B4-8308-9472-3722-A8D5B74DD575}"/>
              </a:ext>
            </a:extLst>
          </p:cNvPr>
          <p:cNvSpPr>
            <a:spLocks noGrp="1" noChangeArrowheads="1"/>
          </p:cNvSpPr>
          <p:nvPr>
            <p:ph type="sldNum" sz="quarter" idx="12"/>
          </p:nvPr>
        </p:nvSpPr>
        <p:spPr>
          <a:ln/>
        </p:spPr>
        <p:txBody>
          <a:bodyPr/>
          <a:lstStyle>
            <a:lvl1pPr>
              <a:defRPr/>
            </a:lvl1pPr>
          </a:lstStyle>
          <a:p>
            <a:fld id="{06F11E23-9C93-421B-8060-FA7479B9490F}" type="slidenum">
              <a:rPr lang="en-GB" altLang="en-US"/>
              <a:pPr/>
              <a:t>‹#›</a:t>
            </a:fld>
            <a:endParaRPr lang="en-GB" altLang="en-US"/>
          </a:p>
        </p:txBody>
      </p:sp>
    </p:spTree>
    <p:extLst>
      <p:ext uri="{BB962C8B-B14F-4D97-AF65-F5344CB8AC3E}">
        <p14:creationId xmlns:p14="http://schemas.microsoft.com/office/powerpoint/2010/main" val="4194955419"/>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ltLang="en-US" noProof="0"/>
              <a:t>Click to edit Master title style</a:t>
            </a:r>
            <a:endParaRPr lang="en-US" altLang="en-US" noProof="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39973584-10D8-ABA8-00A1-EBBDDB56D339}"/>
              </a:ext>
            </a:extLst>
          </p:cNvPr>
          <p:cNvSpPr>
            <a:spLocks noGrp="1" noChangeArrowheads="1"/>
          </p:cNvSpPr>
          <p:nvPr>
            <p:ph type="dt" sz="half" idx="10"/>
          </p:nvPr>
        </p:nvSpPr>
        <p:spPr>
          <a:ln/>
        </p:spPr>
        <p:txBody>
          <a:bodyPr/>
          <a:lstStyle>
            <a:lvl1pPr>
              <a:defRPr/>
            </a:lvl1pPr>
          </a:lstStyle>
          <a:p>
            <a:fld id="{39EA3A91-3307-47C3-93FA-9C4D66E96479}" type="datetime1">
              <a:rPr lang="en-US"/>
              <a:pPr/>
              <a:t>11/17/2025</a:t>
            </a:fld>
            <a:endParaRPr lang="en-GB"/>
          </a:p>
        </p:txBody>
      </p:sp>
      <p:sp>
        <p:nvSpPr>
          <p:cNvPr id="6" name="Rectangle 5">
            <a:extLst>
              <a:ext uri="{FF2B5EF4-FFF2-40B4-BE49-F238E27FC236}">
                <a16:creationId xmlns:a16="http://schemas.microsoft.com/office/drawing/2014/main" id="{0F12E8BE-E61B-533C-B801-58D11206F73C}"/>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CFB84CDB-9382-CCCB-2491-4AB83981CD63}"/>
              </a:ext>
            </a:extLst>
          </p:cNvPr>
          <p:cNvSpPr>
            <a:spLocks noGrp="1" noChangeArrowheads="1"/>
          </p:cNvSpPr>
          <p:nvPr>
            <p:ph type="sldNum" sz="quarter" idx="12"/>
          </p:nvPr>
        </p:nvSpPr>
        <p:spPr>
          <a:ln/>
        </p:spPr>
        <p:txBody>
          <a:bodyPr/>
          <a:lstStyle>
            <a:lvl1pPr>
              <a:defRPr/>
            </a:lvl1pPr>
          </a:lstStyle>
          <a:p>
            <a:fld id="{5A2451AB-DA64-42AB-B656-2979DA900F24}" type="slidenum">
              <a:rPr lang="en-GB" altLang="en-US"/>
              <a:pPr/>
              <a:t>‹#›</a:t>
            </a:fld>
            <a:endParaRPr lang="en-GB" altLang="en-US"/>
          </a:p>
        </p:txBody>
      </p:sp>
    </p:spTree>
    <p:extLst>
      <p:ext uri="{BB962C8B-B14F-4D97-AF65-F5344CB8AC3E}">
        <p14:creationId xmlns:p14="http://schemas.microsoft.com/office/powerpoint/2010/main" val="1226538704"/>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2971800" y="1828800"/>
            <a:ext cx="59436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9FEFC3EE-FE5F-808F-4700-0555D72AC6EA}"/>
              </a:ext>
            </a:extLst>
          </p:cNvPr>
          <p:cNvSpPr>
            <a:spLocks noGrp="1" noChangeArrowheads="1"/>
          </p:cNvSpPr>
          <p:nvPr>
            <p:ph type="dt" sz="half" idx="10"/>
          </p:nvPr>
        </p:nvSpPr>
        <p:spPr>
          <a:ln/>
        </p:spPr>
        <p:txBody>
          <a:bodyPr/>
          <a:lstStyle>
            <a:lvl1pPr>
              <a:defRPr/>
            </a:lvl1pPr>
          </a:lstStyle>
          <a:p>
            <a:fld id="{55A8D150-CA98-41CD-BA41-41B2F30DACBA}" type="datetime1">
              <a:rPr lang="en-US"/>
              <a:pPr/>
              <a:t>11/17/2025</a:t>
            </a:fld>
            <a:endParaRPr lang="en-GB"/>
          </a:p>
        </p:txBody>
      </p:sp>
      <p:sp>
        <p:nvSpPr>
          <p:cNvPr id="5" name="Rectangle 5">
            <a:extLst>
              <a:ext uri="{FF2B5EF4-FFF2-40B4-BE49-F238E27FC236}">
                <a16:creationId xmlns:a16="http://schemas.microsoft.com/office/drawing/2014/main" id="{E612FA90-8D33-9BC5-E048-E848AB727C73}"/>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1FBF3E58-EEFD-6823-DE71-141B4ACB93AB}"/>
              </a:ext>
            </a:extLst>
          </p:cNvPr>
          <p:cNvSpPr>
            <a:spLocks noGrp="1" noChangeArrowheads="1"/>
          </p:cNvSpPr>
          <p:nvPr>
            <p:ph type="sldNum" sz="quarter" idx="12"/>
          </p:nvPr>
        </p:nvSpPr>
        <p:spPr>
          <a:ln/>
        </p:spPr>
        <p:txBody>
          <a:bodyPr/>
          <a:lstStyle>
            <a:lvl1pPr>
              <a:defRPr/>
            </a:lvl1pPr>
          </a:lstStyle>
          <a:p>
            <a:fld id="{2D39B676-86D0-4BB0-A335-7EBBFBB8B9F7}" type="slidenum">
              <a:rPr lang="en-GB" altLang="en-US"/>
              <a:pPr/>
              <a:t>‹#›</a:t>
            </a:fld>
            <a:endParaRPr lang="en-GB" altLang="en-US"/>
          </a:p>
        </p:txBody>
      </p:sp>
    </p:spTree>
    <p:extLst>
      <p:ext uri="{BB962C8B-B14F-4D97-AF65-F5344CB8AC3E}">
        <p14:creationId xmlns:p14="http://schemas.microsoft.com/office/powerpoint/2010/main" val="2309496919"/>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28800"/>
            <a:ext cx="2133600" cy="4267200"/>
          </a:xfrm>
        </p:spPr>
        <p:txBody>
          <a:bodyPr vert="eaVert"/>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381000" y="1828800"/>
            <a:ext cx="62484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DE326FF8-1ED6-4BE6-A127-B335A0997AF2}"/>
              </a:ext>
            </a:extLst>
          </p:cNvPr>
          <p:cNvSpPr>
            <a:spLocks noGrp="1" noChangeArrowheads="1"/>
          </p:cNvSpPr>
          <p:nvPr>
            <p:ph type="dt" sz="half" idx="10"/>
          </p:nvPr>
        </p:nvSpPr>
        <p:spPr>
          <a:ln/>
        </p:spPr>
        <p:txBody>
          <a:bodyPr/>
          <a:lstStyle>
            <a:lvl1pPr>
              <a:defRPr/>
            </a:lvl1pPr>
          </a:lstStyle>
          <a:p>
            <a:fld id="{BE7466E8-12DA-4D5B-B10E-1FD74AC4F938}" type="datetime1">
              <a:rPr lang="en-US"/>
              <a:pPr/>
              <a:t>11/17/2025</a:t>
            </a:fld>
            <a:endParaRPr lang="en-GB"/>
          </a:p>
        </p:txBody>
      </p:sp>
      <p:sp>
        <p:nvSpPr>
          <p:cNvPr id="5" name="Rectangle 5">
            <a:extLst>
              <a:ext uri="{FF2B5EF4-FFF2-40B4-BE49-F238E27FC236}">
                <a16:creationId xmlns:a16="http://schemas.microsoft.com/office/drawing/2014/main" id="{E678BAA2-7BCE-034A-4DD9-DCD7EFEA0A38}"/>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EBA5DFDC-6717-A9B1-F83C-4291A5148503}"/>
              </a:ext>
            </a:extLst>
          </p:cNvPr>
          <p:cNvSpPr>
            <a:spLocks noGrp="1" noChangeArrowheads="1"/>
          </p:cNvSpPr>
          <p:nvPr>
            <p:ph type="sldNum" sz="quarter" idx="12"/>
          </p:nvPr>
        </p:nvSpPr>
        <p:spPr>
          <a:ln/>
        </p:spPr>
        <p:txBody>
          <a:bodyPr/>
          <a:lstStyle>
            <a:lvl1pPr>
              <a:defRPr/>
            </a:lvl1pPr>
          </a:lstStyle>
          <a:p>
            <a:fld id="{0C1FBB2E-B614-4D8A-B902-9B85CB663E82}" type="slidenum">
              <a:rPr lang="en-GB" altLang="en-US"/>
              <a:pPr/>
              <a:t>‹#›</a:t>
            </a:fld>
            <a:endParaRPr lang="en-GB" altLang="en-US"/>
          </a:p>
        </p:txBody>
      </p:sp>
    </p:spTree>
    <p:extLst>
      <p:ext uri="{BB962C8B-B14F-4D97-AF65-F5344CB8AC3E}">
        <p14:creationId xmlns:p14="http://schemas.microsoft.com/office/powerpoint/2010/main" val="555778499"/>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7" descr="electoral com_rev">
            <a:extLst>
              <a:ext uri="{FF2B5EF4-FFF2-40B4-BE49-F238E27FC236}">
                <a16:creationId xmlns:a16="http://schemas.microsoft.com/office/drawing/2014/main" id="{F18DBC39-91CD-D2A3-2907-1C2A1F5FB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152400"/>
            <a:ext cx="26019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2" name="Rectangle 2"/>
          <p:cNvSpPr>
            <a:spLocks noGrp="1" noChangeArrowheads="1"/>
          </p:cNvSpPr>
          <p:nvPr>
            <p:ph type="ctrTitle"/>
          </p:nvPr>
        </p:nvSpPr>
        <p:spPr>
          <a:xfrm>
            <a:off x="382588" y="1827213"/>
            <a:ext cx="8380412" cy="1143000"/>
          </a:xfrm>
        </p:spPr>
        <p:txBody>
          <a:bodyPr/>
          <a:lstStyle>
            <a:lvl1pPr>
              <a:defRPr sz="5800"/>
            </a:lvl1pPr>
          </a:lstStyle>
          <a:p>
            <a:r>
              <a:rPr lang="en-GB" altLang="en-US" noProof="0"/>
              <a:t>Click to edit Master </a:t>
            </a:r>
            <a:br>
              <a:rPr lang="en-GB" altLang="en-US" noProof="0"/>
            </a:br>
            <a:r>
              <a:rPr lang="en-GB" altLang="en-US" noProof="0"/>
              <a:t>title style</a:t>
            </a:r>
          </a:p>
        </p:txBody>
      </p:sp>
      <p:sp>
        <p:nvSpPr>
          <p:cNvPr id="117763" name="Rectangle 3"/>
          <p:cNvSpPr>
            <a:spLocks noGrp="1" noChangeArrowheads="1"/>
          </p:cNvSpPr>
          <p:nvPr>
            <p:ph type="subTitle" idx="1"/>
          </p:nvPr>
        </p:nvSpPr>
        <p:spPr>
          <a:xfrm>
            <a:off x="381000" y="4113213"/>
            <a:ext cx="8382000" cy="1752600"/>
          </a:xfrm>
        </p:spPr>
        <p:txBody>
          <a:bodyPr/>
          <a:lstStyle>
            <a:lvl1pPr marL="0" indent="0">
              <a:buFontTx/>
              <a:buNone/>
              <a:defRPr/>
            </a:lvl1pPr>
          </a:lstStyle>
          <a:p>
            <a:r>
              <a:rPr lang="en-GB" altLang="en-US" noProof="0"/>
              <a:t>Click to edit Master subtitle style</a:t>
            </a:r>
          </a:p>
        </p:txBody>
      </p:sp>
      <p:sp>
        <p:nvSpPr>
          <p:cNvPr id="3" name="Slide Number Placeholder 6">
            <a:extLst>
              <a:ext uri="{FF2B5EF4-FFF2-40B4-BE49-F238E27FC236}">
                <a16:creationId xmlns:a16="http://schemas.microsoft.com/office/drawing/2014/main" id="{05577542-899F-6C11-0633-9CED4950BE4F}"/>
              </a:ext>
            </a:extLst>
          </p:cNvPr>
          <p:cNvSpPr>
            <a:spLocks noGrp="1" noChangeArrowheads="1"/>
          </p:cNvSpPr>
          <p:nvPr>
            <p:ph type="sldNum" sz="quarter" idx="10"/>
          </p:nvPr>
        </p:nvSpPr>
        <p:spPr>
          <a:ln cap="flat" algn="ctr">
            <a:headEnd type="none" w="med" len="med"/>
            <a:tailEnd type="none" w="med" len="med"/>
          </a:ln>
        </p:spPr>
        <p:txBody>
          <a:bodyPr/>
          <a:lstStyle>
            <a:lvl1pPr>
              <a:defRPr>
                <a:solidFill>
                  <a:srgbClr val="FFFFFF"/>
                </a:solidFill>
              </a:defRPr>
            </a:lvl1pPr>
          </a:lstStyle>
          <a:p>
            <a:fld id="{F9E0F3FB-44B9-48FB-8B65-B9480D2644DD}" type="slidenum">
              <a:rPr lang="en-GB" altLang="en-US"/>
              <a:pPr/>
              <a:t>‹#›</a:t>
            </a:fld>
            <a:endParaRPr lang="en-GB" altLang="en-US"/>
          </a:p>
        </p:txBody>
      </p:sp>
      <p:sp>
        <p:nvSpPr>
          <p:cNvPr id="4" name="Date Placeholder 4">
            <a:extLst>
              <a:ext uri="{FF2B5EF4-FFF2-40B4-BE49-F238E27FC236}">
                <a16:creationId xmlns:a16="http://schemas.microsoft.com/office/drawing/2014/main" id="{E86EACF2-A089-ABA9-5B22-50B57350CFA6}"/>
              </a:ext>
            </a:extLst>
          </p:cNvPr>
          <p:cNvSpPr>
            <a:spLocks noGrp="1" noChangeArrowheads="1"/>
          </p:cNvSpPr>
          <p:nvPr>
            <p:ph type="dt" sz="half" idx="11"/>
          </p:nvPr>
        </p:nvSpPr>
        <p:spPr>
          <a:ln cap="flat" algn="ctr">
            <a:headEnd type="none" w="med" len="med"/>
            <a:tailEnd type="none" w="med" len="med"/>
          </a:ln>
        </p:spPr>
        <p:txBody>
          <a:bodyPr/>
          <a:lstStyle>
            <a:lvl1pPr>
              <a:defRPr>
                <a:solidFill>
                  <a:srgbClr val="FFFFFF"/>
                </a:solidFill>
              </a:defRPr>
            </a:lvl1pPr>
          </a:lstStyle>
          <a:p>
            <a:fld id="{0381273D-D6CB-45A1-B879-9C6623A4B248}" type="datetime1">
              <a:rPr lang="en-US"/>
              <a:pPr/>
              <a:t>11/17/2025</a:t>
            </a:fld>
            <a:endParaRPr lang="en-GB"/>
          </a:p>
        </p:txBody>
      </p:sp>
      <p:sp>
        <p:nvSpPr>
          <p:cNvPr id="5" name="Footer Placeholder 5">
            <a:extLst>
              <a:ext uri="{FF2B5EF4-FFF2-40B4-BE49-F238E27FC236}">
                <a16:creationId xmlns:a16="http://schemas.microsoft.com/office/drawing/2014/main" id="{FD2907FC-402A-05F1-2AEB-6CEAF987D8EC}"/>
              </a:ext>
            </a:extLst>
          </p:cNvPr>
          <p:cNvSpPr>
            <a:spLocks noGrp="1" noChangeArrowheads="1"/>
          </p:cNvSpPr>
          <p:nvPr>
            <p:ph type="ftr" sz="quarter" idx="12"/>
          </p:nvPr>
        </p:nvSpPr>
        <p:spPr>
          <a:ln cap="flat" algn="ctr">
            <a:headEnd type="none" w="med" len="med"/>
            <a:tailEnd type="none" w="med" len="med"/>
          </a:ln>
        </p:spPr>
        <p:txBody>
          <a:bodyPr/>
          <a:lstStyle>
            <a:lvl1pPr>
              <a:defRPr>
                <a:solidFill>
                  <a:srgbClr val="FFFFFF"/>
                </a:solidFill>
              </a:defRPr>
            </a:lvl1pPr>
          </a:lstStyle>
          <a:p>
            <a:endParaRPr lang="en-GB"/>
          </a:p>
        </p:txBody>
      </p:sp>
    </p:spTree>
    <p:extLst>
      <p:ext uri="{BB962C8B-B14F-4D97-AF65-F5344CB8AC3E}">
        <p14:creationId xmlns:p14="http://schemas.microsoft.com/office/powerpoint/2010/main" val="3492335293"/>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2971800" y="1828800"/>
            <a:ext cx="5943600" cy="4267200"/>
          </a:xfrm>
        </p:spPr>
        <p:txBody>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53DE770F-4799-76D8-665C-BCCEDAF4C0AC}"/>
              </a:ext>
            </a:extLst>
          </p:cNvPr>
          <p:cNvSpPr>
            <a:spLocks noGrp="1" noChangeArrowheads="1"/>
          </p:cNvSpPr>
          <p:nvPr>
            <p:ph type="dt" sz="half" idx="10"/>
          </p:nvPr>
        </p:nvSpPr>
        <p:spPr>
          <a:ln/>
        </p:spPr>
        <p:txBody>
          <a:bodyPr/>
          <a:lstStyle>
            <a:lvl1pPr>
              <a:defRPr/>
            </a:lvl1pPr>
          </a:lstStyle>
          <a:p>
            <a:fld id="{52250CF6-86C4-4384-AEB6-BF97EA9CCB5D}" type="datetime1">
              <a:rPr lang="en-US"/>
              <a:pPr/>
              <a:t>11/17/2025</a:t>
            </a:fld>
            <a:endParaRPr lang="en-GB"/>
          </a:p>
        </p:txBody>
      </p:sp>
      <p:sp>
        <p:nvSpPr>
          <p:cNvPr id="5" name="Rectangle 5">
            <a:extLst>
              <a:ext uri="{FF2B5EF4-FFF2-40B4-BE49-F238E27FC236}">
                <a16:creationId xmlns:a16="http://schemas.microsoft.com/office/drawing/2014/main" id="{D7B83F25-C026-C47E-5D25-284CC02E606B}"/>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577D3899-274F-4B6C-D2BA-2EE63E6A9428}"/>
              </a:ext>
            </a:extLst>
          </p:cNvPr>
          <p:cNvSpPr>
            <a:spLocks noGrp="1" noChangeArrowheads="1"/>
          </p:cNvSpPr>
          <p:nvPr>
            <p:ph type="sldNum" sz="quarter" idx="12"/>
          </p:nvPr>
        </p:nvSpPr>
        <p:spPr>
          <a:ln/>
        </p:spPr>
        <p:txBody>
          <a:bodyPr/>
          <a:lstStyle>
            <a:lvl1pPr>
              <a:defRPr/>
            </a:lvl1pPr>
          </a:lstStyle>
          <a:p>
            <a:fld id="{352B0DDC-08B3-4C52-BBF2-05CA3B550E61}" type="slidenum">
              <a:rPr lang="en-GB" altLang="en-US"/>
              <a:pPr/>
              <a:t>‹#›</a:t>
            </a:fld>
            <a:endParaRPr lang="en-GB" altLang="en-US"/>
          </a:p>
        </p:txBody>
      </p:sp>
    </p:spTree>
    <p:extLst>
      <p:ext uri="{BB962C8B-B14F-4D97-AF65-F5344CB8AC3E}">
        <p14:creationId xmlns:p14="http://schemas.microsoft.com/office/powerpoint/2010/main" val="2791888498"/>
      </p:ext>
    </p:extLst>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ltLang="en-US" noProof="0"/>
              <a:t>Click to edit Master text styles</a:t>
            </a:r>
          </a:p>
        </p:txBody>
      </p:sp>
      <p:sp>
        <p:nvSpPr>
          <p:cNvPr id="4" name="Rectangle 4">
            <a:extLst>
              <a:ext uri="{FF2B5EF4-FFF2-40B4-BE49-F238E27FC236}">
                <a16:creationId xmlns:a16="http://schemas.microsoft.com/office/drawing/2014/main" id="{E0A3C582-795C-9530-2BD8-92B7F8989BD6}"/>
              </a:ext>
            </a:extLst>
          </p:cNvPr>
          <p:cNvSpPr>
            <a:spLocks noGrp="1" noChangeArrowheads="1"/>
          </p:cNvSpPr>
          <p:nvPr>
            <p:ph type="dt" sz="half" idx="10"/>
          </p:nvPr>
        </p:nvSpPr>
        <p:spPr>
          <a:ln/>
        </p:spPr>
        <p:txBody>
          <a:bodyPr/>
          <a:lstStyle>
            <a:lvl1pPr>
              <a:defRPr/>
            </a:lvl1pPr>
          </a:lstStyle>
          <a:p>
            <a:fld id="{4582CE12-9C7D-493D-9D29-976DBD30E784}" type="datetime1">
              <a:rPr lang="en-US"/>
              <a:pPr/>
              <a:t>11/17/2025</a:t>
            </a:fld>
            <a:endParaRPr lang="en-GB"/>
          </a:p>
        </p:txBody>
      </p:sp>
      <p:sp>
        <p:nvSpPr>
          <p:cNvPr id="5" name="Rectangle 5">
            <a:extLst>
              <a:ext uri="{FF2B5EF4-FFF2-40B4-BE49-F238E27FC236}">
                <a16:creationId xmlns:a16="http://schemas.microsoft.com/office/drawing/2014/main" id="{D025E08B-69D8-6919-3D9A-EF72EDC5ABCB}"/>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468E68BF-086E-0454-89F6-A7AADB0D29E1}"/>
              </a:ext>
            </a:extLst>
          </p:cNvPr>
          <p:cNvSpPr>
            <a:spLocks noGrp="1" noChangeArrowheads="1"/>
          </p:cNvSpPr>
          <p:nvPr>
            <p:ph type="sldNum" sz="quarter" idx="12"/>
          </p:nvPr>
        </p:nvSpPr>
        <p:spPr>
          <a:ln/>
        </p:spPr>
        <p:txBody>
          <a:bodyPr/>
          <a:lstStyle>
            <a:lvl1pPr>
              <a:defRPr/>
            </a:lvl1pPr>
          </a:lstStyle>
          <a:p>
            <a:fld id="{8AC5E867-F523-4C55-9865-332D8FBE3C5E}" type="slidenum">
              <a:rPr lang="en-GB" altLang="en-US"/>
              <a:pPr/>
              <a:t>‹#›</a:t>
            </a:fld>
            <a:endParaRPr lang="en-GB" altLang="en-US"/>
          </a:p>
        </p:txBody>
      </p:sp>
    </p:spTree>
    <p:extLst>
      <p:ext uri="{BB962C8B-B14F-4D97-AF65-F5344CB8AC3E}">
        <p14:creationId xmlns:p14="http://schemas.microsoft.com/office/powerpoint/2010/main" val="3683663071"/>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sz="half" idx="1"/>
          </p:nvPr>
        </p:nvSpPr>
        <p:spPr>
          <a:xfrm>
            <a:off x="2971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Content Placeholder 3"/>
          <p:cNvSpPr>
            <a:spLocks noGrp="1"/>
          </p:cNvSpPr>
          <p:nvPr>
            <p:ph sz="half" idx="2"/>
          </p:nvPr>
        </p:nvSpPr>
        <p:spPr>
          <a:xfrm>
            <a:off x="6019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Rectangle 4">
            <a:extLst>
              <a:ext uri="{FF2B5EF4-FFF2-40B4-BE49-F238E27FC236}">
                <a16:creationId xmlns:a16="http://schemas.microsoft.com/office/drawing/2014/main" id="{8AFC3C73-702C-1669-4D74-A6A8D046CA0E}"/>
              </a:ext>
            </a:extLst>
          </p:cNvPr>
          <p:cNvSpPr>
            <a:spLocks noGrp="1" noChangeArrowheads="1"/>
          </p:cNvSpPr>
          <p:nvPr>
            <p:ph type="dt" sz="half" idx="10"/>
          </p:nvPr>
        </p:nvSpPr>
        <p:spPr>
          <a:ln/>
        </p:spPr>
        <p:txBody>
          <a:bodyPr/>
          <a:lstStyle>
            <a:lvl1pPr>
              <a:defRPr/>
            </a:lvl1pPr>
          </a:lstStyle>
          <a:p>
            <a:fld id="{F20D8028-8EC5-4571-9684-7954B64B0D62}" type="datetime1">
              <a:rPr lang="en-US"/>
              <a:pPr/>
              <a:t>11/17/2025</a:t>
            </a:fld>
            <a:endParaRPr lang="en-GB"/>
          </a:p>
        </p:txBody>
      </p:sp>
      <p:sp>
        <p:nvSpPr>
          <p:cNvPr id="6" name="Rectangle 5">
            <a:extLst>
              <a:ext uri="{FF2B5EF4-FFF2-40B4-BE49-F238E27FC236}">
                <a16:creationId xmlns:a16="http://schemas.microsoft.com/office/drawing/2014/main" id="{B3527C4E-DA0E-09F1-9CC5-510E98CC075B}"/>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595FC94B-6985-971D-9B7C-4DC5ACAFC07A}"/>
              </a:ext>
            </a:extLst>
          </p:cNvPr>
          <p:cNvSpPr>
            <a:spLocks noGrp="1" noChangeArrowheads="1"/>
          </p:cNvSpPr>
          <p:nvPr>
            <p:ph type="sldNum" sz="quarter" idx="12"/>
          </p:nvPr>
        </p:nvSpPr>
        <p:spPr>
          <a:ln/>
        </p:spPr>
        <p:txBody>
          <a:bodyPr/>
          <a:lstStyle>
            <a:lvl1pPr>
              <a:defRPr/>
            </a:lvl1pPr>
          </a:lstStyle>
          <a:p>
            <a:fld id="{0B556EDB-7075-43A0-BD7E-CDE00CEB950E}" type="slidenum">
              <a:rPr lang="en-GB" altLang="en-US"/>
              <a:pPr/>
              <a:t>‹#›</a:t>
            </a:fld>
            <a:endParaRPr lang="en-GB" altLang="en-US"/>
          </a:p>
        </p:txBody>
      </p:sp>
    </p:spTree>
    <p:extLst>
      <p:ext uri="{BB962C8B-B14F-4D97-AF65-F5344CB8AC3E}">
        <p14:creationId xmlns:p14="http://schemas.microsoft.com/office/powerpoint/2010/main" val="250311859"/>
      </p:ext>
    </p:extLst>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7" name="Rectangle 4">
            <a:extLst>
              <a:ext uri="{FF2B5EF4-FFF2-40B4-BE49-F238E27FC236}">
                <a16:creationId xmlns:a16="http://schemas.microsoft.com/office/drawing/2014/main" id="{832D06C1-04DF-29DA-87E3-75D2908717E2}"/>
              </a:ext>
            </a:extLst>
          </p:cNvPr>
          <p:cNvSpPr>
            <a:spLocks noGrp="1" noChangeArrowheads="1"/>
          </p:cNvSpPr>
          <p:nvPr>
            <p:ph type="dt" sz="half" idx="10"/>
          </p:nvPr>
        </p:nvSpPr>
        <p:spPr>
          <a:ln/>
        </p:spPr>
        <p:txBody>
          <a:bodyPr/>
          <a:lstStyle>
            <a:lvl1pPr>
              <a:defRPr/>
            </a:lvl1pPr>
          </a:lstStyle>
          <a:p>
            <a:fld id="{7A2BFB9B-93B4-4EE3-A7B3-F3FF979E0805}" type="datetime1">
              <a:rPr lang="en-US"/>
              <a:pPr/>
              <a:t>11/17/2025</a:t>
            </a:fld>
            <a:endParaRPr lang="en-GB"/>
          </a:p>
        </p:txBody>
      </p:sp>
      <p:sp>
        <p:nvSpPr>
          <p:cNvPr id="8" name="Rectangle 5">
            <a:extLst>
              <a:ext uri="{FF2B5EF4-FFF2-40B4-BE49-F238E27FC236}">
                <a16:creationId xmlns:a16="http://schemas.microsoft.com/office/drawing/2014/main" id="{56B17D4D-7DD6-8BCB-7B3E-A16941DBDFC2}"/>
              </a:ext>
            </a:extLst>
          </p:cNvPr>
          <p:cNvSpPr>
            <a:spLocks noGrp="1" noChangeArrowheads="1"/>
          </p:cNvSpPr>
          <p:nvPr>
            <p:ph type="ftr" sz="quarter" idx="11"/>
          </p:nvPr>
        </p:nvSpPr>
        <p:spPr>
          <a:ln/>
        </p:spPr>
        <p:txBody>
          <a:bodyPr/>
          <a:lstStyle>
            <a:lvl1pPr>
              <a:defRPr/>
            </a:lvl1pPr>
          </a:lstStyle>
          <a:p>
            <a:endParaRPr lang="en-GB"/>
          </a:p>
        </p:txBody>
      </p:sp>
      <p:sp>
        <p:nvSpPr>
          <p:cNvPr id="9" name="Rectangle 6">
            <a:extLst>
              <a:ext uri="{FF2B5EF4-FFF2-40B4-BE49-F238E27FC236}">
                <a16:creationId xmlns:a16="http://schemas.microsoft.com/office/drawing/2014/main" id="{1D1B5BD5-13C4-250F-9117-B044905DC6DE}"/>
              </a:ext>
            </a:extLst>
          </p:cNvPr>
          <p:cNvSpPr>
            <a:spLocks noGrp="1" noChangeArrowheads="1"/>
          </p:cNvSpPr>
          <p:nvPr>
            <p:ph type="sldNum" sz="quarter" idx="12"/>
          </p:nvPr>
        </p:nvSpPr>
        <p:spPr>
          <a:ln/>
        </p:spPr>
        <p:txBody>
          <a:bodyPr/>
          <a:lstStyle>
            <a:lvl1pPr>
              <a:defRPr/>
            </a:lvl1pPr>
          </a:lstStyle>
          <a:p>
            <a:fld id="{71EBA978-0169-483C-BBB5-CA1CD27D980D}" type="slidenum">
              <a:rPr lang="en-GB" altLang="en-US"/>
              <a:pPr/>
              <a:t>‹#›</a:t>
            </a:fld>
            <a:endParaRPr lang="en-GB" altLang="en-US"/>
          </a:p>
        </p:txBody>
      </p:sp>
    </p:spTree>
    <p:extLst>
      <p:ext uri="{BB962C8B-B14F-4D97-AF65-F5344CB8AC3E}">
        <p14:creationId xmlns:p14="http://schemas.microsoft.com/office/powerpoint/2010/main" val="2636216409"/>
      </p:ext>
    </p:extLst>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Rectangle 4">
            <a:extLst>
              <a:ext uri="{FF2B5EF4-FFF2-40B4-BE49-F238E27FC236}">
                <a16:creationId xmlns:a16="http://schemas.microsoft.com/office/drawing/2014/main" id="{BB5EF4C9-EA8A-5B93-F17D-246376984B1B}"/>
              </a:ext>
            </a:extLst>
          </p:cNvPr>
          <p:cNvSpPr>
            <a:spLocks noGrp="1" noChangeArrowheads="1"/>
          </p:cNvSpPr>
          <p:nvPr>
            <p:ph type="dt" sz="half" idx="10"/>
          </p:nvPr>
        </p:nvSpPr>
        <p:spPr>
          <a:ln/>
        </p:spPr>
        <p:txBody>
          <a:bodyPr/>
          <a:lstStyle>
            <a:lvl1pPr>
              <a:defRPr/>
            </a:lvl1pPr>
          </a:lstStyle>
          <a:p>
            <a:fld id="{69A8BC57-3EFF-485A-9D8B-26B2B5C9DDD1}" type="datetime1">
              <a:rPr lang="en-US"/>
              <a:pPr/>
              <a:t>11/17/2025</a:t>
            </a:fld>
            <a:endParaRPr lang="en-GB"/>
          </a:p>
        </p:txBody>
      </p:sp>
      <p:sp>
        <p:nvSpPr>
          <p:cNvPr id="4" name="Rectangle 5">
            <a:extLst>
              <a:ext uri="{FF2B5EF4-FFF2-40B4-BE49-F238E27FC236}">
                <a16:creationId xmlns:a16="http://schemas.microsoft.com/office/drawing/2014/main" id="{84C53FF5-6668-85A1-25D0-13218A550C5D}"/>
              </a:ext>
            </a:extLst>
          </p:cNvPr>
          <p:cNvSpPr>
            <a:spLocks noGrp="1" noChangeArrowheads="1"/>
          </p:cNvSpPr>
          <p:nvPr>
            <p:ph type="ftr" sz="quarter" idx="11"/>
          </p:nvPr>
        </p:nvSpPr>
        <p:spPr>
          <a:ln/>
        </p:spPr>
        <p:txBody>
          <a:bodyPr/>
          <a:lstStyle>
            <a:lvl1pPr>
              <a:defRPr/>
            </a:lvl1pPr>
          </a:lstStyle>
          <a:p>
            <a:endParaRPr lang="en-GB"/>
          </a:p>
        </p:txBody>
      </p:sp>
      <p:sp>
        <p:nvSpPr>
          <p:cNvPr id="5" name="Rectangle 6">
            <a:extLst>
              <a:ext uri="{FF2B5EF4-FFF2-40B4-BE49-F238E27FC236}">
                <a16:creationId xmlns:a16="http://schemas.microsoft.com/office/drawing/2014/main" id="{27891EA9-CBAB-37C8-D084-464349357CBB}"/>
              </a:ext>
            </a:extLst>
          </p:cNvPr>
          <p:cNvSpPr>
            <a:spLocks noGrp="1" noChangeArrowheads="1"/>
          </p:cNvSpPr>
          <p:nvPr>
            <p:ph type="sldNum" sz="quarter" idx="12"/>
          </p:nvPr>
        </p:nvSpPr>
        <p:spPr>
          <a:ln/>
        </p:spPr>
        <p:txBody>
          <a:bodyPr/>
          <a:lstStyle>
            <a:lvl1pPr>
              <a:defRPr/>
            </a:lvl1pPr>
          </a:lstStyle>
          <a:p>
            <a:fld id="{5AF51DF6-46E0-4CBD-8FB8-D7F7066B07E6}" type="slidenum">
              <a:rPr lang="en-GB" altLang="en-US"/>
              <a:pPr/>
              <a:t>‹#›</a:t>
            </a:fld>
            <a:endParaRPr lang="en-GB" altLang="en-US"/>
          </a:p>
        </p:txBody>
      </p:sp>
    </p:spTree>
    <p:extLst>
      <p:ext uri="{BB962C8B-B14F-4D97-AF65-F5344CB8AC3E}">
        <p14:creationId xmlns:p14="http://schemas.microsoft.com/office/powerpoint/2010/main" val="4193675920"/>
      </p:ext>
    </p:extLst>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52AFB39-3203-0A69-4A75-419572DDD19B}"/>
              </a:ext>
            </a:extLst>
          </p:cNvPr>
          <p:cNvSpPr>
            <a:spLocks noGrp="1" noChangeArrowheads="1"/>
          </p:cNvSpPr>
          <p:nvPr>
            <p:ph type="dt" sz="half" idx="10"/>
          </p:nvPr>
        </p:nvSpPr>
        <p:spPr>
          <a:ln/>
        </p:spPr>
        <p:txBody>
          <a:bodyPr/>
          <a:lstStyle>
            <a:lvl1pPr>
              <a:defRPr/>
            </a:lvl1pPr>
          </a:lstStyle>
          <a:p>
            <a:fld id="{8397394F-D54C-4427-BCCB-FD388FBC2DED}" type="datetime1">
              <a:rPr lang="en-US"/>
              <a:pPr/>
              <a:t>11/17/2025</a:t>
            </a:fld>
            <a:endParaRPr lang="en-GB"/>
          </a:p>
        </p:txBody>
      </p:sp>
      <p:sp>
        <p:nvSpPr>
          <p:cNvPr id="3" name="Rectangle 5">
            <a:extLst>
              <a:ext uri="{FF2B5EF4-FFF2-40B4-BE49-F238E27FC236}">
                <a16:creationId xmlns:a16="http://schemas.microsoft.com/office/drawing/2014/main" id="{FC78AF48-CCF5-1D57-F996-EA992DC3E263}"/>
              </a:ext>
            </a:extLst>
          </p:cNvPr>
          <p:cNvSpPr>
            <a:spLocks noGrp="1" noChangeArrowheads="1"/>
          </p:cNvSpPr>
          <p:nvPr>
            <p:ph type="ftr" sz="quarter" idx="11"/>
          </p:nvPr>
        </p:nvSpPr>
        <p:spPr>
          <a:ln/>
        </p:spPr>
        <p:txBody>
          <a:bodyPr/>
          <a:lstStyle>
            <a:lvl1pPr>
              <a:defRPr/>
            </a:lvl1pPr>
          </a:lstStyle>
          <a:p>
            <a:endParaRPr lang="en-GB"/>
          </a:p>
        </p:txBody>
      </p:sp>
      <p:sp>
        <p:nvSpPr>
          <p:cNvPr id="4" name="Rectangle 6">
            <a:extLst>
              <a:ext uri="{FF2B5EF4-FFF2-40B4-BE49-F238E27FC236}">
                <a16:creationId xmlns:a16="http://schemas.microsoft.com/office/drawing/2014/main" id="{B711F92E-F93E-0BCA-33BB-E3A4E78112EA}"/>
              </a:ext>
            </a:extLst>
          </p:cNvPr>
          <p:cNvSpPr>
            <a:spLocks noGrp="1" noChangeArrowheads="1"/>
          </p:cNvSpPr>
          <p:nvPr>
            <p:ph type="sldNum" sz="quarter" idx="12"/>
          </p:nvPr>
        </p:nvSpPr>
        <p:spPr>
          <a:ln/>
        </p:spPr>
        <p:txBody>
          <a:bodyPr/>
          <a:lstStyle>
            <a:lvl1pPr>
              <a:defRPr/>
            </a:lvl1pPr>
          </a:lstStyle>
          <a:p>
            <a:fld id="{BD01823B-F9C5-4C7D-AB36-C03AB072FC42}" type="slidenum">
              <a:rPr lang="en-GB" altLang="en-US"/>
              <a:pPr/>
              <a:t>‹#›</a:t>
            </a:fld>
            <a:endParaRPr lang="en-GB" altLang="en-US"/>
          </a:p>
        </p:txBody>
      </p:sp>
    </p:spTree>
    <p:extLst>
      <p:ext uri="{BB962C8B-B14F-4D97-AF65-F5344CB8AC3E}">
        <p14:creationId xmlns:p14="http://schemas.microsoft.com/office/powerpoint/2010/main" val="4198888748"/>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ltLang="en-US" noProof="0"/>
              <a:t>Click to edit Master text styles</a:t>
            </a:r>
          </a:p>
        </p:txBody>
      </p:sp>
      <p:sp>
        <p:nvSpPr>
          <p:cNvPr id="4" name="Rectangle 4">
            <a:extLst>
              <a:ext uri="{FF2B5EF4-FFF2-40B4-BE49-F238E27FC236}">
                <a16:creationId xmlns:a16="http://schemas.microsoft.com/office/drawing/2014/main" id="{F4C27D37-305A-4059-980B-0E1D6D10D8BA}"/>
              </a:ext>
            </a:extLst>
          </p:cNvPr>
          <p:cNvSpPr>
            <a:spLocks noGrp="1" noChangeArrowheads="1"/>
          </p:cNvSpPr>
          <p:nvPr>
            <p:ph type="dt" sz="half" idx="10"/>
          </p:nvPr>
        </p:nvSpPr>
        <p:spPr>
          <a:ln/>
        </p:spPr>
        <p:txBody>
          <a:bodyPr/>
          <a:lstStyle>
            <a:lvl1pPr>
              <a:defRPr/>
            </a:lvl1pPr>
          </a:lstStyle>
          <a:p>
            <a:fld id="{556E2B3D-83C0-4424-AAB7-2FF3142FE73B}" type="datetime1">
              <a:rPr lang="en-US"/>
              <a:pPr/>
              <a:t>11/17/2025</a:t>
            </a:fld>
            <a:endParaRPr lang="en-GB"/>
          </a:p>
        </p:txBody>
      </p:sp>
      <p:sp>
        <p:nvSpPr>
          <p:cNvPr id="5" name="Rectangle 5">
            <a:extLst>
              <a:ext uri="{FF2B5EF4-FFF2-40B4-BE49-F238E27FC236}">
                <a16:creationId xmlns:a16="http://schemas.microsoft.com/office/drawing/2014/main" id="{DC766090-407B-B3B6-F175-E54BBF8A1331}"/>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15CCA960-B9DB-C589-0A41-94461603AFB7}"/>
              </a:ext>
            </a:extLst>
          </p:cNvPr>
          <p:cNvSpPr>
            <a:spLocks noGrp="1" noChangeArrowheads="1"/>
          </p:cNvSpPr>
          <p:nvPr>
            <p:ph type="sldNum" sz="quarter" idx="12"/>
          </p:nvPr>
        </p:nvSpPr>
        <p:spPr>
          <a:ln/>
        </p:spPr>
        <p:txBody>
          <a:bodyPr/>
          <a:lstStyle>
            <a:lvl1pPr>
              <a:defRPr/>
            </a:lvl1pPr>
          </a:lstStyle>
          <a:p>
            <a:fld id="{D1B35153-F179-4AB3-B797-7D389E56A246}" type="slidenum">
              <a:rPr lang="en-GB" altLang="en-US"/>
              <a:pPr/>
              <a:t>‹#›</a:t>
            </a:fld>
            <a:endParaRPr lang="en-GB" altLang="en-US"/>
          </a:p>
        </p:txBody>
      </p:sp>
    </p:spTree>
    <p:extLst>
      <p:ext uri="{BB962C8B-B14F-4D97-AF65-F5344CB8AC3E}">
        <p14:creationId xmlns:p14="http://schemas.microsoft.com/office/powerpoint/2010/main" val="2097577181"/>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FF365425-D4BD-AECF-D51B-86A1FD6ECEC9}"/>
              </a:ext>
            </a:extLst>
          </p:cNvPr>
          <p:cNvSpPr>
            <a:spLocks noGrp="1" noChangeArrowheads="1"/>
          </p:cNvSpPr>
          <p:nvPr>
            <p:ph type="dt" sz="half" idx="10"/>
          </p:nvPr>
        </p:nvSpPr>
        <p:spPr>
          <a:ln/>
        </p:spPr>
        <p:txBody>
          <a:bodyPr/>
          <a:lstStyle>
            <a:lvl1pPr>
              <a:defRPr/>
            </a:lvl1pPr>
          </a:lstStyle>
          <a:p>
            <a:fld id="{FFDF04B2-E261-4C48-9611-BFB012522427}" type="datetime1">
              <a:rPr lang="en-US"/>
              <a:pPr/>
              <a:t>11/17/2025</a:t>
            </a:fld>
            <a:endParaRPr lang="en-GB"/>
          </a:p>
        </p:txBody>
      </p:sp>
      <p:sp>
        <p:nvSpPr>
          <p:cNvPr id="6" name="Rectangle 5">
            <a:extLst>
              <a:ext uri="{FF2B5EF4-FFF2-40B4-BE49-F238E27FC236}">
                <a16:creationId xmlns:a16="http://schemas.microsoft.com/office/drawing/2014/main" id="{7DB2C4A1-1B5A-9145-683E-54E183423DD9}"/>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CAEFD3DE-8DAD-FBF5-3C8F-07DAF9CF89A7}"/>
              </a:ext>
            </a:extLst>
          </p:cNvPr>
          <p:cNvSpPr>
            <a:spLocks noGrp="1" noChangeArrowheads="1"/>
          </p:cNvSpPr>
          <p:nvPr>
            <p:ph type="sldNum" sz="quarter" idx="12"/>
          </p:nvPr>
        </p:nvSpPr>
        <p:spPr>
          <a:ln/>
        </p:spPr>
        <p:txBody>
          <a:bodyPr/>
          <a:lstStyle>
            <a:lvl1pPr>
              <a:defRPr/>
            </a:lvl1pPr>
          </a:lstStyle>
          <a:p>
            <a:fld id="{24417453-8A28-4370-9703-DE7219D50CBF}" type="slidenum">
              <a:rPr lang="en-GB" altLang="en-US"/>
              <a:pPr/>
              <a:t>‹#›</a:t>
            </a:fld>
            <a:endParaRPr lang="en-GB" altLang="en-US"/>
          </a:p>
        </p:txBody>
      </p:sp>
    </p:spTree>
    <p:extLst>
      <p:ext uri="{BB962C8B-B14F-4D97-AF65-F5344CB8AC3E}">
        <p14:creationId xmlns:p14="http://schemas.microsoft.com/office/powerpoint/2010/main" val="167689489"/>
      </p:ext>
    </p:extLst>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ltLang="en-US" noProof="0"/>
              <a:t>Click to edit Master title style</a:t>
            </a:r>
            <a:endParaRPr lang="en-US" altLang="en-US" noProof="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AAE9D3F0-AF15-2A27-483C-BDA80AA2389B}"/>
              </a:ext>
            </a:extLst>
          </p:cNvPr>
          <p:cNvSpPr>
            <a:spLocks noGrp="1" noChangeArrowheads="1"/>
          </p:cNvSpPr>
          <p:nvPr>
            <p:ph type="dt" sz="half" idx="10"/>
          </p:nvPr>
        </p:nvSpPr>
        <p:spPr>
          <a:ln/>
        </p:spPr>
        <p:txBody>
          <a:bodyPr/>
          <a:lstStyle>
            <a:lvl1pPr>
              <a:defRPr/>
            </a:lvl1pPr>
          </a:lstStyle>
          <a:p>
            <a:fld id="{B06A44FA-3BEC-4AB8-B3B5-F142F8899C46}" type="datetime1">
              <a:rPr lang="en-US"/>
              <a:pPr/>
              <a:t>11/17/2025</a:t>
            </a:fld>
            <a:endParaRPr lang="en-GB"/>
          </a:p>
        </p:txBody>
      </p:sp>
      <p:sp>
        <p:nvSpPr>
          <p:cNvPr id="6" name="Rectangle 5">
            <a:extLst>
              <a:ext uri="{FF2B5EF4-FFF2-40B4-BE49-F238E27FC236}">
                <a16:creationId xmlns:a16="http://schemas.microsoft.com/office/drawing/2014/main" id="{82DAC026-527F-B5AA-1FAF-849A01218FD3}"/>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7BC4D926-1B82-F265-7A0F-644C3695A0BC}"/>
              </a:ext>
            </a:extLst>
          </p:cNvPr>
          <p:cNvSpPr>
            <a:spLocks noGrp="1" noChangeArrowheads="1"/>
          </p:cNvSpPr>
          <p:nvPr>
            <p:ph type="sldNum" sz="quarter" idx="12"/>
          </p:nvPr>
        </p:nvSpPr>
        <p:spPr>
          <a:ln/>
        </p:spPr>
        <p:txBody>
          <a:bodyPr/>
          <a:lstStyle>
            <a:lvl1pPr>
              <a:defRPr/>
            </a:lvl1pPr>
          </a:lstStyle>
          <a:p>
            <a:fld id="{AA37FBAC-0EA4-43AB-A603-98E126FD913F}" type="slidenum">
              <a:rPr lang="en-GB" altLang="en-US"/>
              <a:pPr/>
              <a:t>‹#›</a:t>
            </a:fld>
            <a:endParaRPr lang="en-GB" altLang="en-US"/>
          </a:p>
        </p:txBody>
      </p:sp>
    </p:spTree>
    <p:extLst>
      <p:ext uri="{BB962C8B-B14F-4D97-AF65-F5344CB8AC3E}">
        <p14:creationId xmlns:p14="http://schemas.microsoft.com/office/powerpoint/2010/main" val="4179278395"/>
      </p:ext>
    </p:extLst>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2971800" y="1828800"/>
            <a:ext cx="59436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3C7B8FCD-403F-F74F-9616-D7942BBFF65B}"/>
              </a:ext>
            </a:extLst>
          </p:cNvPr>
          <p:cNvSpPr>
            <a:spLocks noGrp="1" noChangeArrowheads="1"/>
          </p:cNvSpPr>
          <p:nvPr>
            <p:ph type="dt" sz="half" idx="10"/>
          </p:nvPr>
        </p:nvSpPr>
        <p:spPr>
          <a:ln/>
        </p:spPr>
        <p:txBody>
          <a:bodyPr/>
          <a:lstStyle>
            <a:lvl1pPr>
              <a:defRPr/>
            </a:lvl1pPr>
          </a:lstStyle>
          <a:p>
            <a:fld id="{2D7B99DB-3ED7-4078-8F81-1A23D4112635}" type="datetime1">
              <a:rPr lang="en-US"/>
              <a:pPr/>
              <a:t>11/17/2025</a:t>
            </a:fld>
            <a:endParaRPr lang="en-GB"/>
          </a:p>
        </p:txBody>
      </p:sp>
      <p:sp>
        <p:nvSpPr>
          <p:cNvPr id="5" name="Rectangle 5">
            <a:extLst>
              <a:ext uri="{FF2B5EF4-FFF2-40B4-BE49-F238E27FC236}">
                <a16:creationId xmlns:a16="http://schemas.microsoft.com/office/drawing/2014/main" id="{4AF36811-D440-F1AD-BFBB-F9870D9661E1}"/>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9007099E-5404-CC96-33BD-C8E7B7966587}"/>
              </a:ext>
            </a:extLst>
          </p:cNvPr>
          <p:cNvSpPr>
            <a:spLocks noGrp="1" noChangeArrowheads="1"/>
          </p:cNvSpPr>
          <p:nvPr>
            <p:ph type="sldNum" sz="quarter" idx="12"/>
          </p:nvPr>
        </p:nvSpPr>
        <p:spPr>
          <a:ln/>
        </p:spPr>
        <p:txBody>
          <a:bodyPr/>
          <a:lstStyle>
            <a:lvl1pPr>
              <a:defRPr/>
            </a:lvl1pPr>
          </a:lstStyle>
          <a:p>
            <a:fld id="{2B0E52D1-6969-4F29-9032-999C7571334A}" type="slidenum">
              <a:rPr lang="en-GB" altLang="en-US"/>
              <a:pPr/>
              <a:t>‹#›</a:t>
            </a:fld>
            <a:endParaRPr lang="en-GB" altLang="en-US"/>
          </a:p>
        </p:txBody>
      </p:sp>
    </p:spTree>
    <p:extLst>
      <p:ext uri="{BB962C8B-B14F-4D97-AF65-F5344CB8AC3E}">
        <p14:creationId xmlns:p14="http://schemas.microsoft.com/office/powerpoint/2010/main" val="1410582931"/>
      </p:ext>
    </p:extLst>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28800"/>
            <a:ext cx="2133600" cy="4267200"/>
          </a:xfrm>
        </p:spPr>
        <p:txBody>
          <a:bodyPr vert="eaVert"/>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381000" y="1828800"/>
            <a:ext cx="62484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31BB8727-DAFA-672D-7144-97354CCC0CAE}"/>
              </a:ext>
            </a:extLst>
          </p:cNvPr>
          <p:cNvSpPr>
            <a:spLocks noGrp="1" noChangeArrowheads="1"/>
          </p:cNvSpPr>
          <p:nvPr>
            <p:ph type="dt" sz="half" idx="10"/>
          </p:nvPr>
        </p:nvSpPr>
        <p:spPr>
          <a:ln/>
        </p:spPr>
        <p:txBody>
          <a:bodyPr/>
          <a:lstStyle>
            <a:lvl1pPr>
              <a:defRPr/>
            </a:lvl1pPr>
          </a:lstStyle>
          <a:p>
            <a:fld id="{AB461C71-54D2-4C6D-817C-6A6AE1A158B4}" type="datetime1">
              <a:rPr lang="en-US"/>
              <a:pPr/>
              <a:t>11/17/2025</a:t>
            </a:fld>
            <a:endParaRPr lang="en-GB"/>
          </a:p>
        </p:txBody>
      </p:sp>
      <p:sp>
        <p:nvSpPr>
          <p:cNvPr id="5" name="Rectangle 5">
            <a:extLst>
              <a:ext uri="{FF2B5EF4-FFF2-40B4-BE49-F238E27FC236}">
                <a16:creationId xmlns:a16="http://schemas.microsoft.com/office/drawing/2014/main" id="{19CCAA0B-6E60-59C7-12F9-A41C67CCCFCB}"/>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E19B6E17-AD6D-53EF-8F2B-B8480599A25D}"/>
              </a:ext>
            </a:extLst>
          </p:cNvPr>
          <p:cNvSpPr>
            <a:spLocks noGrp="1" noChangeArrowheads="1"/>
          </p:cNvSpPr>
          <p:nvPr>
            <p:ph type="sldNum" sz="quarter" idx="12"/>
          </p:nvPr>
        </p:nvSpPr>
        <p:spPr>
          <a:ln/>
        </p:spPr>
        <p:txBody>
          <a:bodyPr/>
          <a:lstStyle>
            <a:lvl1pPr>
              <a:defRPr/>
            </a:lvl1pPr>
          </a:lstStyle>
          <a:p>
            <a:fld id="{EC20AAAF-1334-4400-8986-2AEBB4560285}" type="slidenum">
              <a:rPr lang="en-GB" altLang="en-US"/>
              <a:pPr/>
              <a:t>‹#›</a:t>
            </a:fld>
            <a:endParaRPr lang="en-GB" altLang="en-US"/>
          </a:p>
        </p:txBody>
      </p:sp>
    </p:spTree>
    <p:extLst>
      <p:ext uri="{BB962C8B-B14F-4D97-AF65-F5344CB8AC3E}">
        <p14:creationId xmlns:p14="http://schemas.microsoft.com/office/powerpoint/2010/main" val="3697035828"/>
      </p:ext>
    </p:extLst>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7" descr="electoral com_rev">
            <a:extLst>
              <a:ext uri="{FF2B5EF4-FFF2-40B4-BE49-F238E27FC236}">
                <a16:creationId xmlns:a16="http://schemas.microsoft.com/office/drawing/2014/main" id="{08B1EA6F-0047-DD48-D20E-A1D299593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152400"/>
            <a:ext cx="26019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2" name="Rectangle 2"/>
          <p:cNvSpPr>
            <a:spLocks noGrp="1" noChangeArrowheads="1"/>
          </p:cNvSpPr>
          <p:nvPr>
            <p:ph type="ctrTitle"/>
          </p:nvPr>
        </p:nvSpPr>
        <p:spPr>
          <a:xfrm>
            <a:off x="382588" y="1827213"/>
            <a:ext cx="8380412" cy="1143000"/>
          </a:xfrm>
        </p:spPr>
        <p:txBody>
          <a:bodyPr/>
          <a:lstStyle>
            <a:lvl1pPr>
              <a:defRPr sz="5800"/>
            </a:lvl1pPr>
          </a:lstStyle>
          <a:p>
            <a:r>
              <a:rPr lang="en-GB" altLang="en-US" noProof="0"/>
              <a:t>Click to edit Master </a:t>
            </a:r>
            <a:br>
              <a:rPr lang="en-GB" altLang="en-US" noProof="0"/>
            </a:br>
            <a:r>
              <a:rPr lang="en-GB" altLang="en-US" noProof="0"/>
              <a:t>title style</a:t>
            </a:r>
          </a:p>
        </p:txBody>
      </p:sp>
      <p:sp>
        <p:nvSpPr>
          <p:cNvPr id="117763" name="Rectangle 3"/>
          <p:cNvSpPr>
            <a:spLocks noGrp="1" noChangeArrowheads="1"/>
          </p:cNvSpPr>
          <p:nvPr>
            <p:ph type="subTitle" idx="1"/>
          </p:nvPr>
        </p:nvSpPr>
        <p:spPr>
          <a:xfrm>
            <a:off x="381000" y="4113213"/>
            <a:ext cx="8382000" cy="1752600"/>
          </a:xfrm>
        </p:spPr>
        <p:txBody>
          <a:bodyPr/>
          <a:lstStyle>
            <a:lvl1pPr marL="0" indent="0">
              <a:buFontTx/>
              <a:buNone/>
              <a:defRPr/>
            </a:lvl1pPr>
          </a:lstStyle>
          <a:p>
            <a:r>
              <a:rPr lang="en-GB" altLang="en-US" noProof="0"/>
              <a:t>Click to edit Master subtitle style</a:t>
            </a:r>
          </a:p>
        </p:txBody>
      </p:sp>
      <p:sp>
        <p:nvSpPr>
          <p:cNvPr id="3" name="Slide Number Placeholder 6">
            <a:extLst>
              <a:ext uri="{FF2B5EF4-FFF2-40B4-BE49-F238E27FC236}">
                <a16:creationId xmlns:a16="http://schemas.microsoft.com/office/drawing/2014/main" id="{BD445D77-D2E2-035D-2578-3AE0F82A6AF0}"/>
              </a:ext>
            </a:extLst>
          </p:cNvPr>
          <p:cNvSpPr>
            <a:spLocks noGrp="1" noChangeArrowheads="1"/>
          </p:cNvSpPr>
          <p:nvPr>
            <p:ph type="sldNum" sz="quarter" idx="10"/>
          </p:nvPr>
        </p:nvSpPr>
        <p:spPr>
          <a:ln cap="flat" algn="ctr">
            <a:headEnd type="none" w="med" len="med"/>
            <a:tailEnd type="none" w="med" len="med"/>
          </a:ln>
        </p:spPr>
        <p:txBody>
          <a:bodyPr/>
          <a:lstStyle>
            <a:lvl1pPr>
              <a:defRPr>
                <a:solidFill>
                  <a:srgbClr val="FFFFFF"/>
                </a:solidFill>
              </a:defRPr>
            </a:lvl1pPr>
          </a:lstStyle>
          <a:p>
            <a:fld id="{76444858-FFB4-46FF-9DAE-2E101C8B91E1}" type="slidenum">
              <a:rPr lang="en-GB" altLang="en-US"/>
              <a:pPr/>
              <a:t>‹#›</a:t>
            </a:fld>
            <a:endParaRPr lang="en-GB" altLang="en-US"/>
          </a:p>
        </p:txBody>
      </p:sp>
      <p:sp>
        <p:nvSpPr>
          <p:cNvPr id="4" name="Date Placeholder 4">
            <a:extLst>
              <a:ext uri="{FF2B5EF4-FFF2-40B4-BE49-F238E27FC236}">
                <a16:creationId xmlns:a16="http://schemas.microsoft.com/office/drawing/2014/main" id="{6BF42DF3-C0AB-ED3C-E9A5-0EF99E3233ED}"/>
              </a:ext>
            </a:extLst>
          </p:cNvPr>
          <p:cNvSpPr>
            <a:spLocks noGrp="1" noChangeArrowheads="1"/>
          </p:cNvSpPr>
          <p:nvPr>
            <p:ph type="dt" sz="half" idx="11"/>
          </p:nvPr>
        </p:nvSpPr>
        <p:spPr>
          <a:ln cap="flat" algn="ctr">
            <a:headEnd type="none" w="med" len="med"/>
            <a:tailEnd type="none" w="med" len="med"/>
          </a:ln>
        </p:spPr>
        <p:txBody>
          <a:bodyPr/>
          <a:lstStyle>
            <a:lvl1pPr>
              <a:defRPr>
                <a:solidFill>
                  <a:srgbClr val="FFFFFF"/>
                </a:solidFill>
              </a:defRPr>
            </a:lvl1pPr>
          </a:lstStyle>
          <a:p>
            <a:fld id="{0A68AA3E-CE38-4464-B0D1-64CC91AD923B}" type="datetime1">
              <a:rPr lang="en-US"/>
              <a:pPr/>
              <a:t>11/17/2025</a:t>
            </a:fld>
            <a:endParaRPr lang="en-GB"/>
          </a:p>
        </p:txBody>
      </p:sp>
      <p:sp>
        <p:nvSpPr>
          <p:cNvPr id="5" name="Footer Placeholder 5">
            <a:extLst>
              <a:ext uri="{FF2B5EF4-FFF2-40B4-BE49-F238E27FC236}">
                <a16:creationId xmlns:a16="http://schemas.microsoft.com/office/drawing/2014/main" id="{DB08A993-DB7C-410B-3A54-996FA2913AEE}"/>
              </a:ext>
            </a:extLst>
          </p:cNvPr>
          <p:cNvSpPr>
            <a:spLocks noGrp="1" noChangeArrowheads="1"/>
          </p:cNvSpPr>
          <p:nvPr>
            <p:ph type="ftr" sz="quarter" idx="12"/>
          </p:nvPr>
        </p:nvSpPr>
        <p:spPr>
          <a:ln cap="flat" algn="ctr">
            <a:headEnd type="none" w="med" len="med"/>
            <a:tailEnd type="none" w="med" len="med"/>
          </a:ln>
        </p:spPr>
        <p:txBody>
          <a:bodyPr/>
          <a:lstStyle>
            <a:lvl1pPr>
              <a:defRPr>
                <a:solidFill>
                  <a:srgbClr val="FFFFFF"/>
                </a:solidFill>
              </a:defRPr>
            </a:lvl1pPr>
          </a:lstStyle>
          <a:p>
            <a:endParaRPr lang="en-GB"/>
          </a:p>
        </p:txBody>
      </p:sp>
    </p:spTree>
    <p:extLst>
      <p:ext uri="{BB962C8B-B14F-4D97-AF65-F5344CB8AC3E}">
        <p14:creationId xmlns:p14="http://schemas.microsoft.com/office/powerpoint/2010/main" val="3764491392"/>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endParaRPr lang="en-GB" altLang="en-US" noProof="0"/>
          </a:p>
        </p:txBody>
      </p:sp>
      <p:sp>
        <p:nvSpPr>
          <p:cNvPr id="3" name="Content Placeholder 2"/>
          <p:cNvSpPr>
            <a:spLocks noGrp="1"/>
          </p:cNvSpPr>
          <p:nvPr>
            <p:ph idx="1"/>
          </p:nvPr>
        </p:nvSpPr>
        <p:spPr>
          <a:xfrm>
            <a:off x="2971800" y="1828800"/>
            <a:ext cx="5943600" cy="4267200"/>
          </a:xfrm>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4" name="Rectangle 4">
            <a:extLst>
              <a:ext uri="{FF2B5EF4-FFF2-40B4-BE49-F238E27FC236}">
                <a16:creationId xmlns:a16="http://schemas.microsoft.com/office/drawing/2014/main" id="{26620657-1EC8-44A7-1B97-30A8DBCE8733}"/>
              </a:ext>
            </a:extLst>
          </p:cNvPr>
          <p:cNvSpPr>
            <a:spLocks noGrp="1" noChangeArrowheads="1"/>
          </p:cNvSpPr>
          <p:nvPr>
            <p:ph type="dt" sz="half" idx="10"/>
          </p:nvPr>
        </p:nvSpPr>
        <p:spPr>
          <a:ln/>
        </p:spPr>
        <p:txBody>
          <a:bodyPr/>
          <a:lstStyle>
            <a:lvl1pPr>
              <a:defRPr/>
            </a:lvl1pPr>
          </a:lstStyle>
          <a:p>
            <a:fld id="{066434EE-CF7D-427E-9299-D29F49E3E66C}" type="datetime1">
              <a:rPr lang="en-US"/>
              <a:pPr/>
              <a:t>11/17/2025</a:t>
            </a:fld>
            <a:endParaRPr lang="en-GB"/>
          </a:p>
        </p:txBody>
      </p:sp>
      <p:sp>
        <p:nvSpPr>
          <p:cNvPr id="5" name="Rectangle 5">
            <a:extLst>
              <a:ext uri="{FF2B5EF4-FFF2-40B4-BE49-F238E27FC236}">
                <a16:creationId xmlns:a16="http://schemas.microsoft.com/office/drawing/2014/main" id="{393F8B7B-809D-B6AA-8B03-3376A5539474}"/>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83A0404C-20C8-5182-5B12-E5DB917AB5C8}"/>
              </a:ext>
            </a:extLst>
          </p:cNvPr>
          <p:cNvSpPr>
            <a:spLocks noGrp="1" noChangeArrowheads="1"/>
          </p:cNvSpPr>
          <p:nvPr>
            <p:ph type="sldNum" sz="quarter" idx="12"/>
          </p:nvPr>
        </p:nvSpPr>
        <p:spPr>
          <a:ln/>
        </p:spPr>
        <p:txBody>
          <a:bodyPr/>
          <a:lstStyle>
            <a:lvl1pPr>
              <a:defRPr/>
            </a:lvl1pPr>
          </a:lstStyle>
          <a:p>
            <a:fld id="{A3CF9B5C-0483-4C65-9845-BF9C32172210}" type="slidenum">
              <a:rPr lang="en-GB" altLang="en-US"/>
              <a:pPr/>
              <a:t>‹#›</a:t>
            </a:fld>
            <a:endParaRPr lang="en-GB" altLang="en-US"/>
          </a:p>
        </p:txBody>
      </p:sp>
    </p:spTree>
    <p:extLst>
      <p:ext uri="{BB962C8B-B14F-4D97-AF65-F5344CB8AC3E}">
        <p14:creationId xmlns:p14="http://schemas.microsoft.com/office/powerpoint/2010/main" val="2494645350"/>
      </p:ext>
    </p:extLst>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ltLang="en-US" noProof="0"/>
              <a:t>Click to edit Master title style</a:t>
            </a:r>
            <a:endParaRPr lang="en-GB" altLang="en-US" noProof="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en-US" noProof="0"/>
              <a:t>Click to edit Master text styles</a:t>
            </a:r>
          </a:p>
        </p:txBody>
      </p:sp>
      <p:sp>
        <p:nvSpPr>
          <p:cNvPr id="4" name="Rectangle 4">
            <a:extLst>
              <a:ext uri="{FF2B5EF4-FFF2-40B4-BE49-F238E27FC236}">
                <a16:creationId xmlns:a16="http://schemas.microsoft.com/office/drawing/2014/main" id="{4017C0C8-5864-138C-761B-88146A49E040}"/>
              </a:ext>
            </a:extLst>
          </p:cNvPr>
          <p:cNvSpPr>
            <a:spLocks noGrp="1" noChangeArrowheads="1"/>
          </p:cNvSpPr>
          <p:nvPr>
            <p:ph type="dt" sz="half" idx="10"/>
          </p:nvPr>
        </p:nvSpPr>
        <p:spPr>
          <a:ln/>
        </p:spPr>
        <p:txBody>
          <a:bodyPr/>
          <a:lstStyle>
            <a:lvl1pPr>
              <a:defRPr/>
            </a:lvl1pPr>
          </a:lstStyle>
          <a:p>
            <a:fld id="{7CCB505E-5906-445C-A942-9AA725218851}" type="datetime1">
              <a:rPr lang="en-US"/>
              <a:pPr/>
              <a:t>11/17/2025</a:t>
            </a:fld>
            <a:endParaRPr lang="en-GB"/>
          </a:p>
        </p:txBody>
      </p:sp>
      <p:sp>
        <p:nvSpPr>
          <p:cNvPr id="5" name="Rectangle 5">
            <a:extLst>
              <a:ext uri="{FF2B5EF4-FFF2-40B4-BE49-F238E27FC236}">
                <a16:creationId xmlns:a16="http://schemas.microsoft.com/office/drawing/2014/main" id="{1F3170A0-2B99-2673-6A56-F57CF38E412E}"/>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6D906DE7-4B91-0684-1226-6B9CEC495B58}"/>
              </a:ext>
            </a:extLst>
          </p:cNvPr>
          <p:cNvSpPr>
            <a:spLocks noGrp="1" noChangeArrowheads="1"/>
          </p:cNvSpPr>
          <p:nvPr>
            <p:ph type="sldNum" sz="quarter" idx="12"/>
          </p:nvPr>
        </p:nvSpPr>
        <p:spPr>
          <a:ln/>
        </p:spPr>
        <p:txBody>
          <a:bodyPr/>
          <a:lstStyle>
            <a:lvl1pPr>
              <a:defRPr/>
            </a:lvl1pPr>
          </a:lstStyle>
          <a:p>
            <a:fld id="{3944E754-9B09-4887-B323-A6ED61451770}" type="slidenum">
              <a:rPr lang="en-GB" altLang="en-US"/>
              <a:pPr/>
              <a:t>‹#›</a:t>
            </a:fld>
            <a:endParaRPr lang="en-GB" altLang="en-US"/>
          </a:p>
        </p:txBody>
      </p:sp>
    </p:spTree>
    <p:extLst>
      <p:ext uri="{BB962C8B-B14F-4D97-AF65-F5344CB8AC3E}">
        <p14:creationId xmlns:p14="http://schemas.microsoft.com/office/powerpoint/2010/main" val="3792019361"/>
      </p:ext>
    </p:extLst>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endParaRPr lang="en-GB" altLang="en-US" noProof="0"/>
          </a:p>
        </p:txBody>
      </p:sp>
      <p:sp>
        <p:nvSpPr>
          <p:cNvPr id="3" name="Content Placeholder 2"/>
          <p:cNvSpPr>
            <a:spLocks noGrp="1"/>
          </p:cNvSpPr>
          <p:nvPr>
            <p:ph sz="half" idx="1"/>
          </p:nvPr>
        </p:nvSpPr>
        <p:spPr>
          <a:xfrm>
            <a:off x="2971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4" name="Content Placeholder 3"/>
          <p:cNvSpPr>
            <a:spLocks noGrp="1"/>
          </p:cNvSpPr>
          <p:nvPr>
            <p:ph sz="half" idx="2"/>
          </p:nvPr>
        </p:nvSpPr>
        <p:spPr>
          <a:xfrm>
            <a:off x="6019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5" name="Rectangle 4">
            <a:extLst>
              <a:ext uri="{FF2B5EF4-FFF2-40B4-BE49-F238E27FC236}">
                <a16:creationId xmlns:a16="http://schemas.microsoft.com/office/drawing/2014/main" id="{B9D70165-0A71-CB20-D1F1-F2DF5E3C1B5B}"/>
              </a:ext>
            </a:extLst>
          </p:cNvPr>
          <p:cNvSpPr>
            <a:spLocks noGrp="1" noChangeArrowheads="1"/>
          </p:cNvSpPr>
          <p:nvPr>
            <p:ph type="dt" sz="half" idx="10"/>
          </p:nvPr>
        </p:nvSpPr>
        <p:spPr>
          <a:ln/>
        </p:spPr>
        <p:txBody>
          <a:bodyPr/>
          <a:lstStyle>
            <a:lvl1pPr>
              <a:defRPr/>
            </a:lvl1pPr>
          </a:lstStyle>
          <a:p>
            <a:fld id="{D8D12879-1209-452F-BAE8-514E4445BB02}" type="datetime1">
              <a:rPr lang="en-US"/>
              <a:pPr/>
              <a:t>11/17/2025</a:t>
            </a:fld>
            <a:endParaRPr lang="en-GB"/>
          </a:p>
        </p:txBody>
      </p:sp>
      <p:sp>
        <p:nvSpPr>
          <p:cNvPr id="6" name="Rectangle 5">
            <a:extLst>
              <a:ext uri="{FF2B5EF4-FFF2-40B4-BE49-F238E27FC236}">
                <a16:creationId xmlns:a16="http://schemas.microsoft.com/office/drawing/2014/main" id="{DE318E72-CDF7-D759-CEBA-95BFFB5D53AA}"/>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BB94BCC3-E891-4FE6-0264-B77037AA6F37}"/>
              </a:ext>
            </a:extLst>
          </p:cNvPr>
          <p:cNvSpPr>
            <a:spLocks noGrp="1" noChangeArrowheads="1"/>
          </p:cNvSpPr>
          <p:nvPr>
            <p:ph type="sldNum" sz="quarter" idx="12"/>
          </p:nvPr>
        </p:nvSpPr>
        <p:spPr>
          <a:ln/>
        </p:spPr>
        <p:txBody>
          <a:bodyPr/>
          <a:lstStyle>
            <a:lvl1pPr>
              <a:defRPr/>
            </a:lvl1pPr>
          </a:lstStyle>
          <a:p>
            <a:fld id="{82F0ED95-79B9-42FB-9F9F-BC3CB7B73F10}" type="slidenum">
              <a:rPr lang="en-GB" altLang="en-US"/>
              <a:pPr/>
              <a:t>‹#›</a:t>
            </a:fld>
            <a:endParaRPr lang="en-GB" altLang="en-US"/>
          </a:p>
        </p:txBody>
      </p:sp>
    </p:spTree>
    <p:extLst>
      <p:ext uri="{BB962C8B-B14F-4D97-AF65-F5344CB8AC3E}">
        <p14:creationId xmlns:p14="http://schemas.microsoft.com/office/powerpoint/2010/main" val="2587521882"/>
      </p:ext>
    </p:extLst>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en-US" noProof="0"/>
              <a:t>Click to edit Master title style</a:t>
            </a:r>
            <a:endParaRPr lang="en-GB" altLang="en-US"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7" name="Rectangle 4">
            <a:extLst>
              <a:ext uri="{FF2B5EF4-FFF2-40B4-BE49-F238E27FC236}">
                <a16:creationId xmlns:a16="http://schemas.microsoft.com/office/drawing/2014/main" id="{5BE34E6A-208F-6411-B027-5A641B287356}"/>
              </a:ext>
            </a:extLst>
          </p:cNvPr>
          <p:cNvSpPr>
            <a:spLocks noGrp="1" noChangeArrowheads="1"/>
          </p:cNvSpPr>
          <p:nvPr>
            <p:ph type="dt" sz="half" idx="10"/>
          </p:nvPr>
        </p:nvSpPr>
        <p:spPr>
          <a:ln/>
        </p:spPr>
        <p:txBody>
          <a:bodyPr/>
          <a:lstStyle>
            <a:lvl1pPr>
              <a:defRPr/>
            </a:lvl1pPr>
          </a:lstStyle>
          <a:p>
            <a:fld id="{0883D81A-57CC-425E-8228-2A8D145A40CB}" type="datetime1">
              <a:rPr lang="en-US"/>
              <a:pPr/>
              <a:t>11/17/2025</a:t>
            </a:fld>
            <a:endParaRPr lang="en-GB"/>
          </a:p>
        </p:txBody>
      </p:sp>
      <p:sp>
        <p:nvSpPr>
          <p:cNvPr id="8" name="Rectangle 5">
            <a:extLst>
              <a:ext uri="{FF2B5EF4-FFF2-40B4-BE49-F238E27FC236}">
                <a16:creationId xmlns:a16="http://schemas.microsoft.com/office/drawing/2014/main" id="{F269A282-CAD8-969E-FE33-156A55496E06}"/>
              </a:ext>
            </a:extLst>
          </p:cNvPr>
          <p:cNvSpPr>
            <a:spLocks noGrp="1" noChangeArrowheads="1"/>
          </p:cNvSpPr>
          <p:nvPr>
            <p:ph type="ftr" sz="quarter" idx="11"/>
          </p:nvPr>
        </p:nvSpPr>
        <p:spPr>
          <a:ln/>
        </p:spPr>
        <p:txBody>
          <a:bodyPr/>
          <a:lstStyle>
            <a:lvl1pPr>
              <a:defRPr/>
            </a:lvl1pPr>
          </a:lstStyle>
          <a:p>
            <a:endParaRPr lang="en-GB"/>
          </a:p>
        </p:txBody>
      </p:sp>
      <p:sp>
        <p:nvSpPr>
          <p:cNvPr id="9" name="Rectangle 6">
            <a:extLst>
              <a:ext uri="{FF2B5EF4-FFF2-40B4-BE49-F238E27FC236}">
                <a16:creationId xmlns:a16="http://schemas.microsoft.com/office/drawing/2014/main" id="{8EAB3707-365E-488A-7351-1AA8D7877F65}"/>
              </a:ext>
            </a:extLst>
          </p:cNvPr>
          <p:cNvSpPr>
            <a:spLocks noGrp="1" noChangeArrowheads="1"/>
          </p:cNvSpPr>
          <p:nvPr>
            <p:ph type="sldNum" sz="quarter" idx="12"/>
          </p:nvPr>
        </p:nvSpPr>
        <p:spPr>
          <a:ln/>
        </p:spPr>
        <p:txBody>
          <a:bodyPr/>
          <a:lstStyle>
            <a:lvl1pPr>
              <a:defRPr/>
            </a:lvl1pPr>
          </a:lstStyle>
          <a:p>
            <a:fld id="{76CAFFC0-EB01-4B43-BA28-A08B2FF77FC6}" type="slidenum">
              <a:rPr lang="en-GB" altLang="en-US"/>
              <a:pPr/>
              <a:t>‹#›</a:t>
            </a:fld>
            <a:endParaRPr lang="en-GB" altLang="en-US"/>
          </a:p>
        </p:txBody>
      </p:sp>
    </p:spTree>
    <p:extLst>
      <p:ext uri="{BB962C8B-B14F-4D97-AF65-F5344CB8AC3E}">
        <p14:creationId xmlns:p14="http://schemas.microsoft.com/office/powerpoint/2010/main" val="1064823365"/>
      </p:ext>
    </p:extLst>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endParaRPr lang="en-GB" altLang="en-US" noProof="0"/>
          </a:p>
        </p:txBody>
      </p:sp>
      <p:sp>
        <p:nvSpPr>
          <p:cNvPr id="3" name="Rectangle 4">
            <a:extLst>
              <a:ext uri="{FF2B5EF4-FFF2-40B4-BE49-F238E27FC236}">
                <a16:creationId xmlns:a16="http://schemas.microsoft.com/office/drawing/2014/main" id="{2E8825F1-950E-7C31-EB13-4EA9EC4E8CC2}"/>
              </a:ext>
            </a:extLst>
          </p:cNvPr>
          <p:cNvSpPr>
            <a:spLocks noGrp="1" noChangeArrowheads="1"/>
          </p:cNvSpPr>
          <p:nvPr>
            <p:ph type="dt" sz="half" idx="10"/>
          </p:nvPr>
        </p:nvSpPr>
        <p:spPr>
          <a:ln/>
        </p:spPr>
        <p:txBody>
          <a:bodyPr/>
          <a:lstStyle>
            <a:lvl1pPr>
              <a:defRPr/>
            </a:lvl1pPr>
          </a:lstStyle>
          <a:p>
            <a:fld id="{B9FC7555-80AC-4436-B0EE-CB22B3F091F5}" type="datetime1">
              <a:rPr lang="en-US"/>
              <a:pPr/>
              <a:t>11/17/2025</a:t>
            </a:fld>
            <a:endParaRPr lang="en-GB"/>
          </a:p>
        </p:txBody>
      </p:sp>
      <p:sp>
        <p:nvSpPr>
          <p:cNvPr id="4" name="Rectangle 5">
            <a:extLst>
              <a:ext uri="{FF2B5EF4-FFF2-40B4-BE49-F238E27FC236}">
                <a16:creationId xmlns:a16="http://schemas.microsoft.com/office/drawing/2014/main" id="{90BDB41A-81EA-E1A8-8D16-BE29E5CA09EF}"/>
              </a:ext>
            </a:extLst>
          </p:cNvPr>
          <p:cNvSpPr>
            <a:spLocks noGrp="1" noChangeArrowheads="1"/>
          </p:cNvSpPr>
          <p:nvPr>
            <p:ph type="ftr" sz="quarter" idx="11"/>
          </p:nvPr>
        </p:nvSpPr>
        <p:spPr>
          <a:ln/>
        </p:spPr>
        <p:txBody>
          <a:bodyPr/>
          <a:lstStyle>
            <a:lvl1pPr>
              <a:defRPr/>
            </a:lvl1pPr>
          </a:lstStyle>
          <a:p>
            <a:endParaRPr lang="en-GB"/>
          </a:p>
        </p:txBody>
      </p:sp>
      <p:sp>
        <p:nvSpPr>
          <p:cNvPr id="5" name="Rectangle 6">
            <a:extLst>
              <a:ext uri="{FF2B5EF4-FFF2-40B4-BE49-F238E27FC236}">
                <a16:creationId xmlns:a16="http://schemas.microsoft.com/office/drawing/2014/main" id="{F0CC3374-2DA0-314F-597D-F06DEBA27450}"/>
              </a:ext>
            </a:extLst>
          </p:cNvPr>
          <p:cNvSpPr>
            <a:spLocks noGrp="1" noChangeArrowheads="1"/>
          </p:cNvSpPr>
          <p:nvPr>
            <p:ph type="sldNum" sz="quarter" idx="12"/>
          </p:nvPr>
        </p:nvSpPr>
        <p:spPr>
          <a:ln/>
        </p:spPr>
        <p:txBody>
          <a:bodyPr/>
          <a:lstStyle>
            <a:lvl1pPr>
              <a:defRPr/>
            </a:lvl1pPr>
          </a:lstStyle>
          <a:p>
            <a:fld id="{3915C1E3-218E-445C-862B-D02CDD561139}" type="slidenum">
              <a:rPr lang="en-GB" altLang="en-US"/>
              <a:pPr/>
              <a:t>‹#›</a:t>
            </a:fld>
            <a:endParaRPr lang="en-GB" altLang="en-US"/>
          </a:p>
        </p:txBody>
      </p:sp>
    </p:spTree>
    <p:extLst>
      <p:ext uri="{BB962C8B-B14F-4D97-AF65-F5344CB8AC3E}">
        <p14:creationId xmlns:p14="http://schemas.microsoft.com/office/powerpoint/2010/main" val="1900529235"/>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sz="half" idx="1"/>
          </p:nvPr>
        </p:nvSpPr>
        <p:spPr>
          <a:xfrm>
            <a:off x="2971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Content Placeholder 3"/>
          <p:cNvSpPr>
            <a:spLocks noGrp="1"/>
          </p:cNvSpPr>
          <p:nvPr>
            <p:ph sz="half" idx="2"/>
          </p:nvPr>
        </p:nvSpPr>
        <p:spPr>
          <a:xfrm>
            <a:off x="6019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Rectangle 4">
            <a:extLst>
              <a:ext uri="{FF2B5EF4-FFF2-40B4-BE49-F238E27FC236}">
                <a16:creationId xmlns:a16="http://schemas.microsoft.com/office/drawing/2014/main" id="{777E6576-AEB1-07E8-9D25-86DE60B78618}"/>
              </a:ext>
            </a:extLst>
          </p:cNvPr>
          <p:cNvSpPr>
            <a:spLocks noGrp="1" noChangeArrowheads="1"/>
          </p:cNvSpPr>
          <p:nvPr>
            <p:ph type="dt" sz="half" idx="10"/>
          </p:nvPr>
        </p:nvSpPr>
        <p:spPr>
          <a:ln/>
        </p:spPr>
        <p:txBody>
          <a:bodyPr/>
          <a:lstStyle>
            <a:lvl1pPr>
              <a:defRPr/>
            </a:lvl1pPr>
          </a:lstStyle>
          <a:p>
            <a:fld id="{2219D4C1-38B3-4A09-81CA-1E6AAC947096}" type="datetime1">
              <a:rPr lang="en-US"/>
              <a:pPr/>
              <a:t>11/17/2025</a:t>
            </a:fld>
            <a:endParaRPr lang="en-GB"/>
          </a:p>
        </p:txBody>
      </p:sp>
      <p:sp>
        <p:nvSpPr>
          <p:cNvPr id="6" name="Rectangle 5">
            <a:extLst>
              <a:ext uri="{FF2B5EF4-FFF2-40B4-BE49-F238E27FC236}">
                <a16:creationId xmlns:a16="http://schemas.microsoft.com/office/drawing/2014/main" id="{323B262B-8CB3-7FD2-CF8A-5E80AA6939FA}"/>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E7E9649A-8462-2D46-50F4-BC07800895A9}"/>
              </a:ext>
            </a:extLst>
          </p:cNvPr>
          <p:cNvSpPr>
            <a:spLocks noGrp="1" noChangeArrowheads="1"/>
          </p:cNvSpPr>
          <p:nvPr>
            <p:ph type="sldNum" sz="quarter" idx="12"/>
          </p:nvPr>
        </p:nvSpPr>
        <p:spPr>
          <a:ln/>
        </p:spPr>
        <p:txBody>
          <a:bodyPr/>
          <a:lstStyle>
            <a:lvl1pPr>
              <a:defRPr/>
            </a:lvl1pPr>
          </a:lstStyle>
          <a:p>
            <a:fld id="{F25D6C90-DFCF-4AF7-A5FF-E72DFF966B62}" type="slidenum">
              <a:rPr lang="en-GB" altLang="en-US"/>
              <a:pPr/>
              <a:t>‹#›</a:t>
            </a:fld>
            <a:endParaRPr lang="en-GB" altLang="en-US"/>
          </a:p>
        </p:txBody>
      </p:sp>
    </p:spTree>
    <p:extLst>
      <p:ext uri="{BB962C8B-B14F-4D97-AF65-F5344CB8AC3E}">
        <p14:creationId xmlns:p14="http://schemas.microsoft.com/office/powerpoint/2010/main" val="2516348079"/>
      </p:ext>
    </p:extLst>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323A49E-B58F-5782-4B7E-62372F126F54}"/>
              </a:ext>
            </a:extLst>
          </p:cNvPr>
          <p:cNvSpPr>
            <a:spLocks noGrp="1" noChangeArrowheads="1"/>
          </p:cNvSpPr>
          <p:nvPr>
            <p:ph type="dt" sz="half" idx="10"/>
          </p:nvPr>
        </p:nvSpPr>
        <p:spPr>
          <a:ln/>
        </p:spPr>
        <p:txBody>
          <a:bodyPr/>
          <a:lstStyle>
            <a:lvl1pPr>
              <a:defRPr/>
            </a:lvl1pPr>
          </a:lstStyle>
          <a:p>
            <a:fld id="{D73F41CC-1055-4EC0-8CB1-485CB16DF026}" type="datetime1">
              <a:rPr lang="en-US"/>
              <a:pPr/>
              <a:t>11/17/2025</a:t>
            </a:fld>
            <a:endParaRPr lang="en-GB"/>
          </a:p>
        </p:txBody>
      </p:sp>
      <p:sp>
        <p:nvSpPr>
          <p:cNvPr id="3" name="Rectangle 5">
            <a:extLst>
              <a:ext uri="{FF2B5EF4-FFF2-40B4-BE49-F238E27FC236}">
                <a16:creationId xmlns:a16="http://schemas.microsoft.com/office/drawing/2014/main" id="{0C9B8A05-174F-73DD-7EDA-92C6924D2275}"/>
              </a:ext>
            </a:extLst>
          </p:cNvPr>
          <p:cNvSpPr>
            <a:spLocks noGrp="1" noChangeArrowheads="1"/>
          </p:cNvSpPr>
          <p:nvPr>
            <p:ph type="ftr" sz="quarter" idx="11"/>
          </p:nvPr>
        </p:nvSpPr>
        <p:spPr>
          <a:ln/>
        </p:spPr>
        <p:txBody>
          <a:bodyPr/>
          <a:lstStyle>
            <a:lvl1pPr>
              <a:defRPr/>
            </a:lvl1pPr>
          </a:lstStyle>
          <a:p>
            <a:endParaRPr lang="en-GB"/>
          </a:p>
        </p:txBody>
      </p:sp>
      <p:sp>
        <p:nvSpPr>
          <p:cNvPr id="4" name="Rectangle 6">
            <a:extLst>
              <a:ext uri="{FF2B5EF4-FFF2-40B4-BE49-F238E27FC236}">
                <a16:creationId xmlns:a16="http://schemas.microsoft.com/office/drawing/2014/main" id="{C606C9A9-098C-0355-34A8-10A21F0DDBAA}"/>
              </a:ext>
            </a:extLst>
          </p:cNvPr>
          <p:cNvSpPr>
            <a:spLocks noGrp="1" noChangeArrowheads="1"/>
          </p:cNvSpPr>
          <p:nvPr>
            <p:ph type="sldNum" sz="quarter" idx="12"/>
          </p:nvPr>
        </p:nvSpPr>
        <p:spPr>
          <a:ln/>
        </p:spPr>
        <p:txBody>
          <a:bodyPr/>
          <a:lstStyle>
            <a:lvl1pPr>
              <a:defRPr/>
            </a:lvl1pPr>
          </a:lstStyle>
          <a:p>
            <a:fld id="{7BF564C3-0DD6-429C-8691-4F81BF88D6D4}" type="slidenum">
              <a:rPr lang="en-GB" altLang="en-US"/>
              <a:pPr/>
              <a:t>‹#›</a:t>
            </a:fld>
            <a:endParaRPr lang="en-GB" altLang="en-US"/>
          </a:p>
        </p:txBody>
      </p:sp>
    </p:spTree>
    <p:extLst>
      <p:ext uri="{BB962C8B-B14F-4D97-AF65-F5344CB8AC3E}">
        <p14:creationId xmlns:p14="http://schemas.microsoft.com/office/powerpoint/2010/main" val="2313821999"/>
      </p:ext>
    </p:extLst>
  </p:cSld>
  <p:clrMapOvr>
    <a:masterClrMapping/>
  </p:clrMapOvr>
  <p:transition>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en-US" noProof="0"/>
              <a:t>Click to edit Master title style</a:t>
            </a:r>
            <a:endParaRPr lang="en-GB" altLang="en-US" noProof="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en-US" noProof="0"/>
              <a:t>Click to edit Master text styles</a:t>
            </a:r>
          </a:p>
        </p:txBody>
      </p:sp>
      <p:sp>
        <p:nvSpPr>
          <p:cNvPr id="5" name="Rectangle 4">
            <a:extLst>
              <a:ext uri="{FF2B5EF4-FFF2-40B4-BE49-F238E27FC236}">
                <a16:creationId xmlns:a16="http://schemas.microsoft.com/office/drawing/2014/main" id="{2E76DE80-DEC7-0207-E5D1-AFFCC165C378}"/>
              </a:ext>
            </a:extLst>
          </p:cNvPr>
          <p:cNvSpPr>
            <a:spLocks noGrp="1" noChangeArrowheads="1"/>
          </p:cNvSpPr>
          <p:nvPr>
            <p:ph type="dt" sz="half" idx="10"/>
          </p:nvPr>
        </p:nvSpPr>
        <p:spPr>
          <a:ln/>
        </p:spPr>
        <p:txBody>
          <a:bodyPr/>
          <a:lstStyle>
            <a:lvl1pPr>
              <a:defRPr/>
            </a:lvl1pPr>
          </a:lstStyle>
          <a:p>
            <a:fld id="{B22ACEEF-5324-4F33-8A18-8F1B54645B98}" type="datetime1">
              <a:rPr lang="en-US"/>
              <a:pPr/>
              <a:t>11/17/2025</a:t>
            </a:fld>
            <a:endParaRPr lang="en-GB"/>
          </a:p>
        </p:txBody>
      </p:sp>
      <p:sp>
        <p:nvSpPr>
          <p:cNvPr id="6" name="Rectangle 5">
            <a:extLst>
              <a:ext uri="{FF2B5EF4-FFF2-40B4-BE49-F238E27FC236}">
                <a16:creationId xmlns:a16="http://schemas.microsoft.com/office/drawing/2014/main" id="{8834A222-B323-3A6C-C92E-07544C2FDAC9}"/>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3578D57F-B488-51CB-0D7B-2304F7828C76}"/>
              </a:ext>
            </a:extLst>
          </p:cNvPr>
          <p:cNvSpPr>
            <a:spLocks noGrp="1" noChangeArrowheads="1"/>
          </p:cNvSpPr>
          <p:nvPr>
            <p:ph type="sldNum" sz="quarter" idx="12"/>
          </p:nvPr>
        </p:nvSpPr>
        <p:spPr>
          <a:ln/>
        </p:spPr>
        <p:txBody>
          <a:bodyPr/>
          <a:lstStyle>
            <a:lvl1pPr>
              <a:defRPr/>
            </a:lvl1pPr>
          </a:lstStyle>
          <a:p>
            <a:fld id="{15ECBA01-EB05-4DEF-8EB3-4297BFF2149C}" type="slidenum">
              <a:rPr lang="en-GB" altLang="en-US"/>
              <a:pPr/>
              <a:t>‹#›</a:t>
            </a:fld>
            <a:endParaRPr lang="en-GB" altLang="en-US"/>
          </a:p>
        </p:txBody>
      </p:sp>
    </p:spTree>
    <p:extLst>
      <p:ext uri="{BB962C8B-B14F-4D97-AF65-F5344CB8AC3E}">
        <p14:creationId xmlns:p14="http://schemas.microsoft.com/office/powerpoint/2010/main" val="3031523391"/>
      </p:ext>
    </p:extLst>
  </p:cSld>
  <p:clrMapOvr>
    <a:masterClrMapping/>
  </p:clrMapOvr>
  <p:transition>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en-US" noProof="0"/>
              <a:t>Click to edit Master title style</a:t>
            </a:r>
            <a:endParaRPr lang="en-GB" altLang="en-US" noProof="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en-US" noProof="0"/>
              <a:t>Click to edit Master text styles</a:t>
            </a:r>
          </a:p>
        </p:txBody>
      </p:sp>
      <p:sp>
        <p:nvSpPr>
          <p:cNvPr id="5" name="Rectangle 4">
            <a:extLst>
              <a:ext uri="{FF2B5EF4-FFF2-40B4-BE49-F238E27FC236}">
                <a16:creationId xmlns:a16="http://schemas.microsoft.com/office/drawing/2014/main" id="{DDC4D7B2-2A38-6E71-DAF8-587D659039B4}"/>
              </a:ext>
            </a:extLst>
          </p:cNvPr>
          <p:cNvSpPr>
            <a:spLocks noGrp="1" noChangeArrowheads="1"/>
          </p:cNvSpPr>
          <p:nvPr>
            <p:ph type="dt" sz="half" idx="10"/>
          </p:nvPr>
        </p:nvSpPr>
        <p:spPr>
          <a:ln/>
        </p:spPr>
        <p:txBody>
          <a:bodyPr/>
          <a:lstStyle>
            <a:lvl1pPr>
              <a:defRPr/>
            </a:lvl1pPr>
          </a:lstStyle>
          <a:p>
            <a:fld id="{611B1043-7D60-4926-95E5-24862C19B6F1}" type="datetime1">
              <a:rPr lang="en-US"/>
              <a:pPr/>
              <a:t>11/17/2025</a:t>
            </a:fld>
            <a:endParaRPr lang="en-GB"/>
          </a:p>
        </p:txBody>
      </p:sp>
      <p:sp>
        <p:nvSpPr>
          <p:cNvPr id="6" name="Rectangle 5">
            <a:extLst>
              <a:ext uri="{FF2B5EF4-FFF2-40B4-BE49-F238E27FC236}">
                <a16:creationId xmlns:a16="http://schemas.microsoft.com/office/drawing/2014/main" id="{30AB5A22-386B-BD7A-5630-E785DA81823A}"/>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B5B7EB57-DE43-84CD-94FF-F56350CAB7F2}"/>
              </a:ext>
            </a:extLst>
          </p:cNvPr>
          <p:cNvSpPr>
            <a:spLocks noGrp="1" noChangeArrowheads="1"/>
          </p:cNvSpPr>
          <p:nvPr>
            <p:ph type="sldNum" sz="quarter" idx="12"/>
          </p:nvPr>
        </p:nvSpPr>
        <p:spPr>
          <a:ln/>
        </p:spPr>
        <p:txBody>
          <a:bodyPr/>
          <a:lstStyle>
            <a:lvl1pPr>
              <a:defRPr/>
            </a:lvl1pPr>
          </a:lstStyle>
          <a:p>
            <a:fld id="{708D73C0-5E2E-4C9A-BFCE-D28CBF03A4F6}" type="slidenum">
              <a:rPr lang="en-GB" altLang="en-US"/>
              <a:pPr/>
              <a:t>‹#›</a:t>
            </a:fld>
            <a:endParaRPr lang="en-GB" altLang="en-US"/>
          </a:p>
        </p:txBody>
      </p:sp>
    </p:spTree>
    <p:extLst>
      <p:ext uri="{BB962C8B-B14F-4D97-AF65-F5344CB8AC3E}">
        <p14:creationId xmlns:p14="http://schemas.microsoft.com/office/powerpoint/2010/main" val="2132325582"/>
      </p:ext>
    </p:extLst>
  </p:cSld>
  <p:clrMapOvr>
    <a:masterClrMapping/>
  </p:clrMapOvr>
  <p:transitio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endParaRPr lang="en-GB" altLang="en-US" noProof="0"/>
          </a:p>
        </p:txBody>
      </p:sp>
      <p:sp>
        <p:nvSpPr>
          <p:cNvPr id="3" name="Vertical Text Placeholder 2"/>
          <p:cNvSpPr>
            <a:spLocks noGrp="1"/>
          </p:cNvSpPr>
          <p:nvPr>
            <p:ph type="body" orient="vert" idx="1"/>
          </p:nvPr>
        </p:nvSpPr>
        <p:spPr>
          <a:xfrm>
            <a:off x="2971800" y="1828800"/>
            <a:ext cx="5943600" cy="4267200"/>
          </a:xfrm>
        </p:spPr>
        <p:txBody>
          <a:bodyPr vert="eaVert"/>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4" name="Rectangle 4">
            <a:extLst>
              <a:ext uri="{FF2B5EF4-FFF2-40B4-BE49-F238E27FC236}">
                <a16:creationId xmlns:a16="http://schemas.microsoft.com/office/drawing/2014/main" id="{7332867E-8F10-B722-61B0-E5C0A41C5A77}"/>
              </a:ext>
            </a:extLst>
          </p:cNvPr>
          <p:cNvSpPr>
            <a:spLocks noGrp="1" noChangeArrowheads="1"/>
          </p:cNvSpPr>
          <p:nvPr>
            <p:ph type="dt" sz="half" idx="10"/>
          </p:nvPr>
        </p:nvSpPr>
        <p:spPr>
          <a:ln/>
        </p:spPr>
        <p:txBody>
          <a:bodyPr/>
          <a:lstStyle>
            <a:lvl1pPr>
              <a:defRPr/>
            </a:lvl1pPr>
          </a:lstStyle>
          <a:p>
            <a:fld id="{76BB1385-0518-4D49-A0D6-20EB49F06DC6}" type="datetime1">
              <a:rPr lang="en-US"/>
              <a:pPr/>
              <a:t>11/17/2025</a:t>
            </a:fld>
            <a:endParaRPr lang="en-GB"/>
          </a:p>
        </p:txBody>
      </p:sp>
      <p:sp>
        <p:nvSpPr>
          <p:cNvPr id="5" name="Rectangle 5">
            <a:extLst>
              <a:ext uri="{FF2B5EF4-FFF2-40B4-BE49-F238E27FC236}">
                <a16:creationId xmlns:a16="http://schemas.microsoft.com/office/drawing/2014/main" id="{3F688916-8B4E-D963-A606-9218725ADE14}"/>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04A31421-9AE7-4F9B-52E9-230CAE1166CE}"/>
              </a:ext>
            </a:extLst>
          </p:cNvPr>
          <p:cNvSpPr>
            <a:spLocks noGrp="1" noChangeArrowheads="1"/>
          </p:cNvSpPr>
          <p:nvPr>
            <p:ph type="sldNum" sz="quarter" idx="12"/>
          </p:nvPr>
        </p:nvSpPr>
        <p:spPr>
          <a:ln/>
        </p:spPr>
        <p:txBody>
          <a:bodyPr/>
          <a:lstStyle>
            <a:lvl1pPr>
              <a:defRPr/>
            </a:lvl1pPr>
          </a:lstStyle>
          <a:p>
            <a:fld id="{C78F4A2D-EB74-48BD-8BA1-669CC40A81B8}" type="slidenum">
              <a:rPr lang="en-GB" altLang="en-US"/>
              <a:pPr/>
              <a:t>‹#›</a:t>
            </a:fld>
            <a:endParaRPr lang="en-GB" altLang="en-US"/>
          </a:p>
        </p:txBody>
      </p:sp>
    </p:spTree>
    <p:extLst>
      <p:ext uri="{BB962C8B-B14F-4D97-AF65-F5344CB8AC3E}">
        <p14:creationId xmlns:p14="http://schemas.microsoft.com/office/powerpoint/2010/main" val="3693468676"/>
      </p:ext>
    </p:extLst>
  </p:cSld>
  <p:clrMapOvr>
    <a:masterClrMapping/>
  </p:clrMapOvr>
  <p:transitio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28800"/>
            <a:ext cx="2133600" cy="4267200"/>
          </a:xfrm>
        </p:spPr>
        <p:txBody>
          <a:bodyPr vert="eaVert"/>
          <a:lstStyle/>
          <a:p>
            <a:r>
              <a:rPr lang="en-US" altLang="en-US" noProof="0"/>
              <a:t>Click to edit Master title style</a:t>
            </a:r>
            <a:endParaRPr lang="en-GB" altLang="en-US" noProof="0"/>
          </a:p>
        </p:txBody>
      </p:sp>
      <p:sp>
        <p:nvSpPr>
          <p:cNvPr id="3" name="Vertical Text Placeholder 2"/>
          <p:cNvSpPr>
            <a:spLocks noGrp="1"/>
          </p:cNvSpPr>
          <p:nvPr>
            <p:ph type="body" orient="vert" idx="1"/>
          </p:nvPr>
        </p:nvSpPr>
        <p:spPr>
          <a:xfrm>
            <a:off x="381000" y="1828800"/>
            <a:ext cx="6248400" cy="4267200"/>
          </a:xfrm>
        </p:spPr>
        <p:txBody>
          <a:bodyPr vert="eaVert"/>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4" name="Rectangle 4">
            <a:extLst>
              <a:ext uri="{FF2B5EF4-FFF2-40B4-BE49-F238E27FC236}">
                <a16:creationId xmlns:a16="http://schemas.microsoft.com/office/drawing/2014/main" id="{DF565573-DE5D-A940-CC8C-AAA93D11C7FA}"/>
              </a:ext>
            </a:extLst>
          </p:cNvPr>
          <p:cNvSpPr>
            <a:spLocks noGrp="1" noChangeArrowheads="1"/>
          </p:cNvSpPr>
          <p:nvPr>
            <p:ph type="dt" sz="half" idx="10"/>
          </p:nvPr>
        </p:nvSpPr>
        <p:spPr>
          <a:ln/>
        </p:spPr>
        <p:txBody>
          <a:bodyPr/>
          <a:lstStyle>
            <a:lvl1pPr>
              <a:defRPr/>
            </a:lvl1pPr>
          </a:lstStyle>
          <a:p>
            <a:fld id="{880AE27C-6A9F-49F8-B5C2-3BEE044630E9}" type="datetime1">
              <a:rPr lang="en-US"/>
              <a:pPr/>
              <a:t>11/17/2025</a:t>
            </a:fld>
            <a:endParaRPr lang="en-GB"/>
          </a:p>
        </p:txBody>
      </p:sp>
      <p:sp>
        <p:nvSpPr>
          <p:cNvPr id="5" name="Rectangle 5">
            <a:extLst>
              <a:ext uri="{FF2B5EF4-FFF2-40B4-BE49-F238E27FC236}">
                <a16:creationId xmlns:a16="http://schemas.microsoft.com/office/drawing/2014/main" id="{6BBDA9DF-2BF8-8377-0B26-0407236B8974}"/>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10C73AED-2556-F522-FE55-459596A75F0C}"/>
              </a:ext>
            </a:extLst>
          </p:cNvPr>
          <p:cNvSpPr>
            <a:spLocks noGrp="1" noChangeArrowheads="1"/>
          </p:cNvSpPr>
          <p:nvPr>
            <p:ph type="sldNum" sz="quarter" idx="12"/>
          </p:nvPr>
        </p:nvSpPr>
        <p:spPr>
          <a:ln/>
        </p:spPr>
        <p:txBody>
          <a:bodyPr/>
          <a:lstStyle>
            <a:lvl1pPr>
              <a:defRPr/>
            </a:lvl1pPr>
          </a:lstStyle>
          <a:p>
            <a:fld id="{1C46DDCA-8731-4F5B-A0EA-C514EB30C433}" type="slidenum">
              <a:rPr lang="en-GB" altLang="en-US"/>
              <a:pPr/>
              <a:t>‹#›</a:t>
            </a:fld>
            <a:endParaRPr lang="en-GB" altLang="en-US"/>
          </a:p>
        </p:txBody>
      </p:sp>
    </p:spTree>
    <p:extLst>
      <p:ext uri="{BB962C8B-B14F-4D97-AF65-F5344CB8AC3E}">
        <p14:creationId xmlns:p14="http://schemas.microsoft.com/office/powerpoint/2010/main" val="1110625973"/>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7" name="Rectangle 4">
            <a:extLst>
              <a:ext uri="{FF2B5EF4-FFF2-40B4-BE49-F238E27FC236}">
                <a16:creationId xmlns:a16="http://schemas.microsoft.com/office/drawing/2014/main" id="{61994A03-04EA-BF2E-464C-CB6FAD92EA60}"/>
              </a:ext>
            </a:extLst>
          </p:cNvPr>
          <p:cNvSpPr>
            <a:spLocks noGrp="1" noChangeArrowheads="1"/>
          </p:cNvSpPr>
          <p:nvPr>
            <p:ph type="dt" sz="half" idx="10"/>
          </p:nvPr>
        </p:nvSpPr>
        <p:spPr>
          <a:ln/>
        </p:spPr>
        <p:txBody>
          <a:bodyPr/>
          <a:lstStyle>
            <a:lvl1pPr>
              <a:defRPr/>
            </a:lvl1pPr>
          </a:lstStyle>
          <a:p>
            <a:fld id="{6A6FA0D5-F29C-496A-B3CF-9836752C4D81}" type="datetime1">
              <a:rPr lang="en-US"/>
              <a:pPr/>
              <a:t>11/17/2025</a:t>
            </a:fld>
            <a:endParaRPr lang="en-GB"/>
          </a:p>
        </p:txBody>
      </p:sp>
      <p:sp>
        <p:nvSpPr>
          <p:cNvPr id="8" name="Rectangle 5">
            <a:extLst>
              <a:ext uri="{FF2B5EF4-FFF2-40B4-BE49-F238E27FC236}">
                <a16:creationId xmlns:a16="http://schemas.microsoft.com/office/drawing/2014/main" id="{AAA097EC-4020-BB98-0BC5-B8E5C183CDC7}"/>
              </a:ext>
            </a:extLst>
          </p:cNvPr>
          <p:cNvSpPr>
            <a:spLocks noGrp="1" noChangeArrowheads="1"/>
          </p:cNvSpPr>
          <p:nvPr>
            <p:ph type="ftr" sz="quarter" idx="11"/>
          </p:nvPr>
        </p:nvSpPr>
        <p:spPr>
          <a:ln/>
        </p:spPr>
        <p:txBody>
          <a:bodyPr/>
          <a:lstStyle>
            <a:lvl1pPr>
              <a:defRPr/>
            </a:lvl1pPr>
          </a:lstStyle>
          <a:p>
            <a:endParaRPr lang="en-GB"/>
          </a:p>
        </p:txBody>
      </p:sp>
      <p:sp>
        <p:nvSpPr>
          <p:cNvPr id="9" name="Rectangle 6">
            <a:extLst>
              <a:ext uri="{FF2B5EF4-FFF2-40B4-BE49-F238E27FC236}">
                <a16:creationId xmlns:a16="http://schemas.microsoft.com/office/drawing/2014/main" id="{5CFAF9A2-4BBD-91D3-2F92-5AF47B94B3D6}"/>
              </a:ext>
            </a:extLst>
          </p:cNvPr>
          <p:cNvSpPr>
            <a:spLocks noGrp="1" noChangeArrowheads="1"/>
          </p:cNvSpPr>
          <p:nvPr>
            <p:ph type="sldNum" sz="quarter" idx="12"/>
          </p:nvPr>
        </p:nvSpPr>
        <p:spPr>
          <a:ln/>
        </p:spPr>
        <p:txBody>
          <a:bodyPr/>
          <a:lstStyle>
            <a:lvl1pPr>
              <a:defRPr/>
            </a:lvl1pPr>
          </a:lstStyle>
          <a:p>
            <a:fld id="{3048FEBD-C9EF-4B20-96C9-73C258390CE5}" type="slidenum">
              <a:rPr lang="en-GB" altLang="en-US"/>
              <a:pPr/>
              <a:t>‹#›</a:t>
            </a:fld>
            <a:endParaRPr lang="en-GB" altLang="en-US"/>
          </a:p>
        </p:txBody>
      </p:sp>
    </p:spTree>
    <p:extLst>
      <p:ext uri="{BB962C8B-B14F-4D97-AF65-F5344CB8AC3E}">
        <p14:creationId xmlns:p14="http://schemas.microsoft.com/office/powerpoint/2010/main" val="4280399880"/>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Rectangle 4">
            <a:extLst>
              <a:ext uri="{FF2B5EF4-FFF2-40B4-BE49-F238E27FC236}">
                <a16:creationId xmlns:a16="http://schemas.microsoft.com/office/drawing/2014/main" id="{A0BA0A0B-D590-7DFD-5918-F65CCD89C171}"/>
              </a:ext>
            </a:extLst>
          </p:cNvPr>
          <p:cNvSpPr>
            <a:spLocks noGrp="1" noChangeArrowheads="1"/>
          </p:cNvSpPr>
          <p:nvPr>
            <p:ph type="dt" sz="half" idx="10"/>
          </p:nvPr>
        </p:nvSpPr>
        <p:spPr>
          <a:ln/>
        </p:spPr>
        <p:txBody>
          <a:bodyPr/>
          <a:lstStyle>
            <a:lvl1pPr>
              <a:defRPr/>
            </a:lvl1pPr>
          </a:lstStyle>
          <a:p>
            <a:fld id="{7F1567FD-DC4A-44C5-BE8E-375F2D46C97D}" type="datetime1">
              <a:rPr lang="en-US"/>
              <a:pPr/>
              <a:t>11/17/2025</a:t>
            </a:fld>
            <a:endParaRPr lang="en-GB"/>
          </a:p>
        </p:txBody>
      </p:sp>
      <p:sp>
        <p:nvSpPr>
          <p:cNvPr id="4" name="Rectangle 5">
            <a:extLst>
              <a:ext uri="{FF2B5EF4-FFF2-40B4-BE49-F238E27FC236}">
                <a16:creationId xmlns:a16="http://schemas.microsoft.com/office/drawing/2014/main" id="{EF591942-E7E5-5FA4-1E28-AAF3935CB772}"/>
              </a:ext>
            </a:extLst>
          </p:cNvPr>
          <p:cNvSpPr>
            <a:spLocks noGrp="1" noChangeArrowheads="1"/>
          </p:cNvSpPr>
          <p:nvPr>
            <p:ph type="ftr" sz="quarter" idx="11"/>
          </p:nvPr>
        </p:nvSpPr>
        <p:spPr>
          <a:ln/>
        </p:spPr>
        <p:txBody>
          <a:bodyPr/>
          <a:lstStyle>
            <a:lvl1pPr>
              <a:defRPr/>
            </a:lvl1pPr>
          </a:lstStyle>
          <a:p>
            <a:endParaRPr lang="en-GB"/>
          </a:p>
        </p:txBody>
      </p:sp>
      <p:sp>
        <p:nvSpPr>
          <p:cNvPr id="5" name="Rectangle 6">
            <a:extLst>
              <a:ext uri="{FF2B5EF4-FFF2-40B4-BE49-F238E27FC236}">
                <a16:creationId xmlns:a16="http://schemas.microsoft.com/office/drawing/2014/main" id="{F913E807-DA22-139C-7AED-94EFB5CCB7B0}"/>
              </a:ext>
            </a:extLst>
          </p:cNvPr>
          <p:cNvSpPr>
            <a:spLocks noGrp="1" noChangeArrowheads="1"/>
          </p:cNvSpPr>
          <p:nvPr>
            <p:ph type="sldNum" sz="quarter" idx="12"/>
          </p:nvPr>
        </p:nvSpPr>
        <p:spPr>
          <a:ln/>
        </p:spPr>
        <p:txBody>
          <a:bodyPr/>
          <a:lstStyle>
            <a:lvl1pPr>
              <a:defRPr/>
            </a:lvl1pPr>
          </a:lstStyle>
          <a:p>
            <a:fld id="{534252F8-E4F3-4F2F-B270-ECB1D60F9508}" type="slidenum">
              <a:rPr lang="en-GB" altLang="en-US"/>
              <a:pPr/>
              <a:t>‹#›</a:t>
            </a:fld>
            <a:endParaRPr lang="en-GB" altLang="en-US"/>
          </a:p>
        </p:txBody>
      </p:sp>
    </p:spTree>
    <p:extLst>
      <p:ext uri="{BB962C8B-B14F-4D97-AF65-F5344CB8AC3E}">
        <p14:creationId xmlns:p14="http://schemas.microsoft.com/office/powerpoint/2010/main" val="3906574816"/>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66EC05E-C0F2-DF3C-1672-897A4127EF27}"/>
              </a:ext>
            </a:extLst>
          </p:cNvPr>
          <p:cNvSpPr>
            <a:spLocks noGrp="1" noChangeArrowheads="1"/>
          </p:cNvSpPr>
          <p:nvPr>
            <p:ph type="dt" sz="half" idx="10"/>
          </p:nvPr>
        </p:nvSpPr>
        <p:spPr>
          <a:ln/>
        </p:spPr>
        <p:txBody>
          <a:bodyPr/>
          <a:lstStyle>
            <a:lvl1pPr>
              <a:defRPr/>
            </a:lvl1pPr>
          </a:lstStyle>
          <a:p>
            <a:fld id="{42D0C2AA-BF03-434C-91F8-8FA6F54BB0BA}" type="datetime1">
              <a:rPr lang="en-US"/>
              <a:pPr/>
              <a:t>11/17/2025</a:t>
            </a:fld>
            <a:endParaRPr lang="en-GB"/>
          </a:p>
        </p:txBody>
      </p:sp>
      <p:sp>
        <p:nvSpPr>
          <p:cNvPr id="3" name="Rectangle 5">
            <a:extLst>
              <a:ext uri="{FF2B5EF4-FFF2-40B4-BE49-F238E27FC236}">
                <a16:creationId xmlns:a16="http://schemas.microsoft.com/office/drawing/2014/main" id="{6F38554A-7F51-4F12-0B4F-30F8526538CB}"/>
              </a:ext>
            </a:extLst>
          </p:cNvPr>
          <p:cNvSpPr>
            <a:spLocks noGrp="1" noChangeArrowheads="1"/>
          </p:cNvSpPr>
          <p:nvPr>
            <p:ph type="ftr" sz="quarter" idx="11"/>
          </p:nvPr>
        </p:nvSpPr>
        <p:spPr>
          <a:ln/>
        </p:spPr>
        <p:txBody>
          <a:bodyPr/>
          <a:lstStyle>
            <a:lvl1pPr>
              <a:defRPr/>
            </a:lvl1pPr>
          </a:lstStyle>
          <a:p>
            <a:endParaRPr lang="en-GB"/>
          </a:p>
        </p:txBody>
      </p:sp>
      <p:sp>
        <p:nvSpPr>
          <p:cNvPr id="4" name="Rectangle 6">
            <a:extLst>
              <a:ext uri="{FF2B5EF4-FFF2-40B4-BE49-F238E27FC236}">
                <a16:creationId xmlns:a16="http://schemas.microsoft.com/office/drawing/2014/main" id="{0FEA5250-CFA8-4578-C672-927AA65F75CF}"/>
              </a:ext>
            </a:extLst>
          </p:cNvPr>
          <p:cNvSpPr>
            <a:spLocks noGrp="1" noChangeArrowheads="1"/>
          </p:cNvSpPr>
          <p:nvPr>
            <p:ph type="sldNum" sz="quarter" idx="12"/>
          </p:nvPr>
        </p:nvSpPr>
        <p:spPr>
          <a:ln/>
        </p:spPr>
        <p:txBody>
          <a:bodyPr/>
          <a:lstStyle>
            <a:lvl1pPr>
              <a:defRPr/>
            </a:lvl1pPr>
          </a:lstStyle>
          <a:p>
            <a:fld id="{321F30B7-481E-4D0D-9A69-A2D1E99C91B2}" type="slidenum">
              <a:rPr lang="en-GB" altLang="en-US"/>
              <a:pPr/>
              <a:t>‹#›</a:t>
            </a:fld>
            <a:endParaRPr lang="en-GB" altLang="en-US"/>
          </a:p>
        </p:txBody>
      </p:sp>
    </p:spTree>
    <p:extLst>
      <p:ext uri="{BB962C8B-B14F-4D97-AF65-F5344CB8AC3E}">
        <p14:creationId xmlns:p14="http://schemas.microsoft.com/office/powerpoint/2010/main" val="2047351610"/>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DC1E8001-D741-A943-0115-D3524A365BFB}"/>
              </a:ext>
            </a:extLst>
          </p:cNvPr>
          <p:cNvSpPr>
            <a:spLocks noGrp="1" noChangeArrowheads="1"/>
          </p:cNvSpPr>
          <p:nvPr>
            <p:ph type="dt" sz="half" idx="10"/>
          </p:nvPr>
        </p:nvSpPr>
        <p:spPr>
          <a:ln/>
        </p:spPr>
        <p:txBody>
          <a:bodyPr/>
          <a:lstStyle>
            <a:lvl1pPr>
              <a:defRPr/>
            </a:lvl1pPr>
          </a:lstStyle>
          <a:p>
            <a:fld id="{FE045EEC-6EE8-430D-ABC3-393222EDC54D}" type="datetime1">
              <a:rPr lang="en-US"/>
              <a:pPr/>
              <a:t>11/17/2025</a:t>
            </a:fld>
            <a:endParaRPr lang="en-GB"/>
          </a:p>
        </p:txBody>
      </p:sp>
      <p:sp>
        <p:nvSpPr>
          <p:cNvPr id="6" name="Rectangle 5">
            <a:extLst>
              <a:ext uri="{FF2B5EF4-FFF2-40B4-BE49-F238E27FC236}">
                <a16:creationId xmlns:a16="http://schemas.microsoft.com/office/drawing/2014/main" id="{97CD8F54-9250-DD84-8CE7-7F94262EAAC1}"/>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275F2022-A9E6-F3E8-62AD-D823AB4FA932}"/>
              </a:ext>
            </a:extLst>
          </p:cNvPr>
          <p:cNvSpPr>
            <a:spLocks noGrp="1" noChangeArrowheads="1"/>
          </p:cNvSpPr>
          <p:nvPr>
            <p:ph type="sldNum" sz="quarter" idx="12"/>
          </p:nvPr>
        </p:nvSpPr>
        <p:spPr>
          <a:ln/>
        </p:spPr>
        <p:txBody>
          <a:bodyPr/>
          <a:lstStyle>
            <a:lvl1pPr>
              <a:defRPr/>
            </a:lvl1pPr>
          </a:lstStyle>
          <a:p>
            <a:fld id="{7D27327F-3596-4589-B834-94616D903DCB}" type="slidenum">
              <a:rPr lang="en-GB" altLang="en-US"/>
              <a:pPr/>
              <a:t>‹#›</a:t>
            </a:fld>
            <a:endParaRPr lang="en-GB" altLang="en-US"/>
          </a:p>
        </p:txBody>
      </p:sp>
    </p:spTree>
    <p:extLst>
      <p:ext uri="{BB962C8B-B14F-4D97-AF65-F5344CB8AC3E}">
        <p14:creationId xmlns:p14="http://schemas.microsoft.com/office/powerpoint/2010/main" val="2394050084"/>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ltLang="en-US" noProof="0"/>
              <a:t>Click to edit Master title style</a:t>
            </a:r>
            <a:endParaRPr lang="en-US" altLang="en-US" noProof="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36FB77B1-A4D7-2A82-C759-3B9A14A2B107}"/>
              </a:ext>
            </a:extLst>
          </p:cNvPr>
          <p:cNvSpPr>
            <a:spLocks noGrp="1" noChangeArrowheads="1"/>
          </p:cNvSpPr>
          <p:nvPr>
            <p:ph type="dt" sz="half" idx="10"/>
          </p:nvPr>
        </p:nvSpPr>
        <p:spPr>
          <a:ln/>
        </p:spPr>
        <p:txBody>
          <a:bodyPr/>
          <a:lstStyle>
            <a:lvl1pPr>
              <a:defRPr/>
            </a:lvl1pPr>
          </a:lstStyle>
          <a:p>
            <a:fld id="{56456907-B67E-41E2-8114-34CDF04DA3CF}" type="datetime1">
              <a:rPr lang="en-US"/>
              <a:pPr/>
              <a:t>11/17/2025</a:t>
            </a:fld>
            <a:endParaRPr lang="en-GB"/>
          </a:p>
        </p:txBody>
      </p:sp>
      <p:sp>
        <p:nvSpPr>
          <p:cNvPr id="6" name="Rectangle 5">
            <a:extLst>
              <a:ext uri="{FF2B5EF4-FFF2-40B4-BE49-F238E27FC236}">
                <a16:creationId xmlns:a16="http://schemas.microsoft.com/office/drawing/2014/main" id="{B0D9A648-C8C9-8E27-CBAF-B3B34FA79A97}"/>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F8C0320F-E68A-E257-AD97-1AFC8B326E43}"/>
              </a:ext>
            </a:extLst>
          </p:cNvPr>
          <p:cNvSpPr>
            <a:spLocks noGrp="1" noChangeArrowheads="1"/>
          </p:cNvSpPr>
          <p:nvPr>
            <p:ph type="sldNum" sz="quarter" idx="12"/>
          </p:nvPr>
        </p:nvSpPr>
        <p:spPr>
          <a:ln/>
        </p:spPr>
        <p:txBody>
          <a:bodyPr/>
          <a:lstStyle>
            <a:lvl1pPr>
              <a:defRPr/>
            </a:lvl1pPr>
          </a:lstStyle>
          <a:p>
            <a:fld id="{67CB9607-EC9A-420C-B6CC-7403E15D5E04}" type="slidenum">
              <a:rPr lang="en-GB" altLang="en-US"/>
              <a:pPr/>
              <a:t>‹#›</a:t>
            </a:fld>
            <a:endParaRPr lang="en-GB" altLang="en-US"/>
          </a:p>
        </p:txBody>
      </p:sp>
    </p:spTree>
    <p:extLst>
      <p:ext uri="{BB962C8B-B14F-4D97-AF65-F5344CB8AC3E}">
        <p14:creationId xmlns:p14="http://schemas.microsoft.com/office/powerpoint/2010/main" val="3564542609"/>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12B0655-4AF7-22BA-6758-8EFED534847B}"/>
              </a:ext>
            </a:extLst>
          </p:cNvPr>
          <p:cNvSpPr>
            <a:spLocks noGrp="1" noChangeArrowheads="1"/>
          </p:cNvSpPr>
          <p:nvPr>
            <p:ph type="title"/>
          </p:nvPr>
        </p:nvSpPr>
        <p:spPr bwMode="auto">
          <a:xfrm>
            <a:off x="381000" y="1828800"/>
            <a:ext cx="25161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7926A32-B54D-E047-B156-7A66B2D22C3F}"/>
              </a:ext>
            </a:extLst>
          </p:cNvPr>
          <p:cNvSpPr>
            <a:spLocks noGrp="1" noChangeArrowheads="1"/>
          </p:cNvSpPr>
          <p:nvPr>
            <p:ph type="body" idx="1"/>
          </p:nvPr>
        </p:nvSpPr>
        <p:spPr bwMode="auto">
          <a:xfrm>
            <a:off x="2971800" y="1828800"/>
            <a:ext cx="594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6B859E0-506C-9605-C270-4B914C6FA4E8}"/>
              </a:ext>
            </a:extLst>
          </p:cNvPr>
          <p:cNvSpPr>
            <a:spLocks noGrp="1" noChangeArrowheads="1"/>
          </p:cNvSpPr>
          <p:nvPr>
            <p:ph type="dt" sz="half" idx="2"/>
          </p:nvPr>
        </p:nvSpPr>
        <p:spPr bwMode="auto">
          <a:xfrm>
            <a:off x="381000" y="6477000"/>
            <a:ext cx="13716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chemeClr val="tx1"/>
                </a:solidFill>
                <a:latin typeface="Arial"/>
                <a:ea typeface="ＭＳ Ｐゴシック" charset="-128"/>
                <a:cs typeface="+mn-cs"/>
                <a:sym typeface="Times" charset="0"/>
              </a:defRPr>
            </a:lvl1pPr>
          </a:lstStyle>
          <a:p>
            <a:fld id="{2CC206CA-B800-4B85-9179-D0A9751E3806}" type="datetime1">
              <a:rPr lang="en-US"/>
              <a:pPr/>
              <a:t>11/17/2025</a:t>
            </a:fld>
            <a:endParaRPr lang="en-GB"/>
          </a:p>
        </p:txBody>
      </p:sp>
      <p:sp>
        <p:nvSpPr>
          <p:cNvPr id="1029" name="Rectangle 5">
            <a:extLst>
              <a:ext uri="{FF2B5EF4-FFF2-40B4-BE49-F238E27FC236}">
                <a16:creationId xmlns:a16="http://schemas.microsoft.com/office/drawing/2014/main" id="{E93088CB-608E-D734-B2CE-5041C6555BE4}"/>
              </a:ext>
            </a:extLst>
          </p:cNvPr>
          <p:cNvSpPr>
            <a:spLocks noGrp="1" noChangeArrowheads="1"/>
          </p:cNvSpPr>
          <p:nvPr>
            <p:ph type="ftr" sz="quarter" idx="3"/>
          </p:nvPr>
        </p:nvSpPr>
        <p:spPr bwMode="auto">
          <a:xfrm>
            <a:off x="3124200" y="6477000"/>
            <a:ext cx="3656013"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chemeClr val="tx1"/>
                </a:solidFill>
                <a:latin typeface="+mn-lt"/>
                <a:ea typeface="+mn-ea"/>
                <a:cs typeface="+mn-cs"/>
                <a:sym typeface="Times" charset="0"/>
              </a:defRPr>
            </a:lvl1pPr>
          </a:lstStyle>
          <a:p>
            <a:endParaRPr lang="en-GB"/>
          </a:p>
        </p:txBody>
      </p:sp>
      <p:sp>
        <p:nvSpPr>
          <p:cNvPr id="1030" name="Rectangle 6">
            <a:extLst>
              <a:ext uri="{FF2B5EF4-FFF2-40B4-BE49-F238E27FC236}">
                <a16:creationId xmlns:a16="http://schemas.microsoft.com/office/drawing/2014/main" id="{A1F74192-E9F4-598A-68D3-9593062576CC}"/>
              </a:ext>
            </a:extLst>
          </p:cNvPr>
          <p:cNvSpPr>
            <a:spLocks noGrp="1" noChangeArrowheads="1"/>
          </p:cNvSpPr>
          <p:nvPr>
            <p:ph type="sldNum" sz="quarter" idx="4"/>
          </p:nvPr>
        </p:nvSpPr>
        <p:spPr bwMode="auto">
          <a:xfrm>
            <a:off x="7010400" y="6477000"/>
            <a:ext cx="19050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algn="r" eaLnBrk="0" hangingPunct="0">
              <a:defRPr sz="1400">
                <a:latin typeface="Arial" panose="020B0604020202020204" pitchFamily="34" charset="0"/>
              </a:defRPr>
            </a:lvl1pPr>
          </a:lstStyle>
          <a:p>
            <a:fld id="{DC67691F-9FC7-45B8-BA29-886CA46C973F}" type="slidenum">
              <a:rPr lang="en-GB" altLang="en-US"/>
              <a:pPr/>
              <a:t>‹#›</a:t>
            </a:fld>
            <a:endParaRPr lang="en-GB" altLang="en-US"/>
          </a:p>
        </p:txBody>
      </p:sp>
      <p:pic>
        <p:nvPicPr>
          <p:cNvPr id="1031" name="Picture 7" descr="electoral com_rgb">
            <a:extLst>
              <a:ext uri="{FF2B5EF4-FFF2-40B4-BE49-F238E27FC236}">
                <a16:creationId xmlns:a16="http://schemas.microsoft.com/office/drawing/2014/main" id="{102A34FA-23A7-DF6C-B96D-CA23C568BA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884" r:id="rId1"/>
    <p:sldLayoutId id="2147488844" r:id="rId2"/>
    <p:sldLayoutId id="2147488845" r:id="rId3"/>
    <p:sldLayoutId id="2147488846" r:id="rId4"/>
    <p:sldLayoutId id="2147488847" r:id="rId5"/>
    <p:sldLayoutId id="2147488848" r:id="rId6"/>
    <p:sldLayoutId id="2147488849" r:id="rId7"/>
    <p:sldLayoutId id="2147488850" r:id="rId8"/>
    <p:sldLayoutId id="2147488851" r:id="rId9"/>
    <p:sldLayoutId id="2147488852" r:id="rId10"/>
    <p:sldLayoutId id="2147488853" r:id="rId11"/>
  </p:sldLayoutIdLst>
  <p:transition>
    <p:dissolve/>
  </p:transition>
  <p:txStyles>
    <p:titleStyle>
      <a:lvl1pPr algn="l" rtl="0" eaLnBrk="0" fontAlgn="base" hangingPunct="0">
        <a:spcBef>
          <a:spcPct val="0"/>
        </a:spcBef>
        <a:spcAft>
          <a:spcPct val="0"/>
        </a:spcAft>
        <a:buSzPct val="100000"/>
        <a:defRPr sz="2800">
          <a:solidFill>
            <a:srgbClr val="0099CC"/>
          </a:solidFill>
          <a:latin typeface="Arial" pitchFamily="34" charset="0"/>
          <a:ea typeface="ＭＳ Ｐゴシック" pitchFamily="34" charset="-128"/>
          <a:cs typeface="+mj-cs"/>
        </a:defRPr>
      </a:lvl1pPr>
      <a:lvl2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5pPr>
      <a:lvl6pPr marL="4572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6pPr>
      <a:lvl7pPr marL="9144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7pPr>
      <a:lvl8pPr marL="13716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8pPr>
      <a:lvl9pPr marL="18288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9pPr>
    </p:titleStyle>
    <p:bodyStyle>
      <a:lvl1pPr marL="228600" indent="-228600" algn="l" rtl="0" eaLnBrk="0" fontAlgn="base" hangingPunct="0">
        <a:spcBef>
          <a:spcPct val="20000"/>
        </a:spcBef>
        <a:spcAft>
          <a:spcPct val="0"/>
        </a:spcAft>
        <a:buSzPct val="100000"/>
        <a:buChar char="•"/>
        <a:defRPr sz="2400">
          <a:solidFill>
            <a:srgbClr val="003366"/>
          </a:solidFill>
          <a:latin typeface="+mn-lt"/>
          <a:ea typeface="ＭＳ Ｐゴシック" charset="-128"/>
          <a:cs typeface="+mn-cs"/>
        </a:defRPr>
      </a:lvl1pPr>
      <a:lvl2pPr marL="628650" indent="-285750" algn="l" rtl="0" eaLnBrk="0" fontAlgn="base" hangingPunct="0">
        <a:spcBef>
          <a:spcPct val="20000"/>
        </a:spcBef>
        <a:spcAft>
          <a:spcPct val="0"/>
        </a:spcAft>
        <a:buSzPct val="100000"/>
        <a:buChar char="–"/>
        <a:defRPr sz="2200">
          <a:solidFill>
            <a:srgbClr val="003366"/>
          </a:solidFill>
          <a:latin typeface="+mn-lt"/>
          <a:ea typeface="ＭＳ Ｐゴシック" charset="-128"/>
        </a:defRPr>
      </a:lvl2pPr>
      <a:lvl3pPr marL="1028700" indent="-228600" algn="l" rtl="0" eaLnBrk="0" fontAlgn="base" hangingPunct="0">
        <a:spcBef>
          <a:spcPct val="20000"/>
        </a:spcBef>
        <a:spcAft>
          <a:spcPct val="0"/>
        </a:spcAft>
        <a:buSzPct val="100000"/>
        <a:buChar char="•"/>
        <a:defRPr sz="2000">
          <a:solidFill>
            <a:srgbClr val="003366"/>
          </a:solidFill>
          <a:latin typeface="+mn-lt"/>
          <a:ea typeface="ＭＳ Ｐゴシック" charset="-128"/>
        </a:defRPr>
      </a:lvl3pPr>
      <a:lvl4pPr marL="1435100" indent="-228600" algn="l" rtl="0" eaLnBrk="0" fontAlgn="base" hangingPunct="0">
        <a:spcBef>
          <a:spcPct val="20000"/>
        </a:spcBef>
        <a:spcAft>
          <a:spcPct val="0"/>
        </a:spcAft>
        <a:buSzPct val="100000"/>
        <a:buChar char="–"/>
        <a:defRPr>
          <a:solidFill>
            <a:srgbClr val="003366"/>
          </a:solidFill>
          <a:latin typeface="+mn-lt"/>
          <a:ea typeface="ＭＳ Ｐゴシック" charset="-128"/>
        </a:defRPr>
      </a:lvl4pPr>
      <a:lvl5pPr marL="1778000" indent="-228600" algn="l" rtl="0" eaLnBrk="0" fontAlgn="base" hangingPunct="0">
        <a:spcBef>
          <a:spcPct val="20000"/>
        </a:spcBef>
        <a:spcAft>
          <a:spcPct val="0"/>
        </a:spcAft>
        <a:buSzPct val="100000"/>
        <a:buChar char="»"/>
        <a:defRPr sz="1600">
          <a:solidFill>
            <a:srgbClr val="003366"/>
          </a:solidFill>
          <a:latin typeface="+mn-lt"/>
          <a:ea typeface="ＭＳ Ｐゴシック" charset="-128"/>
        </a:defRPr>
      </a:lvl5pPr>
      <a:lvl6pPr marL="2235200" indent="-228600" algn="l" rtl="0" fontAlgn="base">
        <a:spcBef>
          <a:spcPct val="20000"/>
        </a:spcBef>
        <a:spcAft>
          <a:spcPct val="0"/>
        </a:spcAft>
        <a:buChar char="»"/>
        <a:defRPr sz="1600">
          <a:solidFill>
            <a:schemeClr val="tx1"/>
          </a:solidFill>
          <a:latin typeface="+mn-lt"/>
          <a:ea typeface="ＭＳ Ｐゴシック" charset="-128"/>
        </a:defRPr>
      </a:lvl6pPr>
      <a:lvl7pPr marL="2692400" indent="-228600" algn="l" rtl="0" fontAlgn="base">
        <a:spcBef>
          <a:spcPct val="20000"/>
        </a:spcBef>
        <a:spcAft>
          <a:spcPct val="0"/>
        </a:spcAft>
        <a:buChar char="»"/>
        <a:defRPr sz="1600">
          <a:solidFill>
            <a:schemeClr val="tx1"/>
          </a:solidFill>
          <a:latin typeface="+mn-lt"/>
          <a:ea typeface="ＭＳ Ｐゴシック" charset="-128"/>
        </a:defRPr>
      </a:lvl7pPr>
      <a:lvl8pPr marL="3149600" indent="-228600" algn="l" rtl="0" fontAlgn="base">
        <a:spcBef>
          <a:spcPct val="20000"/>
        </a:spcBef>
        <a:spcAft>
          <a:spcPct val="0"/>
        </a:spcAft>
        <a:buChar char="»"/>
        <a:defRPr sz="1600">
          <a:solidFill>
            <a:schemeClr val="tx1"/>
          </a:solidFill>
          <a:latin typeface="+mn-lt"/>
          <a:ea typeface="ＭＳ Ｐゴシック" charset="-128"/>
        </a:defRPr>
      </a:lvl8pPr>
      <a:lvl9pPr marL="3606800" indent="-228600" algn="l" rtl="0" fontAlgn="base">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BBFA7BB-F601-FD33-3EFE-C0D9A9ED1AE1}"/>
              </a:ext>
            </a:extLst>
          </p:cNvPr>
          <p:cNvSpPr>
            <a:spLocks noGrp="1" noChangeArrowheads="1"/>
          </p:cNvSpPr>
          <p:nvPr>
            <p:ph type="title"/>
          </p:nvPr>
        </p:nvSpPr>
        <p:spPr bwMode="auto">
          <a:xfrm>
            <a:off x="381000" y="1828800"/>
            <a:ext cx="25161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AA7E101A-768F-03FA-A089-30CF044BEF5B}"/>
              </a:ext>
            </a:extLst>
          </p:cNvPr>
          <p:cNvSpPr>
            <a:spLocks noGrp="1" noChangeArrowheads="1"/>
          </p:cNvSpPr>
          <p:nvPr>
            <p:ph type="body" idx="1"/>
          </p:nvPr>
        </p:nvSpPr>
        <p:spPr bwMode="auto">
          <a:xfrm>
            <a:off x="2971800" y="1828800"/>
            <a:ext cx="594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4">
            <a:extLst>
              <a:ext uri="{FF2B5EF4-FFF2-40B4-BE49-F238E27FC236}">
                <a16:creationId xmlns:a16="http://schemas.microsoft.com/office/drawing/2014/main" id="{79E1980B-458C-701C-A749-1AE1FE88AD7E}"/>
              </a:ext>
            </a:extLst>
          </p:cNvPr>
          <p:cNvSpPr>
            <a:spLocks noGrp="1" noChangeArrowheads="1"/>
          </p:cNvSpPr>
          <p:nvPr>
            <p:ph type="dt" sz="half" idx="2"/>
          </p:nvPr>
        </p:nvSpPr>
        <p:spPr bwMode="auto">
          <a:xfrm>
            <a:off x="381000" y="6477000"/>
            <a:ext cx="13716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Arial"/>
                <a:cs typeface="+mn-cs"/>
                <a:sym typeface="Times" charset="0"/>
              </a:defRPr>
            </a:lvl1pPr>
          </a:lstStyle>
          <a:p>
            <a:fld id="{95D52EC9-52D2-42DF-B1B3-069AEDFF9FAD}" type="datetime1">
              <a:rPr lang="en-US"/>
              <a:pPr/>
              <a:t>11/17/2025</a:t>
            </a:fld>
            <a:endParaRPr lang="en-GB"/>
          </a:p>
        </p:txBody>
      </p:sp>
      <p:sp>
        <p:nvSpPr>
          <p:cNvPr id="2053" name="Rectangle 5">
            <a:extLst>
              <a:ext uri="{FF2B5EF4-FFF2-40B4-BE49-F238E27FC236}">
                <a16:creationId xmlns:a16="http://schemas.microsoft.com/office/drawing/2014/main" id="{74E0603C-4D67-C0D2-CE71-BC487C334A1A}"/>
              </a:ext>
            </a:extLst>
          </p:cNvPr>
          <p:cNvSpPr>
            <a:spLocks noGrp="1" noChangeArrowheads="1"/>
          </p:cNvSpPr>
          <p:nvPr>
            <p:ph type="ftr" sz="quarter" idx="3"/>
          </p:nvPr>
        </p:nvSpPr>
        <p:spPr bwMode="auto">
          <a:xfrm>
            <a:off x="3124200" y="6477000"/>
            <a:ext cx="3656013"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mn-lt"/>
                <a:ea typeface="+mn-ea"/>
                <a:cs typeface="+mn-cs"/>
                <a:sym typeface="Times" charset="0"/>
              </a:defRPr>
            </a:lvl1pPr>
          </a:lstStyle>
          <a:p>
            <a:endParaRPr lang="en-GB"/>
          </a:p>
        </p:txBody>
      </p:sp>
      <p:sp>
        <p:nvSpPr>
          <p:cNvPr id="2054" name="Rectangle 6">
            <a:extLst>
              <a:ext uri="{FF2B5EF4-FFF2-40B4-BE49-F238E27FC236}">
                <a16:creationId xmlns:a16="http://schemas.microsoft.com/office/drawing/2014/main" id="{64C40610-835E-BFF7-5A0B-FD8AADF7F119}"/>
              </a:ext>
            </a:extLst>
          </p:cNvPr>
          <p:cNvSpPr>
            <a:spLocks noGrp="1" noChangeArrowheads="1"/>
          </p:cNvSpPr>
          <p:nvPr>
            <p:ph type="sldNum" sz="quarter" idx="4"/>
          </p:nvPr>
        </p:nvSpPr>
        <p:spPr bwMode="auto">
          <a:xfrm>
            <a:off x="7010400" y="6477000"/>
            <a:ext cx="19050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algn="r" eaLnBrk="0" hangingPunct="0">
              <a:defRPr sz="1400">
                <a:latin typeface="Arial" panose="020B0604020202020204" pitchFamily="34" charset="0"/>
              </a:defRPr>
            </a:lvl1pPr>
          </a:lstStyle>
          <a:p>
            <a:fld id="{201155E7-3C23-434F-9777-7451F2300D28}" type="slidenum">
              <a:rPr lang="en-GB" altLang="en-US"/>
              <a:pPr/>
              <a:t>‹#›</a:t>
            </a:fld>
            <a:endParaRPr lang="en-GB" altLang="en-US"/>
          </a:p>
        </p:txBody>
      </p:sp>
      <p:pic>
        <p:nvPicPr>
          <p:cNvPr id="2055" name="Picture 7" descr="electoral com_rgb">
            <a:extLst>
              <a:ext uri="{FF2B5EF4-FFF2-40B4-BE49-F238E27FC236}">
                <a16:creationId xmlns:a16="http://schemas.microsoft.com/office/drawing/2014/main" id="{9D5D61AA-CFD3-533B-7272-AD1ECF71CC0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885" r:id="rId1"/>
    <p:sldLayoutId id="2147488854" r:id="rId2"/>
    <p:sldLayoutId id="2147488855" r:id="rId3"/>
    <p:sldLayoutId id="2147488856" r:id="rId4"/>
    <p:sldLayoutId id="2147488857" r:id="rId5"/>
    <p:sldLayoutId id="2147488858" r:id="rId6"/>
    <p:sldLayoutId id="2147488859" r:id="rId7"/>
    <p:sldLayoutId id="2147488860" r:id="rId8"/>
    <p:sldLayoutId id="2147488861" r:id="rId9"/>
    <p:sldLayoutId id="2147488862" r:id="rId10"/>
    <p:sldLayoutId id="2147488863" r:id="rId11"/>
  </p:sldLayoutIdLst>
  <p:transition>
    <p:dissolve/>
  </p:transition>
  <p:txStyles>
    <p:titleStyle>
      <a:lvl1pPr algn="l" rtl="0" eaLnBrk="0" fontAlgn="base" hangingPunct="0">
        <a:spcBef>
          <a:spcPct val="0"/>
        </a:spcBef>
        <a:spcAft>
          <a:spcPct val="0"/>
        </a:spcAft>
        <a:buSzPct val="100000"/>
        <a:defRPr sz="2800">
          <a:solidFill>
            <a:srgbClr val="0099CC"/>
          </a:solidFill>
          <a:latin typeface="Arial" pitchFamily="34" charset="0"/>
          <a:ea typeface="ＭＳ Ｐゴシック" pitchFamily="34" charset="-128"/>
          <a:cs typeface="ＭＳ Ｐゴシック" pitchFamily="-1" charset="-128"/>
        </a:defRPr>
      </a:lvl1pPr>
      <a:lvl2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5pPr>
      <a:lvl6pPr marL="4572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6pPr>
      <a:lvl7pPr marL="9144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7pPr>
      <a:lvl8pPr marL="13716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8pPr>
      <a:lvl9pPr marL="18288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9pPr>
    </p:titleStyle>
    <p:bodyStyle>
      <a:lvl1pPr marL="228600" indent="-228600" algn="l" rtl="0" eaLnBrk="0" fontAlgn="base" hangingPunct="0">
        <a:spcBef>
          <a:spcPct val="20000"/>
        </a:spcBef>
        <a:spcAft>
          <a:spcPct val="0"/>
        </a:spcAft>
        <a:buSzPct val="100000"/>
        <a:buChar char="•"/>
        <a:defRPr sz="2400">
          <a:solidFill>
            <a:srgbClr val="003366"/>
          </a:solidFill>
          <a:latin typeface="+mn-lt"/>
          <a:ea typeface="ＭＳ Ｐゴシック" charset="-128"/>
          <a:cs typeface="ＭＳ Ｐゴシック" pitchFamily="-1" charset="-128"/>
        </a:defRPr>
      </a:lvl1pPr>
      <a:lvl2pPr marL="628650" indent="-285750" algn="l" rtl="0" eaLnBrk="0" fontAlgn="base" hangingPunct="0">
        <a:spcBef>
          <a:spcPct val="20000"/>
        </a:spcBef>
        <a:spcAft>
          <a:spcPct val="0"/>
        </a:spcAft>
        <a:buSzPct val="100000"/>
        <a:buChar char="–"/>
        <a:defRPr sz="2200">
          <a:solidFill>
            <a:srgbClr val="003366"/>
          </a:solidFill>
          <a:latin typeface="+mn-lt"/>
          <a:ea typeface="ＭＳ Ｐゴシック" charset="-128"/>
        </a:defRPr>
      </a:lvl2pPr>
      <a:lvl3pPr marL="1028700" indent="-228600" algn="l" rtl="0" eaLnBrk="0" fontAlgn="base" hangingPunct="0">
        <a:spcBef>
          <a:spcPct val="20000"/>
        </a:spcBef>
        <a:spcAft>
          <a:spcPct val="0"/>
        </a:spcAft>
        <a:buSzPct val="100000"/>
        <a:buChar char="•"/>
        <a:defRPr sz="2000">
          <a:solidFill>
            <a:srgbClr val="003366"/>
          </a:solidFill>
          <a:latin typeface="+mn-lt"/>
          <a:ea typeface="ＭＳ Ｐゴシック" charset="-128"/>
        </a:defRPr>
      </a:lvl3pPr>
      <a:lvl4pPr marL="1435100" indent="-228600" algn="l" rtl="0" eaLnBrk="0" fontAlgn="base" hangingPunct="0">
        <a:spcBef>
          <a:spcPct val="20000"/>
        </a:spcBef>
        <a:spcAft>
          <a:spcPct val="0"/>
        </a:spcAft>
        <a:buSzPct val="100000"/>
        <a:buChar char="–"/>
        <a:defRPr>
          <a:solidFill>
            <a:srgbClr val="003366"/>
          </a:solidFill>
          <a:latin typeface="+mn-lt"/>
          <a:ea typeface="ＭＳ Ｐゴシック" charset="-128"/>
        </a:defRPr>
      </a:lvl4pPr>
      <a:lvl5pPr marL="1778000" indent="-228600" algn="l" rtl="0" eaLnBrk="0" fontAlgn="base" hangingPunct="0">
        <a:spcBef>
          <a:spcPct val="20000"/>
        </a:spcBef>
        <a:spcAft>
          <a:spcPct val="0"/>
        </a:spcAft>
        <a:buSzPct val="100000"/>
        <a:buChar char="»"/>
        <a:defRPr sz="1600">
          <a:solidFill>
            <a:srgbClr val="003366"/>
          </a:solidFill>
          <a:latin typeface="+mn-lt"/>
          <a:ea typeface="ＭＳ Ｐゴシック" charset="-128"/>
        </a:defRPr>
      </a:lvl5pPr>
      <a:lvl6pPr marL="2235200" indent="-228600" algn="l" rtl="0" fontAlgn="base">
        <a:spcBef>
          <a:spcPct val="20000"/>
        </a:spcBef>
        <a:spcAft>
          <a:spcPct val="0"/>
        </a:spcAft>
        <a:buChar char="»"/>
        <a:defRPr sz="1600">
          <a:solidFill>
            <a:schemeClr val="tx1"/>
          </a:solidFill>
          <a:latin typeface="+mn-lt"/>
          <a:ea typeface="ＭＳ Ｐゴシック" charset="-128"/>
        </a:defRPr>
      </a:lvl6pPr>
      <a:lvl7pPr marL="2692400" indent="-228600" algn="l" rtl="0" fontAlgn="base">
        <a:spcBef>
          <a:spcPct val="20000"/>
        </a:spcBef>
        <a:spcAft>
          <a:spcPct val="0"/>
        </a:spcAft>
        <a:buChar char="»"/>
        <a:defRPr sz="1600">
          <a:solidFill>
            <a:schemeClr val="tx1"/>
          </a:solidFill>
          <a:latin typeface="+mn-lt"/>
          <a:ea typeface="ＭＳ Ｐゴシック" charset="-128"/>
        </a:defRPr>
      </a:lvl7pPr>
      <a:lvl8pPr marL="3149600" indent="-228600" algn="l" rtl="0" fontAlgn="base">
        <a:spcBef>
          <a:spcPct val="20000"/>
        </a:spcBef>
        <a:spcAft>
          <a:spcPct val="0"/>
        </a:spcAft>
        <a:buChar char="»"/>
        <a:defRPr sz="1600">
          <a:solidFill>
            <a:schemeClr val="tx1"/>
          </a:solidFill>
          <a:latin typeface="+mn-lt"/>
          <a:ea typeface="ＭＳ Ｐゴシック" charset="-128"/>
        </a:defRPr>
      </a:lvl8pPr>
      <a:lvl9pPr marL="3606800" indent="-228600" algn="l" rtl="0" fontAlgn="base">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AAB7BFF-26D9-1A5F-03F1-DD6FCAF5B7A9}"/>
              </a:ext>
            </a:extLst>
          </p:cNvPr>
          <p:cNvSpPr>
            <a:spLocks noGrp="1" noChangeArrowheads="1"/>
          </p:cNvSpPr>
          <p:nvPr>
            <p:ph type="title"/>
          </p:nvPr>
        </p:nvSpPr>
        <p:spPr bwMode="auto">
          <a:xfrm>
            <a:off x="381000" y="1828800"/>
            <a:ext cx="25161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10B793A1-C753-4608-631A-9AE78912A169}"/>
              </a:ext>
            </a:extLst>
          </p:cNvPr>
          <p:cNvSpPr>
            <a:spLocks noGrp="1" noChangeArrowheads="1"/>
          </p:cNvSpPr>
          <p:nvPr>
            <p:ph type="body" idx="1"/>
          </p:nvPr>
        </p:nvSpPr>
        <p:spPr bwMode="auto">
          <a:xfrm>
            <a:off x="2971800" y="1828800"/>
            <a:ext cx="594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B9077D30-04B7-6E5E-C31C-15FE41AC7793}"/>
              </a:ext>
            </a:extLst>
          </p:cNvPr>
          <p:cNvSpPr>
            <a:spLocks noGrp="1" noChangeArrowheads="1"/>
          </p:cNvSpPr>
          <p:nvPr>
            <p:ph type="dt" sz="half" idx="2"/>
          </p:nvPr>
        </p:nvSpPr>
        <p:spPr bwMode="auto">
          <a:xfrm>
            <a:off x="381000" y="6477000"/>
            <a:ext cx="13716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Arial"/>
                <a:cs typeface="+mn-cs"/>
                <a:sym typeface="Times" charset="0"/>
              </a:defRPr>
            </a:lvl1pPr>
          </a:lstStyle>
          <a:p>
            <a:fld id="{A243CB44-F170-49E7-8529-4FF0A1212CB9}" type="datetime1">
              <a:rPr lang="en-US"/>
              <a:pPr/>
              <a:t>11/17/2025</a:t>
            </a:fld>
            <a:endParaRPr lang="en-GB"/>
          </a:p>
        </p:txBody>
      </p:sp>
      <p:sp>
        <p:nvSpPr>
          <p:cNvPr id="3077" name="Rectangle 5">
            <a:extLst>
              <a:ext uri="{FF2B5EF4-FFF2-40B4-BE49-F238E27FC236}">
                <a16:creationId xmlns:a16="http://schemas.microsoft.com/office/drawing/2014/main" id="{79AF0166-CE19-BA86-77E2-B194C6B06DA7}"/>
              </a:ext>
            </a:extLst>
          </p:cNvPr>
          <p:cNvSpPr>
            <a:spLocks noGrp="1" noChangeArrowheads="1"/>
          </p:cNvSpPr>
          <p:nvPr>
            <p:ph type="ftr" sz="quarter" idx="3"/>
          </p:nvPr>
        </p:nvSpPr>
        <p:spPr bwMode="auto">
          <a:xfrm>
            <a:off x="3124200" y="6477000"/>
            <a:ext cx="3656013"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mn-lt"/>
                <a:ea typeface="+mn-ea"/>
                <a:cs typeface="+mn-cs"/>
                <a:sym typeface="Times" charset="0"/>
              </a:defRPr>
            </a:lvl1pPr>
          </a:lstStyle>
          <a:p>
            <a:endParaRPr lang="en-GB"/>
          </a:p>
        </p:txBody>
      </p:sp>
      <p:sp>
        <p:nvSpPr>
          <p:cNvPr id="3078" name="Rectangle 6">
            <a:extLst>
              <a:ext uri="{FF2B5EF4-FFF2-40B4-BE49-F238E27FC236}">
                <a16:creationId xmlns:a16="http://schemas.microsoft.com/office/drawing/2014/main" id="{B225626E-27FB-8D3F-5E12-F00DB96F6540}"/>
              </a:ext>
            </a:extLst>
          </p:cNvPr>
          <p:cNvSpPr>
            <a:spLocks noGrp="1" noChangeArrowheads="1"/>
          </p:cNvSpPr>
          <p:nvPr>
            <p:ph type="sldNum" sz="quarter" idx="4"/>
          </p:nvPr>
        </p:nvSpPr>
        <p:spPr bwMode="auto">
          <a:xfrm>
            <a:off x="7010400" y="6477000"/>
            <a:ext cx="19050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algn="r" eaLnBrk="0" hangingPunct="0">
              <a:defRPr sz="1400">
                <a:latin typeface="Arial" panose="020B0604020202020204" pitchFamily="34" charset="0"/>
              </a:defRPr>
            </a:lvl1pPr>
          </a:lstStyle>
          <a:p>
            <a:fld id="{BEEF4929-C3E0-4E81-9774-34EE756DE9A4}" type="slidenum">
              <a:rPr lang="en-GB" altLang="en-US"/>
              <a:pPr/>
              <a:t>‹#›</a:t>
            </a:fld>
            <a:endParaRPr lang="en-GB" altLang="en-US"/>
          </a:p>
        </p:txBody>
      </p:sp>
      <p:pic>
        <p:nvPicPr>
          <p:cNvPr id="3079" name="Picture 7" descr="electoral com_rgb">
            <a:extLst>
              <a:ext uri="{FF2B5EF4-FFF2-40B4-BE49-F238E27FC236}">
                <a16:creationId xmlns:a16="http://schemas.microsoft.com/office/drawing/2014/main" id="{C742DB84-C1E1-A9FA-AEA2-902ED84476B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886" r:id="rId1"/>
    <p:sldLayoutId id="2147488864" r:id="rId2"/>
    <p:sldLayoutId id="2147488865" r:id="rId3"/>
    <p:sldLayoutId id="2147488866" r:id="rId4"/>
    <p:sldLayoutId id="2147488867" r:id="rId5"/>
    <p:sldLayoutId id="2147488868" r:id="rId6"/>
    <p:sldLayoutId id="2147488869" r:id="rId7"/>
    <p:sldLayoutId id="2147488870" r:id="rId8"/>
    <p:sldLayoutId id="2147488871" r:id="rId9"/>
    <p:sldLayoutId id="2147488872" r:id="rId10"/>
    <p:sldLayoutId id="2147488873" r:id="rId11"/>
  </p:sldLayoutIdLst>
  <p:transition>
    <p:dissolve/>
  </p:transition>
  <p:txStyles>
    <p:titleStyle>
      <a:lvl1pPr algn="l" rtl="0" eaLnBrk="0" fontAlgn="base" hangingPunct="0">
        <a:spcBef>
          <a:spcPct val="0"/>
        </a:spcBef>
        <a:spcAft>
          <a:spcPct val="0"/>
        </a:spcAft>
        <a:buSzPct val="100000"/>
        <a:defRPr sz="2800">
          <a:solidFill>
            <a:srgbClr val="0099CC"/>
          </a:solidFill>
          <a:latin typeface="Arial" pitchFamily="34" charset="0"/>
          <a:ea typeface="ＭＳ Ｐゴシック" pitchFamily="34" charset="-128"/>
          <a:cs typeface="ＭＳ Ｐゴシック" pitchFamily="-1" charset="-128"/>
        </a:defRPr>
      </a:lvl1pPr>
      <a:lvl2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5pPr>
      <a:lvl6pPr marL="4572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6pPr>
      <a:lvl7pPr marL="9144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7pPr>
      <a:lvl8pPr marL="13716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8pPr>
      <a:lvl9pPr marL="18288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9pPr>
    </p:titleStyle>
    <p:bodyStyle>
      <a:lvl1pPr marL="228600" indent="-228600" algn="l" rtl="0" eaLnBrk="0" fontAlgn="base" hangingPunct="0">
        <a:spcBef>
          <a:spcPct val="20000"/>
        </a:spcBef>
        <a:spcAft>
          <a:spcPct val="0"/>
        </a:spcAft>
        <a:buSzPct val="100000"/>
        <a:buChar char="•"/>
        <a:defRPr sz="2400">
          <a:solidFill>
            <a:srgbClr val="003366"/>
          </a:solidFill>
          <a:latin typeface="+mn-lt"/>
          <a:ea typeface="ＭＳ Ｐゴシック" charset="-128"/>
          <a:cs typeface="ＭＳ Ｐゴシック" pitchFamily="-1" charset="-128"/>
        </a:defRPr>
      </a:lvl1pPr>
      <a:lvl2pPr marL="628650" indent="-285750" algn="l" rtl="0" eaLnBrk="0" fontAlgn="base" hangingPunct="0">
        <a:spcBef>
          <a:spcPct val="20000"/>
        </a:spcBef>
        <a:spcAft>
          <a:spcPct val="0"/>
        </a:spcAft>
        <a:buSzPct val="100000"/>
        <a:buChar char="–"/>
        <a:defRPr sz="2200">
          <a:solidFill>
            <a:srgbClr val="003366"/>
          </a:solidFill>
          <a:latin typeface="+mn-lt"/>
          <a:ea typeface="ＭＳ Ｐゴシック" charset="-128"/>
        </a:defRPr>
      </a:lvl2pPr>
      <a:lvl3pPr marL="1028700" indent="-228600" algn="l" rtl="0" eaLnBrk="0" fontAlgn="base" hangingPunct="0">
        <a:spcBef>
          <a:spcPct val="20000"/>
        </a:spcBef>
        <a:spcAft>
          <a:spcPct val="0"/>
        </a:spcAft>
        <a:buSzPct val="100000"/>
        <a:buChar char="•"/>
        <a:defRPr sz="2000">
          <a:solidFill>
            <a:srgbClr val="003366"/>
          </a:solidFill>
          <a:latin typeface="+mn-lt"/>
          <a:ea typeface="ＭＳ Ｐゴシック" charset="-128"/>
        </a:defRPr>
      </a:lvl3pPr>
      <a:lvl4pPr marL="1435100" indent="-228600" algn="l" rtl="0" eaLnBrk="0" fontAlgn="base" hangingPunct="0">
        <a:spcBef>
          <a:spcPct val="20000"/>
        </a:spcBef>
        <a:spcAft>
          <a:spcPct val="0"/>
        </a:spcAft>
        <a:buSzPct val="100000"/>
        <a:buChar char="–"/>
        <a:defRPr>
          <a:solidFill>
            <a:srgbClr val="003366"/>
          </a:solidFill>
          <a:latin typeface="+mn-lt"/>
          <a:ea typeface="ＭＳ Ｐゴシック" charset="-128"/>
        </a:defRPr>
      </a:lvl4pPr>
      <a:lvl5pPr marL="1778000" indent="-228600" algn="l" rtl="0" eaLnBrk="0" fontAlgn="base" hangingPunct="0">
        <a:spcBef>
          <a:spcPct val="20000"/>
        </a:spcBef>
        <a:spcAft>
          <a:spcPct val="0"/>
        </a:spcAft>
        <a:buSzPct val="100000"/>
        <a:buChar char="»"/>
        <a:defRPr sz="1600">
          <a:solidFill>
            <a:srgbClr val="003366"/>
          </a:solidFill>
          <a:latin typeface="+mn-lt"/>
          <a:ea typeface="ＭＳ Ｐゴシック" charset="-128"/>
        </a:defRPr>
      </a:lvl5pPr>
      <a:lvl6pPr marL="2235200" indent="-228600" algn="l" rtl="0" fontAlgn="base">
        <a:spcBef>
          <a:spcPct val="20000"/>
        </a:spcBef>
        <a:spcAft>
          <a:spcPct val="0"/>
        </a:spcAft>
        <a:buChar char="»"/>
        <a:defRPr sz="1600">
          <a:solidFill>
            <a:schemeClr val="tx1"/>
          </a:solidFill>
          <a:latin typeface="+mn-lt"/>
          <a:ea typeface="ＭＳ Ｐゴシック" charset="-128"/>
        </a:defRPr>
      </a:lvl6pPr>
      <a:lvl7pPr marL="2692400" indent="-228600" algn="l" rtl="0" fontAlgn="base">
        <a:spcBef>
          <a:spcPct val="20000"/>
        </a:spcBef>
        <a:spcAft>
          <a:spcPct val="0"/>
        </a:spcAft>
        <a:buChar char="»"/>
        <a:defRPr sz="1600">
          <a:solidFill>
            <a:schemeClr val="tx1"/>
          </a:solidFill>
          <a:latin typeface="+mn-lt"/>
          <a:ea typeface="ＭＳ Ｐゴシック" charset="-128"/>
        </a:defRPr>
      </a:lvl7pPr>
      <a:lvl8pPr marL="3149600" indent="-228600" algn="l" rtl="0" fontAlgn="base">
        <a:spcBef>
          <a:spcPct val="20000"/>
        </a:spcBef>
        <a:spcAft>
          <a:spcPct val="0"/>
        </a:spcAft>
        <a:buChar char="»"/>
        <a:defRPr sz="1600">
          <a:solidFill>
            <a:schemeClr val="tx1"/>
          </a:solidFill>
          <a:latin typeface="+mn-lt"/>
          <a:ea typeface="ＭＳ Ｐゴシック" charset="-128"/>
        </a:defRPr>
      </a:lvl8pPr>
      <a:lvl9pPr marL="3606800" indent="-228600" algn="l" rtl="0" fontAlgn="base">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FD2E7D8-6824-FA05-6044-703186E78D4F}"/>
              </a:ext>
            </a:extLst>
          </p:cNvPr>
          <p:cNvSpPr>
            <a:spLocks noGrp="1" noChangeArrowheads="1"/>
          </p:cNvSpPr>
          <p:nvPr>
            <p:ph type="title"/>
          </p:nvPr>
        </p:nvSpPr>
        <p:spPr bwMode="auto">
          <a:xfrm>
            <a:off x="381000" y="1828800"/>
            <a:ext cx="25161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61A58BCF-4CDE-3C47-32FD-87CE210E7ACA}"/>
              </a:ext>
            </a:extLst>
          </p:cNvPr>
          <p:cNvSpPr>
            <a:spLocks noGrp="1" noChangeArrowheads="1"/>
          </p:cNvSpPr>
          <p:nvPr>
            <p:ph type="body" idx="1"/>
          </p:nvPr>
        </p:nvSpPr>
        <p:spPr bwMode="auto">
          <a:xfrm>
            <a:off x="2971800" y="1828800"/>
            <a:ext cx="594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a:extLst>
              <a:ext uri="{FF2B5EF4-FFF2-40B4-BE49-F238E27FC236}">
                <a16:creationId xmlns:a16="http://schemas.microsoft.com/office/drawing/2014/main" id="{C77BD241-2CCD-445B-E000-9F5755313855}"/>
              </a:ext>
            </a:extLst>
          </p:cNvPr>
          <p:cNvSpPr>
            <a:spLocks noGrp="1" noChangeArrowheads="1"/>
          </p:cNvSpPr>
          <p:nvPr>
            <p:ph type="dt" sz="half" idx="2"/>
          </p:nvPr>
        </p:nvSpPr>
        <p:spPr bwMode="auto">
          <a:xfrm>
            <a:off x="381000" y="6477000"/>
            <a:ext cx="13716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mn-lt"/>
                <a:cs typeface="+mn-cs"/>
                <a:sym typeface="Times" pitchFamily="18" charset="0"/>
              </a:defRPr>
            </a:lvl1pPr>
          </a:lstStyle>
          <a:p>
            <a:fld id="{003B495E-BBE8-4366-AD41-6EA063CF061B}" type="datetime1">
              <a:rPr lang="en-US"/>
              <a:pPr/>
              <a:t>11/17/2025</a:t>
            </a:fld>
            <a:endParaRPr lang="en-GB"/>
          </a:p>
        </p:txBody>
      </p:sp>
      <p:sp>
        <p:nvSpPr>
          <p:cNvPr id="4101" name="Rectangle 5">
            <a:extLst>
              <a:ext uri="{FF2B5EF4-FFF2-40B4-BE49-F238E27FC236}">
                <a16:creationId xmlns:a16="http://schemas.microsoft.com/office/drawing/2014/main" id="{BFE92950-791D-8000-B86A-362E9B11B142}"/>
              </a:ext>
            </a:extLst>
          </p:cNvPr>
          <p:cNvSpPr>
            <a:spLocks noGrp="1" noChangeArrowheads="1"/>
          </p:cNvSpPr>
          <p:nvPr>
            <p:ph type="ftr" sz="quarter" idx="3"/>
          </p:nvPr>
        </p:nvSpPr>
        <p:spPr bwMode="auto">
          <a:xfrm>
            <a:off x="3124200" y="6477000"/>
            <a:ext cx="3656013"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mn-lt"/>
                <a:cs typeface="+mn-cs"/>
                <a:sym typeface="Times" pitchFamily="18" charset="0"/>
              </a:defRPr>
            </a:lvl1pPr>
          </a:lstStyle>
          <a:p>
            <a:endParaRPr lang="en-GB"/>
          </a:p>
        </p:txBody>
      </p:sp>
      <p:sp>
        <p:nvSpPr>
          <p:cNvPr id="4102" name="Rectangle 6">
            <a:extLst>
              <a:ext uri="{FF2B5EF4-FFF2-40B4-BE49-F238E27FC236}">
                <a16:creationId xmlns:a16="http://schemas.microsoft.com/office/drawing/2014/main" id="{640361B9-E6B1-2984-ED9A-1FC4C36F2ADE}"/>
              </a:ext>
            </a:extLst>
          </p:cNvPr>
          <p:cNvSpPr>
            <a:spLocks noGrp="1" noChangeArrowheads="1"/>
          </p:cNvSpPr>
          <p:nvPr>
            <p:ph type="sldNum" sz="quarter" idx="4"/>
          </p:nvPr>
        </p:nvSpPr>
        <p:spPr bwMode="auto">
          <a:xfrm>
            <a:off x="7010400" y="6477000"/>
            <a:ext cx="19050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algn="r" eaLnBrk="0" hangingPunct="0">
              <a:defRPr sz="1400">
                <a:latin typeface="Arial" panose="020B0604020202020204" pitchFamily="34" charset="0"/>
              </a:defRPr>
            </a:lvl1pPr>
          </a:lstStyle>
          <a:p>
            <a:fld id="{89A41309-66DA-4973-A382-C815A71D8DFB}" type="slidenum">
              <a:rPr lang="en-GB" altLang="en-US"/>
              <a:pPr/>
              <a:t>‹#›</a:t>
            </a:fld>
            <a:endParaRPr lang="en-GB" altLang="en-US"/>
          </a:p>
        </p:txBody>
      </p:sp>
      <p:pic>
        <p:nvPicPr>
          <p:cNvPr id="4103" name="Picture 7" descr="electoral com_rgb">
            <a:extLst>
              <a:ext uri="{FF2B5EF4-FFF2-40B4-BE49-F238E27FC236}">
                <a16:creationId xmlns:a16="http://schemas.microsoft.com/office/drawing/2014/main" id="{14DAD7DC-720B-E401-2DDD-BC44E89EAD9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887" r:id="rId1"/>
    <p:sldLayoutId id="2147488874" r:id="rId2"/>
    <p:sldLayoutId id="2147488875" r:id="rId3"/>
    <p:sldLayoutId id="2147488876" r:id="rId4"/>
    <p:sldLayoutId id="2147488877" r:id="rId5"/>
    <p:sldLayoutId id="2147488878" r:id="rId6"/>
    <p:sldLayoutId id="2147488879" r:id="rId7"/>
    <p:sldLayoutId id="2147488880" r:id="rId8"/>
    <p:sldLayoutId id="2147488881" r:id="rId9"/>
    <p:sldLayoutId id="2147488882" r:id="rId10"/>
    <p:sldLayoutId id="2147488883" r:id="rId11"/>
  </p:sldLayoutIdLst>
  <p:transition>
    <p:dissolve/>
  </p:transition>
  <p:txStyles>
    <p:titleStyle>
      <a:lvl1pPr algn="l" rtl="0" eaLnBrk="0" fontAlgn="base" hangingPunct="0">
        <a:spcBef>
          <a:spcPct val="0"/>
        </a:spcBef>
        <a:spcAft>
          <a:spcPct val="0"/>
        </a:spcAft>
        <a:buSzPct val="100000"/>
        <a:defRPr sz="2800">
          <a:solidFill>
            <a:srgbClr val="0099CC"/>
          </a:solidFill>
          <a:latin typeface="Arial" pitchFamily="34" charset="0"/>
          <a:ea typeface="+mj-ea"/>
          <a:cs typeface="+mj-cs"/>
        </a:defRPr>
      </a:lvl1pPr>
      <a:lvl2pPr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5pPr>
      <a:lvl6pPr marL="457200"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6pPr>
      <a:lvl7pPr marL="914400"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7pPr>
      <a:lvl8pPr marL="1371600"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8pPr>
      <a:lvl9pPr marL="1828800"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9pPr>
    </p:titleStyle>
    <p:bodyStyle>
      <a:lvl1pPr marL="228600" indent="-228600" algn="l" rtl="0" eaLnBrk="0" fontAlgn="base" hangingPunct="0">
        <a:spcBef>
          <a:spcPct val="20000"/>
        </a:spcBef>
        <a:spcAft>
          <a:spcPct val="0"/>
        </a:spcAft>
        <a:buSzPct val="100000"/>
        <a:buChar char="•"/>
        <a:defRPr sz="2400">
          <a:solidFill>
            <a:srgbClr val="003366"/>
          </a:solidFill>
          <a:latin typeface="+mn-lt"/>
          <a:ea typeface="+mn-ea"/>
          <a:cs typeface="+mn-cs"/>
        </a:defRPr>
      </a:lvl1pPr>
      <a:lvl2pPr marL="628650" indent="-285750" algn="l" rtl="0" eaLnBrk="0" fontAlgn="base" hangingPunct="0">
        <a:spcBef>
          <a:spcPct val="20000"/>
        </a:spcBef>
        <a:spcAft>
          <a:spcPct val="0"/>
        </a:spcAft>
        <a:buSzPct val="100000"/>
        <a:buChar char="–"/>
        <a:defRPr sz="2200">
          <a:solidFill>
            <a:srgbClr val="003366"/>
          </a:solidFill>
          <a:latin typeface="+mn-lt"/>
          <a:cs typeface="Arial" panose="020B0604020202020204" pitchFamily="34" charset="0"/>
        </a:defRPr>
      </a:lvl2pPr>
      <a:lvl3pPr marL="1028700" indent="-228600" algn="l" rtl="0" eaLnBrk="0" fontAlgn="base" hangingPunct="0">
        <a:spcBef>
          <a:spcPct val="20000"/>
        </a:spcBef>
        <a:spcAft>
          <a:spcPct val="0"/>
        </a:spcAft>
        <a:buSzPct val="100000"/>
        <a:buChar char="•"/>
        <a:defRPr sz="2000">
          <a:solidFill>
            <a:srgbClr val="003366"/>
          </a:solidFill>
          <a:latin typeface="+mn-lt"/>
          <a:cs typeface="Arial" panose="020B0604020202020204" pitchFamily="34" charset="0"/>
        </a:defRPr>
      </a:lvl3pPr>
      <a:lvl4pPr marL="1435100" indent="-228600" algn="l" rtl="0" eaLnBrk="0" fontAlgn="base" hangingPunct="0">
        <a:spcBef>
          <a:spcPct val="20000"/>
        </a:spcBef>
        <a:spcAft>
          <a:spcPct val="0"/>
        </a:spcAft>
        <a:buSzPct val="100000"/>
        <a:buChar char="–"/>
        <a:defRPr sz="2000">
          <a:solidFill>
            <a:srgbClr val="003366"/>
          </a:solidFill>
          <a:latin typeface="+mn-lt"/>
          <a:cs typeface="Arial" panose="020B0604020202020204" pitchFamily="34" charset="0"/>
        </a:defRPr>
      </a:lvl4pPr>
      <a:lvl5pPr marL="1778000" indent="-228600" algn="l" rtl="0" eaLnBrk="0" fontAlgn="base" hangingPunct="0">
        <a:spcBef>
          <a:spcPct val="20000"/>
        </a:spcBef>
        <a:spcAft>
          <a:spcPct val="0"/>
        </a:spcAft>
        <a:buSzPct val="100000"/>
        <a:buChar char="»"/>
        <a:defRPr sz="1600">
          <a:solidFill>
            <a:srgbClr val="003366"/>
          </a:solidFill>
          <a:latin typeface="+mn-lt"/>
          <a:cs typeface="Arial" panose="020B0604020202020204" pitchFamily="34" charset="0"/>
        </a:defRPr>
      </a:lvl5pPr>
      <a:lvl6pPr marL="2235200" indent="-228600" algn="l" rtl="0" fontAlgn="base">
        <a:spcBef>
          <a:spcPct val="20000"/>
        </a:spcBef>
        <a:spcAft>
          <a:spcPct val="0"/>
        </a:spcAft>
        <a:buChar char="»"/>
        <a:defRPr sz="1600">
          <a:solidFill>
            <a:schemeClr val="tx1"/>
          </a:solidFill>
          <a:latin typeface="+mn-lt"/>
        </a:defRPr>
      </a:lvl6pPr>
      <a:lvl7pPr marL="2692400" indent="-228600" algn="l" rtl="0" fontAlgn="base">
        <a:spcBef>
          <a:spcPct val="20000"/>
        </a:spcBef>
        <a:spcAft>
          <a:spcPct val="0"/>
        </a:spcAft>
        <a:buChar char="»"/>
        <a:defRPr sz="1600">
          <a:solidFill>
            <a:schemeClr val="tx1"/>
          </a:solidFill>
          <a:latin typeface="+mn-lt"/>
        </a:defRPr>
      </a:lvl7pPr>
      <a:lvl8pPr marL="3149600" indent="-228600" algn="l" rtl="0" fontAlgn="base">
        <a:spcBef>
          <a:spcPct val="20000"/>
        </a:spcBef>
        <a:spcAft>
          <a:spcPct val="0"/>
        </a:spcAft>
        <a:buChar char="»"/>
        <a:defRPr sz="1600">
          <a:solidFill>
            <a:schemeClr val="tx1"/>
          </a:solidFill>
          <a:latin typeface="+mn-lt"/>
        </a:defRPr>
      </a:lvl8pPr>
      <a:lvl9pPr marL="3606800" indent="-228600" algn="l" rtl="0" fontAlgn="base">
        <a:spcBef>
          <a:spcPct val="20000"/>
        </a:spcBef>
        <a:spcAft>
          <a:spcPct val="0"/>
        </a:spcAft>
        <a:buChar char="»"/>
        <a:defRPr sz="1600">
          <a:solidFill>
            <a:schemeClr val="tx1"/>
          </a:solidFill>
          <a:latin typeface="+mn-lt"/>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UJyOgWdDJ2I"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xmA_ZtYqGa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youtube.com/watch?v=-KjeqUkqj5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0.xml"/><Relationship Id="rId4" Type="http://schemas.openxmlformats.org/officeDocument/2006/relationships/image" Target="../media/image10.w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5.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electoralcommission.org.uk/"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0FA110B-2602-72A1-6D8A-BE6292E25F84}"/>
              </a:ext>
            </a:extLst>
          </p:cNvPr>
          <p:cNvSpPr>
            <a:spLocks noChangeArrowheads="1"/>
          </p:cNvSpPr>
          <p:nvPr/>
        </p:nvSpPr>
        <p:spPr bwMode="auto">
          <a:xfrm>
            <a:off x="1347788" y="12715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2400">
                <a:solidFill>
                  <a:srgbClr val="003366"/>
                </a:solidFill>
                <a:latin typeface="Arial" panose="020B0604020202020204" pitchFamily="34" charset="0"/>
                <a:ea typeface="ＭＳ Ｐゴシック" panose="020B0600070205080204" pitchFamily="34" charset="-128"/>
              </a:defRPr>
            </a:lvl1pPr>
            <a:lvl2pPr marL="628650" indent="-285750" eaLnBrk="0" hangingPunct="0">
              <a:spcBef>
                <a:spcPct val="20000"/>
              </a:spcBef>
              <a:buChar char="–"/>
              <a:defRPr sz="2200">
                <a:solidFill>
                  <a:srgbClr val="003366"/>
                </a:solidFill>
                <a:latin typeface="Arial" panose="020B0604020202020204" pitchFamily="34" charset="0"/>
                <a:ea typeface="ＭＳ Ｐゴシック" panose="020B0600070205080204" pitchFamily="34" charset="-128"/>
              </a:defRPr>
            </a:lvl2pPr>
            <a:lvl3pPr marL="1028700" indent="-228600" eaLnBrk="0" hangingPunct="0">
              <a:spcBef>
                <a:spcPct val="20000"/>
              </a:spcBef>
              <a:buChar char="•"/>
              <a:defRPr sz="2000">
                <a:solidFill>
                  <a:srgbClr val="003366"/>
                </a:solidFill>
                <a:latin typeface="Arial" panose="020B0604020202020204" pitchFamily="34" charset="0"/>
                <a:ea typeface="ＭＳ Ｐゴシック" panose="020B0600070205080204" pitchFamily="34" charset="-128"/>
              </a:defRPr>
            </a:lvl3pPr>
            <a:lvl4pPr marL="1435100" indent="-228600" eaLnBrk="0" hangingPunct="0">
              <a:spcBef>
                <a:spcPct val="20000"/>
              </a:spcBef>
              <a:buChar char="–"/>
              <a:defRPr>
                <a:solidFill>
                  <a:srgbClr val="003366"/>
                </a:solidFill>
                <a:latin typeface="Arial" panose="020B0604020202020204" pitchFamily="34" charset="0"/>
                <a:ea typeface="ＭＳ Ｐゴシック" panose="020B0600070205080204" pitchFamily="34" charset="-128"/>
              </a:defRPr>
            </a:lvl4pPr>
            <a:lvl5pPr marL="1778000" indent="-228600" eaLnBrk="0" hangingPunct="0">
              <a:spcBef>
                <a:spcPct val="20000"/>
              </a:spcBef>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endParaRPr lang="en-GB" altLang="en-US">
              <a:solidFill>
                <a:srgbClr val="FFFFFF"/>
              </a:solidFill>
              <a:latin typeface="Times" panose="02020603050405020304" pitchFamily="18" charset="0"/>
            </a:endParaRPr>
          </a:p>
        </p:txBody>
      </p:sp>
      <p:sp>
        <p:nvSpPr>
          <p:cNvPr id="9219" name="Rectangle 3">
            <a:extLst>
              <a:ext uri="{FF2B5EF4-FFF2-40B4-BE49-F238E27FC236}">
                <a16:creationId xmlns:a16="http://schemas.microsoft.com/office/drawing/2014/main" id="{2C5F3196-6A23-2FC9-9A7A-4D8A51585B97}"/>
              </a:ext>
            </a:extLst>
          </p:cNvPr>
          <p:cNvSpPr>
            <a:spLocks noGrp="1" noChangeArrowheads="1"/>
          </p:cNvSpPr>
          <p:nvPr>
            <p:ph type="ctrTitle"/>
          </p:nvPr>
        </p:nvSpPr>
        <p:spPr>
          <a:xfrm>
            <a:off x="358775" y="1854200"/>
            <a:ext cx="8380413" cy="11430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t>Polling station staff training session</a:t>
            </a:r>
          </a:p>
        </p:txBody>
      </p:sp>
      <p:sp>
        <p:nvSpPr>
          <p:cNvPr id="9220" name="Rectangle 4">
            <a:extLst>
              <a:ext uri="{FF2B5EF4-FFF2-40B4-BE49-F238E27FC236}">
                <a16:creationId xmlns:a16="http://schemas.microsoft.com/office/drawing/2014/main" id="{7C9A176F-DCDE-9967-6EB9-912810C0C960}"/>
              </a:ext>
            </a:extLst>
          </p:cNvPr>
          <p:cNvSpPr>
            <a:spLocks noGrp="1" noChangeArrowheads="1"/>
          </p:cNvSpPr>
          <p:nvPr>
            <p:ph type="subTitle" idx="1"/>
          </p:nvPr>
        </p:nvSpPr>
        <p:spPr>
          <a:xfrm>
            <a:off x="395288" y="4508500"/>
            <a:ext cx="8382000" cy="17526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3200">
                <a:solidFill>
                  <a:srgbClr val="FFFFFF"/>
                </a:solidFill>
                <a:ea typeface="ＭＳ Ｐゴシック" panose="020B0600070205080204" pitchFamily="34" charset="-128"/>
              </a:rPr>
              <a:t>Senedd elections</a:t>
            </a:r>
            <a:endParaRPr lang="en-GB" altLang="en-US" sz="3200">
              <a:solidFill>
                <a:srgbClr val="000000"/>
              </a:solidFill>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E4A41019-A41E-76B6-628E-2DAD89807078}"/>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r>
              <a:rPr kern="1200">
                <a:ln w="9525" cap="flat" cmpd="sng" algn="ctr">
                  <a:noFill/>
                  <a:prstDash val="solid"/>
                  <a:round/>
                  <a:headEnd type="none" w="med" len="med"/>
                  <a:tailEnd type="none" w="med" len="med"/>
                </a:ln>
                <a:solidFill>
                  <a:srgbClr val="0099CC"/>
                </a:solidFill>
                <a:sym typeface="Wingdings"/>
              </a:rPr>
              <a:t>Polling station layouts (cont’d)</a:t>
            </a:r>
          </a:p>
        </p:txBody>
      </p:sp>
      <p:pic>
        <p:nvPicPr>
          <p:cNvPr id="3" name="Content Placeholder 2" descr="Graphical user interface, timelineDescription automatically generated">
            <a:extLst>
              <a:ext uri="{FF2B5EF4-FFF2-40B4-BE49-F238E27FC236}">
                <a16:creationId xmlns:a16="http://schemas.microsoft.com/office/drawing/2014/main" id="{B80C9305-B561-8E7B-44B6-2E7A67C81EE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87624" y="1628800"/>
            <a:ext cx="6778196"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63543C7-922B-6DF2-8D1A-EA9EE05F9C30}"/>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r>
              <a:rPr kern="1200">
                <a:ln w="9525" cap="flat" cmpd="sng" algn="ctr">
                  <a:noFill/>
                  <a:prstDash val="solid"/>
                  <a:round/>
                  <a:headEnd type="none" w="med" len="med"/>
                  <a:tailEnd type="none" w="med" len="med"/>
                </a:ln>
                <a:solidFill>
                  <a:srgbClr val="0099CC"/>
                </a:solidFill>
                <a:sym typeface="Wingdings"/>
              </a:rPr>
              <a:t>Polling station layouts (cont’d)</a:t>
            </a:r>
          </a:p>
        </p:txBody>
      </p:sp>
      <p:pic>
        <p:nvPicPr>
          <p:cNvPr id="3" name="Content Placeholder 2">
            <a:extLst>
              <a:ext uri="{FF2B5EF4-FFF2-40B4-BE49-F238E27FC236}">
                <a16:creationId xmlns:a16="http://schemas.microsoft.com/office/drawing/2014/main" id="{58A7B0B6-DAA7-9FD0-6641-6A9CBC0B9C0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27583" y="1628800"/>
            <a:ext cx="7355167" cy="4680520"/>
          </a:xfrm>
          <a:prstGeom prst="rect">
            <a:avLst/>
          </a:prstGeom>
          <a:ln>
            <a:miter lim="800000"/>
          </a:ln>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8B40431-0730-223A-CA32-726BEFD482E4}"/>
              </a:ext>
            </a:extLst>
          </p:cNvPr>
          <p:cNvSpPr>
            <a:spLocks noGrp="1" noChangeArrowheads="1"/>
          </p:cNvSpPr>
          <p:nvPr>
            <p:ph type="title"/>
          </p:nvPr>
        </p:nvSpPr>
        <p:spPr>
          <a:xfrm>
            <a:off x="381000" y="1828800"/>
            <a:ext cx="2516188" cy="1671638"/>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Getting ready to open the polling station</a:t>
            </a:r>
          </a:p>
        </p:txBody>
      </p:sp>
      <p:sp>
        <p:nvSpPr>
          <p:cNvPr id="39939" name="Content Placeholder 2">
            <a:extLst>
              <a:ext uri="{FF2B5EF4-FFF2-40B4-BE49-F238E27FC236}">
                <a16:creationId xmlns:a16="http://schemas.microsoft.com/office/drawing/2014/main" id="{79535014-6FB9-C96D-CE56-B42D7AF4C74F}"/>
              </a:ext>
            </a:extLst>
          </p:cNvPr>
          <p:cNvSpPr>
            <a:spLocks noGrp="1"/>
          </p:cNvSpPr>
          <p:nvPr>
            <p:ph idx="1"/>
          </p:nvPr>
        </p:nvSpPr>
        <p:spPr>
          <a:xfrm>
            <a:off x="2916238" y="1412875"/>
            <a:ext cx="5943600" cy="4679950"/>
          </a:xfrm>
          <a:ln cap="flat" algn="ctr">
            <a:miter lim="800000"/>
            <a:headEnd type="none" w="med" len="med"/>
            <a:tailEnd type="none" w="med" len="med"/>
          </a:ln>
        </p:spPr>
        <p:txBody>
          <a:bodyPr/>
          <a:lstStyle/>
          <a:p>
            <a:pPr marL="38100" indent="0" eaLnBrk="1" hangingPunct="1">
              <a:buSzTx/>
              <a:buFontTx/>
              <a:buNone/>
            </a:pPr>
            <a:r>
              <a:rPr lang="en-GB" altLang="en-US" sz="2000">
                <a:solidFill>
                  <a:schemeClr val="tx2"/>
                </a:solidFill>
              </a:rPr>
              <a:t>Before polls open….</a:t>
            </a:r>
          </a:p>
          <a:p>
            <a:pPr eaLnBrk="1" hangingPunct="1">
              <a:buSzTx/>
            </a:pPr>
            <a:r>
              <a:rPr lang="en-GB" altLang="en-US" sz="2000">
                <a:solidFill>
                  <a:schemeClr val="tx1"/>
                </a:solidFill>
                <a:ea typeface="ＭＳ Ｐゴシック" pitchFamily="34" charset="-128"/>
              </a:rPr>
              <a:t>check layout of the station</a:t>
            </a:r>
          </a:p>
          <a:p>
            <a:pPr>
              <a:buSzTx/>
            </a:pPr>
            <a:r>
              <a:rPr lang="en-GB" altLang="en-US" sz="2000">
                <a:solidFill>
                  <a:schemeClr val="tx1"/>
                </a:solidFill>
                <a:ea typeface="ＭＳ Ｐゴシック" pitchFamily="34" charset="-128"/>
              </a:rPr>
              <a:t>prepare and check the stationery </a:t>
            </a:r>
          </a:p>
          <a:p>
            <a:pPr>
              <a:buSzTx/>
            </a:pPr>
            <a:r>
              <a:rPr lang="en-GB" altLang="en-US" sz="2000">
                <a:solidFill>
                  <a:schemeClr val="tx1"/>
                </a:solidFill>
                <a:ea typeface="ＭＳ Ｐゴシック" pitchFamily="34" charset="-128"/>
              </a:rPr>
              <a:t>arrange the ballot papers in numerical order</a:t>
            </a:r>
          </a:p>
          <a:p>
            <a:pPr>
              <a:buSzTx/>
            </a:pPr>
            <a:r>
              <a:rPr lang="en-GB" altLang="en-US" sz="2000">
                <a:solidFill>
                  <a:schemeClr val="tx1"/>
                </a:solidFill>
                <a:ea typeface="ＭＳ Ｐゴシック" pitchFamily="34" charset="-128"/>
              </a:rPr>
              <a:t>prepare register and corresponding number list</a:t>
            </a:r>
          </a:p>
          <a:p>
            <a:pPr>
              <a:buSzTx/>
            </a:pPr>
            <a:r>
              <a:rPr lang="en-GB" altLang="en-US" sz="2000">
                <a:solidFill>
                  <a:schemeClr val="tx1"/>
                </a:solidFill>
                <a:ea typeface="ＭＳ Ｐゴシック" pitchFamily="34" charset="-128"/>
              </a:rPr>
              <a:t>complete the polling station checklist</a:t>
            </a:r>
          </a:p>
          <a:p>
            <a:pPr marL="266700" eaLnBrk="1" hangingPunct="1">
              <a:buSzTx/>
            </a:pPr>
            <a:r>
              <a:rPr lang="en-GB" altLang="en-US" sz="2000">
                <a:solidFill>
                  <a:schemeClr val="tx1"/>
                </a:solidFill>
                <a:ea typeface="ＭＳ Ｐゴシック" pitchFamily="34" charset="-128"/>
              </a:rPr>
              <a:t>any problems - contact the elections office</a:t>
            </a:r>
            <a:endParaRPr lang="en-GB" altLang="en-US" sz="2000">
              <a:solidFill>
                <a:schemeClr val="tx1"/>
              </a:solidFill>
            </a:endParaRPr>
          </a:p>
          <a:p>
            <a:pPr marL="38100" indent="0" eaLnBrk="1" hangingPunct="1">
              <a:buSzTx/>
              <a:buFontTx/>
              <a:buNone/>
            </a:pPr>
            <a:endParaRPr lang="en-GB" altLang="en-US" sz="2000">
              <a:solidFill>
                <a:schemeClr val="tx1"/>
              </a:solidFill>
            </a:endParaRPr>
          </a:p>
          <a:p>
            <a:pPr marL="38100" indent="0" eaLnBrk="1" hangingPunct="1">
              <a:buSzTx/>
              <a:buFontTx/>
              <a:buNone/>
            </a:pPr>
            <a:r>
              <a:rPr lang="en-GB" altLang="en-US" sz="2000">
                <a:solidFill>
                  <a:schemeClr val="tx2"/>
                </a:solidFill>
              </a:rPr>
              <a:t>Just before 7am….</a:t>
            </a:r>
          </a:p>
          <a:p>
            <a:pPr marL="323850" eaLnBrk="1" hangingPunct="1">
              <a:buSzTx/>
            </a:pPr>
            <a:r>
              <a:rPr lang="en-GB" altLang="en-US" sz="2000">
                <a:solidFill>
                  <a:schemeClr val="tx1"/>
                </a:solidFill>
                <a:ea typeface="ＭＳ Ｐゴシック" pitchFamily="34" charset="-128"/>
              </a:rPr>
              <a:t>show box is empty</a:t>
            </a:r>
          </a:p>
          <a:p>
            <a:pPr marL="323850" eaLnBrk="1" hangingPunct="1">
              <a:buSzTx/>
            </a:pPr>
            <a:r>
              <a:rPr lang="en-GB" altLang="en-US" sz="2000">
                <a:solidFill>
                  <a:schemeClr val="tx1"/>
                </a:solidFill>
                <a:ea typeface="ＭＳ Ｐゴシック" pitchFamily="34" charset="-128"/>
              </a:rPr>
              <a:t>seal just before 7</a:t>
            </a:r>
          </a:p>
          <a:p>
            <a:pPr marL="323850" eaLnBrk="1" hangingPunct="1">
              <a:buSzTx/>
            </a:pPr>
            <a:r>
              <a:rPr lang="en-GB" altLang="en-US" sz="2000">
                <a:solidFill>
                  <a:schemeClr val="tx1"/>
                </a:solidFill>
                <a:ea typeface="ＭＳ Ｐゴシック" pitchFamily="34" charset="-128"/>
              </a:rPr>
              <a:t>don’t allow candidates / agents to add seal at this time</a:t>
            </a:r>
          </a:p>
          <a:p>
            <a:pPr marL="323850" eaLnBrk="1" hangingPunct="1">
              <a:buSzTx/>
            </a:pPr>
            <a:r>
              <a:rPr lang="en-GB" altLang="en-US" sz="2000">
                <a:solidFill>
                  <a:schemeClr val="tx1"/>
                </a:solidFill>
                <a:ea typeface="ＭＳ Ｐゴシック" pitchFamily="34" charset="-128"/>
              </a:rPr>
              <a:t>be ready to greet voters</a:t>
            </a:r>
          </a:p>
          <a:p>
            <a:pPr>
              <a:buSzTx/>
            </a:pPr>
            <a:endParaRPr lang="en-GB" altLang="en-US" sz="1800">
              <a:solidFill>
                <a:schemeClr val="tx1"/>
              </a:solidFill>
              <a:ea typeface="ＭＳ Ｐゴシック" pitchFamily="34" charset="-128"/>
            </a:endParaRPr>
          </a:p>
          <a:p>
            <a:pPr eaLnBrk="1" hangingPunct="1">
              <a:buSzTx/>
            </a:pPr>
            <a:endParaRPr lang="en-GB" altLang="en-US" sz="1800">
              <a:solidFill>
                <a:schemeClr val="tx1"/>
              </a:solidFill>
              <a:ea typeface="ＭＳ Ｐゴシック" pitchFamily="34" charset="-128"/>
            </a:endParaRPr>
          </a:p>
          <a:p>
            <a:pPr eaLnBrk="1" hangingPunct="1">
              <a:buSzTx/>
            </a:pPr>
            <a:endParaRPr lang="en-GB" altLang="en-US" sz="1800" b="1">
              <a:solidFill>
                <a:schemeClr val="tx1"/>
              </a:solidFill>
              <a:ea typeface="ＭＳ Ｐゴシック" pitchFamily="34" charset="-128"/>
            </a:endParaRPr>
          </a:p>
          <a:p>
            <a:pPr eaLnBrk="1" hangingPunct="1">
              <a:buSzTx/>
            </a:pPr>
            <a:endParaRPr lang="en-GB" altLang="en-US" sz="1800" b="1">
              <a:solidFill>
                <a:schemeClr val="tx1"/>
              </a:solidFill>
              <a:ea typeface="ＭＳ Ｐゴシック" pitchFamily="34" charset="-128"/>
            </a:endParaRPr>
          </a:p>
          <a:p>
            <a:pPr marL="0" indent="0" eaLnBrk="1" hangingPunct="1">
              <a:buSzTx/>
              <a:buFontTx/>
              <a:buNone/>
            </a:pPr>
            <a:r>
              <a:rPr lang="en-GB" altLang="en-US" sz="1800">
                <a:solidFill>
                  <a:schemeClr val="tx1"/>
                </a:solidFill>
                <a:ea typeface="ＭＳ Ｐゴシック" pitchFamily="34" charset="-128"/>
              </a:rPr>
              <a:t>		</a:t>
            </a:r>
          </a:p>
          <a:p>
            <a:pPr eaLnBrk="1" hangingPunct="1">
              <a:buSzTx/>
            </a:pPr>
            <a:endParaRPr lang="en-GB" altLang="en-US" sz="1800">
              <a:solidFill>
                <a:schemeClr val="tx1"/>
              </a:solidFill>
            </a:endParaRPr>
          </a:p>
          <a:p>
            <a:pPr>
              <a:buSzTx/>
            </a:pPr>
            <a:endParaRPr lang="en-GB" altLang="en-US">
              <a:solidFill>
                <a:schemeClr val="tx1"/>
              </a:solidFill>
            </a:endParaRP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84C83AE-4F8A-C86A-3705-FEC475430275}"/>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Who can enter the polling station?</a:t>
            </a:r>
          </a:p>
        </p:txBody>
      </p:sp>
      <p:sp>
        <p:nvSpPr>
          <p:cNvPr id="41987" name="Content Placeholder 2">
            <a:extLst>
              <a:ext uri="{FF2B5EF4-FFF2-40B4-BE49-F238E27FC236}">
                <a16:creationId xmlns:a16="http://schemas.microsoft.com/office/drawing/2014/main" id="{ABBB8E07-BF7B-8B36-A793-D8C6CF1BBD11}"/>
              </a:ext>
            </a:extLst>
          </p:cNvPr>
          <p:cNvSpPr>
            <a:spLocks noGrp="1"/>
          </p:cNvSpPr>
          <p:nvPr>
            <p:ph idx="1"/>
          </p:nvPr>
        </p:nvSpPr>
        <p:spPr>
          <a:xfrm>
            <a:off x="2924175" y="1700213"/>
            <a:ext cx="5943600" cy="4267200"/>
          </a:xfrm>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US"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US"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US"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en-US"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en-US"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en-US"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en-US" altLang="en-US" sz="1600">
                <a:solidFill>
                  <a:schemeClr val="tx1"/>
                </a:solidFill>
                <a:latin typeface="+mn-lt"/>
                <a:ea typeface="ＭＳ Ｐゴシック" charset="-128"/>
              </a:defRPr>
            </a:lvl9pPr>
          </a:lstStyle>
          <a:p>
            <a:pPr eaLnBrk="1" hangingPunct="1"/>
            <a:r>
              <a:rPr lang="en-GB" sz="2000" kern="1200">
                <a:ln w="9525" cap="flat" cmpd="sng" algn="ctr">
                  <a:noFill/>
                  <a:prstDash val="solid"/>
                  <a:round/>
                  <a:headEnd type="none" w="med" len="med"/>
                  <a:tailEnd type="none" w="med" len="med"/>
                </a:ln>
                <a:solidFill>
                  <a:srgbClr val="003366"/>
                </a:solidFill>
                <a:sym typeface="Wingdings"/>
              </a:rPr>
              <a:t>Voters</a:t>
            </a:r>
          </a:p>
          <a:p>
            <a:pPr marL="228600" lvl="1" indent="-228600">
              <a:buFontTx/>
              <a:buChar char="•"/>
            </a:pPr>
            <a:r>
              <a:rPr lang="en-GB" sz="2000" kern="1200">
                <a:ln w="9525" cap="flat" cmpd="sng" algn="ctr">
                  <a:noFill/>
                  <a:prstDash val="solid"/>
                  <a:round/>
                  <a:headEnd type="none" w="med" len="med"/>
                  <a:tailEnd type="none" w="med" len="med"/>
                </a:ln>
                <a:solidFill>
                  <a:srgbClr val="003366"/>
                </a:solidFill>
                <a:cs typeface="Arial"/>
                <a:sym typeface="Wingdings"/>
              </a:rPr>
              <a:t>Returning Officer and staff</a:t>
            </a:r>
          </a:p>
          <a:p>
            <a:pPr marL="228600" lvl="1" indent="-228600">
              <a:buFontTx/>
              <a:buChar char="•"/>
            </a:pPr>
            <a:r>
              <a:rPr lang="en-GB" sz="2000" kern="1200">
                <a:ln w="9525" cap="flat" cmpd="sng" algn="ctr">
                  <a:noFill/>
                  <a:prstDash val="solid"/>
                  <a:round/>
                  <a:headEnd type="none" w="med" len="med"/>
                  <a:tailEnd type="none" w="med" len="med"/>
                </a:ln>
                <a:solidFill>
                  <a:srgbClr val="003366"/>
                </a:solidFill>
                <a:cs typeface="Arial"/>
                <a:sym typeface="Wingdings"/>
              </a:rPr>
              <a:t>Candidates – (only one candidate from a particular party list may be present at any given time)   </a:t>
            </a:r>
          </a:p>
          <a:p>
            <a:pPr marL="228600" lvl="1" indent="-228600">
              <a:buFontTx/>
              <a:buChar char="•"/>
            </a:pPr>
            <a:r>
              <a:rPr lang="en-GB" sz="2000" kern="1200">
                <a:ln w="9525" cap="flat" cmpd="sng" algn="ctr">
                  <a:noFill/>
                  <a:prstDash val="solid"/>
                  <a:round/>
                  <a:headEnd type="none" w="med" len="med"/>
                  <a:tailEnd type="none" w="med" len="med"/>
                </a:ln>
                <a:solidFill>
                  <a:srgbClr val="003366"/>
                </a:solidFill>
                <a:cs typeface="Arial"/>
                <a:sym typeface="Wingdings"/>
              </a:rPr>
              <a:t>Election agents</a:t>
            </a:r>
          </a:p>
          <a:p>
            <a:pPr marL="228600" lvl="1" indent="-228600">
              <a:buFontTx/>
              <a:buChar char="•"/>
            </a:pPr>
            <a:r>
              <a:rPr lang="en-GB" sz="2000" kern="1200">
                <a:ln w="9525" cap="flat" cmpd="sng" algn="ctr">
                  <a:noFill/>
                  <a:prstDash val="solid"/>
                  <a:round/>
                  <a:headEnd type="none" w="med" len="med"/>
                  <a:tailEnd type="none" w="med" len="med"/>
                </a:ln>
                <a:solidFill>
                  <a:srgbClr val="003366"/>
                </a:solidFill>
                <a:cs typeface="Arial"/>
                <a:sym typeface="Wingdings"/>
              </a:rPr>
              <a:t>Polling agents </a:t>
            </a:r>
          </a:p>
          <a:p>
            <a:pPr marL="228600" lvl="1" indent="-228600">
              <a:buFontTx/>
              <a:buChar char="•"/>
            </a:pPr>
            <a:r>
              <a:rPr lang="en-GB" sz="2000" kern="1200">
                <a:ln w="9525" cap="flat" cmpd="sng" algn="ctr">
                  <a:noFill/>
                  <a:prstDash val="solid"/>
                  <a:round/>
                  <a:headEnd type="none" w="med" len="med"/>
                  <a:tailEnd type="none" w="med" len="med"/>
                </a:ln>
                <a:solidFill>
                  <a:srgbClr val="003366"/>
                </a:solidFill>
                <a:cs typeface="Arial"/>
                <a:sym typeface="Wingdings"/>
              </a:rPr>
              <a:t>Police officers and PCSOs on duty</a:t>
            </a:r>
          </a:p>
          <a:p>
            <a:pPr marL="228600" lvl="1" indent="-228600">
              <a:buFontTx/>
              <a:buChar char="•"/>
            </a:pPr>
            <a:r>
              <a:rPr lang="en-GB" sz="2000" kern="1200">
                <a:ln w="9525" cap="flat" cmpd="sng" algn="ctr">
                  <a:noFill/>
                  <a:prstDash val="solid"/>
                  <a:round/>
                  <a:headEnd type="none" w="med" len="med"/>
                  <a:tailEnd type="none" w="med" len="med"/>
                </a:ln>
                <a:solidFill>
                  <a:srgbClr val="003366"/>
                </a:solidFill>
                <a:cs typeface="Arial"/>
                <a:sym typeface="Wingdings"/>
              </a:rPr>
              <a:t>Representatives of the Electoral Commission</a:t>
            </a:r>
          </a:p>
          <a:p>
            <a:pPr marL="228600" lvl="1" indent="-228600">
              <a:buFontTx/>
              <a:buChar char="•"/>
            </a:pPr>
            <a:r>
              <a:rPr lang="en-GB" sz="2000" kern="1200">
                <a:ln w="9525" cap="flat" cmpd="sng" algn="ctr">
                  <a:noFill/>
                  <a:prstDash val="solid"/>
                  <a:round/>
                  <a:headEnd type="none" w="med" len="med"/>
                  <a:tailEnd type="none" w="med" len="med"/>
                </a:ln>
                <a:solidFill>
                  <a:srgbClr val="003366"/>
                </a:solidFill>
                <a:cs typeface="Arial"/>
                <a:sym typeface="Wingdings"/>
              </a:rPr>
              <a:t>Accredited observers</a:t>
            </a:r>
          </a:p>
          <a:p>
            <a:pPr marL="228600" lvl="1" indent="-228600">
              <a:buFontTx/>
              <a:buChar char="•"/>
            </a:pPr>
            <a:r>
              <a:rPr lang="en-GB" sz="2000" kern="1200">
                <a:ln w="9525" cap="flat" cmpd="sng" algn="ctr">
                  <a:noFill/>
                  <a:prstDash val="solid"/>
                  <a:round/>
                  <a:headEnd type="none" w="med" len="med"/>
                  <a:tailEnd type="none" w="med" len="med"/>
                </a:ln>
                <a:solidFill>
                  <a:srgbClr val="003366"/>
                </a:solidFill>
                <a:cs typeface="Arial"/>
                <a:sym typeface="Wingdings"/>
              </a:rPr>
              <a:t>Under 16s accompanying voters</a:t>
            </a:r>
          </a:p>
          <a:p>
            <a:pPr marL="228600" lvl="1" indent="-228600">
              <a:buFontTx/>
              <a:buChar char="•"/>
            </a:pPr>
            <a:r>
              <a:rPr lang="en-GB" sz="2000" kern="1200">
                <a:ln w="9525" cap="flat" cmpd="sng" algn="ctr">
                  <a:noFill/>
                  <a:prstDash val="solid"/>
                  <a:round/>
                  <a:headEnd type="none" w="med" len="med"/>
                  <a:tailEnd type="none" w="med" len="med"/>
                </a:ln>
                <a:solidFill>
                  <a:srgbClr val="003366"/>
                </a:solidFill>
                <a:cs typeface="Arial"/>
                <a:sym typeface="Wingdings"/>
              </a:rPr>
              <a:t>Companions of voters with disabilities</a:t>
            </a:r>
          </a:p>
          <a:p>
            <a:endParaRPr lang="en-GB"/>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9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43B4961A-B844-758B-3BDD-D7FD22D0BF92}"/>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Accredited observers and Commission representatives</a:t>
            </a:r>
          </a:p>
        </p:txBody>
      </p:sp>
      <p:sp>
        <p:nvSpPr>
          <p:cNvPr id="4" name="AutoShape 2" descr="Image preview">
            <a:extLst>
              <a:ext uri="{FF2B5EF4-FFF2-40B4-BE49-F238E27FC236}">
                <a16:creationId xmlns:a16="http://schemas.microsoft.com/office/drawing/2014/main" id="{3859CD9A-3776-65F6-2284-B9B99AD0E138}"/>
              </a:ext>
            </a:extLst>
          </p:cNvPr>
          <p:cNvSpPr>
            <a:spLocks noChangeAspect="1" noChangeArrowheads="1"/>
          </p:cNvSpPr>
          <p:nvPr/>
        </p:nvSpPr>
        <p:spPr bwMode="auto">
          <a:xfrm>
            <a:off x="4267200" y="28110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preview">
            <a:extLst>
              <a:ext uri="{FF2B5EF4-FFF2-40B4-BE49-F238E27FC236}">
                <a16:creationId xmlns:a16="http://schemas.microsoft.com/office/drawing/2014/main" id="{4E661111-928B-6CDB-A4C4-8EE724E7A8DA}"/>
              </a:ext>
            </a:extLst>
          </p:cNvPr>
          <p:cNvSpPr>
            <a:spLocks noChangeAspect="1" noChangeArrowheads="1"/>
          </p:cNvSpPr>
          <p:nvPr/>
        </p:nvSpPr>
        <p:spPr bwMode="auto">
          <a:xfrm>
            <a:off x="4419600" y="29634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11C1B638-364E-6693-1AD7-AD80FC4518FB}"/>
              </a:ext>
            </a:extLst>
          </p:cNvPr>
          <p:cNvPicPr>
            <a:picLocks noChangeAspect="1"/>
          </p:cNvPicPr>
          <p:nvPr/>
        </p:nvPicPr>
        <p:blipFill>
          <a:blip r:embed="rId3"/>
          <a:stretch>
            <a:fillRect/>
          </a:stretch>
        </p:blipFill>
        <p:spPr>
          <a:xfrm>
            <a:off x="6094412" y="2207838"/>
            <a:ext cx="2519362" cy="1511300"/>
          </a:xfrm>
          <a:prstGeom prst="rect">
            <a:avLst/>
          </a:prstGeom>
        </p:spPr>
      </p:pic>
      <p:pic>
        <p:nvPicPr>
          <p:cNvPr id="7" name="Picture 6" descr="A person with a beard and mustache&#10;&#10;AI-generated content may be incorrect.">
            <a:extLst>
              <a:ext uri="{FF2B5EF4-FFF2-40B4-BE49-F238E27FC236}">
                <a16:creationId xmlns:a16="http://schemas.microsoft.com/office/drawing/2014/main" id="{8AF77318-3C09-E5A7-16D4-00F615C47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5781" y="2210953"/>
            <a:ext cx="2519362" cy="1508185"/>
          </a:xfrm>
          <a:prstGeom prst="rect">
            <a:avLst/>
          </a:prstGeom>
        </p:spPr>
      </p:pic>
      <p:pic>
        <p:nvPicPr>
          <p:cNvPr id="9" name="Picture 8" descr="A person smiling for a picture&#10;&#10;AI-generated content may be incorrect.">
            <a:extLst>
              <a:ext uri="{FF2B5EF4-FFF2-40B4-BE49-F238E27FC236}">
                <a16:creationId xmlns:a16="http://schemas.microsoft.com/office/drawing/2014/main" id="{7250B61C-5479-EB5F-FFD5-99AA2E4609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9" y="4146260"/>
            <a:ext cx="2516188" cy="1484228"/>
          </a:xfrm>
          <a:prstGeom prst="rect">
            <a:avLst/>
          </a:prstGeom>
        </p:spPr>
      </p:pic>
      <p:pic>
        <p:nvPicPr>
          <p:cNvPr id="11" name="Picture 10" descr="A person with a beard and mustache&#10;&#10;AI-generated content may be incorrect.">
            <a:extLst>
              <a:ext uri="{FF2B5EF4-FFF2-40B4-BE49-F238E27FC236}">
                <a16:creationId xmlns:a16="http://schemas.microsoft.com/office/drawing/2014/main" id="{7885C5BE-B037-567D-C31F-09F36DECDB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5781" y="4162564"/>
            <a:ext cx="2516188" cy="1467924"/>
          </a:xfrm>
          <a:prstGeom prst="rect">
            <a:avLst/>
          </a:prstGeom>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ACA02CD5-70A8-0F92-ACF4-DA75314BB925}"/>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Customer care</a:t>
            </a:r>
          </a:p>
        </p:txBody>
      </p:sp>
      <p:sp>
        <p:nvSpPr>
          <p:cNvPr id="46083" name="Content Placeholder 2">
            <a:extLst>
              <a:ext uri="{FF2B5EF4-FFF2-40B4-BE49-F238E27FC236}">
                <a16:creationId xmlns:a16="http://schemas.microsoft.com/office/drawing/2014/main" id="{2DEA777C-B7D3-A1AF-257D-DC83E7163976}"/>
              </a:ext>
            </a:extLst>
          </p:cNvPr>
          <p:cNvSpPr>
            <a:spLocks noGrp="1"/>
          </p:cNvSpPr>
          <p:nvPr>
            <p:ph idx="1"/>
          </p:nvPr>
        </p:nvSpPr>
        <p:spPr>
          <a:xfrm>
            <a:off x="2971800" y="1773238"/>
            <a:ext cx="5943600" cy="4535487"/>
          </a:xfrm>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US"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US"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US"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en-US"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en-US"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en-US"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en-US" altLang="en-US" sz="1600">
                <a:solidFill>
                  <a:schemeClr val="tx1"/>
                </a:solidFill>
                <a:latin typeface="+mn-lt"/>
                <a:ea typeface="ＭＳ Ｐゴシック" charset="-128"/>
              </a:defRPr>
            </a:lvl9pPr>
          </a:lstStyle>
          <a:p>
            <a:pPr eaLnBrk="1" hangingPunct="1">
              <a:lnSpc>
                <a:spcPct val="90000"/>
              </a:lnSpc>
            </a:pPr>
            <a:r>
              <a:rPr sz="2000" kern="1200">
                <a:ln w="9525" cap="flat" cmpd="sng" algn="ctr">
                  <a:noFill/>
                  <a:prstDash val="solid"/>
                  <a:round/>
                  <a:headEnd type="none" w="med" len="med"/>
                  <a:tailEnd type="none" w="med" len="med"/>
                </a:ln>
                <a:solidFill>
                  <a:srgbClr val="003366"/>
                </a:solidFill>
                <a:sym typeface="Wingdings"/>
              </a:rPr>
              <a:t>Be professional</a:t>
            </a:r>
          </a:p>
          <a:p>
            <a:pPr eaLnBrk="1" hangingPunct="1">
              <a:lnSpc>
                <a:spcPct val="90000"/>
              </a:lnSpc>
            </a:pPr>
            <a:r>
              <a:rPr sz="2000" kern="1200">
                <a:ln w="9525" cap="flat" cmpd="sng" algn="ctr">
                  <a:noFill/>
                  <a:prstDash val="solid"/>
                  <a:round/>
                  <a:headEnd type="none" w="med" len="med"/>
                  <a:tailEnd type="none" w="med" len="med"/>
                </a:ln>
                <a:solidFill>
                  <a:srgbClr val="003366"/>
                </a:solidFill>
                <a:sym typeface="Wingdings"/>
              </a:rPr>
              <a:t>Show a personal interest</a:t>
            </a:r>
          </a:p>
          <a:p>
            <a:pPr eaLnBrk="1" hangingPunct="1">
              <a:lnSpc>
                <a:spcPct val="90000"/>
              </a:lnSpc>
            </a:pPr>
            <a:r>
              <a:rPr sz="2000" kern="1200">
                <a:ln w="9525" cap="flat" cmpd="sng" algn="ctr">
                  <a:noFill/>
                  <a:prstDash val="solid"/>
                  <a:round/>
                  <a:headEnd type="none" w="med" len="med"/>
                  <a:tailEnd type="none" w="med" len="med"/>
                </a:ln>
                <a:solidFill>
                  <a:srgbClr val="003366"/>
                </a:solidFill>
                <a:sym typeface="Wingdings"/>
              </a:rPr>
              <a:t>Put the voter first</a:t>
            </a:r>
          </a:p>
          <a:p>
            <a:pPr eaLnBrk="1" hangingPunct="1">
              <a:lnSpc>
                <a:spcPct val="90000"/>
              </a:lnSpc>
            </a:pPr>
            <a:r>
              <a:rPr sz="2000" kern="1200">
                <a:ln w="9525" cap="flat" cmpd="sng" algn="ctr">
                  <a:noFill/>
                  <a:prstDash val="solid"/>
                  <a:round/>
                  <a:headEnd type="none" w="med" len="med"/>
                  <a:tailEnd type="none" w="med" len="med"/>
                </a:ln>
                <a:solidFill>
                  <a:srgbClr val="003366"/>
                </a:solidFill>
                <a:sym typeface="Wingdings"/>
              </a:rPr>
              <a:t>Be helpful and approachable</a:t>
            </a:r>
          </a:p>
          <a:p>
            <a:pPr eaLnBrk="1" hangingPunct="1">
              <a:lnSpc>
                <a:spcPct val="90000"/>
              </a:lnSpc>
            </a:pPr>
            <a:r>
              <a:rPr sz="2000" kern="1200">
                <a:ln w="9525" cap="flat" cmpd="sng" algn="ctr">
                  <a:noFill/>
                  <a:prstDash val="solid"/>
                  <a:round/>
                  <a:headEnd type="none" w="med" len="med"/>
                  <a:tailEnd type="none" w="med" len="med"/>
                </a:ln>
                <a:solidFill>
                  <a:srgbClr val="003366"/>
                </a:solidFill>
                <a:sym typeface="Wingdings"/>
              </a:rPr>
              <a:t>Always use English or Welsh in the first instance</a:t>
            </a:r>
          </a:p>
          <a:p>
            <a:pPr eaLnBrk="1" hangingPunct="1">
              <a:lnSpc>
                <a:spcPct val="90000"/>
              </a:lnSpc>
            </a:pPr>
            <a:r>
              <a:rPr sz="2000" kern="1200">
                <a:ln w="9525" cap="flat" cmpd="sng" algn="ctr">
                  <a:noFill/>
                  <a:prstDash val="solid"/>
                  <a:round/>
                  <a:headEnd type="none" w="med" len="med"/>
                  <a:tailEnd type="none" w="med" len="med"/>
                </a:ln>
                <a:solidFill>
                  <a:srgbClr val="003366"/>
                </a:solidFill>
                <a:sym typeface="Wingdings"/>
              </a:rPr>
              <a:t>Allow them to put their point across before responding</a:t>
            </a:r>
          </a:p>
          <a:p>
            <a:pPr eaLnBrk="1" hangingPunct="1">
              <a:lnSpc>
                <a:spcPct val="90000"/>
              </a:lnSpc>
            </a:pPr>
            <a:r>
              <a:rPr sz="2000" kern="1200">
                <a:ln w="9525" cap="flat" cmpd="sng" algn="ctr">
                  <a:noFill/>
                  <a:prstDash val="solid"/>
                  <a:round/>
                  <a:headEnd type="none" w="med" len="med"/>
                  <a:tailEnd type="none" w="med" len="med"/>
                </a:ln>
                <a:solidFill>
                  <a:srgbClr val="003366"/>
                </a:solidFill>
                <a:sym typeface="Wingdings"/>
              </a:rPr>
              <a:t>Don’t say ‘No’, tell them what you can do for them and what they can do</a:t>
            </a:r>
          </a:p>
          <a:p>
            <a:pPr eaLnBrk="1" hangingPunct="1">
              <a:lnSpc>
                <a:spcPct val="90000"/>
              </a:lnSpc>
              <a:buClr>
                <a:srgbClr val="003366"/>
              </a:buClr>
            </a:pPr>
            <a:r>
              <a:rPr sz="2000" b="1" u="sng" kern="1200">
                <a:ln w="9525" cap="flat" cmpd="sng" algn="ctr">
                  <a:noFill/>
                  <a:prstDash val="solid"/>
                  <a:round/>
                  <a:headEnd type="none" w="med" len="med"/>
                  <a:tailEnd type="none" w="med" len="med"/>
                </a:ln>
                <a:solidFill>
                  <a:srgbClr val="003366"/>
                </a:solidFill>
                <a:latin typeface="Arial Bold" pitchFamily="34" charset="0"/>
                <a:ea typeface="Arial Bold" pitchFamily="34" charset="0"/>
                <a:sym typeface="Arial Bold" pitchFamily="34" charset="0"/>
              </a:rPr>
              <a:t>But</a:t>
            </a:r>
            <a:r>
              <a:rPr sz="2000" kern="1200">
                <a:ln w="9525" cap="flat" cmpd="sng" algn="ctr">
                  <a:noFill/>
                  <a:prstDash val="solid"/>
                  <a:round/>
                  <a:headEnd type="none" w="med" len="med"/>
                  <a:tailEnd type="none" w="med" len="med"/>
                </a:ln>
                <a:solidFill>
                  <a:srgbClr val="003366"/>
                </a:solidFill>
                <a:latin typeface="Arial Bold" pitchFamily="34" charset="0"/>
                <a:ea typeface="Arial Bold" pitchFamily="34" charset="0"/>
                <a:sym typeface="Arial Bold" pitchFamily="34" charset="0"/>
              </a:rPr>
              <a:t> </a:t>
            </a:r>
            <a:r>
              <a:rPr sz="2000" kern="1200">
                <a:ln w="9525" cap="flat" cmpd="sng" algn="ctr">
                  <a:noFill/>
                  <a:prstDash val="solid"/>
                  <a:round/>
                  <a:headEnd type="none" w="med" len="med"/>
                  <a:tailEnd type="none" w="med" len="med"/>
                </a:ln>
                <a:solidFill>
                  <a:srgbClr val="003366"/>
                </a:solidFill>
                <a:sym typeface="Wingdings"/>
              </a:rPr>
              <a:t>the election rules </a:t>
            </a:r>
            <a:r>
              <a:rPr sz="2000" b="1" u="sng" kern="1200">
                <a:ln w="9525" cap="flat" cmpd="sng" algn="ctr">
                  <a:noFill/>
                  <a:prstDash val="solid"/>
                  <a:round/>
                  <a:headEnd type="none" w="med" len="med"/>
                  <a:tailEnd type="none" w="med" len="med"/>
                </a:ln>
                <a:solidFill>
                  <a:srgbClr val="003366"/>
                </a:solidFill>
                <a:sym typeface="Wingdings"/>
              </a:rPr>
              <a:t>must</a:t>
            </a:r>
            <a:r>
              <a:rPr sz="2000" kern="1200">
                <a:ln w="9525" cap="flat" cmpd="sng" algn="ctr">
                  <a:noFill/>
                  <a:prstDash val="solid"/>
                  <a:round/>
                  <a:headEnd type="none" w="med" len="med"/>
                  <a:tailEnd type="none" w="med" len="med"/>
                </a:ln>
                <a:solidFill>
                  <a:srgbClr val="003366"/>
                </a:solidFill>
                <a:sym typeface="Wingdings"/>
              </a:rPr>
              <a:t> be followed at all times, no matter how insistent, upset or angry they are</a:t>
            </a:r>
          </a:p>
          <a:p>
            <a:pPr eaLnBrk="1" hangingPunct="1">
              <a:lnSpc>
                <a:spcPct val="90000"/>
              </a:lnSpc>
              <a:buClr>
                <a:srgbClr val="003366"/>
              </a:buClr>
            </a:pPr>
            <a:r>
              <a:rPr sz="2000" kern="1200">
                <a:ln w="9525" cap="flat" cmpd="sng" algn="ctr">
                  <a:noFill/>
                  <a:prstDash val="solid"/>
                  <a:round/>
                  <a:headEnd type="none" w="med" len="med"/>
                  <a:tailEnd type="none" w="med" len="med"/>
                </a:ln>
                <a:solidFill>
                  <a:srgbClr val="003366"/>
                </a:solidFill>
                <a:sym typeface="Wingdings"/>
              </a:rPr>
              <a:t>If in doubt, contact the elections office</a:t>
            </a:r>
          </a:p>
          <a:p>
            <a:endParaRPr lang="en-GB"/>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C43EE77-F54D-1F3E-60F7-6F625155553A}"/>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r>
              <a:rPr kern="1200">
                <a:ln w="9525" cap="flat" cmpd="sng" algn="ctr">
                  <a:noFill/>
                  <a:prstDash val="solid"/>
                  <a:round/>
                  <a:headEnd type="none" w="med" len="med"/>
                  <a:tailEnd type="none" w="med" len="med"/>
                </a:ln>
                <a:solidFill>
                  <a:srgbClr val="0099CC"/>
                </a:solidFill>
                <a:sym typeface="Wingdings"/>
              </a:rPr>
              <a:t>Ensuring access for all voters – being aware of the barriers faced by disabled voters</a:t>
            </a:r>
          </a:p>
        </p:txBody>
      </p:sp>
      <p:sp>
        <p:nvSpPr>
          <p:cNvPr id="48131" name="Content Placeholder 2">
            <a:extLst>
              <a:ext uri="{FF2B5EF4-FFF2-40B4-BE49-F238E27FC236}">
                <a16:creationId xmlns:a16="http://schemas.microsoft.com/office/drawing/2014/main" id="{E7B5E2E7-42AD-E111-D139-E16B147B4E0D}"/>
              </a:ext>
            </a:extLst>
          </p:cNvPr>
          <p:cNvSpPr>
            <a:spLocks noGrp="1"/>
          </p:cNvSpPr>
          <p:nvPr>
            <p:ph idx="1"/>
          </p:nvPr>
        </p:nvSpPr>
        <p:spPr>
          <a:ln cap="flat" algn="ctr">
            <a:miter lim="800000"/>
            <a:headEnd type="none" w="med" len="med"/>
            <a:tailEnd type="none" w="med" len="med"/>
          </a:ln>
        </p:spPr>
        <p:txBody>
          <a:bodyPr/>
          <a:lstStyle/>
          <a:p>
            <a:pPr>
              <a:buSzTx/>
            </a:pPr>
            <a:r>
              <a:rPr lang="en-GB" altLang="en-US" sz="2000" dirty="0"/>
              <a:t>Not all disabilities are visible or obvious</a:t>
            </a:r>
          </a:p>
          <a:p>
            <a:pPr>
              <a:buSzTx/>
            </a:pPr>
            <a:r>
              <a:rPr lang="en-GB" altLang="en-US" sz="2000" dirty="0"/>
              <a:t>Some voters may have more than one impairment</a:t>
            </a:r>
          </a:p>
          <a:p>
            <a:pPr>
              <a:buSzTx/>
            </a:pPr>
            <a:r>
              <a:rPr lang="en-GB" altLang="en-US" sz="2000" dirty="0"/>
              <a:t>Communication with electors is important</a:t>
            </a:r>
          </a:p>
          <a:p>
            <a:pPr>
              <a:buSzTx/>
            </a:pPr>
            <a:r>
              <a:rPr lang="en-GB" altLang="en-US" sz="2000" dirty="0"/>
              <a:t>Electors may use alternative methods of communication</a:t>
            </a:r>
          </a:p>
          <a:p>
            <a:pPr>
              <a:buSzTx/>
            </a:pPr>
            <a:r>
              <a:rPr lang="en-GB" altLang="en-US" sz="2000" dirty="0"/>
              <a:t>Equipment provided can help overcome certain barriers</a:t>
            </a:r>
          </a:p>
          <a:p>
            <a:pPr>
              <a:buSzTx/>
            </a:pPr>
            <a:r>
              <a:rPr lang="en-GB" altLang="en-US" sz="2000" dirty="0"/>
              <a:t>Electors may bring their own form of additional assistance</a:t>
            </a:r>
          </a:p>
          <a:p>
            <a:pPr marL="0" indent="0">
              <a:buSzTx/>
              <a:buFontTx/>
              <a:buNone/>
            </a:pPr>
            <a:r>
              <a:rPr lang="en-GB" altLang="en-US" sz="2000" dirty="0">
                <a:solidFill>
                  <a:schemeClr val="tx1"/>
                </a:solidFill>
              </a:rPr>
              <a:t>	</a:t>
            </a:r>
          </a:p>
          <a:p>
            <a:pPr>
              <a:buSzTx/>
            </a:pPr>
            <a:endParaRPr lang="en-GB" altLang="en-US" sz="2000" dirty="0">
              <a:solidFill>
                <a:schemeClr val="tx1"/>
              </a:solidFill>
            </a:endParaRP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E7A92E46-9187-2738-A67C-B99B7DCD51B4}"/>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r>
              <a:rPr kern="1200">
                <a:ln w="9525" cap="flat" cmpd="sng" algn="ctr">
                  <a:noFill/>
                  <a:prstDash val="solid"/>
                  <a:round/>
                  <a:headEnd type="none" w="med" len="med"/>
                  <a:tailEnd type="none" w="med" len="med"/>
                </a:ln>
                <a:solidFill>
                  <a:srgbClr val="0099CC"/>
                </a:solidFill>
                <a:sym typeface="Wingdings"/>
              </a:rPr>
              <a:t>Ensuring access for all voters – what you can do</a:t>
            </a:r>
          </a:p>
        </p:txBody>
      </p:sp>
      <p:sp>
        <p:nvSpPr>
          <p:cNvPr id="50179" name="Content Placeholder 2">
            <a:extLst>
              <a:ext uri="{FF2B5EF4-FFF2-40B4-BE49-F238E27FC236}">
                <a16:creationId xmlns:a16="http://schemas.microsoft.com/office/drawing/2014/main" id="{3ADFF20B-54F2-5F52-09C2-0313480688BE}"/>
              </a:ext>
            </a:extLst>
          </p:cNvPr>
          <p:cNvSpPr>
            <a:spLocks noGrp="1"/>
          </p:cNvSpPr>
          <p:nvPr>
            <p:ph idx="1"/>
          </p:nvPr>
        </p:nvSpPr>
        <p:spPr>
          <a:xfrm>
            <a:off x="2700338" y="1828800"/>
            <a:ext cx="6264275" cy="4408512"/>
          </a:xfrm>
          <a:ln cap="flat" algn="ctr">
            <a:miter lim="800000"/>
            <a:headEnd type="none" w="med" len="med"/>
            <a:tailEnd type="none" w="med" len="med"/>
          </a:ln>
        </p:spPr>
        <p:txBody>
          <a:bodyPr/>
          <a:lstStyle/>
          <a:p>
            <a:pPr>
              <a:defRPr/>
            </a:pPr>
            <a:r>
              <a:rPr lang="en-GB">
                <a:solidFill>
                  <a:srgbClr val="003366"/>
                </a:solidFill>
              </a:rPr>
              <a:t>Clear access to building and in station</a:t>
            </a:r>
          </a:p>
          <a:p>
            <a:pPr>
              <a:defRPr/>
            </a:pPr>
            <a:r>
              <a:rPr lang="en-GB">
                <a:solidFill>
                  <a:srgbClr val="003366"/>
                </a:solidFill>
              </a:rPr>
              <a:t>Speak directly to a disabled voter, even if they have a companion with them</a:t>
            </a:r>
          </a:p>
          <a:p>
            <a:pPr>
              <a:defRPr/>
            </a:pPr>
            <a:r>
              <a:rPr lang="en-GB">
                <a:solidFill>
                  <a:srgbClr val="003366"/>
                </a:solidFill>
              </a:rPr>
              <a:t>Think about what help people with a disability and their supporters need. You could:</a:t>
            </a:r>
          </a:p>
          <a:p>
            <a:pPr lvl="1">
              <a:defRPr/>
            </a:pPr>
            <a:r>
              <a:rPr lang="en-GB">
                <a:solidFill>
                  <a:srgbClr val="003366"/>
                </a:solidFill>
              </a:rPr>
              <a:t>ask if someone needs help</a:t>
            </a:r>
          </a:p>
          <a:p>
            <a:pPr lvl="1">
              <a:defRPr/>
            </a:pPr>
            <a:r>
              <a:rPr lang="en-GB">
                <a:solidFill>
                  <a:srgbClr val="003366"/>
                </a:solidFill>
              </a:rPr>
              <a:t>offer to show someone set-up in the polling station and the process of casting their vote </a:t>
            </a:r>
          </a:p>
          <a:p>
            <a:pPr lvl="1">
              <a:defRPr/>
            </a:pPr>
            <a:r>
              <a:rPr lang="en-GB">
                <a:solidFill>
                  <a:srgbClr val="003366"/>
                </a:solidFill>
              </a:rPr>
              <a:t>explain they can vote with the assistance of the PO or a companion</a:t>
            </a:r>
          </a:p>
          <a:p>
            <a:pPr marL="0" indent="0">
              <a:buSzTx/>
              <a:buFontTx/>
              <a:buNone/>
            </a:pPr>
            <a:r>
              <a:rPr lang="en-GB" altLang="en-US" sz="2200">
                <a:solidFill>
                  <a:schemeClr val="tx1"/>
                </a:solidFill>
                <a:ea typeface="ＭＳ Ｐゴシック" pitchFamily="34" charset="-128"/>
              </a:rPr>
              <a:t>	</a:t>
            </a:r>
          </a:p>
          <a:p>
            <a:pPr>
              <a:buSzTx/>
            </a:pPr>
            <a:endParaRPr lang="en-GB" altLang="en-US" sz="2200">
              <a:solidFill>
                <a:schemeClr val="tx1"/>
              </a:solidFill>
              <a:ea typeface="ＭＳ Ｐゴシック" pitchFamily="34" charset="-128"/>
            </a:endParaRP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C91C-7EBB-79EA-C6D1-BFBAAF65A35B}"/>
              </a:ext>
            </a:extLst>
          </p:cNvPr>
          <p:cNvSpPr>
            <a:spLocks noGrp="1"/>
          </p:cNvSpPr>
          <p:nvPr>
            <p:ph type="title"/>
          </p:nvPr>
        </p:nvSpPr>
        <p:spPr/>
        <p:txBody>
          <a:bodyPr/>
          <a:lstStyle/>
          <a:p>
            <a:r>
              <a:rPr lang="en-US" kern="1200">
                <a:ln w="9525" cap="flat" cmpd="sng" algn="ctr">
                  <a:noFill/>
                  <a:prstDash val="solid"/>
                  <a:round/>
                  <a:headEnd type="none" w="med" len="med"/>
                  <a:tailEnd type="none" w="med" len="med"/>
                </a:ln>
                <a:solidFill>
                  <a:srgbClr val="0099CC"/>
                </a:solidFill>
                <a:sym typeface="Wingdings"/>
              </a:rPr>
              <a:t>Ensuring access for all voters – supporting people with sight loss</a:t>
            </a:r>
            <a:endParaRPr lang="en-GB"/>
          </a:p>
        </p:txBody>
      </p:sp>
      <p:sp>
        <p:nvSpPr>
          <p:cNvPr id="3" name="Content Placeholder 2">
            <a:extLst>
              <a:ext uri="{FF2B5EF4-FFF2-40B4-BE49-F238E27FC236}">
                <a16:creationId xmlns:a16="http://schemas.microsoft.com/office/drawing/2014/main" id="{5CA1D873-B460-AEC8-0435-8D552FD7C0A8}"/>
              </a:ext>
            </a:extLst>
          </p:cNvPr>
          <p:cNvSpPr>
            <a:spLocks noGrp="1"/>
          </p:cNvSpPr>
          <p:nvPr>
            <p:ph idx="1"/>
          </p:nvPr>
        </p:nvSpPr>
        <p:spPr/>
        <p:txBody>
          <a:bodyPr/>
          <a:lstStyle/>
          <a:p>
            <a:pPr marL="228600" marR="0" lvl="0" indent="-228600" algn="l" defTabSz="914400" rtl="0" eaLnBrk="0" fontAlgn="base" latinLnBrk="0" hangingPunct="0">
              <a:lnSpc>
                <a:spcPct val="100000"/>
              </a:lnSpc>
              <a:spcBef>
                <a:spcPct val="20000"/>
              </a:spcBef>
              <a:spcAft>
                <a:spcPct val="0"/>
              </a:spcAft>
              <a:buClrTx/>
              <a:buSzTx/>
              <a:buFontTx/>
              <a:buChar char="•"/>
              <a:tabLst/>
              <a:defRPr/>
            </a:pPr>
            <a:r>
              <a:rPr kumimoji="0" lang="en-US" altLang="en-US" sz="2000" b="0" i="0" u="none" strike="noStrike" kern="0" cap="none" spc="0" normalizeH="0" baseline="0" noProof="0">
                <a:ln>
                  <a:noFill/>
                </a:ln>
                <a:solidFill>
                  <a:srgbClr val="003366"/>
                </a:solidFill>
                <a:effectLst/>
                <a:uLnTx/>
                <a:uFillTx/>
                <a:latin typeface="Arial"/>
                <a:ea typeface="Arial" pitchFamily="34" charset="0"/>
                <a:cs typeface="Arial"/>
              </a:rPr>
              <a:t>Voting – by making a cross in a specific location on a piece of paper – is principally a visual exercise</a:t>
            </a:r>
            <a:endParaRPr kumimoji="0" lang="en-GB" altLang="en-US" sz="2000" b="0" i="0" u="none" strike="noStrike" kern="0" cap="none" spc="0" normalizeH="0" baseline="0" noProof="0">
              <a:ln>
                <a:noFill/>
              </a:ln>
              <a:solidFill>
                <a:srgbClr val="003366"/>
              </a:solidFill>
              <a:effectLst/>
              <a:uLnTx/>
              <a:uFillTx/>
              <a:latin typeface="Arial"/>
              <a:ea typeface="ＭＳ Ｐゴシック" panose="020B0600070205080204" pitchFamily="34" charset="-128"/>
              <a:cs typeface="Arial"/>
            </a:endParaRPr>
          </a:p>
          <a:p>
            <a:pPr marL="228600" marR="0" lvl="0" indent="-228600" algn="l" defTabSz="914400" rtl="0" eaLnBrk="0" fontAlgn="base" latinLnBrk="0" hangingPunct="0">
              <a:lnSpc>
                <a:spcPct val="100000"/>
              </a:lnSpc>
              <a:spcBef>
                <a:spcPct val="20000"/>
              </a:spcBef>
              <a:spcAft>
                <a:spcPct val="0"/>
              </a:spcAft>
              <a:buClrTx/>
              <a:buSzTx/>
              <a:buFontTx/>
              <a:buChar char="•"/>
              <a:tabLst/>
              <a:defRPr/>
            </a:pPr>
            <a:r>
              <a:rPr kumimoji="0" lang="en-GB" altLang="en-US" sz="2000" b="0" i="0" u="none" strike="noStrike" kern="0" cap="none" spc="0" normalizeH="0" baseline="0" noProof="0">
                <a:ln>
                  <a:noFill/>
                </a:ln>
                <a:solidFill>
                  <a:srgbClr val="003366"/>
                </a:solidFill>
                <a:effectLst/>
                <a:uLnTx/>
                <a:uFillTx/>
                <a:latin typeface="Arial"/>
                <a:ea typeface="ＭＳ Ｐゴシック" panose="020B0600070205080204" pitchFamily="34" charset="-128"/>
                <a:cs typeface="Arial"/>
              </a:rPr>
              <a:t>Make sure the large-print version of the ballot paper is displayed in a well-lit area</a:t>
            </a:r>
          </a:p>
          <a:p>
            <a:pPr marL="228600" marR="0" lvl="0" indent="-228600" algn="l" defTabSz="914400" rtl="0" eaLnBrk="0" fontAlgn="base" latinLnBrk="0" hangingPunct="0">
              <a:lnSpc>
                <a:spcPct val="100000"/>
              </a:lnSpc>
              <a:spcBef>
                <a:spcPct val="20000"/>
              </a:spcBef>
              <a:spcAft>
                <a:spcPct val="0"/>
              </a:spcAft>
              <a:buClrTx/>
              <a:buSzTx/>
              <a:buFontTx/>
              <a:buChar char="•"/>
              <a:tabLst/>
              <a:defRPr/>
            </a:pPr>
            <a:r>
              <a:rPr kumimoji="0" lang="en-GB" altLang="en-US" sz="2000" b="0" i="0" u="none" strike="noStrike" kern="0" cap="none" spc="0" normalizeH="0" baseline="0" noProof="0">
                <a:ln>
                  <a:noFill/>
                </a:ln>
                <a:solidFill>
                  <a:srgbClr val="003366"/>
                </a:solidFill>
                <a:effectLst/>
                <a:uLnTx/>
                <a:uFillTx/>
                <a:latin typeface="Arial"/>
                <a:ea typeface="ＭＳ Ｐゴシック" panose="020B0600070205080204" pitchFamily="34" charset="-128"/>
                <a:cs typeface="Arial"/>
              </a:rPr>
              <a:t>Make sure the enlarged sample ballot paper and the tactile voting device are available to voters</a:t>
            </a:r>
          </a:p>
          <a:p>
            <a:pPr marL="228600" marR="0" lvl="0" indent="-228600" algn="l" defTabSz="914400" rtl="0" eaLnBrk="0" fontAlgn="base" latinLnBrk="0" hangingPunct="0">
              <a:lnSpc>
                <a:spcPct val="100000"/>
              </a:lnSpc>
              <a:spcBef>
                <a:spcPct val="20000"/>
              </a:spcBef>
              <a:spcAft>
                <a:spcPct val="0"/>
              </a:spcAft>
              <a:buClrTx/>
              <a:buSzTx/>
              <a:buFontTx/>
              <a:buChar char="•"/>
              <a:tabLst/>
              <a:defRPr/>
            </a:pPr>
            <a:r>
              <a:rPr kumimoji="0" lang="en-GB" altLang="en-US" sz="2000" b="0" i="0" u="none" strike="noStrike" kern="0" cap="none" spc="0" normalizeH="0" baseline="0" noProof="0">
                <a:ln>
                  <a:noFill/>
                </a:ln>
                <a:solidFill>
                  <a:srgbClr val="003366"/>
                </a:solidFill>
                <a:effectLst/>
                <a:uLnTx/>
                <a:uFillTx/>
                <a:latin typeface="Arial"/>
                <a:ea typeface="ＭＳ Ｐゴシック" panose="020B0600070205080204" pitchFamily="34" charset="-128"/>
                <a:cs typeface="Arial"/>
              </a:rPr>
              <a:t>Offer partially sighted or blind voters the enlarged sample ballot paper as a guide</a:t>
            </a:r>
          </a:p>
          <a:p>
            <a:pPr marL="228600" marR="0" lvl="0" indent="-228600" algn="l" defTabSz="914400" rtl="0" eaLnBrk="0" fontAlgn="base" latinLnBrk="0" hangingPunct="0">
              <a:lnSpc>
                <a:spcPct val="100000"/>
              </a:lnSpc>
              <a:spcBef>
                <a:spcPct val="20000"/>
              </a:spcBef>
              <a:spcAft>
                <a:spcPct val="0"/>
              </a:spcAft>
              <a:buClrTx/>
              <a:buSzTx/>
              <a:buFontTx/>
              <a:buChar char="•"/>
              <a:tabLst/>
              <a:defRPr/>
            </a:pPr>
            <a:r>
              <a:rPr kumimoji="0" lang="en-GB" altLang="en-US" sz="2000" b="0" i="0" u="none" strike="noStrike" kern="0" cap="none" spc="0" normalizeH="0" baseline="0" noProof="0">
                <a:ln>
                  <a:noFill/>
                </a:ln>
                <a:solidFill>
                  <a:srgbClr val="003366"/>
                </a:solidFill>
                <a:effectLst/>
                <a:uLnTx/>
                <a:uFillTx/>
                <a:latin typeface="Arial"/>
                <a:ea typeface="ＭＳ Ｐゴシック" panose="020B0600070205080204" pitchFamily="34" charset="-128"/>
                <a:cs typeface="Arial"/>
              </a:rPr>
              <a:t>Make sure you know how to use the tactile voting device</a:t>
            </a:r>
          </a:p>
          <a:p>
            <a:pPr marL="228600" marR="0" lvl="0" indent="-228600" algn="l" defTabSz="914400" rtl="0" eaLnBrk="0" fontAlgn="base" latinLnBrk="0" hangingPunct="0">
              <a:lnSpc>
                <a:spcPct val="100000"/>
              </a:lnSpc>
              <a:spcBef>
                <a:spcPct val="20000"/>
              </a:spcBef>
              <a:spcAft>
                <a:spcPct val="0"/>
              </a:spcAft>
              <a:buClrTx/>
              <a:buSzTx/>
              <a:buFontTx/>
              <a:buChar char="•"/>
              <a:tabLst/>
              <a:defRPr/>
            </a:pPr>
            <a:r>
              <a:rPr kumimoji="0" lang="en-GB" altLang="en-US" sz="2000" b="0" i="0" u="none" strike="noStrike" kern="0" cap="none" spc="0" normalizeH="0" baseline="0" noProof="0">
                <a:ln>
                  <a:noFill/>
                </a:ln>
                <a:solidFill>
                  <a:srgbClr val="003366"/>
                </a:solidFill>
                <a:effectLst/>
                <a:uLnTx/>
                <a:uFillTx/>
                <a:latin typeface="Arial"/>
                <a:ea typeface="ＭＳ Ｐゴシック" panose="020B0600070205080204" pitchFamily="34" charset="-128"/>
                <a:cs typeface="Arial"/>
              </a:rPr>
              <a:t>The experience of someone with sight loss when they vote in a polling station - </a:t>
            </a:r>
            <a:r>
              <a:rPr kumimoji="0" lang="en-GB" altLang="en-US" sz="2000" b="0" i="0" u="none" strike="noStrike" kern="0" cap="none" spc="0" normalizeH="0" baseline="0" noProof="0">
                <a:ln>
                  <a:noFill/>
                </a:ln>
                <a:solidFill>
                  <a:srgbClr val="003366"/>
                </a:solidFill>
                <a:effectLst/>
                <a:uLnTx/>
                <a:uFillTx/>
                <a:latin typeface="Arial"/>
                <a:ea typeface="ＭＳ Ｐゴシック" pitchFamily="34" charset="-128"/>
                <a:cs typeface="Arial"/>
                <a:hlinkClick r:id="rId3"/>
              </a:rPr>
              <a:t>RNIB video</a:t>
            </a:r>
            <a:r>
              <a:rPr kumimoji="0" lang="en-GB" altLang="en-US" sz="2000" b="0" i="0" u="none" strike="noStrike" kern="0" cap="none" spc="0" normalizeH="0" baseline="0" noProof="0">
                <a:ln>
                  <a:noFill/>
                </a:ln>
                <a:solidFill>
                  <a:srgbClr val="003366"/>
                </a:solidFill>
                <a:effectLst/>
                <a:uLnTx/>
                <a:uFillTx/>
                <a:latin typeface="Arial"/>
                <a:ea typeface="ＭＳ Ｐゴシック" pitchFamily="34" charset="-128"/>
                <a:cs typeface="Arial"/>
              </a:rPr>
              <a:t>  </a:t>
            </a:r>
          </a:p>
          <a:p>
            <a:endParaRPr lang="en-GB"/>
          </a:p>
        </p:txBody>
      </p:sp>
    </p:spTree>
    <p:extLst>
      <p:ext uri="{BB962C8B-B14F-4D97-AF65-F5344CB8AC3E}">
        <p14:creationId xmlns:p14="http://schemas.microsoft.com/office/powerpoint/2010/main" val="1035004958"/>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9B6CF2C-420B-1E92-9A34-D4B853F54473}"/>
              </a:ext>
            </a:extLst>
          </p:cNvPr>
          <p:cNvSpPr>
            <a:spLocks noGrp="1"/>
          </p:cNvSpPr>
          <p:nvPr>
            <p:ph type="title"/>
          </p:nvPr>
        </p:nvSpPr>
        <p:spPr>
          <a:xfrm>
            <a:off x="381000" y="1557338"/>
            <a:ext cx="8439150" cy="4895850"/>
          </a:xfrm>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r>
              <a:rPr lang="en-GB" kern="1200">
                <a:ln w="9525" cap="flat" cmpd="sng" algn="ctr">
                  <a:noFill/>
                  <a:prstDash val="solid"/>
                  <a:round/>
                  <a:headEnd type="none" w="med" len="med"/>
                  <a:tailEnd type="none" w="med" len="med"/>
                </a:ln>
                <a:solidFill>
                  <a:srgbClr val="0099CC"/>
                </a:solidFill>
                <a:sym typeface="Wingdings"/>
              </a:rPr>
              <a:t>The experience of someone with a learning disability when they vote in a polling station</a:t>
            </a:r>
            <a:br>
              <a:rPr lang="en-GB" kern="1200">
                <a:ln w="9525" cap="flat" cmpd="sng" algn="ctr">
                  <a:noFill/>
                  <a:prstDash val="solid"/>
                  <a:round/>
                  <a:headEnd type="none" w="med" len="med"/>
                  <a:tailEnd type="none" w="med" len="med"/>
                </a:ln>
                <a:solidFill>
                  <a:srgbClr val="0099CC"/>
                </a:solidFill>
                <a:sym typeface="Wingdings"/>
              </a:rPr>
            </a:br>
            <a:br>
              <a:rPr lang="en-GB" kern="1200">
                <a:ln w="9525" cap="flat" cmpd="sng" algn="ctr">
                  <a:noFill/>
                  <a:prstDash val="solid"/>
                  <a:round/>
                  <a:headEnd type="none" w="med" len="med"/>
                  <a:tailEnd type="none" w="med" len="med"/>
                </a:ln>
                <a:solidFill>
                  <a:srgbClr val="0099CC"/>
                </a:solidFill>
                <a:sym typeface="Wingdings"/>
              </a:rPr>
            </a:br>
            <a:r>
              <a:rPr lang="en-GB" kern="1200">
                <a:ln w="9525" cap="flat" cmpd="sng" algn="ctr">
                  <a:noFill/>
                  <a:prstDash val="solid"/>
                  <a:round/>
                  <a:headEnd type="none" w="med" len="med"/>
                  <a:tailEnd type="none" w="med" len="med"/>
                </a:ln>
                <a:solidFill>
                  <a:srgbClr val="0099CC"/>
                </a:solidFill>
                <a:sym typeface="Wingdings"/>
              </a:rPr>
              <a:t>Charlotte – polling station</a:t>
            </a:r>
            <a:br>
              <a:rPr lang="en-GB" kern="1200">
                <a:ln w="9525" cap="flat" cmpd="sng" algn="ctr">
                  <a:noFill/>
                  <a:prstDash val="solid"/>
                  <a:round/>
                  <a:headEnd type="none" w="med" len="med"/>
                  <a:tailEnd type="none" w="med" len="med"/>
                </a:ln>
                <a:solidFill>
                  <a:srgbClr val="0099CC"/>
                </a:solidFill>
                <a:sym typeface="Wingdings"/>
              </a:rPr>
            </a:br>
            <a:r>
              <a:rPr lang="en-GB" u="sng" kern="1200">
                <a:ln w="9525" cap="flat" cmpd="sng" algn="ctr">
                  <a:noFill/>
                  <a:prstDash val="solid"/>
                  <a:round/>
                  <a:headEnd type="none" w="med" len="med"/>
                  <a:tailEnd type="none" w="med" len="med"/>
                </a:ln>
                <a:solidFill>
                  <a:srgbClr val="0099CC"/>
                </a:solidFill>
                <a:sym typeface="Wingdings"/>
                <a:hlinkClick r:id="rId3"/>
              </a:rPr>
              <a:t>https://www.youtube.com/watch?v=xmA_ZtYqGaE</a:t>
            </a:r>
            <a:br>
              <a:rPr lang="en-GB" kern="1200">
                <a:ln w="9525" cap="flat" cmpd="sng" algn="ctr">
                  <a:noFill/>
                  <a:prstDash val="solid"/>
                  <a:round/>
                  <a:headEnd type="none" w="med" len="med"/>
                  <a:tailEnd type="none" w="med" len="med"/>
                </a:ln>
                <a:solidFill>
                  <a:srgbClr val="0099CC"/>
                </a:solidFill>
                <a:sym typeface="Wingdings"/>
              </a:rPr>
            </a:br>
            <a:r>
              <a:rPr lang="en-GB" kern="1200">
                <a:ln w="9525" cap="flat" cmpd="sng" algn="ctr">
                  <a:noFill/>
                  <a:prstDash val="solid"/>
                  <a:round/>
                  <a:headEnd type="none" w="med" len="med"/>
                  <a:tailEnd type="none" w="med" len="med"/>
                </a:ln>
                <a:solidFill>
                  <a:srgbClr val="0099CC"/>
                </a:solidFill>
                <a:sym typeface="Wingdings"/>
              </a:rPr>
              <a:t> </a:t>
            </a:r>
            <a:br>
              <a:rPr lang="en-GB" kern="1200">
                <a:ln w="9525" cap="flat" cmpd="sng" algn="ctr">
                  <a:noFill/>
                  <a:prstDash val="solid"/>
                  <a:round/>
                  <a:headEnd type="none" w="med" len="med"/>
                  <a:tailEnd type="none" w="med" len="med"/>
                </a:ln>
                <a:solidFill>
                  <a:srgbClr val="0099CC"/>
                </a:solidFill>
                <a:sym typeface="Wingdings"/>
              </a:rPr>
            </a:br>
            <a:r>
              <a:rPr lang="en-GB" kern="1200">
                <a:ln w="9525" cap="flat" cmpd="sng" algn="ctr">
                  <a:noFill/>
                  <a:prstDash val="solid"/>
                  <a:round/>
                  <a:headEnd type="none" w="med" len="med"/>
                  <a:tailEnd type="none" w="med" len="med"/>
                </a:ln>
                <a:solidFill>
                  <a:srgbClr val="0099CC"/>
                </a:solidFill>
                <a:sym typeface="Wingdings"/>
              </a:rPr>
              <a:t>Harry – polling station</a:t>
            </a:r>
            <a:br>
              <a:rPr lang="en-GB" kern="1200">
                <a:ln w="9525" cap="flat" cmpd="sng" algn="ctr">
                  <a:noFill/>
                  <a:prstDash val="solid"/>
                  <a:round/>
                  <a:headEnd type="none" w="med" len="med"/>
                  <a:tailEnd type="none" w="med" len="med"/>
                </a:ln>
                <a:solidFill>
                  <a:srgbClr val="0099CC"/>
                </a:solidFill>
                <a:sym typeface="Wingdings"/>
              </a:rPr>
            </a:br>
            <a:r>
              <a:rPr lang="en-GB" u="sng" kern="1200">
                <a:ln w="9525" cap="flat" cmpd="sng" algn="ctr">
                  <a:noFill/>
                  <a:prstDash val="solid"/>
                  <a:round/>
                  <a:headEnd type="none" w="med" len="med"/>
                  <a:tailEnd type="none" w="med" len="med"/>
                </a:ln>
                <a:solidFill>
                  <a:srgbClr val="0099CC"/>
                </a:solidFill>
                <a:sym typeface="Wingdings"/>
                <a:hlinkClick r:id="rId4"/>
              </a:rPr>
              <a:t>https://www.youtube.com/watch?v=-KjeqUkqj5Y</a:t>
            </a:r>
            <a:br>
              <a:rPr lang="en-GB" kern="1200">
                <a:ln w="9525" cap="flat" cmpd="sng" algn="ctr">
                  <a:noFill/>
                  <a:prstDash val="solid"/>
                  <a:round/>
                  <a:headEnd type="none" w="med" len="med"/>
                  <a:tailEnd type="none" w="med" len="med"/>
                </a:ln>
                <a:solidFill>
                  <a:srgbClr val="0099CC"/>
                </a:solidFill>
                <a:sym typeface="Wingdings"/>
              </a:rPr>
            </a:br>
            <a:endParaRPr lang="en-GB"/>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A0EAAC8-B2BE-FB20-9747-458D78ED2151}"/>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t>Introduction	</a:t>
            </a:r>
          </a:p>
        </p:txBody>
      </p:sp>
      <p:sp>
        <p:nvSpPr>
          <p:cNvPr id="10243" name="Rectangle 3">
            <a:extLst>
              <a:ext uri="{FF2B5EF4-FFF2-40B4-BE49-F238E27FC236}">
                <a16:creationId xmlns:a16="http://schemas.microsoft.com/office/drawing/2014/main" id="{F9DC9E7A-3EEE-CE30-BE29-30004B246998}"/>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solidFill>
                  <a:srgbClr val="FFFFFF"/>
                </a:solidFill>
                <a:ea typeface="ＭＳ Ｐゴシック" panose="020B0600070205080204" pitchFamily="34" charset="-128"/>
              </a:rPr>
              <a:t>Returning Officer </a:t>
            </a:r>
          </a:p>
          <a:p>
            <a:pPr eaLnBrk="1" hangingPunct="1"/>
            <a:endParaRPr lang="en-US" altLang="en-US">
              <a:solidFill>
                <a:srgbClr val="FFFFFF"/>
              </a:solidFill>
              <a:ea typeface="ＭＳ Ｐゴシック" panose="020B0600070205080204" pitchFamily="34" charset="-128"/>
            </a:endParaRPr>
          </a:p>
          <a:p>
            <a:pPr eaLnBrk="1" hangingPunct="1"/>
            <a:r>
              <a:rPr lang="en-US" altLang="en-US">
                <a:solidFill>
                  <a:srgbClr val="FFFFFF"/>
                </a:solidFill>
                <a:ea typeface="ＭＳ Ｐゴシック" panose="020B0600070205080204" pitchFamily="34" charset="-128"/>
              </a:rPr>
              <a:t>Electoral Services Manager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DD5949D-3F1C-2BF6-BBD9-19265F30A191}"/>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t>Who can and cannot vote?</a:t>
            </a:r>
            <a:endParaRPr lang="en-GB" altLang="en-US"/>
          </a:p>
        </p:txBody>
      </p:sp>
      <p:sp>
        <p:nvSpPr>
          <p:cNvPr id="30723" name="Rectangle 3">
            <a:extLst>
              <a:ext uri="{FF2B5EF4-FFF2-40B4-BE49-F238E27FC236}">
                <a16:creationId xmlns:a16="http://schemas.microsoft.com/office/drawing/2014/main" id="{C3996C8E-6F1E-9464-6118-C9B999062440}"/>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solidFill>
                  <a:srgbClr val="FFFFFF"/>
                </a:solidFill>
                <a:ea typeface="ＭＳ Ｐゴシック" panose="020B0600070205080204" pitchFamily="34" charset="-128"/>
              </a:rPr>
              <a:t>Using the electoral register and corresponding number list</a:t>
            </a:r>
          </a:p>
          <a:p>
            <a:pPr eaLnBrk="1" hangingPunct="1"/>
            <a:endParaRPr lang="en-GB" altLang="en-US">
              <a:solidFill>
                <a:srgbClr val="FFFFFF"/>
              </a:solidFill>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7353F24A-C37A-25BC-C67D-70F6897CAEA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1747" name="Rectangle 3">
            <a:extLst>
              <a:ext uri="{FF2B5EF4-FFF2-40B4-BE49-F238E27FC236}">
                <a16:creationId xmlns:a16="http://schemas.microsoft.com/office/drawing/2014/main" id="{3679A49E-65E9-5924-238B-195C905020FE}"/>
              </a:ext>
            </a:extLst>
          </p:cNvPr>
          <p:cNvSpPr>
            <a:spLocks noGrp="1" noChangeArrowheads="1"/>
          </p:cNvSpPr>
          <p:nvPr>
            <p:ph type="title" idx="429496729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t>Who is </a:t>
            </a:r>
            <a:br>
              <a:rPr lang="en-US" altLang="en-US"/>
            </a:br>
            <a:r>
              <a:rPr lang="en-US" altLang="en-US"/>
              <a:t>eligible to vote at the polling station at Senedd elections?</a:t>
            </a:r>
          </a:p>
        </p:txBody>
      </p:sp>
      <p:sp>
        <p:nvSpPr>
          <p:cNvPr id="56324" name="Rectangle 4">
            <a:extLst>
              <a:ext uri="{FF2B5EF4-FFF2-40B4-BE49-F238E27FC236}">
                <a16:creationId xmlns:a16="http://schemas.microsoft.com/office/drawing/2014/main" id="{AB31F1B6-53FB-3CD2-60B1-45226D17EE8A}"/>
              </a:ext>
            </a:extLst>
          </p:cNvPr>
          <p:cNvSpPr>
            <a:spLocks noGrp="1"/>
          </p:cNvSpPr>
          <p:nvPr>
            <p:ph type="body" idx="4294967295"/>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US"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US"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US"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en-US"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en-US"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en-US"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en-US" altLang="en-US" sz="1600">
                <a:solidFill>
                  <a:schemeClr val="tx1"/>
                </a:solidFill>
                <a:latin typeface="+mn-lt"/>
                <a:ea typeface="ＭＳ Ｐゴシック" charset="-128"/>
              </a:defRPr>
            </a:lvl9pPr>
          </a:lstStyle>
          <a:p>
            <a:pPr eaLnBrk="1" hangingPunct="1"/>
            <a:r>
              <a:rPr lang="en-GB" kern="1200">
                <a:ln w="9525" cap="flat" cmpd="sng" algn="ctr">
                  <a:noFill/>
                  <a:prstDash val="solid"/>
                  <a:round/>
                  <a:headEnd type="none" w="med" len="med"/>
                  <a:tailEnd type="none" w="med" len="med"/>
                </a:ln>
                <a:solidFill>
                  <a:srgbClr val="003366"/>
                </a:solidFill>
                <a:sym typeface="Wingdings"/>
              </a:rPr>
              <a:t>Electors with no letters or dates before their name</a:t>
            </a:r>
          </a:p>
          <a:p>
            <a:pPr eaLnBrk="1" hangingPunct="1"/>
            <a:r>
              <a:rPr lang="en-GB" kern="1200">
                <a:ln w="9525" cap="flat" cmpd="sng" algn="ctr">
                  <a:noFill/>
                  <a:prstDash val="solid"/>
                  <a:round/>
                  <a:headEnd type="none" w="med" len="med"/>
                  <a:tailEnd type="none" w="med" len="med"/>
                </a:ln>
                <a:solidFill>
                  <a:srgbClr val="003366"/>
                </a:solidFill>
                <a:sym typeface="Wingdings"/>
              </a:rPr>
              <a:t>Electors who are 16 years of age or over on the day of the election – date on or before polling day before their name</a:t>
            </a:r>
          </a:p>
          <a:p>
            <a:pPr eaLnBrk="1" hangingPunct="1"/>
            <a:r>
              <a:rPr lang="en-GB" kern="1200">
                <a:ln w="9525" cap="flat" cmpd="sng" algn="ctr">
                  <a:noFill/>
                  <a:prstDash val="solid"/>
                  <a:round/>
                  <a:headEnd type="none" w="med" len="med"/>
                  <a:tailEnd type="none" w="med" len="med"/>
                </a:ln>
                <a:solidFill>
                  <a:srgbClr val="003366"/>
                </a:solidFill>
                <a:sym typeface="Wingdings"/>
              </a:rPr>
              <a:t>Electors with a ‘B’, ‘G’, ‘M’ or ‘L’ before their name</a:t>
            </a:r>
          </a:p>
          <a:p>
            <a:pPr eaLnBrk="1" hangingPunct="1"/>
            <a:r>
              <a:rPr lang="en-GB" kern="1200">
                <a:ln w="9525" cap="flat" cmpd="sng" algn="ctr">
                  <a:noFill/>
                  <a:prstDash val="solid"/>
                  <a:round/>
                  <a:headEnd type="none" w="med" len="med"/>
                  <a:tailEnd type="none" w="med" len="med"/>
                </a:ln>
                <a:solidFill>
                  <a:srgbClr val="FF0000"/>
                </a:solidFill>
                <a:sym typeface="Wingdings"/>
              </a:rPr>
              <a:t>[only include if relevant] </a:t>
            </a:r>
            <a:r>
              <a:rPr lang="en-GB" kern="1200">
                <a:ln w="9525" cap="flat" cmpd="sng" algn="ctr">
                  <a:noFill/>
                  <a:prstDash val="solid"/>
                  <a:round/>
                  <a:headEnd type="none" w="med" len="med"/>
                  <a:tailEnd type="none" w="med" len="med"/>
                </a:ln>
                <a:solidFill>
                  <a:srgbClr val="003366"/>
                </a:solidFill>
                <a:sym typeface="Wingdings"/>
              </a:rPr>
              <a:t>Electors with a ‘J’ before their name</a:t>
            </a:r>
          </a:p>
          <a:p>
            <a:pPr eaLnBrk="1" hangingPunct="1"/>
            <a:r>
              <a:rPr kern="1200">
                <a:ln w="9525" cap="flat" cmpd="sng" algn="ctr">
                  <a:noFill/>
                  <a:prstDash val="solid"/>
                  <a:round/>
                  <a:headEnd type="none" w="med" len="med"/>
                  <a:tailEnd type="none" w="med" len="med"/>
                </a:ln>
                <a:solidFill>
                  <a:srgbClr val="FF0000"/>
                </a:solidFill>
                <a:sym typeface="Wingdings"/>
              </a:rPr>
              <a:t>[only include if relevant] </a:t>
            </a:r>
            <a:r>
              <a:rPr kern="1200">
                <a:ln w="9525" cap="flat" cmpd="sng" algn="ctr">
                  <a:noFill/>
                  <a:prstDash val="solid"/>
                  <a:round/>
                  <a:headEnd type="none" w="med" len="med"/>
                  <a:tailEnd type="none" w="med" len="med"/>
                </a:ln>
                <a:solidFill>
                  <a:srgbClr val="003366"/>
                </a:solidFill>
                <a:sym typeface="Wingdings"/>
              </a:rPr>
              <a:t>Electors who have registered anonymously - will have an ‘N’ instead of a name</a:t>
            </a:r>
            <a:endParaRP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A9F0FEF-6015-8E38-3604-54319BE7E506}"/>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Issuing the ballot papers</a:t>
            </a:r>
          </a:p>
        </p:txBody>
      </p:sp>
      <p:sp>
        <p:nvSpPr>
          <p:cNvPr id="60419" name="Rectangle 3">
            <a:extLst>
              <a:ext uri="{FF2B5EF4-FFF2-40B4-BE49-F238E27FC236}">
                <a16:creationId xmlns:a16="http://schemas.microsoft.com/office/drawing/2014/main" id="{605002DC-A04F-4B04-F201-EBCE59AB1E47}"/>
              </a:ext>
            </a:extLst>
          </p:cNvPr>
          <p:cNvSpPr>
            <a:spLocks noGrp="1" noChangeArrowheads="1"/>
          </p:cNvSpPr>
          <p:nvPr>
            <p:ph type="body" idx="1"/>
          </p:nvPr>
        </p:nvSpPr>
        <p:spPr>
          <a:xfrm>
            <a:off x="2771775" y="1700213"/>
            <a:ext cx="6143625" cy="4681537"/>
          </a:xfrm>
          <a:ln cap="flat" algn="ctr">
            <a:miter lim="800000"/>
            <a:headEnd type="none" w="med" len="med"/>
            <a:tailEnd type="none" w="med" len="med"/>
          </a:ln>
        </p:spPr>
        <p:txBody>
          <a:bodyPr/>
          <a:lstStyle/>
          <a:p>
            <a:pPr marL="0" indent="0" eaLnBrk="1" hangingPunct="1">
              <a:lnSpc>
                <a:spcPct val="90000"/>
              </a:lnSpc>
              <a:buSzTx/>
              <a:buFontTx/>
              <a:buNone/>
            </a:pPr>
            <a:r>
              <a:rPr lang="en-US" altLang="en-US" sz="1900">
                <a:solidFill>
                  <a:schemeClr val="tx1"/>
                </a:solidFill>
                <a:latin typeface="Arial Bold" charset="0"/>
                <a:ea typeface="ＭＳ Ｐゴシック" pitchFamily="34" charset="-128"/>
                <a:cs typeface="Arial Bold" charset="0"/>
                <a:sym typeface="Arial Bold" charset="0"/>
              </a:rPr>
              <a:t>Marking the register and the Corresponding Numbers List(s)</a:t>
            </a:r>
            <a:endParaRPr lang="en-US" altLang="en-US" sz="1900">
              <a:solidFill>
                <a:schemeClr val="tx1"/>
              </a:solidFill>
              <a:latin typeface="Arial Bold" charset="0"/>
              <a:ea typeface="ＭＳ Ｐゴシック" pitchFamily="34" charset="-128"/>
              <a:sym typeface="Arial Bold" charset="0"/>
            </a:endParaRPr>
          </a:p>
          <a:p>
            <a:pPr marL="668338" lvl="1" eaLnBrk="1" hangingPunct="1">
              <a:lnSpc>
                <a:spcPct val="90000"/>
              </a:lnSpc>
              <a:buClr>
                <a:srgbClr val="003366"/>
              </a:buClr>
              <a:buSzTx/>
            </a:pPr>
            <a:r>
              <a:rPr lang="en-GB" altLang="en-US" sz="1900">
                <a:solidFill>
                  <a:schemeClr val="tx1"/>
                </a:solidFill>
                <a:ea typeface="ＭＳ Ｐゴシック" pitchFamily="34" charset="-128"/>
              </a:rPr>
              <a:t>Ask the elector to confirm their name and address</a:t>
            </a:r>
            <a:endParaRPr lang="en-US" altLang="en-US" sz="1900">
              <a:solidFill>
                <a:schemeClr val="tx1"/>
              </a:solidFill>
              <a:ea typeface="ＭＳ Ｐゴシック" pitchFamily="34" charset="-128"/>
            </a:endParaRPr>
          </a:p>
          <a:p>
            <a:pPr marL="668338" lvl="1" eaLnBrk="1" hangingPunct="1">
              <a:lnSpc>
                <a:spcPct val="90000"/>
              </a:lnSpc>
              <a:buClr>
                <a:srgbClr val="003366"/>
              </a:buClr>
              <a:buSzTx/>
            </a:pPr>
            <a:r>
              <a:rPr lang="en-US" altLang="en-US" sz="1900">
                <a:solidFill>
                  <a:schemeClr val="tx1"/>
                </a:solidFill>
                <a:ea typeface="ＭＳ Ｐゴシック" pitchFamily="34" charset="-128"/>
              </a:rPr>
              <a:t>Mark elector’s elector number in the register</a:t>
            </a:r>
          </a:p>
          <a:p>
            <a:pPr marL="668338" lvl="1" eaLnBrk="1" hangingPunct="1">
              <a:lnSpc>
                <a:spcPct val="90000"/>
              </a:lnSpc>
              <a:buClr>
                <a:srgbClr val="003366"/>
              </a:buClr>
              <a:buSzTx/>
            </a:pPr>
            <a:r>
              <a:rPr lang="en-US" altLang="en-US" sz="1900">
                <a:solidFill>
                  <a:schemeClr val="tx1"/>
                </a:solidFill>
                <a:ea typeface="ＭＳ Ｐゴシック" pitchFamily="34" charset="-128"/>
              </a:rPr>
              <a:t>Call out the name and elector number of the elector</a:t>
            </a:r>
          </a:p>
          <a:p>
            <a:pPr marL="668338" lvl="1" eaLnBrk="1" hangingPunct="1">
              <a:lnSpc>
                <a:spcPct val="90000"/>
              </a:lnSpc>
              <a:buClr>
                <a:srgbClr val="003366"/>
              </a:buClr>
              <a:buSzTx/>
            </a:pPr>
            <a:r>
              <a:rPr lang="en-US" altLang="en-US" sz="1900">
                <a:solidFill>
                  <a:schemeClr val="tx1"/>
                </a:solidFill>
                <a:ea typeface="ＭＳ Ｐゴシック" pitchFamily="34" charset="-128"/>
              </a:rPr>
              <a:t>Enter the elector number on the Corresponding Number List(s) </a:t>
            </a:r>
          </a:p>
          <a:p>
            <a:pPr marL="668338" lvl="1" eaLnBrk="1" hangingPunct="1">
              <a:lnSpc>
                <a:spcPct val="90000"/>
              </a:lnSpc>
              <a:buClr>
                <a:srgbClr val="003366"/>
              </a:buClr>
              <a:buSzTx/>
            </a:pPr>
            <a:r>
              <a:rPr lang="en-US" altLang="en-US" sz="1900">
                <a:solidFill>
                  <a:schemeClr val="accent6"/>
                </a:solidFill>
                <a:ea typeface="ＭＳ Ｐゴシック" pitchFamily="34" charset="-128"/>
              </a:rPr>
              <a:t>Do NOT write the elector number on the ballot paper!</a:t>
            </a:r>
          </a:p>
          <a:p>
            <a:pPr marL="382588" lvl="1" indent="0" eaLnBrk="1" hangingPunct="1">
              <a:lnSpc>
                <a:spcPct val="90000"/>
              </a:lnSpc>
              <a:buClr>
                <a:srgbClr val="003366"/>
              </a:buClr>
              <a:buSzTx/>
              <a:buFontTx/>
              <a:buNone/>
            </a:pPr>
            <a:endParaRPr lang="en-US" altLang="en-US" sz="1900">
              <a:solidFill>
                <a:schemeClr val="accent6"/>
              </a:solidFill>
              <a:latin typeface="Arial Bold" charset="0"/>
              <a:ea typeface="ＭＳ Ｐゴシック" pitchFamily="34" charset="-128"/>
              <a:cs typeface="Arial Bold" charset="0"/>
            </a:endParaRPr>
          </a:p>
          <a:p>
            <a:pPr marL="0" lvl="1" indent="0" eaLnBrk="1" hangingPunct="1">
              <a:lnSpc>
                <a:spcPct val="90000"/>
              </a:lnSpc>
              <a:buClr>
                <a:srgbClr val="003366"/>
              </a:buClr>
              <a:buSzTx/>
              <a:buFontTx/>
              <a:buNone/>
            </a:pPr>
            <a:r>
              <a:rPr lang="en-US" altLang="en-US" sz="1900">
                <a:solidFill>
                  <a:schemeClr val="tx1"/>
                </a:solidFill>
                <a:latin typeface="Arial Bold" charset="0"/>
                <a:ea typeface="ＭＳ Ｐゴシック" pitchFamily="34" charset="-128"/>
                <a:cs typeface="Arial Bold" charset="0"/>
              </a:rPr>
              <a:t>Ballot papers</a:t>
            </a:r>
          </a:p>
          <a:p>
            <a:pPr marL="668338" lvl="1" eaLnBrk="1" hangingPunct="1">
              <a:lnSpc>
                <a:spcPct val="90000"/>
              </a:lnSpc>
              <a:buClr>
                <a:srgbClr val="003366"/>
              </a:buClr>
              <a:buSzTx/>
            </a:pPr>
            <a:r>
              <a:rPr lang="en-US" altLang="en-US" sz="1900">
                <a:ea typeface="ＭＳ Ｐゴシック" pitchFamily="34" charset="-128"/>
              </a:rPr>
              <a:t>Open up fully so the whole paper is visible</a:t>
            </a:r>
          </a:p>
          <a:p>
            <a:pPr marL="668338" lvl="1" eaLnBrk="1" hangingPunct="1">
              <a:lnSpc>
                <a:spcPct val="90000"/>
              </a:lnSpc>
              <a:buClr>
                <a:srgbClr val="003366"/>
              </a:buClr>
              <a:buSzTx/>
            </a:pPr>
            <a:r>
              <a:rPr lang="en-US" altLang="en-US" sz="1900">
                <a:ea typeface="ＭＳ Ｐゴシック" pitchFamily="34" charset="-128"/>
              </a:rPr>
              <a:t>Official mark, ballot paper number and Unique Identifying Mark (UIM)</a:t>
            </a:r>
            <a:endParaRPr lang="en-US" altLang="en-US" sz="1900">
              <a:solidFill>
                <a:schemeClr val="tx1"/>
              </a:solidFill>
              <a:ea typeface="ＭＳ Ｐゴシック" pitchFamily="34" charset="-128"/>
            </a:endParaRPr>
          </a:p>
          <a:p>
            <a:pPr>
              <a:buSzTx/>
            </a:pPr>
            <a:endParaRPr lang="en-GB" altLang="en-US" sz="1900">
              <a:solidFill>
                <a:schemeClr val="tx1"/>
              </a:solidFill>
              <a:ea typeface="ＭＳ Ｐゴシック" pitchFamily="34" charset="-128"/>
            </a:endParaRPr>
          </a:p>
          <a:p>
            <a:pPr>
              <a:buSzTx/>
            </a:pPr>
            <a:endParaRPr lang="en-GB" altLang="en-US" sz="1900">
              <a:solidFill>
                <a:schemeClr val="tx1"/>
              </a:solidFill>
              <a:ea typeface="ＭＳ Ｐゴシック" pitchFamily="34" charset="-128"/>
            </a:endParaRP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a:extLst>
              <a:ext uri="{FF2B5EF4-FFF2-40B4-BE49-F238E27FC236}">
                <a16:creationId xmlns:a16="http://schemas.microsoft.com/office/drawing/2014/main" id="{06C8AE43-F309-2705-99FE-3D63D477255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4819" name="Rectangle 2">
            <a:extLst>
              <a:ext uri="{FF2B5EF4-FFF2-40B4-BE49-F238E27FC236}">
                <a16:creationId xmlns:a16="http://schemas.microsoft.com/office/drawing/2014/main" id="{E23184E3-4F70-D30B-BF73-E6C3608745D7}"/>
              </a:ext>
            </a:extLst>
          </p:cNvPr>
          <p:cNvSpPr>
            <a:spLocks noGrp="1" noChangeArrowheads="1"/>
          </p:cNvSpPr>
          <p:nvPr>
            <p:ph type="title" idx="429496729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ea typeface="ＭＳ Ｐゴシック" panose="020B0600070205080204" pitchFamily="34" charset="-128"/>
              </a:rPr>
              <a:t>Example Corresponding Number List (CNL)</a:t>
            </a:r>
            <a:br>
              <a:rPr lang="en-US" altLang="en-US">
                <a:ea typeface="ＭＳ Ｐゴシック" panose="020B0600070205080204" pitchFamily="34" charset="-128"/>
              </a:rPr>
            </a:br>
            <a:br>
              <a:rPr lang="en-US" altLang="en-US">
                <a:ea typeface="ＭＳ Ｐゴシック" panose="020B0600070205080204" pitchFamily="34" charset="-128"/>
              </a:rPr>
            </a:br>
            <a:endParaRPr lang="en-US" altLang="en-US" sz="1200">
              <a:solidFill>
                <a:srgbClr val="CC0000"/>
              </a:solidFill>
              <a:ea typeface="ＭＳ Ｐゴシック" panose="020B0600070205080204" pitchFamily="34" charset="-128"/>
            </a:endParaRPr>
          </a:p>
        </p:txBody>
      </p:sp>
      <p:pic>
        <p:nvPicPr>
          <p:cNvPr id="34820" name="Picture 1">
            <a:extLst>
              <a:ext uri="{FF2B5EF4-FFF2-40B4-BE49-F238E27FC236}">
                <a16:creationId xmlns:a16="http://schemas.microsoft.com/office/drawing/2014/main" id="{A2BB3C1C-E8AF-D4E2-AB85-826C1B5BEDF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62469" name="Rectangle 2">
            <a:extLst>
              <a:ext uri="{FF2B5EF4-FFF2-40B4-BE49-F238E27FC236}">
                <a16:creationId xmlns:a16="http://schemas.microsoft.com/office/drawing/2014/main" id="{10C1C527-BDC7-058B-32D2-FE5C74448325}"/>
              </a:ext>
            </a:extLst>
          </p:cNvPr>
          <p:cNvSpPr txBox="1">
            <a:spLocks noChangeArrowheads="1"/>
          </p:cNvSpPr>
          <p:nvPr/>
        </p:nvSpPr>
        <p:spPr bwMode="auto">
          <a:xfrm>
            <a:off x="381000" y="1828800"/>
            <a:ext cx="25161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spcBef>
                <a:spcPct val="0"/>
              </a:spcBef>
              <a:spcAft>
                <a:spcPct val="0"/>
              </a:spcAft>
              <a:defRPr sz="2800">
                <a:solidFill>
                  <a:schemeClr val="tx2"/>
                </a:solidFill>
                <a:latin typeface="+mj-lt"/>
                <a:ea typeface="ＭＳ Ｐゴシック" charset="-128"/>
                <a:cs typeface="+mj-cs"/>
              </a:defRPr>
            </a:lvl1pPr>
            <a:lvl2pPr algn="l" rtl="0" eaLnBrk="0" fontAlgn="base" hangingPunct="0">
              <a:spcBef>
                <a:spcPct val="0"/>
              </a:spcBef>
              <a:spcAft>
                <a:spcPct val="0"/>
              </a:spcAft>
              <a:defRPr sz="2800">
                <a:solidFill>
                  <a:schemeClr val="tx2"/>
                </a:solidFill>
                <a:latin typeface="Arial"/>
                <a:ea typeface="ＭＳ Ｐゴシック" charset="-128"/>
              </a:defRPr>
            </a:lvl2pPr>
            <a:lvl3pPr algn="l" rtl="0" eaLnBrk="0" fontAlgn="base" hangingPunct="0">
              <a:spcBef>
                <a:spcPct val="0"/>
              </a:spcBef>
              <a:spcAft>
                <a:spcPct val="0"/>
              </a:spcAft>
              <a:defRPr sz="2800">
                <a:solidFill>
                  <a:schemeClr val="tx2"/>
                </a:solidFill>
                <a:latin typeface="Arial"/>
                <a:ea typeface="ＭＳ Ｐゴシック" charset="-128"/>
              </a:defRPr>
            </a:lvl3pPr>
            <a:lvl4pPr algn="l" rtl="0" eaLnBrk="0" fontAlgn="base" hangingPunct="0">
              <a:spcBef>
                <a:spcPct val="0"/>
              </a:spcBef>
              <a:spcAft>
                <a:spcPct val="0"/>
              </a:spcAft>
              <a:defRPr sz="2800">
                <a:solidFill>
                  <a:schemeClr val="tx2"/>
                </a:solidFill>
                <a:latin typeface="Arial"/>
                <a:ea typeface="ＭＳ Ｐゴシック" charset="-128"/>
              </a:defRPr>
            </a:lvl4pPr>
            <a:lvl5pPr algn="l" rtl="0" eaLnBrk="0" fontAlgn="base" hangingPunct="0">
              <a:spcBef>
                <a:spcPct val="0"/>
              </a:spcBef>
              <a:spcAft>
                <a:spcPct val="0"/>
              </a:spcAft>
              <a:defRPr sz="2800">
                <a:solidFill>
                  <a:schemeClr val="tx2"/>
                </a:solidFill>
                <a:latin typeface="Arial"/>
                <a:ea typeface="ＭＳ Ｐゴシック" charset="-128"/>
              </a:defRPr>
            </a:lvl5pPr>
            <a:lvl6pPr marL="457200" algn="l" rtl="0" fontAlgn="base">
              <a:spcBef>
                <a:spcPct val="0"/>
              </a:spcBef>
              <a:spcAft>
                <a:spcPct val="0"/>
              </a:spcAft>
              <a:defRPr sz="2800">
                <a:solidFill>
                  <a:schemeClr val="tx2"/>
                </a:solidFill>
                <a:latin typeface="Arial"/>
              </a:defRPr>
            </a:lvl6pPr>
            <a:lvl7pPr marL="914400" algn="l" rtl="0" fontAlgn="base">
              <a:spcBef>
                <a:spcPct val="0"/>
              </a:spcBef>
              <a:spcAft>
                <a:spcPct val="0"/>
              </a:spcAft>
              <a:defRPr sz="2800">
                <a:solidFill>
                  <a:schemeClr val="tx2"/>
                </a:solidFill>
                <a:latin typeface="Arial"/>
              </a:defRPr>
            </a:lvl7pPr>
            <a:lvl8pPr marL="1371600" algn="l" rtl="0" fontAlgn="base">
              <a:spcBef>
                <a:spcPct val="0"/>
              </a:spcBef>
              <a:spcAft>
                <a:spcPct val="0"/>
              </a:spcAft>
              <a:defRPr sz="2800">
                <a:solidFill>
                  <a:schemeClr val="tx2"/>
                </a:solidFill>
                <a:latin typeface="Arial"/>
              </a:defRPr>
            </a:lvl8pPr>
            <a:lvl9pPr marL="1828800" algn="l" rtl="0" fontAlgn="base">
              <a:spcBef>
                <a:spcPct val="0"/>
              </a:spcBef>
              <a:spcAft>
                <a:spcPct val="0"/>
              </a:spcAft>
              <a:defRPr sz="2800">
                <a:solidFill>
                  <a:schemeClr val="tx2"/>
                </a:solidFill>
                <a:latin typeface="Arial"/>
              </a:defRPr>
            </a:lvl9pPr>
          </a:lstStyle>
          <a:p>
            <a:pPr eaLnBrk="1" hangingPunct="1">
              <a:buSzTx/>
            </a:pPr>
            <a:r>
              <a:rPr lang="en-US" altLang="en-US" kern="0">
                <a:ea typeface="ＭＳ Ｐゴシック" pitchFamily="34" charset="-128"/>
                <a:sym typeface="Times" charset="0"/>
              </a:rPr>
              <a:t>Example Corresponding Number List (CNL)</a:t>
            </a:r>
            <a:br>
              <a:rPr lang="en-US" altLang="en-US" kern="0">
                <a:ea typeface="ＭＳ Ｐゴシック" pitchFamily="34" charset="-128"/>
                <a:sym typeface="Times" charset="0"/>
              </a:rPr>
            </a:br>
            <a:br>
              <a:rPr lang="en-US" altLang="en-US" kern="0">
                <a:ea typeface="ＭＳ Ｐゴシック" pitchFamily="34" charset="-128"/>
                <a:sym typeface="Times" charset="0"/>
              </a:rPr>
            </a:br>
            <a:endParaRPr lang="en-US" altLang="en-US" sz="1200" kern="0">
              <a:solidFill>
                <a:srgbClr val="CC0000"/>
              </a:solidFill>
              <a:ea typeface="ＭＳ Ｐゴシック" pitchFamily="34" charset="-128"/>
              <a:sym typeface="Times" charset="0"/>
            </a:endParaRPr>
          </a:p>
        </p:txBody>
      </p:sp>
      <p:pic>
        <p:nvPicPr>
          <p:cNvPr id="34822" name="Picture 1">
            <a:extLst>
              <a:ext uri="{FF2B5EF4-FFF2-40B4-BE49-F238E27FC236}">
                <a16:creationId xmlns:a16="http://schemas.microsoft.com/office/drawing/2014/main" id="{B2C8AACB-893F-78EF-0E11-D2AA34B2B52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34823" name="Picture 8">
            <a:extLst>
              <a:ext uri="{FF2B5EF4-FFF2-40B4-BE49-F238E27FC236}">
                <a16:creationId xmlns:a16="http://schemas.microsoft.com/office/drawing/2014/main" id="{5BF8BC1E-563B-4BEB-B5F4-FEA7496D52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539875"/>
            <a:ext cx="54006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62472" name="Rectangle 4">
            <a:extLst>
              <a:ext uri="{FF2B5EF4-FFF2-40B4-BE49-F238E27FC236}">
                <a16:creationId xmlns:a16="http://schemas.microsoft.com/office/drawing/2014/main" id="{4AC84201-8DE6-3BB1-3272-C6EEF40B730A}"/>
              </a:ext>
            </a:extLst>
          </p:cNvPr>
          <p:cNvSpPr/>
          <p:nvPr/>
        </p:nvSpPr>
        <p:spPr>
          <a:xfrm>
            <a:off x="6092825" y="4005263"/>
            <a:ext cx="1358900" cy="317500"/>
          </a:xfrm>
          <a:prstGeom prst="rect">
            <a:avLst/>
          </a:prstGeom>
          <a:noFill/>
          <a:ln w="12700">
            <a:noFill/>
            <a:miter lim="800000"/>
          </a:ln>
        </p:spPr>
        <p:txBody>
          <a:bodyPr lIns="0" tIns="0" rIns="40639" bIns="0"/>
          <a:lstStyle>
            <a:lvl1pPr marL="228600" indent="-228600" algn="l" defTabSz="914400" rtl="0" eaLnBrk="0" fontAlgn="base" hangingPunct="0">
              <a:lnSpc>
                <a:spcPct val="100000"/>
              </a:lnSpc>
              <a:spcBef>
                <a:spcPct val="20000"/>
              </a:spcBef>
              <a:spcAft>
                <a:spcPct val="0"/>
              </a:spcAft>
              <a:buClrTx/>
              <a:buSzTx/>
              <a:buFontTx/>
              <a:buChar char="•"/>
              <a:defRPr kumimoji="0" lang="en-US" altLang="en-US" sz="2400" b="0" i="0" u="none" baseline="0">
                <a:solidFill>
                  <a:schemeClr val="tx1"/>
                </a:solidFill>
                <a:effectLst/>
                <a:latin typeface="+mn-lt"/>
                <a:ea typeface="+mn-ea"/>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US" altLang="en-US" sz="2200" b="0" i="0" u="none" baseline="0">
                <a:solidFill>
                  <a:schemeClr val="tx1"/>
                </a:solidFill>
                <a:effectLst/>
                <a:latin typeface="+mn-lt"/>
              </a:defRPr>
            </a:lvl2pPr>
            <a:lvl3pPr marL="10287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mn-lt"/>
              </a:defRPr>
            </a:lvl3pPr>
            <a:lvl4pPr marL="14351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mn-lt"/>
              </a:defRPr>
            </a:lvl4pPr>
            <a:lvl5pPr marL="1778000" indent="-228600" algn="l" defTabSz="914400" rtl="0" eaLnBrk="0" fontAlgn="base" hangingPunct="0">
              <a:lnSpc>
                <a:spcPct val="100000"/>
              </a:lnSpc>
              <a:spcBef>
                <a:spcPct val="20000"/>
              </a:spcBef>
              <a:spcAft>
                <a:spcPct val="0"/>
              </a:spcAft>
              <a:buClrTx/>
              <a:buSzTx/>
              <a:buFontTx/>
              <a:buChar char="»"/>
              <a:defRPr kumimoji="0" lang="en-US" altLang="en-US" sz="1600" b="0" i="0" u="none" baseline="0">
                <a:solidFill>
                  <a:schemeClr val="tx1"/>
                </a:solidFill>
                <a:effectLst/>
                <a:latin typeface="+mn-lt"/>
              </a:defRPr>
            </a:lvl5pPr>
            <a:lvl6pPr marL="2235200" indent="-228600" algn="l" rtl="0" fontAlgn="base">
              <a:spcBef>
                <a:spcPct val="20000"/>
              </a:spcBef>
              <a:spcAft>
                <a:spcPct val="0"/>
              </a:spcAft>
              <a:buChar char="»"/>
              <a:defRPr lang="en-US" altLang="en-US" sz="1600">
                <a:solidFill>
                  <a:schemeClr val="tx1"/>
                </a:solidFill>
                <a:latin typeface="+mn-lt"/>
              </a:defRPr>
            </a:lvl6pPr>
            <a:lvl7pPr marL="2692400" indent="-228600" algn="l" rtl="0" fontAlgn="base">
              <a:spcBef>
                <a:spcPct val="20000"/>
              </a:spcBef>
              <a:spcAft>
                <a:spcPct val="0"/>
              </a:spcAft>
              <a:buChar char="»"/>
              <a:defRPr lang="en-US" altLang="en-US" sz="1600">
                <a:solidFill>
                  <a:schemeClr val="tx1"/>
                </a:solidFill>
                <a:latin typeface="+mn-lt"/>
              </a:defRPr>
            </a:lvl7pPr>
            <a:lvl8pPr marL="3149600" indent="-228600" algn="l" rtl="0" fontAlgn="base">
              <a:spcBef>
                <a:spcPct val="20000"/>
              </a:spcBef>
              <a:spcAft>
                <a:spcPct val="0"/>
              </a:spcAft>
              <a:buChar char="»"/>
              <a:defRPr lang="en-US" altLang="en-US" sz="1600">
                <a:solidFill>
                  <a:schemeClr val="tx1"/>
                </a:solidFill>
                <a:latin typeface="+mn-lt"/>
              </a:defRPr>
            </a:lvl8pPr>
            <a:lvl9pPr marL="3606800" indent="-228600" algn="l" rtl="0" fontAlgn="base">
              <a:spcBef>
                <a:spcPct val="20000"/>
              </a:spcBef>
              <a:spcAft>
                <a:spcPct val="0"/>
              </a:spcAft>
              <a:buChar char="»"/>
              <a:defRPr lang="en-US" altLang="en-US" sz="1600">
                <a:solidFill>
                  <a:schemeClr val="tx1"/>
                </a:solidFill>
                <a:latin typeface="+mn-lt"/>
              </a:defRPr>
            </a:lvl9pPr>
          </a:lstStyle>
          <a:p>
            <a:pPr marL="39688" indent="0" algn="ctr" eaLnBrk="1" hangingPunct="1">
              <a:spcBef>
                <a:spcPts val="1050"/>
              </a:spcBef>
              <a:buFontTx/>
              <a:buNone/>
            </a:pPr>
            <a:r>
              <a:rPr sz="1400">
                <a:ln w="9525" cap="flat" cmpd="sng" algn="ctr">
                  <a:noFill/>
                  <a:prstDash val="solid"/>
                  <a:round/>
                  <a:headEnd type="none" w="med" len="med"/>
                  <a:tailEnd type="none" w="med" len="med"/>
                </a:ln>
                <a:solidFill>
                  <a:srgbClr val="003366"/>
                </a:solidFill>
                <a:latin typeface="Apple Casual"/>
                <a:ea typeface="ＭＳ Ｐゴシック" pitchFamily="34" charset="-128"/>
                <a:sym typeface="Apple Casual"/>
              </a:rPr>
              <a:t>BC 27/1</a:t>
            </a:r>
            <a:endParaRPr sz="1400">
              <a:latin typeface="Apple Casual"/>
              <a:ea typeface="ＭＳ Ｐゴシック" pitchFamily="34" charset="-128"/>
              <a:sym typeface="Apple Casual"/>
            </a:endParaRPr>
          </a:p>
        </p:txBody>
      </p:sp>
      <p:sp>
        <p:nvSpPr>
          <p:cNvPr id="34825" name="Rectangle 10">
            <a:extLst>
              <a:ext uri="{FF2B5EF4-FFF2-40B4-BE49-F238E27FC236}">
                <a16:creationId xmlns:a16="http://schemas.microsoft.com/office/drawing/2014/main" id="{AC282C1E-FCF4-2EEB-3F48-DE11CDE612D0}"/>
              </a:ext>
            </a:extLst>
          </p:cNvPr>
          <p:cNvSpPr>
            <a:spLocks noChangeArrowheads="1"/>
          </p:cNvSpPr>
          <p:nvPr/>
        </p:nvSpPr>
        <p:spPr bwMode="auto">
          <a:xfrm>
            <a:off x="2987675" y="1989138"/>
            <a:ext cx="4608513" cy="719137"/>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eaLnBrk="0" hangingPunct="0">
              <a:spcBef>
                <a:spcPct val="20000"/>
              </a:spcBef>
              <a:buChar char="•"/>
              <a:defRPr sz="2400">
                <a:solidFill>
                  <a:srgbClr val="003366"/>
                </a:solidFill>
                <a:latin typeface="Arial" panose="020B0604020202020204" pitchFamily="34" charset="0"/>
                <a:cs typeface="Arial" panose="020B0604020202020204" pitchFamily="34" charset="0"/>
              </a:defRPr>
            </a:lvl1pPr>
            <a:lvl2pPr marL="628650" indent="-285750" eaLnBrk="0" hangingPunct="0">
              <a:spcBef>
                <a:spcPct val="20000"/>
              </a:spcBef>
              <a:buChar char="–"/>
              <a:defRPr sz="2200">
                <a:solidFill>
                  <a:srgbClr val="003366"/>
                </a:solidFill>
                <a:latin typeface="Arial" panose="020B0604020202020204" pitchFamily="34" charset="0"/>
                <a:cs typeface="Arial" panose="020B0604020202020204" pitchFamily="34" charset="0"/>
              </a:defRPr>
            </a:lvl2pPr>
            <a:lvl3pPr marL="10287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3pPr>
            <a:lvl4pPr marL="14351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1778000" indent="-228600" eaLnBrk="0" hangingPunct="0">
              <a:spcBef>
                <a:spcPct val="20000"/>
              </a:spcBef>
              <a:buChar char="»"/>
              <a:defRPr sz="1600">
                <a:solidFill>
                  <a:srgbClr val="003366"/>
                </a:solidFill>
                <a:latin typeface="Arial" panose="020B0604020202020204" pitchFamily="34" charset="0"/>
                <a:cs typeface="Arial" panose="020B0604020202020204" pitchFamily="34" charset="0"/>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cs typeface="Arial" panose="020B0604020202020204" pitchFamily="34" charset="0"/>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cs typeface="Arial" panose="020B0604020202020204" pitchFamily="34" charset="0"/>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cs typeface="Arial" panose="020B0604020202020204" pitchFamily="34" charset="0"/>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a:latin typeface="Times"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a:extLst>
              <a:ext uri="{FF2B5EF4-FFF2-40B4-BE49-F238E27FC236}">
                <a16:creationId xmlns:a16="http://schemas.microsoft.com/office/drawing/2014/main" id="{454C872F-9165-48E9-C0B9-D951CD7E922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5843" name="Rectangle 4">
            <a:extLst>
              <a:ext uri="{FF2B5EF4-FFF2-40B4-BE49-F238E27FC236}">
                <a16:creationId xmlns:a16="http://schemas.microsoft.com/office/drawing/2014/main" id="{F964CEEE-501B-7A44-7262-AACA2A456ACE}"/>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ea typeface="ＭＳ Ｐゴシック" panose="020B0600070205080204" pitchFamily="34" charset="-128"/>
              </a:rPr>
              <a:t>Example reverse of ballot paper</a:t>
            </a:r>
          </a:p>
        </p:txBody>
      </p:sp>
      <p:pic>
        <p:nvPicPr>
          <p:cNvPr id="35844" name="Picture 6">
            <a:extLst>
              <a:ext uri="{FF2B5EF4-FFF2-40B4-BE49-F238E27FC236}">
                <a16:creationId xmlns:a16="http://schemas.microsoft.com/office/drawing/2014/main" id="{6B2A0231-B5D0-9459-945B-6E1DF9D74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916113"/>
            <a:ext cx="4819650" cy="3819525"/>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5" name="Rectangle 2">
            <a:extLst>
              <a:ext uri="{FF2B5EF4-FFF2-40B4-BE49-F238E27FC236}">
                <a16:creationId xmlns:a16="http://schemas.microsoft.com/office/drawing/2014/main" id="{509C5C24-3D71-8F1D-4C48-14F475BFC90D}"/>
              </a:ext>
            </a:extLst>
          </p:cNvPr>
          <p:cNvSpPr>
            <a:spLocks noChangeArrowheads="1"/>
          </p:cNvSpPr>
          <p:nvPr/>
        </p:nvSpPr>
        <p:spPr bwMode="auto">
          <a:xfrm>
            <a:off x="5795963" y="4508500"/>
            <a:ext cx="1655762" cy="720725"/>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eaLnBrk="0" hangingPunct="0">
              <a:spcBef>
                <a:spcPct val="20000"/>
              </a:spcBef>
              <a:buChar char="•"/>
              <a:defRPr sz="2400">
                <a:solidFill>
                  <a:srgbClr val="003366"/>
                </a:solidFill>
                <a:latin typeface="Arial" panose="020B0604020202020204" pitchFamily="34" charset="0"/>
                <a:cs typeface="Arial" panose="020B0604020202020204" pitchFamily="34" charset="0"/>
              </a:defRPr>
            </a:lvl1pPr>
            <a:lvl2pPr marL="628650" indent="-285750" eaLnBrk="0" hangingPunct="0">
              <a:spcBef>
                <a:spcPct val="20000"/>
              </a:spcBef>
              <a:buChar char="–"/>
              <a:defRPr sz="2200">
                <a:solidFill>
                  <a:srgbClr val="003366"/>
                </a:solidFill>
                <a:latin typeface="Arial" panose="020B0604020202020204" pitchFamily="34" charset="0"/>
                <a:cs typeface="Arial" panose="020B0604020202020204" pitchFamily="34" charset="0"/>
              </a:defRPr>
            </a:lvl2pPr>
            <a:lvl3pPr marL="10287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3pPr>
            <a:lvl4pPr marL="14351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1778000" indent="-228600" eaLnBrk="0" hangingPunct="0">
              <a:spcBef>
                <a:spcPct val="20000"/>
              </a:spcBef>
              <a:buChar char="»"/>
              <a:defRPr sz="1600">
                <a:solidFill>
                  <a:srgbClr val="003366"/>
                </a:solidFill>
                <a:latin typeface="Arial" panose="020B0604020202020204" pitchFamily="34" charset="0"/>
                <a:cs typeface="Arial" panose="020B0604020202020204" pitchFamily="34" charset="0"/>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cs typeface="Arial" panose="020B0604020202020204" pitchFamily="34" charset="0"/>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cs typeface="Arial" panose="020B0604020202020204" pitchFamily="34" charset="0"/>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cs typeface="Arial" panose="020B0604020202020204" pitchFamily="34" charset="0"/>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a:latin typeface="Times" panose="02020603050405020304" pitchFamily="18" charset="0"/>
            </a:endParaRP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4F01FB6-A67B-4A35-729F-4FB6ED21E317}"/>
              </a:ext>
            </a:extLst>
          </p:cNvPr>
          <p:cNvGraphicFramePr>
            <a:graphicFrameLocks noGrp="1"/>
          </p:cNvGraphicFramePr>
          <p:nvPr>
            <p:extLst>
              <p:ext uri="{D42A27DB-BD31-4B8C-83A1-F6EECF244321}">
                <p14:modId xmlns:p14="http://schemas.microsoft.com/office/powerpoint/2010/main" val="3359510877"/>
              </p:ext>
            </p:extLst>
          </p:nvPr>
        </p:nvGraphicFramePr>
        <p:xfrm>
          <a:off x="2627784" y="1844675"/>
          <a:ext cx="5534176" cy="4746298"/>
        </p:xfrm>
        <a:graphic>
          <a:graphicData uri="http://schemas.openxmlformats.org/drawingml/2006/table">
            <a:tbl>
              <a:tblPr/>
              <a:tblGrid>
                <a:gridCol w="1270143">
                  <a:extLst>
                    <a:ext uri="{9D8B030D-6E8A-4147-A177-3AD203B41FA5}">
                      <a16:colId xmlns:a16="http://schemas.microsoft.com/office/drawing/2014/main" val="3575819445"/>
                    </a:ext>
                  </a:extLst>
                </a:gridCol>
                <a:gridCol w="949357">
                  <a:extLst>
                    <a:ext uri="{9D8B030D-6E8A-4147-A177-3AD203B41FA5}">
                      <a16:colId xmlns:a16="http://schemas.microsoft.com/office/drawing/2014/main" val="3552505315"/>
                    </a:ext>
                  </a:extLst>
                </a:gridCol>
                <a:gridCol w="1953813">
                  <a:extLst>
                    <a:ext uri="{9D8B030D-6E8A-4147-A177-3AD203B41FA5}">
                      <a16:colId xmlns:a16="http://schemas.microsoft.com/office/drawing/2014/main" val="621760700"/>
                    </a:ext>
                  </a:extLst>
                </a:gridCol>
                <a:gridCol w="1360863">
                  <a:extLst>
                    <a:ext uri="{9D8B030D-6E8A-4147-A177-3AD203B41FA5}">
                      <a16:colId xmlns:a16="http://schemas.microsoft.com/office/drawing/2014/main" val="1936032952"/>
                    </a:ext>
                  </a:extLst>
                </a:gridCol>
              </a:tblGrid>
              <a:tr h="686460">
                <a:tc>
                  <a:txBody>
                    <a:bodyPr/>
                    <a:lstStyle/>
                    <a:p>
                      <a:pPr algn="l" rtl="0" fontAlgn="base">
                        <a:lnSpc>
                          <a:spcPts val="1275"/>
                        </a:lnSpc>
                        <a:buNone/>
                      </a:pPr>
                      <a:r>
                        <a:rPr lang="en-US" sz="1200" b="1" i="0" u="none" strike="noStrike">
                          <a:solidFill>
                            <a:srgbClr val="000000"/>
                          </a:solidFill>
                          <a:effectLst/>
                          <a:latin typeface="Helvetica Neue"/>
                        </a:rPr>
                        <a:t>Queen’s Walk</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en-GB" sz="1200" b="1" i="0" u="none" strike="noStrike">
                          <a:solidFill>
                            <a:srgbClr val="000000"/>
                          </a:solidFill>
                          <a:effectLst/>
                          <a:latin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en-GB" sz="1200" b="1" i="0" u="none" strike="noStrike">
                          <a:solidFill>
                            <a:srgbClr val="000000"/>
                          </a:solidFill>
                          <a:effectLst/>
                          <a:latin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en-US" sz="1200" b="1" i="0" u="none" strike="noStrike">
                          <a:solidFill>
                            <a:srgbClr val="000000"/>
                          </a:solidFill>
                          <a:effectLst/>
                          <a:latin typeface="Helvetica Neue"/>
                        </a:rPr>
                        <a:t>BC</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659197512"/>
                  </a:ext>
                </a:extLst>
              </a:tr>
              <a:tr h="442135">
                <a:tc>
                  <a:txBody>
                    <a:bodyPr/>
                    <a:lstStyle/>
                    <a:p>
                      <a:pPr algn="l" rtl="0" fontAlgn="auto">
                        <a:lnSpc>
                          <a:spcPts val="1275"/>
                        </a:lnSpc>
                        <a:buNone/>
                      </a:pPr>
                      <a:r>
                        <a:rPr lang="en-GB" sz="1200" b="0" i="0" u="none" strike="noStrike">
                          <a:solidFill>
                            <a:srgbClr val="000000"/>
                          </a:solidFill>
                          <a:effectLst/>
                          <a:latin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en-GB" sz="1200" b="0" i="0" u="none" strike="noStrike">
                          <a:solidFill>
                            <a:srgbClr val="000000"/>
                          </a:solidFill>
                          <a:effectLst/>
                          <a:latin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en-GB" sz="1200" b="0" i="0" u="none" strike="noStrike">
                          <a:solidFill>
                            <a:srgbClr val="000000"/>
                          </a:solidFill>
                          <a:effectLst/>
                          <a:latin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en-US" sz="1200" b="1" i="0" u="none" strike="noStrike">
                          <a:solidFill>
                            <a:srgbClr val="000000"/>
                          </a:solidFill>
                          <a:effectLst/>
                          <a:latin typeface="Helvetica Neue"/>
                        </a:rPr>
                        <a:t>JP32 4LT</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200405061"/>
                  </a:ext>
                </a:extLst>
              </a:tr>
              <a:tr h="249303">
                <a:tc>
                  <a:txBody>
                    <a:bodyPr/>
                    <a:lstStyle/>
                    <a:p>
                      <a:pPr algn="l" rtl="0" fontAlgn="auto">
                        <a:lnSpc>
                          <a:spcPts val="1275"/>
                        </a:lnSpc>
                        <a:buNone/>
                      </a:pPr>
                      <a:r>
                        <a:rPr lang="en-GB" sz="1200" b="0" i="0" u="none" strike="noStrike">
                          <a:solidFill>
                            <a:srgbClr val="000000"/>
                          </a:solidFill>
                          <a:effectLst/>
                          <a:latin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en-GB" sz="1200" b="0" i="0" u="none" strike="noStrike">
                          <a:solidFill>
                            <a:srgbClr val="000000"/>
                          </a:solidFill>
                          <a:effectLst/>
                          <a:latin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en-GB" sz="1200" b="0" i="0" u="none" strike="noStrike">
                          <a:solidFill>
                            <a:srgbClr val="000000"/>
                          </a:solidFill>
                          <a:effectLst/>
                          <a:latin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en-GB" sz="1200" b="0" i="0" u="none" strike="noStrike">
                          <a:solidFill>
                            <a:srgbClr val="000000"/>
                          </a:solidFill>
                          <a:effectLst/>
                          <a:latin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712549811"/>
                  </a:ext>
                </a:extLst>
              </a:tr>
              <a:tr h="319972">
                <a:tc>
                  <a:txBody>
                    <a:bodyPr/>
                    <a:lstStyle/>
                    <a:p>
                      <a:pPr algn="l" rtl="0" fontAlgn="base">
                        <a:lnSpc>
                          <a:spcPts val="1275"/>
                        </a:lnSpc>
                        <a:buNone/>
                      </a:pPr>
                      <a:r>
                        <a:rPr lang="en-US" sz="1200" b="0" i="0" u="none" strike="noStrike">
                          <a:solidFill>
                            <a:srgbClr val="000000"/>
                          </a:solidFill>
                          <a:effectLst/>
                          <a:latin typeface="Helvetica Neue"/>
                        </a:rPr>
                        <a:t>411 B</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en-GB" sz="1200" b="0" i="0" u="none" strike="noStrike">
                          <a:solidFill>
                            <a:srgbClr val="000000"/>
                          </a:solidFill>
                          <a:effectLst/>
                          <a:latin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en-US" sz="1200" b="0" i="0" u="none" strike="noStrike">
                          <a:solidFill>
                            <a:srgbClr val="000000"/>
                          </a:solidFill>
                          <a:effectLst/>
                          <a:latin typeface="Helvetica Neue"/>
                        </a:rPr>
                        <a:t>Vella, Eva</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en-US" sz="1200" b="0" i="0" u="none" strike="noStrike">
                          <a:solidFill>
                            <a:srgbClr val="000000"/>
                          </a:solidFill>
                          <a:effectLst/>
                          <a:latin typeface="Helvetica Neue"/>
                        </a:rPr>
                        <a:t>1</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462783026"/>
                  </a:ext>
                </a:extLst>
              </a:tr>
              <a:tr h="319972">
                <a:tc>
                  <a:txBody>
                    <a:bodyPr/>
                    <a:lstStyle/>
                    <a:p>
                      <a:pPr algn="l" rtl="0" fontAlgn="base">
                        <a:lnSpc>
                          <a:spcPts val="1275"/>
                        </a:lnSpc>
                        <a:buNone/>
                      </a:pPr>
                      <a:r>
                        <a:rPr lang="en-US" sz="1200" b="0" i="0" u="none" strike="noStrike">
                          <a:solidFill>
                            <a:srgbClr val="000000"/>
                          </a:solidFill>
                          <a:effectLst/>
                          <a:latin typeface="Helvetica Neue"/>
                        </a:rPr>
                        <a:t>412 F</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en-GB" sz="1200" b="0" i="0" u="none" strike="noStrike">
                          <a:solidFill>
                            <a:srgbClr val="000000"/>
                          </a:solidFill>
                          <a:effectLst/>
                          <a:latin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en-US" sz="1200" b="0" i="0" u="none" strike="noStrike">
                          <a:solidFill>
                            <a:srgbClr val="000000"/>
                          </a:solidFill>
                          <a:effectLst/>
                          <a:latin typeface="Helvetica Neue"/>
                        </a:rPr>
                        <a:t>Jolly, Simon</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en-US" sz="1200" b="0" i="0" u="none" strike="noStrike">
                          <a:solidFill>
                            <a:srgbClr val="000000"/>
                          </a:solidFill>
                          <a:effectLst/>
                          <a:latin typeface="Helvetica Neue"/>
                        </a:rPr>
                        <a:t>1</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952854867"/>
                  </a:ext>
                </a:extLst>
              </a:tr>
              <a:tr h="442135">
                <a:tc>
                  <a:txBody>
                    <a:bodyPr/>
                    <a:lstStyle/>
                    <a:p>
                      <a:pPr algn="l" rtl="0" fontAlgn="base">
                        <a:lnSpc>
                          <a:spcPts val="1275"/>
                        </a:lnSpc>
                        <a:buNone/>
                      </a:pPr>
                      <a:r>
                        <a:rPr lang="en-US" sz="1200" b="0" i="0" u="none" strike="noStrike">
                          <a:solidFill>
                            <a:srgbClr val="000000"/>
                          </a:solidFill>
                          <a:effectLst/>
                          <a:latin typeface="Helvetica Neue"/>
                        </a:rPr>
                        <a:t>413 M </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en-GB" sz="1200" b="0" i="0" u="none" strike="noStrike">
                          <a:solidFill>
                            <a:srgbClr val="000000"/>
                          </a:solidFill>
                          <a:effectLst/>
                          <a:latin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en-US" sz="1200" b="0" i="0" u="none" strike="noStrike">
                          <a:solidFill>
                            <a:srgbClr val="000000"/>
                          </a:solidFill>
                          <a:effectLst/>
                          <a:latin typeface="Helvetica Neue"/>
                        </a:rPr>
                        <a:t>Vella, Christina</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en-US" sz="1200" b="0" i="0" u="none" strike="noStrike">
                          <a:solidFill>
                            <a:srgbClr val="000000"/>
                          </a:solidFill>
                          <a:effectLst/>
                          <a:latin typeface="Helvetica Neue"/>
                        </a:rPr>
                        <a:t>1</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975824877"/>
                  </a:ext>
                </a:extLst>
              </a:tr>
              <a:tr h="319972">
                <a:tc>
                  <a:txBody>
                    <a:bodyPr/>
                    <a:lstStyle/>
                    <a:p>
                      <a:pPr algn="l" rtl="0" fontAlgn="base">
                        <a:lnSpc>
                          <a:spcPts val="1275"/>
                        </a:lnSpc>
                        <a:buNone/>
                      </a:pPr>
                      <a:r>
                        <a:rPr lang="en-US" sz="1200" b="0" i="0" u="none" strike="noStrike">
                          <a:solidFill>
                            <a:srgbClr val="000000"/>
                          </a:solidFill>
                          <a:effectLst/>
                          <a:latin typeface="Helvetica Neue"/>
                        </a:rPr>
                        <a:t>414 </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en-US" sz="1200" b="0" i="0" u="none" strike="noStrike">
                          <a:solidFill>
                            <a:srgbClr val="000000"/>
                          </a:solidFill>
                          <a:effectLst/>
                          <a:latin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en-US" sz="1200" b="0" i="0" u="none" strike="noStrike">
                          <a:solidFill>
                            <a:srgbClr val="000000"/>
                          </a:solidFill>
                          <a:effectLst/>
                          <a:latin typeface="Helvetica Neue"/>
                        </a:rPr>
                        <a:t>Brown, Robert</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en-US" sz="1200" b="0" i="0" u="none" strike="noStrike">
                          <a:solidFill>
                            <a:srgbClr val="000000"/>
                          </a:solidFill>
                          <a:effectLst/>
                          <a:latin typeface="Helvetica Neue"/>
                        </a:rPr>
                        <a:t>3</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581585040"/>
                  </a:ext>
                </a:extLst>
              </a:tr>
              <a:tr h="319972">
                <a:tc>
                  <a:txBody>
                    <a:bodyPr/>
                    <a:lstStyle/>
                    <a:p>
                      <a:pPr algn="l" rtl="0" fontAlgn="base">
                        <a:lnSpc>
                          <a:spcPts val="1275"/>
                        </a:lnSpc>
                        <a:buNone/>
                      </a:pPr>
                      <a:r>
                        <a:rPr lang="en-US" sz="1200" b="0" i="0" u="none" strike="noStrike">
                          <a:solidFill>
                            <a:srgbClr val="000000"/>
                          </a:solidFill>
                          <a:effectLst/>
                          <a:latin typeface="Helvetica Neue"/>
                        </a:rPr>
                        <a:t>415</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en-GB" sz="1200" b="0" i="0" u="none" strike="noStrike">
                          <a:solidFill>
                            <a:srgbClr val="000000"/>
                          </a:solidFill>
                          <a:effectLst/>
                          <a:latin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en-US" sz="1200" b="0" i="0" u="none" strike="noStrike">
                          <a:solidFill>
                            <a:srgbClr val="000000"/>
                          </a:solidFill>
                          <a:effectLst/>
                          <a:latin typeface="Helvetica Neue"/>
                        </a:rPr>
                        <a:t>Evans, Gareth</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en-US" sz="1200" b="0" i="0" u="none" strike="noStrike">
                          <a:solidFill>
                            <a:srgbClr val="000000"/>
                          </a:solidFill>
                          <a:effectLst/>
                          <a:latin typeface="Helvetica Neue"/>
                        </a:rPr>
                        <a:t>5</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778765340"/>
                  </a:ext>
                </a:extLst>
              </a:tr>
              <a:tr h="442135">
                <a:tc>
                  <a:txBody>
                    <a:bodyPr/>
                    <a:lstStyle/>
                    <a:p>
                      <a:pPr algn="l" rtl="0" fontAlgn="base">
                        <a:lnSpc>
                          <a:spcPts val="1275"/>
                        </a:lnSpc>
                        <a:buNone/>
                      </a:pPr>
                      <a:r>
                        <a:rPr lang="en-US" sz="1200" b="0" i="0" u="none" strike="noStrike">
                          <a:solidFill>
                            <a:srgbClr val="000000"/>
                          </a:solidFill>
                          <a:effectLst/>
                          <a:latin typeface="Helvetica Neue"/>
                        </a:rPr>
                        <a:t>416 </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en-US" sz="1200" b="0" i="0" u="none" strike="noStrike">
                          <a:solidFill>
                            <a:srgbClr val="000000"/>
                          </a:solidFill>
                          <a:effectLst/>
                          <a:latin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en-US" sz="1200" b="0" i="0" u="none" strike="noStrike">
                          <a:solidFill>
                            <a:srgbClr val="000000"/>
                          </a:solidFill>
                          <a:effectLst/>
                          <a:latin typeface="Helvetica Neue"/>
                        </a:rPr>
                        <a:t>Singh, Parvinder</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en-US" sz="1200" b="0" i="0" u="none" strike="noStrike">
                          <a:solidFill>
                            <a:srgbClr val="000000"/>
                          </a:solidFill>
                          <a:effectLst/>
                          <a:latin typeface="Helvetica Neue"/>
                        </a:rPr>
                        <a:t>7</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962868136"/>
                  </a:ext>
                </a:extLst>
              </a:tr>
              <a:tr h="319972">
                <a:tc>
                  <a:txBody>
                    <a:bodyPr/>
                    <a:lstStyle/>
                    <a:p>
                      <a:pPr algn="l" rtl="0" fontAlgn="base">
                        <a:lnSpc>
                          <a:spcPts val="1275"/>
                        </a:lnSpc>
                        <a:buNone/>
                      </a:pPr>
                      <a:r>
                        <a:rPr lang="en-US" sz="1200" b="0" i="0" u="none" strike="noStrike">
                          <a:solidFill>
                            <a:srgbClr val="000000"/>
                          </a:solidFill>
                          <a:effectLst/>
                          <a:latin typeface="Helvetica Neue"/>
                        </a:rPr>
                        <a:t>417</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en-GB" sz="1200" b="0" i="0" u="none" strike="noStrike">
                          <a:solidFill>
                            <a:srgbClr val="000000"/>
                          </a:solidFill>
                          <a:effectLst/>
                          <a:latin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en-US" sz="1200" b="0" i="0" u="none" strike="noStrike">
                          <a:solidFill>
                            <a:srgbClr val="000000"/>
                          </a:solidFill>
                          <a:effectLst/>
                          <a:latin typeface="Helvetica Neue"/>
                        </a:rPr>
                        <a:t>Myers, Martin</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en-US" sz="1200" b="0" i="0" u="none" strike="noStrike">
                          <a:solidFill>
                            <a:srgbClr val="000000"/>
                          </a:solidFill>
                          <a:effectLst/>
                          <a:latin typeface="Helvetica Neue"/>
                        </a:rPr>
                        <a:t>7</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219337364"/>
                  </a:ext>
                </a:extLst>
              </a:tr>
              <a:tr h="442135">
                <a:tc>
                  <a:txBody>
                    <a:bodyPr/>
                    <a:lstStyle/>
                    <a:p>
                      <a:pPr algn="l" rtl="0" fontAlgn="base">
                        <a:lnSpc>
                          <a:spcPts val="1275"/>
                        </a:lnSpc>
                        <a:buNone/>
                      </a:pPr>
                      <a:r>
                        <a:rPr lang="en-US" sz="1200" b="0" i="0" u="none" strike="noStrike">
                          <a:solidFill>
                            <a:srgbClr val="000000"/>
                          </a:solidFill>
                          <a:effectLst/>
                          <a:latin typeface="Helvetica Neue"/>
                        </a:rPr>
                        <a:t>418 A</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en-GB" sz="1200" b="0" i="0" u="none" strike="noStrike">
                          <a:solidFill>
                            <a:srgbClr val="000000"/>
                          </a:solidFill>
                          <a:effectLst/>
                          <a:latin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en-US" sz="1200" b="0" i="0" u="none" strike="noStrike">
                          <a:solidFill>
                            <a:srgbClr val="000000"/>
                          </a:solidFill>
                          <a:effectLst/>
                          <a:latin typeface="Helvetica Neue"/>
                        </a:rPr>
                        <a:t>Bishop, Stephanie</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en-US" sz="1200" b="0" i="0" u="none" strike="noStrike">
                          <a:solidFill>
                            <a:srgbClr val="000000"/>
                          </a:solidFill>
                          <a:effectLst/>
                          <a:latin typeface="Helvetica Neue"/>
                        </a:rPr>
                        <a:t>15</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762295738"/>
                  </a:ext>
                </a:extLst>
              </a:tr>
              <a:tr h="442135">
                <a:tc>
                  <a:txBody>
                    <a:bodyPr/>
                    <a:lstStyle/>
                    <a:p>
                      <a:pPr algn="l" rtl="0" fontAlgn="base">
                        <a:lnSpc>
                          <a:spcPts val="1275"/>
                        </a:lnSpc>
                        <a:buNone/>
                      </a:pPr>
                      <a:r>
                        <a:rPr lang="en-US" sz="1200" b="0" i="0" u="none" strike="noStrike">
                          <a:solidFill>
                            <a:srgbClr val="000000"/>
                          </a:solidFill>
                          <a:effectLst/>
                          <a:latin typeface="Helvetica Neue"/>
                        </a:rPr>
                        <a:t>418/1</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en-US" sz="1200" b="0" i="0" u="none" strike="noStrike">
                          <a:solidFill>
                            <a:srgbClr val="000000"/>
                          </a:solidFill>
                          <a:effectLst/>
                          <a:latin typeface="Helvetica Neue"/>
                        </a:rPr>
                        <a:t>02 Feb</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en-US" sz="1200" b="0" i="0" u="none" strike="noStrike">
                          <a:solidFill>
                            <a:srgbClr val="000000"/>
                          </a:solidFill>
                          <a:effectLst/>
                          <a:latin typeface="Helvetica Neue"/>
                        </a:rPr>
                        <a:t>Watts, Judith</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en-US" sz="1200" b="0" i="0" u="none" strike="noStrike">
                          <a:solidFill>
                            <a:srgbClr val="000000"/>
                          </a:solidFill>
                          <a:effectLst/>
                          <a:latin typeface="Helvetica Neue"/>
                        </a:rPr>
                        <a:t>15</a:t>
                      </a:r>
                      <a:r>
                        <a:rPr lang="en-US" sz="1200" b="0" i="0">
                          <a:solidFill>
                            <a:srgbClr val="003366"/>
                          </a:solidFill>
                          <a:effectLst/>
                          <a:latin typeface="Helvetica Neue"/>
                        </a:rPr>
                        <a:t>​</a:t>
                      </a:r>
                      <a:endParaRPr lang="en-US"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4084086256"/>
                  </a:ext>
                </a:extLst>
              </a:tr>
            </a:tbl>
          </a:graphicData>
        </a:graphic>
      </p:graphicFrame>
      <p:sp>
        <p:nvSpPr>
          <p:cNvPr id="36866" name="Rectangle 2">
            <a:extLst>
              <a:ext uri="{FF2B5EF4-FFF2-40B4-BE49-F238E27FC236}">
                <a16:creationId xmlns:a16="http://schemas.microsoft.com/office/drawing/2014/main" id="{F8C20F6A-3A1C-F315-CBAE-C43A3345B3D9}"/>
              </a:ext>
            </a:extLst>
          </p:cNvPr>
          <p:cNvSpPr>
            <a:spLocks noGrp="1" noChangeArrowheads="1"/>
          </p:cNvSpPr>
          <p:nvPr>
            <p:ph type="title"/>
          </p:nvPr>
        </p:nvSpPr>
        <p:spPr>
          <a:xfrm>
            <a:off x="250825" y="1844675"/>
            <a:ext cx="2516188"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t>Marking the register </a:t>
            </a:r>
            <a:br>
              <a:rPr lang="en-US" altLang="en-US"/>
            </a:br>
            <a:endParaRPr lang="en-US" altLang="en-US"/>
          </a:p>
        </p:txBody>
      </p:sp>
      <p:cxnSp>
        <p:nvCxnSpPr>
          <p:cNvPr id="36939" name="Straight Connector 2">
            <a:extLst>
              <a:ext uri="{FF2B5EF4-FFF2-40B4-BE49-F238E27FC236}">
                <a16:creationId xmlns:a16="http://schemas.microsoft.com/office/drawing/2014/main" id="{811FD2B5-EAE1-0685-6648-A3E417634E24}"/>
              </a:ext>
            </a:extLst>
          </p:cNvPr>
          <p:cNvCxnSpPr>
            <a:cxnSpLocks noChangeShapeType="1"/>
          </p:cNvCxnSpPr>
          <p:nvPr/>
        </p:nvCxnSpPr>
        <p:spPr bwMode="auto">
          <a:xfrm>
            <a:off x="3203847" y="5085184"/>
            <a:ext cx="1512887" cy="0"/>
          </a:xfrm>
          <a:prstGeom prst="line">
            <a:avLst/>
          </a:prstGeom>
          <a:noFill/>
          <a:ln w="63500" algn="ctr">
            <a:solidFill>
              <a:srgbClr val="002A56"/>
            </a:solidFill>
            <a:round/>
            <a:headEnd/>
            <a:tailEnd/>
          </a:ln>
        </p:spPr>
      </p:cxnSp>
      <p:cxnSp>
        <p:nvCxnSpPr>
          <p:cNvPr id="36940" name="Straight Connector 5">
            <a:extLst>
              <a:ext uri="{FF2B5EF4-FFF2-40B4-BE49-F238E27FC236}">
                <a16:creationId xmlns:a16="http://schemas.microsoft.com/office/drawing/2014/main" id="{67F7C2E3-C98E-BDFE-D6AF-3218A97F5EDF}"/>
              </a:ext>
            </a:extLst>
          </p:cNvPr>
          <p:cNvCxnSpPr>
            <a:cxnSpLocks noChangeShapeType="1"/>
          </p:cNvCxnSpPr>
          <p:nvPr/>
        </p:nvCxnSpPr>
        <p:spPr bwMode="auto">
          <a:xfrm>
            <a:off x="3203848" y="4365104"/>
            <a:ext cx="1512887" cy="0"/>
          </a:xfrm>
          <a:prstGeom prst="line">
            <a:avLst/>
          </a:prstGeom>
          <a:noFill/>
          <a:ln w="63500" algn="ctr">
            <a:solidFill>
              <a:srgbClr val="002A56"/>
            </a:solidFill>
            <a:round/>
            <a:headEnd/>
            <a:tailEnd/>
          </a:ln>
        </p:spPr>
      </p:cxn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DDAD9-33F4-361F-6279-BE0B4311EFB5}"/>
              </a:ext>
            </a:extLst>
          </p:cNvPr>
          <p:cNvSpPr>
            <a:spLocks noGrp="1"/>
          </p:cNvSpPr>
          <p:nvPr>
            <p:ph type="title"/>
          </p:nvPr>
        </p:nvSpPr>
        <p:spPr/>
        <p:txBody>
          <a:bodyPr/>
          <a:lstStyle/>
          <a:p>
            <a:r>
              <a:rPr lang="en-GB" altLang="en-US">
                <a:latin typeface="Arial (Headings)"/>
              </a:rPr>
              <a:t>Providing information </a:t>
            </a:r>
            <a:br>
              <a:rPr lang="en-GB" altLang="en-US">
                <a:latin typeface="Arial (Headings)"/>
              </a:rPr>
            </a:br>
            <a:r>
              <a:rPr lang="en-GB" altLang="en-US">
                <a:latin typeface="Arial (Headings)"/>
              </a:rPr>
              <a:t>on the </a:t>
            </a:r>
            <a:br>
              <a:rPr lang="en-GB" altLang="en-US">
                <a:latin typeface="Arial (Headings)"/>
              </a:rPr>
            </a:br>
            <a:r>
              <a:rPr lang="en-GB" altLang="en-US">
                <a:latin typeface="Arial (Headings)"/>
              </a:rPr>
              <a:t>number of ballot papers issued</a:t>
            </a:r>
            <a:endParaRPr lang="en-GB"/>
          </a:p>
        </p:txBody>
      </p:sp>
      <p:sp>
        <p:nvSpPr>
          <p:cNvPr id="3" name="Content Placeholder 2">
            <a:extLst>
              <a:ext uri="{FF2B5EF4-FFF2-40B4-BE49-F238E27FC236}">
                <a16:creationId xmlns:a16="http://schemas.microsoft.com/office/drawing/2014/main" id="{F0B44DEA-028A-8843-13F2-739EF5F649E1}"/>
              </a:ext>
            </a:extLst>
          </p:cNvPr>
          <p:cNvSpPr>
            <a:spLocks noGrp="1"/>
          </p:cNvSpPr>
          <p:nvPr>
            <p:ph idx="1"/>
          </p:nvPr>
        </p:nvSpPr>
        <p:spPr/>
        <p:txBody>
          <a:bodyPr/>
          <a:lstStyle/>
          <a:p>
            <a:pPr>
              <a:buSzTx/>
            </a:pPr>
            <a:r>
              <a:rPr lang="en-GB" altLang="en-US" sz="1800">
                <a:solidFill>
                  <a:schemeClr val="tx1"/>
                </a:solidFill>
              </a:rPr>
              <a:t>An election agent or polling agent might ask you for information on the number of ballot papers issued. </a:t>
            </a:r>
          </a:p>
          <a:p>
            <a:pPr>
              <a:buSzTx/>
            </a:pPr>
            <a:r>
              <a:rPr lang="en-GB" altLang="en-US" sz="1800">
                <a:solidFill>
                  <a:schemeClr val="tx1"/>
                </a:solidFill>
              </a:rPr>
              <a:t>You can obtain the current total number of ballot papers that have been issued as follows:</a:t>
            </a:r>
          </a:p>
          <a:p>
            <a:pPr marL="342900" indent="-342900">
              <a:buSzTx/>
              <a:buFont typeface="Arial" pitchFamily="34" charset="0"/>
              <a:buChar char="•"/>
            </a:pPr>
            <a:r>
              <a:rPr lang="en-GB" altLang="en-US" b="1">
                <a:solidFill>
                  <a:schemeClr val="tx1"/>
                </a:solidFill>
              </a:rPr>
              <a:t>the ballot paper number of the next ballot paper to be issued</a:t>
            </a:r>
          </a:p>
          <a:p>
            <a:pPr algn="ctr">
              <a:buSzTx/>
            </a:pPr>
            <a:r>
              <a:rPr lang="en-GB" altLang="en-US" b="1">
                <a:solidFill>
                  <a:srgbClr val="E6007C"/>
                </a:solidFill>
              </a:rPr>
              <a:t>minus</a:t>
            </a:r>
          </a:p>
          <a:p>
            <a:pPr marL="342900" indent="-342900">
              <a:buSzTx/>
              <a:buFont typeface="Arial" pitchFamily="34" charset="0"/>
              <a:buChar char="•"/>
            </a:pPr>
            <a:r>
              <a:rPr lang="en-GB" altLang="en-US" b="1">
                <a:solidFill>
                  <a:schemeClr val="tx1"/>
                </a:solidFill>
              </a:rPr>
              <a:t>the ballot paper number of the first ballot paper issued</a:t>
            </a:r>
          </a:p>
          <a:p>
            <a:pPr algn="ctr">
              <a:buSzTx/>
            </a:pPr>
            <a:r>
              <a:rPr lang="en-GB" altLang="en-US" b="1">
                <a:solidFill>
                  <a:srgbClr val="E6007C"/>
                </a:solidFill>
              </a:rPr>
              <a:t>minus</a:t>
            </a:r>
          </a:p>
          <a:p>
            <a:pPr marL="285750" indent="-285750">
              <a:buSzTx/>
              <a:buFont typeface="Arial" pitchFamily="34" charset="0"/>
              <a:buChar char="•"/>
            </a:pPr>
            <a:r>
              <a:rPr lang="en-GB" altLang="en-US" b="1">
                <a:solidFill>
                  <a:schemeClr val="tx1"/>
                </a:solidFill>
              </a:rPr>
              <a:t>the total number of spoilt ballot papers in the envelope for spoilt ballot papers (if any)</a:t>
            </a:r>
          </a:p>
          <a:p>
            <a:endParaRPr lang="en-GB"/>
          </a:p>
        </p:txBody>
      </p:sp>
    </p:spTree>
    <p:extLst>
      <p:ext uri="{BB962C8B-B14F-4D97-AF65-F5344CB8AC3E}">
        <p14:creationId xmlns:p14="http://schemas.microsoft.com/office/powerpoint/2010/main" val="2622199749"/>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B691026-2A90-5771-267C-E09CFDB012B9}"/>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a:t>Anonymous electors </a:t>
            </a:r>
            <a:r>
              <a:rPr lang="en-GB" altLang="en-US">
                <a:solidFill>
                  <a:srgbClr val="FF0000"/>
                </a:solidFill>
              </a:rPr>
              <a:t>[slide to be used only if relevant]</a:t>
            </a:r>
          </a:p>
        </p:txBody>
      </p:sp>
      <p:sp>
        <p:nvSpPr>
          <p:cNvPr id="68611" name="Content Placeholder 2">
            <a:extLst>
              <a:ext uri="{FF2B5EF4-FFF2-40B4-BE49-F238E27FC236}">
                <a16:creationId xmlns:a16="http://schemas.microsoft.com/office/drawing/2014/main" id="{3B07E19D-5761-8CDE-A82C-038143618A1D}"/>
              </a:ext>
            </a:extLst>
          </p:cNvPr>
          <p:cNvSpPr>
            <a:spLocks noGrp="1"/>
          </p:cNvSpPr>
          <p:nvPr>
            <p:ph idx="1"/>
          </p:nvPr>
        </p:nvSpPr>
        <p:spPr>
          <a:xfrm>
            <a:off x="2700338" y="1628775"/>
            <a:ext cx="6192837" cy="4483100"/>
          </a:xfrm>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US"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US"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US"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en-US"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en-US"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en-US"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en-US" altLang="en-US" sz="1600">
                <a:solidFill>
                  <a:schemeClr val="tx1"/>
                </a:solidFill>
                <a:latin typeface="+mn-lt"/>
                <a:ea typeface="ＭＳ Ｐゴシック" charset="-128"/>
              </a:defRPr>
            </a:lvl9pPr>
          </a:lstStyle>
          <a:p>
            <a:r>
              <a:rPr lang="en-GB" b="1" kern="1200">
                <a:ln w="9525" cap="flat" cmpd="sng" algn="ctr">
                  <a:noFill/>
                  <a:prstDash val="solid"/>
                  <a:round/>
                  <a:headEnd type="none" w="med" len="med"/>
                  <a:tailEnd type="none" w="med" len="med"/>
                </a:ln>
                <a:solidFill>
                  <a:srgbClr val="003366"/>
                </a:solidFill>
                <a:sym typeface="Wingdings"/>
              </a:rPr>
              <a:t>Anonymous electors</a:t>
            </a:r>
          </a:p>
          <a:p>
            <a:pPr lvl="1"/>
            <a:r>
              <a:rPr lang="en-GB" kern="1200">
                <a:ln w="9525" cap="flat" cmpd="sng" algn="ctr">
                  <a:noFill/>
                  <a:prstDash val="solid"/>
                  <a:round/>
                  <a:headEnd type="none" w="med" len="med"/>
                  <a:tailEnd type="none" w="med" len="med"/>
                </a:ln>
                <a:solidFill>
                  <a:srgbClr val="003366"/>
                </a:solidFill>
                <a:cs typeface="Arial"/>
                <a:sym typeface="Wingdings"/>
              </a:rPr>
              <a:t>Must have poll card</a:t>
            </a:r>
          </a:p>
          <a:p>
            <a:pPr lvl="1"/>
            <a:r>
              <a:rPr lang="en-GB" kern="1200">
                <a:ln w="9525" cap="flat" cmpd="sng" algn="ctr">
                  <a:noFill/>
                  <a:prstDash val="solid"/>
                  <a:round/>
                  <a:headEnd type="none" w="med" len="med"/>
                  <a:tailEnd type="none" w="med" len="med"/>
                </a:ln>
                <a:solidFill>
                  <a:srgbClr val="003366"/>
                </a:solidFill>
                <a:cs typeface="Arial"/>
                <a:sym typeface="Wingdings"/>
              </a:rPr>
              <a:t>Marked ‘N’ on register</a:t>
            </a:r>
          </a:p>
          <a:p>
            <a:pPr lvl="1"/>
            <a:r>
              <a:rPr lang="en-GB" kern="1200">
                <a:ln w="9525" cap="flat" cmpd="sng" algn="ctr">
                  <a:noFill/>
                  <a:prstDash val="solid"/>
                  <a:round/>
                  <a:headEnd type="none" w="med" len="med"/>
                  <a:tailEnd type="none" w="med" len="med"/>
                </a:ln>
                <a:solidFill>
                  <a:srgbClr val="003366"/>
                </a:solidFill>
                <a:cs typeface="Arial"/>
                <a:sym typeface="Wingdings"/>
              </a:rPr>
              <a:t>Name and address must not be called out</a:t>
            </a:r>
          </a:p>
          <a:p>
            <a:pPr lvl="1"/>
            <a:r>
              <a:rPr lang="en-GB" kern="1200">
                <a:ln w="9525" cap="flat" cmpd="sng" algn="ctr">
                  <a:noFill/>
                  <a:prstDash val="solid"/>
                  <a:round/>
                  <a:headEnd type="none" w="med" len="med"/>
                  <a:tailEnd type="none" w="med" len="med"/>
                </a:ln>
                <a:solidFill>
                  <a:srgbClr val="003366"/>
                </a:solidFill>
                <a:cs typeface="Arial"/>
                <a:sym typeface="Wingdings"/>
              </a:rPr>
              <a:t>Mark the register by their poll number as usual</a:t>
            </a:r>
            <a:endParaRPr lang="en-GB"/>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4CA9C6B8-784F-2A0A-A710-8625BC27FBB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8915" name="Rectangle 3">
            <a:extLst>
              <a:ext uri="{FF2B5EF4-FFF2-40B4-BE49-F238E27FC236}">
                <a16:creationId xmlns:a16="http://schemas.microsoft.com/office/drawing/2014/main" id="{8794B674-9E84-EBE6-7305-7A0DAC2CAC8F}"/>
              </a:ext>
            </a:extLst>
          </p:cNvPr>
          <p:cNvSpPr>
            <a:spLocks noGrp="1" noChangeArrowheads="1"/>
          </p:cNvSpPr>
          <p:nvPr>
            <p:ph type="title" idx="429496729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t>Secrecy of the vote</a:t>
            </a:r>
          </a:p>
        </p:txBody>
      </p:sp>
      <p:sp>
        <p:nvSpPr>
          <p:cNvPr id="70660" name="Rectangle 4">
            <a:extLst>
              <a:ext uri="{FF2B5EF4-FFF2-40B4-BE49-F238E27FC236}">
                <a16:creationId xmlns:a16="http://schemas.microsoft.com/office/drawing/2014/main" id="{C003CE8C-E5DD-A4B5-5C27-4E7292075533}"/>
              </a:ext>
            </a:extLst>
          </p:cNvPr>
          <p:cNvSpPr>
            <a:spLocks noGrp="1" noChangeArrowheads="1"/>
          </p:cNvSpPr>
          <p:nvPr>
            <p:ph type="body" idx="4294967295"/>
          </p:nvPr>
        </p:nvSpPr>
        <p:spPr>
          <a:ln cap="flat" algn="ctr">
            <a:round/>
            <a:headEnd type="none" w="med" len="med"/>
            <a:tailEnd type="none" w="med" len="med"/>
          </a:ln>
        </p:spPr>
        <p:txBody>
          <a:bodyPr/>
          <a:lstStyle/>
          <a:p>
            <a:pPr>
              <a:buSzTx/>
            </a:pPr>
            <a:r>
              <a:rPr lang="en-GB">
                <a:solidFill>
                  <a:schemeClr val="tx1"/>
                </a:solidFill>
              </a:rPr>
              <a:t>You have a duty to make sure voters go to polling booths individually so that their right to a secret vote is protected</a:t>
            </a:r>
          </a:p>
          <a:p>
            <a:pPr marL="0" indent="0">
              <a:buSzTx/>
              <a:buFontTx/>
              <a:buNone/>
            </a:pPr>
            <a:endParaRPr lang="en-GB">
              <a:solidFill>
                <a:schemeClr val="tx1"/>
              </a:solidFill>
            </a:endParaRPr>
          </a:p>
          <a:p>
            <a:pPr>
              <a:buSzTx/>
            </a:pPr>
            <a:r>
              <a:rPr lang="en-GB">
                <a:solidFill>
                  <a:schemeClr val="tx1"/>
                </a:solidFill>
              </a:rPr>
              <a:t>No other person is allowed to accompany a voter to a polling booth unless a voter who is disabled or unable to read has requested assistance to vote.</a:t>
            </a: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15A7382-DA83-CBCF-C381-08C7FA9A7679}"/>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Marking the Senedd election ballot paper</a:t>
            </a:r>
          </a:p>
        </p:txBody>
      </p:sp>
      <p:sp>
        <p:nvSpPr>
          <p:cNvPr id="72707" name="Content Placeholder 2">
            <a:extLst>
              <a:ext uri="{FF2B5EF4-FFF2-40B4-BE49-F238E27FC236}">
                <a16:creationId xmlns:a16="http://schemas.microsoft.com/office/drawing/2014/main" id="{9CD88667-2C32-5A2B-AF50-006328632F5D}"/>
              </a:ext>
            </a:extLst>
          </p:cNvPr>
          <p:cNvSpPr>
            <a:spLocks noGrp="1"/>
          </p:cNvSpPr>
          <p:nvPr>
            <p:ph idx="1"/>
          </p:nvPr>
        </p:nvSpPr>
        <p:spPr>
          <a:ln cap="flat" algn="ctr">
            <a:miter lim="800000"/>
            <a:headEnd type="none" w="med" len="med"/>
            <a:tailEnd type="none" w="med" len="med"/>
          </a:ln>
        </p:spPr>
        <p:txBody>
          <a:bodyPr/>
          <a:lstStyle/>
          <a:p>
            <a:pPr marL="0" indent="0">
              <a:buSzTx/>
              <a:buFontTx/>
              <a:buNone/>
            </a:pPr>
            <a:r>
              <a:rPr lang="en-GB" altLang="en-US" sz="2000">
                <a:solidFill>
                  <a:schemeClr val="tx1"/>
                </a:solidFill>
                <a:ea typeface="ＭＳ Ｐゴシック" pitchFamily="34" charset="-128"/>
              </a:rPr>
              <a:t>Some electors may need to have the voting process explained to them:</a:t>
            </a:r>
          </a:p>
          <a:p>
            <a:pPr algn="l" rtl="0" fontAlgn="base">
              <a:buFont typeface="Arial" panose="020B0604020202020204" pitchFamily="34" charset="0"/>
              <a:buChar char="•"/>
            </a:pPr>
            <a:r>
              <a:rPr lang="en-GB" altLang="en-US" sz="2000" kern="1200">
                <a:solidFill>
                  <a:schemeClr val="tx1"/>
                </a:solidFill>
              </a:rPr>
              <a:t>Members of the Senedd are elected </a:t>
            </a:r>
            <a:r>
              <a:rPr lang="en-GB" sz="2000" b="0" i="0">
                <a:solidFill>
                  <a:srgbClr val="003057"/>
                </a:solidFill>
                <a:effectLst/>
                <a:latin typeface="Arial" panose="020B0604020202020204" pitchFamily="34" charset="0"/>
                <a:cs typeface="Arial" panose="020B0604020202020204" pitchFamily="34" charset="0"/>
              </a:rPr>
              <a:t>via a closed proportional list system, with votes translated into seats via the </a:t>
            </a:r>
            <a:r>
              <a:rPr lang="en-GB" sz="2000" b="0" i="0" err="1">
                <a:solidFill>
                  <a:srgbClr val="003057"/>
                </a:solidFill>
                <a:effectLst/>
                <a:latin typeface="Arial" panose="020B0604020202020204" pitchFamily="34" charset="0"/>
                <a:cs typeface="Arial" panose="020B0604020202020204" pitchFamily="34" charset="0"/>
              </a:rPr>
              <a:t>d’Hondt</a:t>
            </a:r>
            <a:r>
              <a:rPr lang="en-GB" sz="2000" b="0" i="0">
                <a:solidFill>
                  <a:srgbClr val="003057"/>
                </a:solidFill>
                <a:effectLst/>
                <a:latin typeface="Arial" panose="020B0604020202020204" pitchFamily="34" charset="0"/>
                <a:cs typeface="Arial" panose="020B0604020202020204" pitchFamily="34" charset="0"/>
              </a:rPr>
              <a:t> formula </a:t>
            </a:r>
          </a:p>
          <a:p>
            <a:pPr>
              <a:buSzTx/>
            </a:pPr>
            <a:r>
              <a:rPr lang="en-GB" altLang="en-US" sz="2000" kern="1200">
                <a:solidFill>
                  <a:schemeClr val="tx1"/>
                </a:solidFill>
              </a:rPr>
              <a:t>On the ballot paper, voters are asked to place an ‘X’ in the box to the right of the party or independent candidate for whom they wish to vote</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928CF40-641F-68C0-FFA8-F81816A56F54}"/>
              </a:ext>
            </a:extLst>
          </p:cNvPr>
          <p:cNvSpPr>
            <a:spLocks noGrp="1" noChangeArrowheads="1"/>
          </p:cNvSpPr>
          <p:nvPr>
            <p:ph type="title"/>
          </p:nvPr>
        </p:nvSpPr>
        <p:spPr>
          <a:xfrm>
            <a:off x="395288" y="1844675"/>
            <a:ext cx="2516187"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t>Your role working in a polling station</a:t>
            </a:r>
          </a:p>
        </p:txBody>
      </p:sp>
      <p:sp>
        <p:nvSpPr>
          <p:cNvPr id="15363" name="Rectangle 3">
            <a:extLst>
              <a:ext uri="{FF2B5EF4-FFF2-40B4-BE49-F238E27FC236}">
                <a16:creationId xmlns:a16="http://schemas.microsoft.com/office/drawing/2014/main" id="{13BD9563-38C1-9872-99C6-4E3E37DFA785}"/>
              </a:ext>
            </a:extLst>
          </p:cNvPr>
          <p:cNvSpPr>
            <a:spLocks noGrp="1" noChangeArrowheads="1"/>
          </p:cNvSpPr>
          <p:nvPr>
            <p:ph type="body" idx="1"/>
          </p:nvPr>
        </p:nvSpPr>
        <p:spPr>
          <a:xfrm>
            <a:off x="2771775" y="1700213"/>
            <a:ext cx="6143625" cy="4681537"/>
          </a:xfrm>
          <a:ln cap="flat" algn="ctr">
            <a:miter lim="800000"/>
            <a:headEnd type="none" w="med" len="med"/>
            <a:tailEnd type="none" w="med" len="med"/>
          </a:ln>
        </p:spPr>
        <p:txBody>
          <a:bodyPr/>
          <a:lstStyle/>
          <a:p>
            <a:pPr marL="0" indent="0" eaLnBrk="1" hangingPunct="1">
              <a:buSzTx/>
              <a:buFontTx/>
              <a:buNone/>
            </a:pPr>
            <a:r>
              <a:rPr lang="en-GB" altLang="en-US" sz="1800">
                <a:solidFill>
                  <a:schemeClr val="tx1"/>
                </a:solidFill>
              </a:rPr>
              <a:t>Your role is vital in ensuring voters, political parties, candidates and agents have confidence in the election process.</a:t>
            </a:r>
          </a:p>
          <a:p>
            <a:pPr marL="0" indent="0" eaLnBrk="1" hangingPunct="1">
              <a:lnSpc>
                <a:spcPct val="150000"/>
              </a:lnSpc>
              <a:buSzTx/>
              <a:buFontTx/>
              <a:buNone/>
            </a:pPr>
            <a:r>
              <a:rPr lang="en-GB" altLang="en-US" sz="1800">
                <a:solidFill>
                  <a:schemeClr val="tx1"/>
                </a:solidFill>
                <a:ea typeface="ＭＳ Ｐゴシック" pitchFamily="34" charset="-128"/>
              </a:rPr>
              <a:t>It is essential that you:</a:t>
            </a:r>
          </a:p>
          <a:p>
            <a:pPr eaLnBrk="1" hangingPunct="1">
              <a:buSzTx/>
              <a:buFont typeface="Arial" pitchFamily="34" charset="0"/>
              <a:buChar char="•"/>
            </a:pPr>
            <a:r>
              <a:rPr lang="en-GB" altLang="en-US" sz="1800">
                <a:solidFill>
                  <a:schemeClr val="tx1"/>
                </a:solidFill>
                <a:ea typeface="ＭＳ Ｐゴシック" pitchFamily="34" charset="-128"/>
              </a:rPr>
              <a:t>act impartially at all times</a:t>
            </a:r>
          </a:p>
          <a:p>
            <a:pPr eaLnBrk="1" hangingPunct="1">
              <a:buSzTx/>
              <a:buFont typeface="Arial" pitchFamily="34" charset="0"/>
              <a:buChar char="•"/>
            </a:pPr>
            <a:r>
              <a:rPr lang="en-GB" altLang="en-US" sz="1800">
                <a:solidFill>
                  <a:schemeClr val="tx1"/>
                </a:solidFill>
                <a:ea typeface="ＭＳ Ｐゴシック" pitchFamily="34" charset="-128"/>
              </a:rPr>
              <a:t>comply with any instructions issued by the Returning Officer</a:t>
            </a:r>
          </a:p>
          <a:p>
            <a:pPr eaLnBrk="1" hangingPunct="1">
              <a:buSzTx/>
              <a:buFont typeface="Arial" pitchFamily="34" charset="0"/>
              <a:buChar char="•"/>
            </a:pPr>
            <a:r>
              <a:rPr lang="en-GB" altLang="en-US" sz="1800">
                <a:solidFill>
                  <a:schemeClr val="tx1"/>
                </a:solidFill>
                <a:ea typeface="ＭＳ Ｐゴシック" pitchFamily="34" charset="-128"/>
              </a:rPr>
              <a:t>ensure the secrecy and security of the ballot</a:t>
            </a:r>
          </a:p>
          <a:p>
            <a:pPr eaLnBrk="1" hangingPunct="1">
              <a:buSzTx/>
              <a:buFont typeface="Arial" pitchFamily="34" charset="0"/>
              <a:buChar char="•"/>
            </a:pPr>
            <a:r>
              <a:rPr lang="en-GB" altLang="en-US" sz="1800">
                <a:ea typeface="ＭＳ Ｐゴシック" pitchFamily="34" charset="-128"/>
              </a:rPr>
              <a:t>ensure voters are able to cast their vote safely and privately</a:t>
            </a:r>
          </a:p>
          <a:p>
            <a:pPr eaLnBrk="1" hangingPunct="1">
              <a:buSzTx/>
              <a:buFont typeface="Arial" pitchFamily="34" charset="0"/>
              <a:buChar char="•"/>
            </a:pPr>
            <a:r>
              <a:rPr lang="en-GB" altLang="en-US" sz="1800">
                <a:solidFill>
                  <a:schemeClr val="tx1"/>
                </a:solidFill>
                <a:ea typeface="ＭＳ Ｐゴシック" pitchFamily="34" charset="-128"/>
              </a:rPr>
              <a:t>call the elections office without delay in event of any problems</a:t>
            </a:r>
          </a:p>
          <a:p>
            <a:pPr marL="0" indent="0" eaLnBrk="1" hangingPunct="1">
              <a:buSzTx/>
              <a:buFontTx/>
              <a:buNone/>
            </a:pPr>
            <a:br>
              <a:rPr lang="en-GB" altLang="en-US">
                <a:solidFill>
                  <a:schemeClr val="tx1"/>
                </a:solidFill>
                <a:ea typeface="ＭＳ Ｐゴシック" pitchFamily="34" charset="-128"/>
              </a:rPr>
            </a:br>
            <a:endParaRPr lang="en-GB" altLang="en-US">
              <a:solidFill>
                <a:schemeClr val="tx1"/>
              </a:solidFill>
              <a:ea typeface="ＭＳ Ｐゴシック" pitchFamily="34" charset="-128"/>
            </a:endParaRPr>
          </a:p>
          <a:p>
            <a:pPr eaLnBrk="1" hangingPunct="1">
              <a:buSzTx/>
            </a:pPr>
            <a:endParaRPr lang="en-GB" altLang="en-US">
              <a:solidFill>
                <a:schemeClr val="tx1"/>
              </a:solidFill>
              <a:ea typeface="ＭＳ Ｐゴシック" pitchFamily="34" charset="-128"/>
            </a:endParaRPr>
          </a:p>
          <a:p>
            <a:pPr eaLnBrk="1" hangingPunct="1">
              <a:buSzTx/>
            </a:pPr>
            <a:endParaRPr lang="en-GB" altLang="en-US">
              <a:solidFill>
                <a:schemeClr val="tx1"/>
              </a:solidFill>
              <a:ea typeface="ＭＳ Ｐゴシック" pitchFamily="34" charset="-128"/>
            </a:endParaRPr>
          </a:p>
          <a:p>
            <a:pPr marL="0" indent="0" eaLnBrk="1" hangingPunct="1">
              <a:buSzTx/>
              <a:buFontTx/>
              <a:buNone/>
            </a:pPr>
            <a:r>
              <a:rPr lang="en-GB" altLang="en-US" sz="2000">
                <a:solidFill>
                  <a:schemeClr val="tx1"/>
                </a:solidFill>
                <a:ea typeface="ＭＳ Ｐゴシック" pitchFamily="34" charset="-128"/>
              </a:rPr>
              <a:t> </a:t>
            </a:r>
            <a:endParaRPr lang="en-US" altLang="en-US" sz="2000">
              <a:solidFill>
                <a:schemeClr val="tx1"/>
              </a:solidFill>
              <a:ea typeface="ＭＳ Ｐゴシック" pitchFamily="34" charset="-128"/>
            </a:endParaRPr>
          </a:p>
          <a:p>
            <a:pPr eaLnBrk="1" hangingPunct="1">
              <a:buSzTx/>
            </a:pPr>
            <a:endParaRPr lang="en-US" altLang="en-US" sz="2200">
              <a:solidFill>
                <a:schemeClr val="tx1"/>
              </a:solidFill>
              <a:ea typeface="ＭＳ Ｐゴシック" pitchFamily="34" charset="-128"/>
            </a:endParaRP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A4453661-982A-D034-8E5D-B26E97E2D911}"/>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r>
              <a:rPr lang="en-GB" kern="1200">
                <a:ln w="9525" cap="flat" cmpd="sng" algn="ctr">
                  <a:noFill/>
                  <a:prstDash val="solid"/>
                  <a:round/>
                  <a:headEnd type="none" w="med" len="med"/>
                  <a:tailEnd type="none" w="med" len="med"/>
                </a:ln>
                <a:solidFill>
                  <a:srgbClr val="00B0F0"/>
                </a:solidFill>
                <a:latin typeface="Arial"/>
                <a:ea typeface="ＭＳ Ｐゴシック"/>
                <a:sym typeface="Wingdings"/>
              </a:rPr>
              <a:t>If voters ask you how to vote….. </a:t>
            </a:r>
            <a:r>
              <a:rPr lang="en-GB" kern="1200">
                <a:ln w="9525" cap="flat" cmpd="sng" algn="ctr">
                  <a:noFill/>
                  <a:prstDash val="solid"/>
                  <a:round/>
                  <a:headEnd type="none" w="med" len="med"/>
                  <a:tailEnd type="none" w="med" len="med"/>
                </a:ln>
                <a:solidFill>
                  <a:srgbClr val="0099CC"/>
                </a:solidFill>
                <a:latin typeface="Arial"/>
                <a:ea typeface="ＭＳ Ｐゴシック"/>
                <a:sym typeface="Wingdings"/>
              </a:rPr>
              <a:t>	</a:t>
            </a:r>
            <a:endParaRPr lang="en-GB">
              <a:latin typeface="Arial"/>
              <a:ea typeface="ＭＳ Ｐゴシック"/>
            </a:endParaRPr>
          </a:p>
        </p:txBody>
      </p:sp>
      <p:sp>
        <p:nvSpPr>
          <p:cNvPr id="78851" name="Content Placeholder 2">
            <a:extLst>
              <a:ext uri="{FF2B5EF4-FFF2-40B4-BE49-F238E27FC236}">
                <a16:creationId xmlns:a16="http://schemas.microsoft.com/office/drawing/2014/main" id="{270A3DB7-1B84-7F57-2574-73DB0E554D4E}"/>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US"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US"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US"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en-US"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en-US"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en-US"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en-US" altLang="en-US" sz="1600">
                <a:solidFill>
                  <a:schemeClr val="tx1"/>
                </a:solidFill>
                <a:latin typeface="+mn-lt"/>
                <a:ea typeface="ＭＳ Ｐゴシック" charset="-128"/>
              </a:defRPr>
            </a:lvl9pPr>
          </a:lstStyle>
          <a:p>
            <a:r>
              <a:rPr lang="en-GB" sz="2800" kern="1200">
                <a:ln w="9525" cap="flat" cmpd="sng" algn="ctr">
                  <a:noFill/>
                  <a:prstDash val="solid"/>
                  <a:round/>
                  <a:headEnd type="none" w="med" len="med"/>
                  <a:tailEnd type="none" w="med" len="med"/>
                </a:ln>
                <a:solidFill>
                  <a:srgbClr val="003366"/>
                </a:solidFill>
                <a:sym typeface="Wingdings"/>
              </a:rPr>
              <a:t>If a voter asks you how to vote, read out the instructions on the ballot paper</a:t>
            </a:r>
          </a:p>
          <a:p>
            <a:r>
              <a:rPr lang="en-GB" sz="2800" kern="1200">
                <a:ln w="9525" cap="flat" cmpd="sng" algn="ctr">
                  <a:noFill/>
                  <a:prstDash val="solid"/>
                  <a:round/>
                  <a:headEnd type="none" w="med" len="med"/>
                  <a:tailEnd type="none" w="med" len="med"/>
                </a:ln>
                <a:solidFill>
                  <a:srgbClr val="003366"/>
                </a:solidFill>
                <a:sym typeface="Wingdings"/>
              </a:rPr>
              <a:t>If they make a mistake, follow the spoilt procedure</a:t>
            </a:r>
          </a:p>
          <a:p>
            <a:r>
              <a:rPr lang="en-GB" sz="2800" kern="1200">
                <a:ln w="9525" cap="flat" cmpd="sng" algn="ctr">
                  <a:noFill/>
                  <a:prstDash val="solid"/>
                  <a:round/>
                  <a:headEnd type="none" w="med" len="med"/>
                  <a:tailEnd type="none" w="med" len="med"/>
                </a:ln>
                <a:solidFill>
                  <a:srgbClr val="003366"/>
                </a:solidFill>
                <a:sym typeface="Wingdings"/>
              </a:rPr>
              <a:t>Don’t get into conversations about the election or anything other than how to vote</a:t>
            </a:r>
          </a:p>
          <a:p>
            <a:r>
              <a:rPr lang="en-GB" sz="2800" kern="1200">
                <a:ln w="9525" cap="flat" cmpd="sng" algn="ctr">
                  <a:noFill/>
                  <a:prstDash val="solid"/>
                  <a:round/>
                  <a:headEnd type="none" w="med" len="med"/>
                  <a:tailEnd type="none" w="med" len="med"/>
                </a:ln>
                <a:solidFill>
                  <a:srgbClr val="003366"/>
                </a:solidFill>
                <a:sym typeface="Wingdings"/>
              </a:rPr>
              <a:t>More information in the polling station handbook</a:t>
            </a:r>
          </a:p>
          <a:p>
            <a:endParaRPr lang="en-GB"/>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D26EEA8C-48D5-E2A2-9312-3FE7BEE868F3}"/>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r>
              <a:rPr kern="1200">
                <a:ln w="9525" cap="flat" cmpd="sng" algn="ctr">
                  <a:noFill/>
                  <a:prstDash val="solid"/>
                  <a:round/>
                  <a:headEnd type="none" w="med" len="med"/>
                  <a:tailEnd type="none" w="med" len="med"/>
                </a:ln>
                <a:solidFill>
                  <a:srgbClr val="0099CC"/>
                </a:solidFill>
                <a:sym typeface="Wingdings"/>
              </a:rPr>
              <a:t>What </a:t>
            </a:r>
            <a:br>
              <a:rPr kern="1200">
                <a:ln w="9525" cap="flat" cmpd="sng" algn="ctr">
                  <a:noFill/>
                  <a:prstDash val="solid"/>
                  <a:round/>
                  <a:headEnd type="none" w="med" len="med"/>
                  <a:tailEnd type="none" w="med" len="med"/>
                </a:ln>
                <a:solidFill>
                  <a:srgbClr val="0099CC"/>
                </a:solidFill>
                <a:sym typeface="Wingdings"/>
              </a:rPr>
            </a:br>
            <a:r>
              <a:rPr kern="1200">
                <a:ln w="9525" cap="flat" cmpd="sng" algn="ctr">
                  <a:noFill/>
                  <a:prstDash val="solid"/>
                  <a:round/>
                  <a:headEnd type="none" w="med" len="med"/>
                  <a:tailEnd type="none" w="med" len="med"/>
                </a:ln>
                <a:solidFill>
                  <a:srgbClr val="0099CC"/>
                </a:solidFill>
                <a:sym typeface="Wingdings"/>
              </a:rPr>
              <a:t>happens if…?</a:t>
            </a:r>
          </a:p>
        </p:txBody>
      </p:sp>
      <p:sp>
        <p:nvSpPr>
          <p:cNvPr id="44035" name="Content Placeholder 2">
            <a:extLst>
              <a:ext uri="{FF2B5EF4-FFF2-40B4-BE49-F238E27FC236}">
                <a16:creationId xmlns:a16="http://schemas.microsoft.com/office/drawing/2014/main" id="{BC0637A4-CA37-26CB-EB8A-C1E55A2AC1BE}"/>
              </a:ext>
            </a:extLst>
          </p:cNvPr>
          <p:cNvSpPr>
            <a:spLocks noGrp="1" noChangeArrowheads="1"/>
          </p:cNvSpPr>
          <p:nvPr>
            <p:ph idx="1"/>
          </p:nvPr>
        </p:nvSpPr>
        <p:spPr>
          <a:xfrm>
            <a:off x="2971800" y="1828800"/>
            <a:ext cx="5943600" cy="447992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2000">
                <a:ea typeface="ＭＳ Ｐゴシック" panose="020B0600070205080204" pitchFamily="34" charset="-128"/>
              </a:rPr>
              <a:t>you are handed a certificate of employment</a:t>
            </a:r>
          </a:p>
          <a:p>
            <a:pPr eaLnBrk="1" hangingPunct="1"/>
            <a:r>
              <a:rPr lang="en-US" altLang="en-US" sz="2000">
                <a:ea typeface="ＭＳ Ｐゴシック" panose="020B0600070205080204" pitchFamily="34" charset="-128"/>
              </a:rPr>
              <a:t>a voter spoils a ballot paper</a:t>
            </a:r>
          </a:p>
          <a:p>
            <a:pPr eaLnBrk="1" hangingPunct="1"/>
            <a:r>
              <a:rPr lang="en-US" altLang="en-US" sz="2000">
                <a:ea typeface="ＭＳ Ｐゴシック" panose="020B0600070205080204" pitchFamily="34" charset="-128"/>
              </a:rPr>
              <a:t>a voter has nominated a proxy but the voter arrives before the proxy</a:t>
            </a:r>
          </a:p>
          <a:p>
            <a:pPr eaLnBrk="1" hangingPunct="1"/>
            <a:r>
              <a:rPr lang="en-US" altLang="en-US" sz="2000">
                <a:ea typeface="ＭＳ Ｐゴシック" panose="020B0600070205080204" pitchFamily="34" charset="-128"/>
              </a:rPr>
              <a:t>a person arrives to vote but the register indicates the person has already voted</a:t>
            </a:r>
          </a:p>
          <a:p>
            <a:pPr eaLnBrk="1" hangingPunct="1"/>
            <a:r>
              <a:rPr lang="en-US" altLang="en-US" sz="2000">
                <a:ea typeface="ＭＳ Ｐゴシック" panose="020B0600070205080204" pitchFamily="34" charset="-128"/>
              </a:rPr>
              <a:t>a person arrives to vote but the register indicates the person is a postal voter</a:t>
            </a:r>
          </a:p>
          <a:p>
            <a:pPr eaLnBrk="1" hangingPunct="1"/>
            <a:r>
              <a:rPr lang="en-US" altLang="en-US" sz="2000">
                <a:ea typeface="ＭＳ Ｐゴシック" panose="020B0600070205080204" pitchFamily="34" charset="-128"/>
              </a:rPr>
              <a:t>a person arrives wanting to vote as an emergency proxy</a:t>
            </a:r>
          </a:p>
          <a:p>
            <a:pPr eaLnBrk="1" hangingPunct="1"/>
            <a:r>
              <a:rPr lang="en-US" altLang="en-US" sz="2000">
                <a:ea typeface="ＭＳ Ｐゴシック" panose="020B0600070205080204" pitchFamily="34" charset="-128"/>
              </a:rPr>
              <a:t>a person believes they should be on the register but they are not listed </a:t>
            </a:r>
          </a:p>
          <a:p>
            <a:pPr eaLnBrk="1" hangingPunct="1"/>
            <a:r>
              <a:rPr lang="en-US" altLang="en-US" sz="2000">
                <a:ea typeface="ＭＳ Ｐゴシック" panose="020B0600070205080204" pitchFamily="34" charset="-128"/>
              </a:rPr>
              <a:t>there is a disturbance at the polling station</a:t>
            </a:r>
          </a:p>
          <a:p>
            <a:endParaRPr lang="en-GB" altLang="en-US">
              <a:ea typeface="ＭＳ Ｐゴシック" panose="020B0600070205080204" pitchFamily="34" charset="-12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7865BD4-7B3C-239F-310E-FDCB05F1E059}"/>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The </a:t>
            </a:r>
            <a:br>
              <a:rPr lang="en-US" altLang="en-US"/>
            </a:br>
            <a:r>
              <a:rPr lang="en-US" altLang="en-US"/>
              <a:t>prescribed questions </a:t>
            </a:r>
          </a:p>
        </p:txBody>
      </p:sp>
      <p:sp>
        <p:nvSpPr>
          <p:cNvPr id="82947" name="Content Placeholder 2">
            <a:extLst>
              <a:ext uri="{FF2B5EF4-FFF2-40B4-BE49-F238E27FC236}">
                <a16:creationId xmlns:a16="http://schemas.microsoft.com/office/drawing/2014/main" id="{8D723E9A-F047-100E-9EB7-CB7D1F0260C2}"/>
              </a:ext>
            </a:extLst>
          </p:cNvPr>
          <p:cNvSpPr>
            <a:spLocks noGrp="1"/>
          </p:cNvSpPr>
          <p:nvPr>
            <p:ph idx="1"/>
          </p:nvPr>
        </p:nvSpPr>
        <p:spPr>
          <a:ln cap="flat" algn="ctr">
            <a:miter lim="800000"/>
            <a:headEnd type="none" w="med" len="med"/>
            <a:tailEnd type="none" w="med" len="med"/>
          </a:ln>
        </p:spPr>
        <p:txBody>
          <a:bodyPr/>
          <a:lstStyle/>
          <a:p>
            <a:pPr eaLnBrk="1" hangingPunct="1">
              <a:lnSpc>
                <a:spcPct val="90000"/>
              </a:lnSpc>
              <a:buSzTx/>
            </a:pPr>
            <a:r>
              <a:rPr lang="en-GB" altLang="en-US">
                <a:solidFill>
                  <a:schemeClr val="accent6"/>
                </a:solidFill>
              </a:rPr>
              <a:t>No enquiry or questioning of electors is allowed other than asking the prescribed questions</a:t>
            </a:r>
          </a:p>
          <a:p>
            <a:pPr eaLnBrk="1" hangingPunct="1">
              <a:lnSpc>
                <a:spcPct val="90000"/>
              </a:lnSpc>
              <a:buSzTx/>
            </a:pPr>
            <a:r>
              <a:rPr lang="en-US" altLang="en-US" sz="2200">
                <a:solidFill>
                  <a:schemeClr val="tx1"/>
                </a:solidFill>
              </a:rPr>
              <a:t>The prescribed questions must be asked:</a:t>
            </a:r>
          </a:p>
          <a:p>
            <a:pPr lvl="1" eaLnBrk="1" hangingPunct="1">
              <a:lnSpc>
                <a:spcPct val="90000"/>
              </a:lnSpc>
              <a:buSzTx/>
            </a:pPr>
            <a:r>
              <a:rPr lang="en-US" altLang="en-US" sz="2000">
                <a:solidFill>
                  <a:schemeClr val="tx1"/>
                </a:solidFill>
              </a:rPr>
              <a:t>when a candidate, an election agent or polling agent requests them</a:t>
            </a:r>
          </a:p>
          <a:p>
            <a:pPr lvl="1" eaLnBrk="1" hangingPunct="1">
              <a:lnSpc>
                <a:spcPct val="90000"/>
              </a:lnSpc>
              <a:buSzTx/>
            </a:pPr>
            <a:r>
              <a:rPr lang="en-US" altLang="en-US" sz="2000">
                <a:solidFill>
                  <a:schemeClr val="tx1"/>
                </a:solidFill>
              </a:rPr>
              <a:t>before issuing a tendered ballot paper</a:t>
            </a:r>
          </a:p>
          <a:p>
            <a:pPr marL="342900" lvl="1" indent="0" eaLnBrk="1" hangingPunct="1">
              <a:lnSpc>
                <a:spcPct val="90000"/>
              </a:lnSpc>
              <a:buSzTx/>
              <a:buFontTx/>
              <a:buNone/>
            </a:pPr>
            <a:endParaRPr lang="en-US" altLang="en-US" sz="1200">
              <a:solidFill>
                <a:schemeClr val="tx1"/>
              </a:solidFill>
            </a:endParaRPr>
          </a:p>
          <a:p>
            <a:pPr eaLnBrk="1" hangingPunct="1">
              <a:lnSpc>
                <a:spcPct val="90000"/>
              </a:lnSpc>
              <a:buSzTx/>
            </a:pPr>
            <a:r>
              <a:rPr lang="en-US" altLang="en-US" sz="2200">
                <a:solidFill>
                  <a:schemeClr val="tx1"/>
                </a:solidFill>
              </a:rPr>
              <a:t>The prescribed questions should be asked:</a:t>
            </a:r>
          </a:p>
          <a:p>
            <a:pPr lvl="1" eaLnBrk="1" hangingPunct="1">
              <a:lnSpc>
                <a:spcPct val="90000"/>
              </a:lnSpc>
              <a:buSzTx/>
            </a:pPr>
            <a:r>
              <a:rPr lang="en-US" altLang="en-US">
                <a:solidFill>
                  <a:schemeClr val="tx1"/>
                </a:solidFill>
              </a:rPr>
              <a:t>when you suspect personation </a:t>
            </a:r>
          </a:p>
          <a:p>
            <a:pPr lvl="1" eaLnBrk="1" hangingPunct="1">
              <a:lnSpc>
                <a:spcPct val="90000"/>
              </a:lnSpc>
              <a:buSzTx/>
            </a:pPr>
            <a:r>
              <a:rPr lang="en-US" altLang="en-US">
                <a:solidFill>
                  <a:schemeClr val="tx1"/>
                </a:solidFill>
              </a:rPr>
              <a:t>when a registered elector is clearly under age</a:t>
            </a:r>
          </a:p>
          <a:p>
            <a:pPr lvl="1" eaLnBrk="1" hangingPunct="1">
              <a:lnSpc>
                <a:spcPct val="90000"/>
              </a:lnSpc>
              <a:buSzTx/>
            </a:pPr>
            <a:r>
              <a:rPr lang="en-US" altLang="en-US">
                <a:solidFill>
                  <a:schemeClr val="tx1"/>
                </a:solidFill>
              </a:rPr>
              <a:t>when an elector states their name is not as shown in the register of electors</a:t>
            </a:r>
          </a:p>
          <a:p>
            <a:pPr>
              <a:buSzTx/>
            </a:pPr>
            <a:endParaRPr lang="en-GB" altLang="en-US">
              <a:solidFill>
                <a:schemeClr val="tx1"/>
              </a:solidFill>
            </a:endParaRP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71257B9-B48B-3D11-841E-94BA4DB5AB84}"/>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Postal votes </a:t>
            </a:r>
          </a:p>
        </p:txBody>
      </p:sp>
      <p:sp>
        <p:nvSpPr>
          <p:cNvPr id="84995" name="Content Placeholder 2">
            <a:extLst>
              <a:ext uri="{FF2B5EF4-FFF2-40B4-BE49-F238E27FC236}">
                <a16:creationId xmlns:a16="http://schemas.microsoft.com/office/drawing/2014/main" id="{B59AF697-09C8-C8AD-77F6-D3C9BFF09DA3}"/>
              </a:ext>
            </a:extLst>
          </p:cNvPr>
          <p:cNvSpPr>
            <a:spLocks noGrp="1"/>
          </p:cNvSpPr>
          <p:nvPr>
            <p:ph idx="1"/>
          </p:nvPr>
        </p:nvSpPr>
        <p:spPr>
          <a:ln cap="flat" algn="ctr">
            <a:miter lim="800000"/>
            <a:headEnd type="none" w="med" len="med"/>
            <a:tailEnd type="none" w="med" len="med"/>
          </a:ln>
        </p:spPr>
        <p:txBody>
          <a:bodyPr/>
          <a:lstStyle/>
          <a:p>
            <a:pPr>
              <a:spcBef>
                <a:spcPts val="550"/>
              </a:spcBef>
              <a:buSzTx/>
            </a:pPr>
            <a:r>
              <a:rPr lang="en-US" altLang="en-US">
                <a:solidFill>
                  <a:schemeClr val="tx1"/>
                </a:solidFill>
                <a:ea typeface="ＭＳ Ｐゴシック"/>
                <a:sym typeface="Arial"/>
              </a:rPr>
              <a:t>voters can hand in their postal votes at any polling station within the relevant electoral area</a:t>
            </a:r>
          </a:p>
          <a:p>
            <a:pPr>
              <a:spcBef>
                <a:spcPts val="550"/>
              </a:spcBef>
              <a:buSzTx/>
            </a:pPr>
            <a:r>
              <a:rPr lang="en-GB" altLang="en-US">
                <a:solidFill>
                  <a:schemeClr val="tx1"/>
                </a:solidFill>
                <a:ea typeface="ＭＳ Ｐゴシック"/>
                <a:sym typeface="Arial"/>
              </a:rPr>
              <a:t>returned postal ballot packs must be stored, sealed and labelled as instructed</a:t>
            </a:r>
            <a:endParaRPr lang="en-US" altLang="en-US">
              <a:solidFill>
                <a:schemeClr val="tx1"/>
              </a:solidFill>
              <a:ea typeface="ＭＳ Ｐゴシック"/>
              <a:sym typeface="Arial"/>
            </a:endParaRPr>
          </a:p>
          <a:p>
            <a:pPr>
              <a:spcBef>
                <a:spcPts val="550"/>
              </a:spcBef>
              <a:buSzTx/>
            </a:pPr>
            <a:r>
              <a:rPr lang="en-GB" altLang="en-US">
                <a:ea typeface="ＭＳ Ｐゴシック"/>
                <a:sym typeface="Arial"/>
              </a:rPr>
              <a:t>postal votes will be collected during the day. Any not collected will be returned with the ballot box at close of poll</a:t>
            </a:r>
            <a:endParaRPr lang="en-GB" altLang="en-US">
              <a:ea typeface="ＭＳ Ｐゴシック"/>
            </a:endParaRPr>
          </a:p>
          <a:p>
            <a:pPr>
              <a:spcBef>
                <a:spcPts val="550"/>
              </a:spcBef>
              <a:buSzTx/>
            </a:pPr>
            <a:endParaRPr lang="en-US" altLang="en-US"/>
          </a:p>
          <a:p>
            <a:pPr>
              <a:spcBef>
                <a:spcPts val="550"/>
              </a:spcBef>
              <a:buSzTx/>
            </a:pPr>
            <a:endParaRPr lang="en-GB" altLang="en-US">
              <a:sym typeface="Arial"/>
            </a:endParaRPr>
          </a:p>
          <a:p>
            <a:pPr marL="0" indent="0">
              <a:spcBef>
                <a:spcPts val="550"/>
              </a:spcBef>
              <a:buSzTx/>
              <a:buFontTx/>
              <a:buNone/>
            </a:pPr>
            <a:endParaRPr lang="en-US" altLang="en-US">
              <a:sym typeface="Arial"/>
            </a:endParaRPr>
          </a:p>
          <a:p>
            <a:pPr marL="0" indent="0">
              <a:spcBef>
                <a:spcPts val="550"/>
              </a:spcBef>
              <a:buSzTx/>
              <a:buFontTx/>
              <a:buNone/>
            </a:pPr>
            <a:endParaRPr lang="en-US" altLang="en-US">
              <a:solidFill>
                <a:srgbClr val="FF00FF"/>
              </a:solidFill>
              <a:sym typeface="Arial"/>
            </a:endParaRPr>
          </a:p>
          <a:p>
            <a:pPr>
              <a:buSzTx/>
            </a:pPr>
            <a:endParaRPr lang="en-GB" altLang="en-US">
              <a:solidFill>
                <a:schemeClr val="tx1"/>
              </a:solidFill>
            </a:endParaRPr>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A10CEB5-001F-F5EC-542B-C15398C0DF8D}"/>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Postal votes</a:t>
            </a:r>
          </a:p>
        </p:txBody>
      </p:sp>
      <p:sp>
        <p:nvSpPr>
          <p:cNvPr id="87043" name="Content Placeholder 2">
            <a:extLst>
              <a:ext uri="{FF2B5EF4-FFF2-40B4-BE49-F238E27FC236}">
                <a16:creationId xmlns:a16="http://schemas.microsoft.com/office/drawing/2014/main" id="{23871629-EF22-CF22-298F-DAE6CEA99BB1}"/>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US"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US"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US"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en-US"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en-US"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en-US"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en-US" altLang="en-US" sz="1600">
                <a:solidFill>
                  <a:schemeClr val="tx1"/>
                </a:solidFill>
                <a:latin typeface="+mn-lt"/>
                <a:ea typeface="ＭＳ Ｐゴシック" charset="-128"/>
              </a:defRPr>
            </a:lvl9pPr>
          </a:lstStyle>
          <a:p>
            <a:pPr eaLnBrk="1" hangingPunct="1"/>
            <a:r>
              <a:rPr kern="1200">
                <a:ln w="9525" cap="flat" cmpd="sng" algn="ctr">
                  <a:noFill/>
                  <a:prstDash val="solid"/>
                  <a:round/>
                  <a:headEnd type="none" w="med" len="med"/>
                  <a:tailEnd type="none" w="med" len="med"/>
                </a:ln>
                <a:solidFill>
                  <a:srgbClr val="003366"/>
                </a:solidFill>
                <a:sym typeface="Wingdings"/>
              </a:rPr>
              <a:t>'A’ markers </a:t>
            </a:r>
            <a:r>
              <a:rPr b="1" kern="1200">
                <a:ln w="9525" cap="flat" cmpd="sng" algn="ctr">
                  <a:noFill/>
                  <a:prstDash val="solid"/>
                  <a:round/>
                  <a:headEnd type="none" w="med" len="med"/>
                  <a:tailEnd type="none" w="med" len="med"/>
                </a:ln>
                <a:solidFill>
                  <a:srgbClr val="003366"/>
                </a:solidFill>
                <a:sym typeface="Wingdings"/>
              </a:rPr>
              <a:t>cannot</a:t>
            </a:r>
            <a:r>
              <a:rPr kern="1200">
                <a:ln w="9525" cap="flat" cmpd="sng" algn="ctr">
                  <a:noFill/>
                  <a:prstDash val="solid"/>
                  <a:round/>
                  <a:headEnd type="none" w="med" len="med"/>
                  <a:tailEnd type="none" w="med" len="med"/>
                </a:ln>
                <a:solidFill>
                  <a:srgbClr val="003366"/>
                </a:solidFill>
                <a:sym typeface="Wingdings"/>
              </a:rPr>
              <a:t> be given ordinary ballot papers at the polling station:</a:t>
            </a:r>
          </a:p>
          <a:p>
            <a:pPr lvl="1" eaLnBrk="1" hangingPunct="1"/>
            <a:r>
              <a:rPr kern="1200">
                <a:ln w="9525" cap="flat" cmpd="sng" algn="ctr">
                  <a:noFill/>
                  <a:prstDash val="solid"/>
                  <a:round/>
                  <a:headEnd type="none" w="med" len="med"/>
                  <a:tailEnd type="none" w="med" len="med"/>
                </a:ln>
                <a:solidFill>
                  <a:srgbClr val="003366"/>
                </a:solidFill>
                <a:cs typeface="Arial"/>
                <a:sym typeface="Wingdings"/>
              </a:rPr>
              <a:t>direct to Returning Officer for replacement </a:t>
            </a:r>
          </a:p>
          <a:p>
            <a:pPr lvl="2" eaLnBrk="1" hangingPunct="1">
              <a:buFont typeface="Wingdings" pitchFamily="2" charset="2"/>
              <a:buChar char="Ø"/>
            </a:pPr>
            <a:r>
              <a:rPr kern="1200">
                <a:ln w="9525" cap="flat" cmpd="sng" algn="ctr">
                  <a:noFill/>
                  <a:prstDash val="solid"/>
                  <a:round/>
                  <a:headEnd type="none" w="med" len="med"/>
                  <a:tailEnd type="none" w="med" len="med"/>
                </a:ln>
                <a:solidFill>
                  <a:srgbClr val="003366"/>
                </a:solidFill>
                <a:cs typeface="Arial"/>
                <a:sym typeface="Wingdings"/>
              </a:rPr>
              <a:t>if a person has spoilt, lost or not received their postal ballot paper, </a:t>
            </a:r>
            <a:r>
              <a:rPr b="1" kern="1200">
                <a:ln w="9525" cap="flat" cmpd="sng" algn="ctr">
                  <a:noFill/>
                  <a:prstDash val="solid"/>
                  <a:round/>
                  <a:headEnd type="none" w="med" len="med"/>
                  <a:tailEnd type="none" w="med" len="med"/>
                </a:ln>
                <a:solidFill>
                  <a:srgbClr val="003366"/>
                </a:solidFill>
                <a:cs typeface="Arial"/>
                <a:sym typeface="Wingdings"/>
              </a:rPr>
              <a:t>it can be replaced until 5pm</a:t>
            </a:r>
          </a:p>
          <a:p>
            <a:pPr lvl="1" eaLnBrk="1" hangingPunct="1"/>
            <a:r>
              <a:rPr kern="1200">
                <a:ln w="9525" cap="flat" cmpd="sng" algn="ctr">
                  <a:noFill/>
                  <a:prstDash val="solid"/>
                  <a:round/>
                  <a:headEnd type="none" w="med" len="med"/>
                  <a:tailEnd type="none" w="med" len="med"/>
                </a:ln>
                <a:solidFill>
                  <a:srgbClr val="003366"/>
                </a:solidFill>
                <a:cs typeface="Arial"/>
                <a:sym typeface="Wingdings"/>
              </a:rPr>
              <a:t>tendered ballot paper procedure</a:t>
            </a:r>
            <a:endParaRPr lang="en-GB" kern="1200">
              <a:ln w="9525" cap="flat" cmpd="sng" algn="ctr">
                <a:noFill/>
                <a:prstDash val="solid"/>
                <a:round/>
                <a:headEnd type="none" w="med" len="med"/>
                <a:tailEnd type="none" w="med" len="med"/>
              </a:ln>
              <a:solidFill>
                <a:srgbClr val="003366"/>
              </a:solidFill>
              <a:cs typeface="Arial"/>
              <a:sym typeface="Wingdings"/>
            </a:endParaRPr>
          </a:p>
          <a:p>
            <a:endParaRPr lang="en-GB"/>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6FD8627-003E-270D-1DCA-78DDA65EC804}"/>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t>Close of poll</a:t>
            </a:r>
          </a:p>
        </p:txBody>
      </p:sp>
      <p:sp>
        <p:nvSpPr>
          <p:cNvPr id="48131" name="Rectangle 3">
            <a:extLst>
              <a:ext uri="{FF2B5EF4-FFF2-40B4-BE49-F238E27FC236}">
                <a16:creationId xmlns:a16="http://schemas.microsoft.com/office/drawing/2014/main" id="{1EA0284F-1164-7F09-5170-4D58330AB3DA}"/>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solidFill>
                  <a:srgbClr val="FFFFFF"/>
                </a:solidFill>
                <a:ea typeface="ＭＳ Ｐゴシック" panose="020B0600070205080204" pitchFamily="34" charset="-128"/>
              </a:rPr>
              <a:t>The procedures to be followed</a:t>
            </a:r>
          </a:p>
          <a:p>
            <a:pPr eaLnBrk="1" hangingPunct="1"/>
            <a:endParaRPr lang="en-GB" altLang="en-US">
              <a:solidFill>
                <a:srgbClr val="FFFFFF"/>
              </a:solidFill>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1DD60B2-A997-1D73-7433-24302E75EAE9}"/>
              </a:ext>
            </a:extLst>
          </p:cNvPr>
          <p:cNvSpPr>
            <a:spLocks noGrp="1" noChangeArrowheads="1"/>
          </p:cNvSpPr>
          <p:nvPr>
            <p:ph type="title"/>
          </p:nvPr>
        </p:nvSpPr>
        <p:spPr>
          <a:xfrm>
            <a:off x="457200" y="333375"/>
            <a:ext cx="8229600" cy="1084263"/>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t>Managing a queue</a:t>
            </a:r>
          </a:p>
        </p:txBody>
      </p:sp>
      <p:sp>
        <p:nvSpPr>
          <p:cNvPr id="49155" name="Text Placeholder 3">
            <a:extLst>
              <a:ext uri="{FF2B5EF4-FFF2-40B4-BE49-F238E27FC236}">
                <a16:creationId xmlns:a16="http://schemas.microsoft.com/office/drawing/2014/main" id="{BA2E3EFA-5F72-2730-E078-015DC8717B7C}"/>
              </a:ext>
            </a:extLst>
          </p:cNvPr>
          <p:cNvSpPr>
            <a:spLocks noGrp="1" noChangeArrowheads="1"/>
          </p:cNvSpPr>
          <p:nvPr>
            <p:ph type="body" idx="1"/>
          </p:nvPr>
        </p:nvSpPr>
        <p:spPr>
          <a:xfrm>
            <a:off x="457200" y="1855788"/>
            <a:ext cx="4040188" cy="63817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91140" name="Rectangle 3">
            <a:extLst>
              <a:ext uri="{FF2B5EF4-FFF2-40B4-BE49-F238E27FC236}">
                <a16:creationId xmlns:a16="http://schemas.microsoft.com/office/drawing/2014/main" id="{14217EFA-80B7-594A-8BFC-03F33E15160F}"/>
              </a:ext>
            </a:extLst>
          </p:cNvPr>
          <p:cNvSpPr>
            <a:spLocks noGrp="1" noChangeArrowheads="1"/>
          </p:cNvSpPr>
          <p:nvPr>
            <p:ph sz="half" idx="2"/>
          </p:nvPr>
        </p:nvSpPr>
        <p:spPr>
          <a:xfrm>
            <a:off x="395288" y="1628775"/>
            <a:ext cx="4040187" cy="3663950"/>
          </a:xfrm>
          <a:noFill/>
          <a:ln cap="flat" algn="ctr">
            <a:miter lim="800000"/>
            <a:headEnd type="none" w="med" len="med"/>
            <a:tailEnd type="none" w="med" len="med"/>
          </a:ln>
        </p:spPr>
        <p:txBody>
          <a:bodyPr/>
          <a:lstStyle/>
          <a:p>
            <a:pPr marL="342900" lvl="1" indent="0" eaLnBrk="1" hangingPunct="1">
              <a:lnSpc>
                <a:spcPct val="90000"/>
              </a:lnSpc>
              <a:buSzTx/>
              <a:buFontTx/>
              <a:buNone/>
            </a:pPr>
            <a:r>
              <a:rPr lang="en-US" altLang="en-US" sz="2400">
                <a:solidFill>
                  <a:schemeClr val="tx1"/>
                </a:solidFill>
                <a:ea typeface="ＭＳ Ｐゴシック" pitchFamily="34" charset="-128"/>
              </a:rPr>
              <a:t>Just before 10pm:</a:t>
            </a:r>
          </a:p>
          <a:p>
            <a:pPr lvl="1" eaLnBrk="1" hangingPunct="1">
              <a:lnSpc>
                <a:spcPct val="90000"/>
              </a:lnSpc>
              <a:buSzTx/>
            </a:pPr>
            <a:r>
              <a:rPr lang="en-US" altLang="en-US">
                <a:solidFill>
                  <a:schemeClr val="tx1"/>
                </a:solidFill>
                <a:ea typeface="ＭＳ Ｐゴシック" pitchFamily="34" charset="-128"/>
              </a:rPr>
              <a:t>make sure those waiting can cast their vote</a:t>
            </a:r>
          </a:p>
          <a:p>
            <a:pPr lvl="1" eaLnBrk="1" hangingPunct="1">
              <a:lnSpc>
                <a:spcPct val="90000"/>
              </a:lnSpc>
              <a:buSzTx/>
            </a:pPr>
            <a:r>
              <a:rPr lang="en-US" altLang="en-US">
                <a:solidFill>
                  <a:schemeClr val="tx1"/>
                </a:solidFill>
                <a:ea typeface="ＭＳ Ｐゴシック" pitchFamily="34" charset="-128"/>
              </a:rPr>
              <a:t>check that anyone waiting to vote is at the correct polling station for their address</a:t>
            </a:r>
          </a:p>
          <a:p>
            <a:pPr eaLnBrk="1" hangingPunct="1">
              <a:buSzTx/>
            </a:pPr>
            <a:endParaRPr lang="en-GB" altLang="en-US">
              <a:solidFill>
                <a:schemeClr val="tx1"/>
              </a:solidFill>
              <a:ea typeface="ＭＳ Ｐゴシック" pitchFamily="34" charset="-128"/>
            </a:endParaRPr>
          </a:p>
        </p:txBody>
      </p:sp>
      <p:sp>
        <p:nvSpPr>
          <p:cNvPr id="91141" name="Content Placeholder 2">
            <a:extLst>
              <a:ext uri="{FF2B5EF4-FFF2-40B4-BE49-F238E27FC236}">
                <a16:creationId xmlns:a16="http://schemas.microsoft.com/office/drawing/2014/main" id="{81FD841F-3C39-53AF-5E80-67CDEE972CC3}"/>
              </a:ext>
            </a:extLst>
          </p:cNvPr>
          <p:cNvSpPr>
            <a:spLocks noGrp="1"/>
          </p:cNvSpPr>
          <p:nvPr>
            <p:ph sz="quarter" idx="4"/>
          </p:nvPr>
        </p:nvSpPr>
        <p:spPr>
          <a:xfrm>
            <a:off x="4643438" y="1301750"/>
            <a:ext cx="4041775" cy="5295900"/>
          </a:xfrm>
          <a:noFill/>
          <a:ln cap="flat" algn="ctr">
            <a:miter lim="800000"/>
            <a:headEnd type="none" w="med" len="med"/>
            <a:tailEnd type="none" w="med" len="med"/>
          </a:ln>
        </p:spPr>
        <p:txBody>
          <a:bodyPr>
            <a:normAutofit lnSpcReduction="10000"/>
          </a:bodyPr>
          <a:lstStyle/>
          <a:p>
            <a:pPr marL="0" indent="0" eaLnBrk="1" hangingPunct="1">
              <a:lnSpc>
                <a:spcPct val="90000"/>
              </a:lnSpc>
              <a:buSzTx/>
              <a:buFontTx/>
              <a:buNone/>
            </a:pPr>
            <a:endParaRPr lang="en-US" altLang="en-US">
              <a:solidFill>
                <a:schemeClr val="tx1"/>
              </a:solidFill>
              <a:ea typeface="ＭＳ Ｐゴシック" pitchFamily="34" charset="-128"/>
            </a:endParaRPr>
          </a:p>
          <a:p>
            <a:pPr marL="0" indent="0" eaLnBrk="1" hangingPunct="1">
              <a:lnSpc>
                <a:spcPct val="90000"/>
              </a:lnSpc>
              <a:buSzTx/>
              <a:buFontTx/>
              <a:buNone/>
            </a:pPr>
            <a:r>
              <a:rPr lang="en-US" altLang="en-US">
                <a:solidFill>
                  <a:schemeClr val="tx1"/>
                </a:solidFill>
                <a:ea typeface="ＭＳ Ｐゴシック" pitchFamily="34" charset="-128"/>
              </a:rPr>
              <a:t>At 10pm:</a:t>
            </a:r>
          </a:p>
          <a:p>
            <a:pPr lvl="1" eaLnBrk="1" hangingPunct="1">
              <a:lnSpc>
                <a:spcPct val="90000"/>
              </a:lnSpc>
              <a:buSzTx/>
            </a:pPr>
            <a:r>
              <a:rPr lang="en-US" altLang="en-US">
                <a:solidFill>
                  <a:schemeClr val="tx1"/>
                </a:solidFill>
                <a:ea typeface="ＭＳ Ｐゴシック"/>
              </a:rPr>
              <a:t>bring all the waiting electors into the room/building and close the door, OR</a:t>
            </a:r>
            <a:endParaRPr lang="en-US" altLang="en-US">
              <a:solidFill>
                <a:schemeClr val="tx1"/>
              </a:solidFill>
              <a:ea typeface="ＭＳ Ｐゴシック"/>
              <a:cs typeface="Arial"/>
            </a:endParaRPr>
          </a:p>
          <a:p>
            <a:pPr lvl="1" eaLnBrk="1" hangingPunct="1">
              <a:lnSpc>
                <a:spcPct val="90000"/>
              </a:lnSpc>
              <a:buSzTx/>
            </a:pPr>
            <a:r>
              <a:rPr lang="en-US" altLang="en-US">
                <a:solidFill>
                  <a:schemeClr val="tx1"/>
                </a:solidFill>
                <a:ea typeface="ＭＳ Ｐゴシック"/>
              </a:rPr>
              <a:t>if the room/building is not big enough, a member of the team should stand at the end of the queue to mark it, OR</a:t>
            </a:r>
            <a:endParaRPr lang="en-US" altLang="en-US">
              <a:solidFill>
                <a:schemeClr val="tx1"/>
              </a:solidFill>
              <a:ea typeface="ＭＳ Ｐゴシック" pitchFamily="34" charset="-128"/>
              <a:cs typeface="Arial"/>
            </a:endParaRPr>
          </a:p>
          <a:p>
            <a:pPr lvl="1" eaLnBrk="1" hangingPunct="1">
              <a:lnSpc>
                <a:spcPct val="90000"/>
              </a:lnSpc>
              <a:buSzTx/>
            </a:pPr>
            <a:r>
              <a:rPr lang="en-US" altLang="en-US">
                <a:solidFill>
                  <a:schemeClr val="tx1"/>
                </a:solidFill>
                <a:ea typeface="ＭＳ Ｐゴシック"/>
              </a:rPr>
              <a:t>hand out tokens to identify electors in the queue</a:t>
            </a:r>
            <a:endParaRPr lang="en-US" altLang="en-US">
              <a:solidFill>
                <a:schemeClr val="tx1"/>
              </a:solidFill>
              <a:ea typeface="ＭＳ Ｐゴシック"/>
              <a:cs typeface="Arial"/>
            </a:endParaRPr>
          </a:p>
          <a:p>
            <a:pPr lvl="1" eaLnBrk="1" hangingPunct="1">
              <a:lnSpc>
                <a:spcPct val="90000"/>
              </a:lnSpc>
              <a:buSzTx/>
            </a:pPr>
            <a:r>
              <a:rPr lang="en-US" altLang="en-US">
                <a:solidFill>
                  <a:schemeClr val="tx1"/>
                </a:solidFill>
                <a:ea typeface="ＭＳ Ｐゴシック"/>
              </a:rPr>
              <a:t>continue to issue ballot papers until everyone who was in the queue by 10pm has voted</a:t>
            </a:r>
            <a:endParaRPr lang="en-US" altLang="en-US">
              <a:solidFill>
                <a:schemeClr val="tx1"/>
              </a:solidFill>
              <a:ea typeface="ＭＳ Ｐゴシック"/>
              <a:cs typeface="Arial"/>
            </a:endParaRPr>
          </a:p>
          <a:p>
            <a:pPr marL="0" indent="0">
              <a:buSzTx/>
              <a:buFontTx/>
              <a:buNone/>
            </a:pPr>
            <a:r>
              <a:rPr lang="en-US" altLang="en-US">
                <a:solidFill>
                  <a:schemeClr val="accent2"/>
                </a:solidFill>
                <a:ea typeface="ＭＳ Ｐゴシック" pitchFamily="34" charset="-128"/>
              </a:rPr>
              <a:t>Anyone who was not in the queue at 10pm must NOT be issued with a ballot paper.</a:t>
            </a:r>
            <a:endParaRPr lang="en-GB" altLang="en-US">
              <a:solidFill>
                <a:schemeClr val="tx1"/>
              </a:solidFill>
              <a:ea typeface="ＭＳ Ｐゴシック" pitchFamily="34" charset="-128"/>
            </a:endParaRPr>
          </a:p>
          <a:p>
            <a:pPr>
              <a:buSzTx/>
            </a:pPr>
            <a:endParaRPr lang="en-GB" altLang="en-US">
              <a:solidFill>
                <a:schemeClr val="tx1"/>
              </a:solidFill>
            </a:endParaRPr>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AB116EF-31DB-06D9-2944-70E97415662F}"/>
              </a:ext>
            </a:extLst>
          </p:cNvPr>
          <p:cNvSpPr>
            <a:spLocks noGrp="1" noChangeArrowheads="1"/>
          </p:cNvSpPr>
          <p:nvPr>
            <p:ph type="title" idx="4294967295"/>
          </p:nvPr>
        </p:nvSpPr>
        <p:spPr>
          <a:xfrm>
            <a:off x="381000" y="1828800"/>
            <a:ext cx="2319338"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t>Close of poll</a:t>
            </a:r>
          </a:p>
        </p:txBody>
      </p:sp>
      <p:sp>
        <p:nvSpPr>
          <p:cNvPr id="50179" name="Rectangle 3">
            <a:extLst>
              <a:ext uri="{FF2B5EF4-FFF2-40B4-BE49-F238E27FC236}">
                <a16:creationId xmlns:a16="http://schemas.microsoft.com/office/drawing/2014/main" id="{8A88CB07-0B66-3775-1623-DA939F9FB69C}"/>
              </a:ext>
            </a:extLst>
          </p:cNvPr>
          <p:cNvSpPr>
            <a:spLocks noGrp="1" noChangeArrowheads="1"/>
          </p:cNvSpPr>
          <p:nvPr>
            <p:ph type="body" idx="4294967295"/>
          </p:nvPr>
        </p:nvSpPr>
        <p:spPr>
          <a:xfrm>
            <a:off x="2555875" y="1828800"/>
            <a:ext cx="6359525"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lnSpc>
                <a:spcPct val="90000"/>
              </a:lnSpc>
              <a:spcBef>
                <a:spcPct val="0"/>
              </a:spcBef>
            </a:pPr>
            <a:r>
              <a:rPr lang="en-US" altLang="en-US">
                <a:ea typeface="ＭＳ Ｐゴシック" panose="020B0600070205080204" pitchFamily="34" charset="-128"/>
              </a:rPr>
              <a:t>Once the last voter has voted, seal the ballot box</a:t>
            </a:r>
          </a:p>
          <a:p>
            <a:pPr eaLnBrk="1" hangingPunct="1">
              <a:lnSpc>
                <a:spcPct val="90000"/>
              </a:lnSpc>
              <a:spcBef>
                <a:spcPct val="0"/>
              </a:spcBef>
            </a:pPr>
            <a:endParaRPr lang="en-US" altLang="en-US">
              <a:ea typeface="ＭＳ Ｐゴシック" panose="020B0600070205080204" pitchFamily="34" charset="-128"/>
            </a:endParaRPr>
          </a:p>
          <a:p>
            <a:pPr eaLnBrk="1" hangingPunct="1">
              <a:lnSpc>
                <a:spcPct val="90000"/>
              </a:lnSpc>
              <a:spcBef>
                <a:spcPct val="0"/>
              </a:spcBef>
            </a:pPr>
            <a:endParaRPr lang="en-US" altLang="en-US">
              <a:ea typeface="ＭＳ Ｐゴシック" panose="020B0600070205080204" pitchFamily="34" charset="-128"/>
            </a:endParaRPr>
          </a:p>
          <a:p>
            <a:pPr eaLnBrk="1" hangingPunct="1">
              <a:lnSpc>
                <a:spcPct val="90000"/>
              </a:lnSpc>
              <a:spcBef>
                <a:spcPct val="0"/>
              </a:spcBef>
            </a:pPr>
            <a:r>
              <a:rPr lang="en-US" altLang="en-US">
                <a:ea typeface="ＭＳ Ｐゴシック" panose="020B0600070205080204" pitchFamily="34" charset="-128"/>
              </a:rPr>
              <a:t>Candidates/agents are also entitled to affix seals to the ballot box at this point</a:t>
            </a:r>
          </a:p>
          <a:p>
            <a:pPr eaLnBrk="1" hangingPunct="1">
              <a:lnSpc>
                <a:spcPct val="90000"/>
              </a:lnSpc>
              <a:spcBef>
                <a:spcPct val="0"/>
              </a:spcBef>
            </a:pPr>
            <a:endParaRPr lang="en-US" altLang="en-US" u="sng">
              <a:ea typeface="ＭＳ Ｐゴシック" panose="020B0600070205080204" pitchFamily="34" charset="-128"/>
            </a:endParaRPr>
          </a:p>
          <a:p>
            <a:pPr eaLnBrk="1" hangingPunct="1">
              <a:buFontTx/>
              <a:buNone/>
            </a:pPr>
            <a:endParaRPr lang="en-GB" altLang="en-US" sz="2700">
              <a:ea typeface="ＭＳ Ｐゴシック" panose="020B0600070205080204" pitchFamily="34" charset="-128"/>
            </a:endParaRPr>
          </a:p>
          <a:p>
            <a:pPr eaLnBrk="1" hangingPunct="1">
              <a:buFontTx/>
              <a:buNone/>
            </a:pPr>
            <a:endParaRPr lang="en-GB" altLang="en-US" sz="2700">
              <a:ea typeface="ＭＳ Ｐゴシック" panose="020B0600070205080204" pitchFamily="34" charset="-128"/>
            </a:endParaRPr>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BBDB57F-3F49-D3BB-DB2A-36B5E2EBCE14}"/>
              </a:ext>
            </a:extLst>
          </p:cNvPr>
          <p:cNvSpPr>
            <a:spLocks noGrp="1" noChangeArrowheads="1"/>
          </p:cNvSpPr>
          <p:nvPr>
            <p:ph type="title" idx="429496729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t>After close of poll </a:t>
            </a:r>
            <a:endParaRPr lang="en-GB" altLang="en-US"/>
          </a:p>
        </p:txBody>
      </p:sp>
      <p:sp>
        <p:nvSpPr>
          <p:cNvPr id="95235" name="Rectangle 3">
            <a:extLst>
              <a:ext uri="{FF2B5EF4-FFF2-40B4-BE49-F238E27FC236}">
                <a16:creationId xmlns:a16="http://schemas.microsoft.com/office/drawing/2014/main" id="{D316DE5B-17F3-5932-1E55-7D5C1A937D23}"/>
              </a:ext>
            </a:extLst>
          </p:cNvPr>
          <p:cNvSpPr>
            <a:spLocks noGrp="1"/>
          </p:cNvSpPr>
          <p:nvPr>
            <p:ph type="body" idx="4294967295"/>
          </p:nvPr>
        </p:nvSpPr>
        <p:spPr>
          <a:xfrm>
            <a:off x="2987675" y="1844675"/>
            <a:ext cx="5943600" cy="4267200"/>
          </a:xfrm>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US"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US"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US"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en-US"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en-US"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en-US"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en-US" altLang="en-US" sz="1600">
                <a:solidFill>
                  <a:schemeClr val="tx1"/>
                </a:solidFill>
                <a:latin typeface="+mn-lt"/>
                <a:ea typeface="ＭＳ Ｐゴシック" charset="-128"/>
              </a:defRPr>
            </a:lvl9pPr>
          </a:lstStyle>
          <a:p>
            <a:pPr eaLnBrk="1" hangingPunct="1"/>
            <a:r>
              <a:rPr kern="1200">
                <a:ln w="9525" cap="flat" cmpd="sng" algn="ctr">
                  <a:noFill/>
                  <a:prstDash val="solid"/>
                  <a:round/>
                  <a:headEnd type="none" w="med" len="med"/>
                  <a:tailEnd type="none" w="med" len="med"/>
                </a:ln>
                <a:solidFill>
                  <a:srgbClr val="003366"/>
                </a:solidFill>
                <a:sym typeface="Wingdings"/>
              </a:rPr>
              <a:t>Complete the ballot paper account accurately</a:t>
            </a:r>
          </a:p>
          <a:p>
            <a:pPr eaLnBrk="1" hangingPunct="1"/>
            <a:r>
              <a:rPr kern="1200">
                <a:ln w="9525" cap="flat" cmpd="sng" algn="ctr">
                  <a:noFill/>
                  <a:prstDash val="solid"/>
                  <a:round/>
                  <a:headEnd type="none" w="med" len="med"/>
                  <a:tailEnd type="none" w="med" len="med"/>
                </a:ln>
                <a:solidFill>
                  <a:srgbClr val="003366"/>
                </a:solidFill>
                <a:sym typeface="Wingdings"/>
              </a:rPr>
              <a:t>The ballot paper account must be placed in the envelope provided </a:t>
            </a:r>
            <a:r>
              <a:rPr lang="en-GB" kern="1200">
                <a:ln w="9525" cap="flat" cmpd="sng" algn="ctr">
                  <a:noFill/>
                  <a:prstDash val="solid"/>
                  <a:round/>
                  <a:headEnd type="none" w="med" len="med"/>
                  <a:tailEnd type="none" w="med" len="med"/>
                </a:ln>
                <a:solidFill>
                  <a:srgbClr val="003366"/>
                </a:solidFill>
                <a:sym typeface="Wingdings"/>
              </a:rPr>
              <a:t>–</a:t>
            </a:r>
            <a:r>
              <a:rPr kern="1200">
                <a:ln w="9525" cap="flat" cmpd="sng" algn="ctr">
                  <a:noFill/>
                  <a:prstDash val="solid"/>
                  <a:round/>
                  <a:headEnd type="none" w="med" len="med"/>
                  <a:tailEnd type="none" w="med" len="med"/>
                </a:ln>
                <a:solidFill>
                  <a:srgbClr val="003366"/>
                </a:solidFill>
                <a:sym typeface="Wingdings"/>
              </a:rPr>
              <a:t> keep it with the ballot box</a:t>
            </a:r>
          </a:p>
          <a:p>
            <a:pPr eaLnBrk="1" hangingPunct="1"/>
            <a:r>
              <a:rPr kern="1200">
                <a:ln w="9525" cap="flat" cmpd="sng" algn="ctr">
                  <a:noFill/>
                  <a:prstDash val="solid"/>
                  <a:round/>
                  <a:headEnd type="none" w="med" len="med"/>
                  <a:tailEnd type="none" w="med" len="med"/>
                </a:ln>
                <a:solidFill>
                  <a:srgbClr val="003366"/>
                </a:solidFill>
                <a:sym typeface="Wingdings"/>
              </a:rPr>
              <a:t>Ensure all documents placed in correct packets and signed as appropriate</a:t>
            </a:r>
          </a:p>
          <a:p>
            <a:pPr eaLnBrk="1" hangingPunct="1"/>
            <a:r>
              <a:rPr lang="en-GB" kern="1200">
                <a:ln w="9525" cap="flat" cmpd="sng" algn="ctr">
                  <a:noFill/>
                  <a:prstDash val="solid"/>
                  <a:round/>
                  <a:headEnd type="none" w="med" len="med"/>
                  <a:tailEnd type="none" w="med" len="med"/>
                </a:ln>
                <a:solidFill>
                  <a:srgbClr val="003366"/>
                </a:solidFill>
                <a:sym typeface="Wingdings"/>
              </a:rPr>
              <a:t>Poll clerks to assist packing up station to allow Presiding Officer to do these important tasks</a:t>
            </a:r>
            <a:endParaRPr kern="1200">
              <a:ln w="9525" cap="flat" cmpd="sng" algn="ctr">
                <a:noFill/>
                <a:prstDash val="solid"/>
                <a:round/>
                <a:headEnd type="none" w="med" len="med"/>
                <a:tailEnd type="none" w="med" len="med"/>
              </a:ln>
              <a:solidFill>
                <a:srgbClr val="003366"/>
              </a:solidFill>
              <a:sym typeface="Wingdings"/>
            </a:endParaRPr>
          </a:p>
          <a:p>
            <a:pPr eaLnBrk="1" hangingPunct="1"/>
            <a:endParaRPr lang="en-GB"/>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670A1A6-5DBF-C672-D577-4E37513B1E60}"/>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t>Any questions? </a:t>
            </a:r>
          </a:p>
        </p:txBody>
      </p:sp>
      <p:sp>
        <p:nvSpPr>
          <p:cNvPr id="53251" name="Rectangle 3">
            <a:extLst>
              <a:ext uri="{FF2B5EF4-FFF2-40B4-BE49-F238E27FC236}">
                <a16:creationId xmlns:a16="http://schemas.microsoft.com/office/drawing/2014/main" id="{925905F4-3A55-6C64-F5F9-1FEC0F8D454B}"/>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endParaRPr lang="en-GB" altLang="en-US">
              <a:solidFill>
                <a:srgbClr val="FFFFFF"/>
              </a:solidFill>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CFD18F3-8548-2F83-47DA-44DFDF37D8BB}"/>
              </a:ext>
            </a:extLst>
          </p:cNvPr>
          <p:cNvSpPr>
            <a:spLocks noGrp="1" noChangeArrowheads="1"/>
          </p:cNvSpPr>
          <p:nvPr>
            <p:ph type="title"/>
          </p:nvPr>
        </p:nvSpPr>
        <p:spPr>
          <a:xfrm>
            <a:off x="395288" y="1844675"/>
            <a:ext cx="2516187"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Staff in the polling station</a:t>
            </a:r>
            <a:br>
              <a:rPr lang="en-US" altLang="en-US"/>
            </a:br>
            <a:br>
              <a:rPr lang="en-US" altLang="en-US"/>
            </a:br>
            <a:endParaRPr lang="en-US" altLang="en-US"/>
          </a:p>
        </p:txBody>
      </p:sp>
      <p:sp>
        <p:nvSpPr>
          <p:cNvPr id="17411" name="Content Placeholder 2">
            <a:extLst>
              <a:ext uri="{FF2B5EF4-FFF2-40B4-BE49-F238E27FC236}">
                <a16:creationId xmlns:a16="http://schemas.microsoft.com/office/drawing/2014/main" id="{90C4A5CC-9E5E-E9EB-9CF2-60E77D72AF90}"/>
              </a:ext>
            </a:extLst>
          </p:cNvPr>
          <p:cNvSpPr>
            <a:spLocks noGrp="1"/>
          </p:cNvSpPr>
          <p:nvPr>
            <p:ph idx="1"/>
          </p:nvPr>
        </p:nvSpPr>
        <p:spPr>
          <a:xfrm>
            <a:off x="2987675" y="1844675"/>
            <a:ext cx="5943600" cy="4464050"/>
          </a:xfrm>
          <a:ln cap="flat" algn="ctr">
            <a:miter lim="800000"/>
            <a:headEnd type="none" w="med" len="med"/>
            <a:tailEnd type="none" w="med" len="med"/>
          </a:ln>
        </p:spPr>
        <p:txBody>
          <a:bodyPr/>
          <a:lstStyle/>
          <a:p>
            <a:pPr eaLnBrk="1" hangingPunct="1">
              <a:buSzTx/>
            </a:pPr>
            <a:r>
              <a:rPr lang="en-GB" altLang="en-US">
                <a:solidFill>
                  <a:schemeClr val="tx1"/>
                </a:solidFill>
                <a:ea typeface="ＭＳ Ｐゴシック" pitchFamily="34" charset="-128"/>
              </a:rPr>
              <a:t>Presiding Officers </a:t>
            </a:r>
          </a:p>
          <a:p>
            <a:pPr eaLnBrk="1" hangingPunct="1">
              <a:buSzTx/>
            </a:pPr>
            <a:r>
              <a:rPr lang="en-GB" altLang="en-US">
                <a:solidFill>
                  <a:schemeClr val="tx1"/>
                </a:solidFill>
                <a:ea typeface="ＭＳ Ｐゴシック" pitchFamily="34" charset="-128"/>
              </a:rPr>
              <a:t>Poll Clerks</a:t>
            </a:r>
          </a:p>
          <a:p>
            <a:pPr eaLnBrk="1" hangingPunct="1">
              <a:buSzTx/>
            </a:pPr>
            <a:r>
              <a:rPr lang="en-GB" altLang="en-US">
                <a:solidFill>
                  <a:schemeClr val="tx1"/>
                </a:solidFill>
                <a:ea typeface="ＭＳ Ｐゴシック" pitchFamily="34" charset="-128"/>
              </a:rPr>
              <a:t>Polling station inspectors</a:t>
            </a:r>
          </a:p>
          <a:p>
            <a:pPr eaLnBrk="1" hangingPunct="1">
              <a:buSzTx/>
            </a:pPr>
            <a:endParaRPr lang="en-GB" altLang="en-US">
              <a:solidFill>
                <a:schemeClr val="tx1"/>
              </a:solidFill>
              <a:ea typeface="ＭＳ Ｐゴシック" pitchFamily="34" charset="-128"/>
            </a:endParaRPr>
          </a:p>
          <a:p>
            <a:pPr marL="0" indent="0" eaLnBrk="1" hangingPunct="1">
              <a:buSzTx/>
              <a:buFontTx/>
              <a:buNone/>
            </a:pPr>
            <a:r>
              <a:rPr lang="en-GB" altLang="en-US">
                <a:solidFill>
                  <a:schemeClr val="tx1"/>
                </a:solidFill>
                <a:ea typeface="ＭＳ Ｐゴシック" pitchFamily="34" charset="-128"/>
              </a:rPr>
              <a:t>All should:</a:t>
            </a:r>
          </a:p>
          <a:p>
            <a:pPr eaLnBrk="1" hangingPunct="1">
              <a:buSzTx/>
            </a:pPr>
            <a:r>
              <a:rPr lang="en-GB" altLang="en-US">
                <a:solidFill>
                  <a:schemeClr val="tx1"/>
                </a:solidFill>
                <a:ea typeface="ＭＳ Ｐゴシック" pitchFamily="34" charset="-128"/>
              </a:rPr>
              <a:t>be polite and professional </a:t>
            </a:r>
          </a:p>
          <a:p>
            <a:pPr eaLnBrk="1" hangingPunct="1">
              <a:buSzTx/>
            </a:pPr>
            <a:r>
              <a:rPr lang="en-GB" altLang="en-US">
                <a:solidFill>
                  <a:schemeClr val="tx1"/>
                </a:solidFill>
                <a:ea typeface="ＭＳ Ｐゴシック" pitchFamily="34" charset="-128"/>
              </a:rPr>
              <a:t>understand the process for issuing ballot papers</a:t>
            </a:r>
          </a:p>
          <a:p>
            <a:pPr marL="228600" lvl="1" indent="-228600" eaLnBrk="1" hangingPunct="1">
              <a:buSzTx/>
              <a:buFontTx/>
              <a:buChar char="•"/>
            </a:pPr>
            <a:r>
              <a:rPr lang="en-GB" altLang="en-US" sz="2400">
                <a:solidFill>
                  <a:schemeClr val="tx1"/>
                </a:solidFill>
                <a:ea typeface="ＭＳ Ｐゴシック" pitchFamily="34" charset="-128"/>
              </a:rPr>
              <a:t>dress appropriately</a:t>
            </a:r>
          </a:p>
          <a:p>
            <a:pPr eaLnBrk="1" hangingPunct="1">
              <a:buSzTx/>
            </a:pPr>
            <a:endParaRPr lang="en-GB" altLang="en-US" sz="2800">
              <a:solidFill>
                <a:schemeClr val="tx1"/>
              </a:solidFill>
              <a:ea typeface="ＭＳ Ｐゴシック" pitchFamily="34" charset="-128"/>
            </a:endParaRPr>
          </a:p>
          <a:p>
            <a:pPr marL="0" indent="0">
              <a:buSzTx/>
              <a:buFontTx/>
              <a:buNone/>
            </a:pPr>
            <a:endParaRPr lang="en-GB" altLang="en-US">
              <a:solidFill>
                <a:schemeClr val="tx1"/>
              </a:solidFill>
              <a:ea typeface="ＭＳ Ｐゴシック" pitchFamily="34" charset="-128"/>
            </a:endParaRP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98C45C36-3147-06C9-751D-E1D671E66961}"/>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Additional Information</a:t>
            </a:r>
          </a:p>
        </p:txBody>
      </p:sp>
      <p:sp>
        <p:nvSpPr>
          <p:cNvPr id="54275" name="Content Placeholder 2">
            <a:extLst>
              <a:ext uri="{FF2B5EF4-FFF2-40B4-BE49-F238E27FC236}">
                <a16:creationId xmlns:a16="http://schemas.microsoft.com/office/drawing/2014/main" id="{25BA134C-59EB-4715-D3F9-04464B5B17C5}"/>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ea typeface="ＭＳ Ｐゴシック" panose="020B0600070205080204" pitchFamily="34" charset="-128"/>
              </a:rPr>
              <a:t>Election team contacts</a:t>
            </a:r>
          </a:p>
          <a:p>
            <a:pPr eaLnBrk="1" hangingPunct="1"/>
            <a:r>
              <a:rPr lang="en-US" altLang="en-US">
                <a:ea typeface="ＭＳ Ｐゴシック" panose="020B0600070205080204" pitchFamily="34" charset="-128"/>
              </a:rPr>
              <a:t>Electoral Commission website</a:t>
            </a:r>
          </a:p>
          <a:p>
            <a:pPr lvl="1" eaLnBrk="1" hangingPunct="1"/>
            <a:r>
              <a:rPr lang="en-US" altLang="en-US" u="sng">
                <a:ea typeface="ＭＳ Ｐゴシック" panose="020B0600070205080204" pitchFamily="34" charset="-128"/>
                <a:hlinkClick r:id="rId3"/>
              </a:rPr>
              <a:t>www.electoralcommission.org.uk</a:t>
            </a:r>
            <a:endParaRPr lang="en-US" altLang="en-US" u="sng">
              <a:ea typeface="ＭＳ Ｐゴシック" panose="020B0600070205080204" pitchFamily="34" charset="-128"/>
            </a:endParaRPr>
          </a:p>
          <a:p>
            <a:pPr eaLnBrk="1" hangingPunct="1"/>
            <a:r>
              <a:rPr lang="en-US" altLang="en-US">
                <a:ea typeface="ＭＳ Ｐゴシック" panose="020B0600070205080204" pitchFamily="34" charset="-128"/>
              </a:rPr>
              <a:t>Feedback Sheets</a:t>
            </a:r>
          </a:p>
          <a:p>
            <a:endParaRPr lang="en-GB" altLang="en-US">
              <a:ea typeface="ＭＳ Ｐゴシック" panose="020B0600070205080204" pitchFamily="34" charset="-128"/>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6846368-8617-22A8-2CE3-6B3A37102C98}"/>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Specific duties of the Presiding Officer</a:t>
            </a:r>
          </a:p>
        </p:txBody>
      </p:sp>
      <p:sp>
        <p:nvSpPr>
          <p:cNvPr id="21507" name="Content Placeholder 2">
            <a:extLst>
              <a:ext uri="{FF2B5EF4-FFF2-40B4-BE49-F238E27FC236}">
                <a16:creationId xmlns:a16="http://schemas.microsoft.com/office/drawing/2014/main" id="{CF1E9442-93A2-5D98-8427-03E16E2803BC}"/>
              </a:ext>
            </a:extLst>
          </p:cNvPr>
          <p:cNvSpPr>
            <a:spLocks noGrp="1"/>
          </p:cNvSpPr>
          <p:nvPr>
            <p:ph idx="1"/>
          </p:nvPr>
        </p:nvSpPr>
        <p:spPr>
          <a:xfrm>
            <a:off x="3203575" y="1828800"/>
            <a:ext cx="5711825" cy="4267200"/>
          </a:xfrm>
          <a:ln cap="flat" algn="ctr">
            <a:miter lim="800000"/>
            <a:headEnd type="none" w="med" len="med"/>
            <a:tailEnd type="none" w="med" len="med"/>
          </a:ln>
        </p:spPr>
        <p:txBody>
          <a:bodyPr/>
          <a:lstStyle/>
          <a:p>
            <a:pPr marL="0" indent="0">
              <a:buSzTx/>
              <a:buFontTx/>
              <a:buNone/>
            </a:pPr>
            <a:r>
              <a:rPr lang="en-GB" altLang="en-US">
                <a:solidFill>
                  <a:schemeClr val="tx1"/>
                </a:solidFill>
              </a:rPr>
              <a:t>Certain duties must only be carried out by the Presiding Officer. These are:</a:t>
            </a:r>
          </a:p>
          <a:p>
            <a:pPr marL="0" indent="0">
              <a:buSzTx/>
              <a:buFontTx/>
              <a:buNone/>
            </a:pPr>
            <a:endParaRPr lang="en-GB" altLang="en-US">
              <a:solidFill>
                <a:schemeClr val="tx1"/>
              </a:solidFill>
            </a:endParaRPr>
          </a:p>
          <a:p>
            <a:pPr eaLnBrk="1" hangingPunct="1">
              <a:buSzTx/>
            </a:pPr>
            <a:r>
              <a:rPr lang="en-GB" altLang="en-US">
                <a:solidFill>
                  <a:schemeClr val="tx1"/>
                </a:solidFill>
                <a:ea typeface="ＭＳ Ｐゴシック" pitchFamily="34" charset="-128"/>
              </a:rPr>
              <a:t>Instructing a police officer to remove someone from the polling station (but they must be allowed to vote)</a:t>
            </a:r>
          </a:p>
          <a:p>
            <a:pPr eaLnBrk="1" hangingPunct="1">
              <a:buSzTx/>
            </a:pPr>
            <a:r>
              <a:rPr lang="en-GB" altLang="en-US">
                <a:solidFill>
                  <a:schemeClr val="tx1"/>
                </a:solidFill>
                <a:ea typeface="ＭＳ Ｐゴシック" pitchFamily="34" charset="-128"/>
              </a:rPr>
              <a:t>Limiting the number of accredited observers present at any one time</a:t>
            </a:r>
          </a:p>
          <a:p>
            <a:pPr marL="0" indent="0">
              <a:buSzTx/>
              <a:buFontTx/>
              <a:buNone/>
            </a:pPr>
            <a:endParaRPr lang="en-GB" altLang="en-US">
              <a:solidFill>
                <a:schemeClr val="tx1"/>
              </a:solidFill>
            </a:endParaRPr>
          </a:p>
          <a:p>
            <a:pPr marL="0" indent="0">
              <a:buSzTx/>
              <a:buFontTx/>
              <a:buNone/>
            </a:pPr>
            <a:endParaRPr lang="en-GB" altLang="en-US">
              <a:solidFill>
                <a:schemeClr val="tx1"/>
              </a:solidFill>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08EB32E-41C5-A179-8D17-E9E0E6195B94}"/>
              </a:ext>
            </a:extLst>
          </p:cNvPr>
          <p:cNvSpPr>
            <a:spLocks noGrp="1" noChangeArrowheads="1"/>
          </p:cNvSpPr>
          <p:nvPr>
            <p:ph type="title"/>
          </p:nvPr>
        </p:nvSpPr>
        <p:spPr>
          <a:xfrm>
            <a:off x="323850" y="1844675"/>
            <a:ext cx="2516188"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Staying safe</a:t>
            </a:r>
          </a:p>
        </p:txBody>
      </p:sp>
      <p:sp>
        <p:nvSpPr>
          <p:cNvPr id="23555" name="Content Placeholder 2">
            <a:extLst>
              <a:ext uri="{FF2B5EF4-FFF2-40B4-BE49-F238E27FC236}">
                <a16:creationId xmlns:a16="http://schemas.microsoft.com/office/drawing/2014/main" id="{E77D7350-55D8-7ACB-5097-A29B3C47515B}"/>
              </a:ext>
            </a:extLst>
          </p:cNvPr>
          <p:cNvSpPr>
            <a:spLocks noGrp="1"/>
          </p:cNvSpPr>
          <p:nvPr>
            <p:ph idx="1"/>
          </p:nvPr>
        </p:nvSpPr>
        <p:spPr>
          <a:ln cap="flat" algn="ctr">
            <a:miter lim="800000"/>
            <a:headEnd type="none" w="med" len="med"/>
            <a:tailEnd type="none" w="med" len="med"/>
          </a:ln>
        </p:spPr>
        <p:txBody>
          <a:bodyPr/>
          <a:lstStyle/>
          <a:p>
            <a:pPr marL="0" indent="0" eaLnBrk="1" hangingPunct="1">
              <a:buSzTx/>
              <a:buFontTx/>
              <a:buNone/>
            </a:pPr>
            <a:r>
              <a:rPr lang="en-US" altLang="en-US">
                <a:solidFill>
                  <a:schemeClr val="tx1"/>
                </a:solidFill>
                <a:ea typeface="ＭＳ Ｐゴシック" pitchFamily="34" charset="-128"/>
              </a:rPr>
              <a:t>All staff throughout the day should:</a:t>
            </a:r>
          </a:p>
          <a:p>
            <a:pPr eaLnBrk="1" hangingPunct="1">
              <a:buSzTx/>
            </a:pPr>
            <a:r>
              <a:rPr lang="en-US" altLang="en-US">
                <a:solidFill>
                  <a:schemeClr val="tx1"/>
                </a:solidFill>
                <a:ea typeface="ＭＳ Ｐゴシック" pitchFamily="34" charset="-128"/>
              </a:rPr>
              <a:t>never put the safety of anyone inside the polling station at risk</a:t>
            </a:r>
          </a:p>
          <a:p>
            <a:pPr eaLnBrk="1" hangingPunct="1">
              <a:buSzTx/>
            </a:pPr>
            <a:r>
              <a:rPr lang="en-US" altLang="en-US">
                <a:solidFill>
                  <a:schemeClr val="tx1"/>
                </a:solidFill>
                <a:ea typeface="ＭＳ Ｐゴシック" pitchFamily="34" charset="-128"/>
              </a:rPr>
              <a:t>be aware of any potential risks to safety</a:t>
            </a:r>
          </a:p>
          <a:p>
            <a:pPr eaLnBrk="1" hangingPunct="1">
              <a:buSzTx/>
            </a:pPr>
            <a:r>
              <a:rPr lang="en-US" altLang="en-US">
                <a:solidFill>
                  <a:schemeClr val="tx1"/>
                </a:solidFill>
                <a:ea typeface="ＭＳ Ｐゴシック" pitchFamily="34" charset="-128"/>
              </a:rPr>
              <a:t>inspect the premises regularly</a:t>
            </a:r>
          </a:p>
          <a:p>
            <a:pPr eaLnBrk="1" hangingPunct="1">
              <a:buSzTx/>
            </a:pPr>
            <a:r>
              <a:rPr lang="en-US" altLang="en-US">
                <a:solidFill>
                  <a:schemeClr val="tx1"/>
                </a:solidFill>
                <a:ea typeface="ＭＳ Ｐゴシック" pitchFamily="34" charset="-128"/>
              </a:rPr>
              <a:t>if hazards are discovered – find a remedy</a:t>
            </a:r>
          </a:p>
          <a:p>
            <a:pPr eaLnBrk="1" hangingPunct="1">
              <a:buSzTx/>
            </a:pPr>
            <a:r>
              <a:rPr lang="en-US" altLang="en-US">
                <a:solidFill>
                  <a:schemeClr val="tx1"/>
                </a:solidFill>
                <a:ea typeface="ＭＳ Ｐゴシック" pitchFamily="34" charset="-128"/>
              </a:rPr>
              <a:t>if an accident occurs – follow procedures</a:t>
            </a:r>
          </a:p>
          <a:p>
            <a:pPr eaLnBrk="1" hangingPunct="1">
              <a:buSzTx/>
            </a:pPr>
            <a:r>
              <a:rPr lang="en-US" altLang="en-US">
                <a:solidFill>
                  <a:schemeClr val="tx1"/>
                </a:solidFill>
                <a:ea typeface="ＭＳ Ｐゴシック" pitchFamily="34" charset="-128"/>
              </a:rPr>
              <a:t>be careful when lifting heavy objects</a:t>
            </a:r>
          </a:p>
          <a:p>
            <a:pPr eaLnBrk="1" hangingPunct="1">
              <a:buSzTx/>
            </a:pPr>
            <a:endParaRPr lang="en-US" altLang="en-US">
              <a:solidFill>
                <a:schemeClr val="tx1"/>
              </a:solidFill>
              <a:ea typeface="ＭＳ Ｐゴシック" pitchFamily="34" charset="-128"/>
            </a:endParaRPr>
          </a:p>
          <a:p>
            <a:pPr eaLnBrk="1" hangingPunct="1">
              <a:buSzTx/>
            </a:pPr>
            <a:endParaRPr lang="en-US" altLang="en-US">
              <a:solidFill>
                <a:schemeClr val="tx1"/>
              </a:solidFill>
              <a:ea typeface="ＭＳ Ｐゴシック" pitchFamily="34" charset="-128"/>
            </a:endParaRPr>
          </a:p>
          <a:p>
            <a:pPr>
              <a:buSzTx/>
            </a:pPr>
            <a:endParaRPr lang="en-GB" altLang="en-US">
              <a:solidFill>
                <a:schemeClr val="tx1"/>
              </a:solidFill>
              <a:ea typeface="ＭＳ Ｐゴシック" pitchFamily="34" charset="-128"/>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490A5C9-B148-26E2-E7B6-52B0A6026B0C}"/>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r>
              <a:rPr kern="1200">
                <a:ln w="9525" cap="flat" cmpd="sng" algn="ctr">
                  <a:noFill/>
                  <a:prstDash val="solid"/>
                  <a:round/>
                  <a:headEnd type="none" w="med" len="med"/>
                  <a:tailEnd type="none" w="med" len="med"/>
                </a:ln>
                <a:solidFill>
                  <a:srgbClr val="0099CC"/>
                </a:solidFill>
                <a:sym typeface="Wingdings"/>
              </a:rPr>
              <a:t>What happens if…</a:t>
            </a:r>
          </a:p>
        </p:txBody>
      </p:sp>
      <p:sp>
        <p:nvSpPr>
          <p:cNvPr id="29699" name="Content Placeholder 2">
            <a:extLst>
              <a:ext uri="{FF2B5EF4-FFF2-40B4-BE49-F238E27FC236}">
                <a16:creationId xmlns:a16="http://schemas.microsoft.com/office/drawing/2014/main" id="{AF84560B-E65F-0334-9702-36F5BE4C0898}"/>
              </a:ext>
            </a:extLst>
          </p:cNvPr>
          <p:cNvSpPr>
            <a:spLocks noGrp="1"/>
          </p:cNvSpPr>
          <p:nvPr>
            <p:ph idx="1"/>
          </p:nvPr>
        </p:nvSpPr>
        <p:spPr>
          <a:xfrm>
            <a:off x="2916238" y="1844675"/>
            <a:ext cx="5943600" cy="4267200"/>
          </a:xfrm>
          <a:ln cap="flat" algn="ctr">
            <a:miter lim="800000"/>
            <a:headEnd type="none" w="med" len="med"/>
            <a:tailEnd type="none" w="med" len="med"/>
          </a:ln>
        </p:spPr>
        <p:txBody>
          <a:bodyPr/>
          <a:lstStyle/>
          <a:p>
            <a:pPr eaLnBrk="1" hangingPunct="1">
              <a:buSzTx/>
            </a:pPr>
            <a:r>
              <a:rPr lang="en-GB" altLang="en-US">
                <a:solidFill>
                  <a:schemeClr val="tx1"/>
                </a:solidFill>
                <a:ea typeface="ＭＳ Ｐゴシック"/>
              </a:rPr>
              <a:t>You can’t make contact with key-holder</a:t>
            </a:r>
          </a:p>
          <a:p>
            <a:pPr eaLnBrk="1" hangingPunct="1">
              <a:buSzTx/>
            </a:pPr>
            <a:r>
              <a:rPr lang="en-GB" altLang="en-US">
                <a:solidFill>
                  <a:schemeClr val="tx1"/>
                </a:solidFill>
                <a:ea typeface="ＭＳ Ｐゴシック"/>
              </a:rPr>
              <a:t>You can’t gain access to the polling station</a:t>
            </a:r>
          </a:p>
          <a:p>
            <a:pPr eaLnBrk="1" hangingPunct="1">
              <a:buSzTx/>
            </a:pPr>
            <a:r>
              <a:rPr lang="en-GB" altLang="en-US">
                <a:solidFill>
                  <a:schemeClr val="tx1"/>
                </a:solidFill>
                <a:ea typeface="ＭＳ Ｐゴシック" pitchFamily="34" charset="-128"/>
              </a:rPr>
              <a:t>Staff fail to turn up or are late</a:t>
            </a:r>
          </a:p>
          <a:p>
            <a:pPr eaLnBrk="1" hangingPunct="1">
              <a:buSzTx/>
            </a:pPr>
            <a:r>
              <a:rPr lang="en-GB" altLang="en-US">
                <a:solidFill>
                  <a:schemeClr val="tx1"/>
                </a:solidFill>
                <a:ea typeface="ＭＳ Ｐゴシック" pitchFamily="34" charset="-128"/>
              </a:rPr>
              <a:t>A member of staff becomes ill</a:t>
            </a:r>
          </a:p>
          <a:p>
            <a:pPr eaLnBrk="1" hangingPunct="1">
              <a:buSzTx/>
            </a:pPr>
            <a:r>
              <a:rPr lang="en-GB" altLang="en-US">
                <a:solidFill>
                  <a:schemeClr val="tx1"/>
                </a:solidFill>
                <a:ea typeface="ＭＳ Ｐゴシック" pitchFamily="34" charset="-128"/>
              </a:rPr>
              <a:t>You have problems displaying notices</a:t>
            </a:r>
          </a:p>
          <a:p>
            <a:pPr eaLnBrk="1" hangingPunct="1">
              <a:buSzTx/>
            </a:pPr>
            <a:r>
              <a:rPr lang="en-GB" altLang="en-US">
                <a:solidFill>
                  <a:schemeClr val="tx1"/>
                </a:solidFill>
                <a:ea typeface="ＭＳ Ｐゴシック" pitchFamily="34" charset="-128"/>
              </a:rPr>
              <a:t>You have the wrong registers allocated to the station</a:t>
            </a:r>
          </a:p>
          <a:p>
            <a:pPr eaLnBrk="1" hangingPunct="1">
              <a:buSzTx/>
            </a:pPr>
            <a:r>
              <a:rPr lang="en-GB" altLang="en-US">
                <a:solidFill>
                  <a:schemeClr val="tx1"/>
                </a:solidFill>
                <a:ea typeface="ＭＳ Ｐゴシック"/>
              </a:rPr>
              <a:t>The ballot paper numbers do not match those pre-printed on the CNL</a:t>
            </a:r>
          </a:p>
          <a:p>
            <a:pPr eaLnBrk="1" hangingPunct="1">
              <a:buSzTx/>
            </a:pPr>
            <a:endParaRPr lang="en-GB" altLang="en-US">
              <a:solidFill>
                <a:schemeClr val="tx1"/>
              </a:solidFill>
              <a:ea typeface="ＭＳ Ｐゴシック" pitchFamily="34" charset="-128"/>
            </a:endParaRPr>
          </a:p>
          <a:p>
            <a:pPr marL="0" indent="0" eaLnBrk="1" hangingPunct="1">
              <a:buSzTx/>
              <a:buFontTx/>
              <a:buNone/>
            </a:pPr>
            <a:r>
              <a:rPr lang="en-GB" altLang="en-US">
                <a:solidFill>
                  <a:schemeClr val="tx1"/>
                </a:solidFill>
                <a:ea typeface="ＭＳ Ｐゴシック" pitchFamily="34" charset="-128"/>
              </a:rPr>
              <a:t> </a:t>
            </a:r>
          </a:p>
          <a:p>
            <a:pPr marL="0" indent="0">
              <a:buSzTx/>
              <a:buFontTx/>
              <a:buNone/>
            </a:pPr>
            <a:endParaRPr lang="en-GB" altLang="en-US">
              <a:solidFill>
                <a:schemeClr val="tx1"/>
              </a:solidFill>
              <a:ea typeface="ＭＳ Ｐゴシック" pitchFamily="34" charset="-12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657CC60-A463-8774-EDD4-8398BFEEFA3D}"/>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a:t>The polling station</a:t>
            </a:r>
          </a:p>
        </p:txBody>
      </p:sp>
      <p:sp>
        <p:nvSpPr>
          <p:cNvPr id="19459" name="Subtitle 2">
            <a:extLst>
              <a:ext uri="{FF2B5EF4-FFF2-40B4-BE49-F238E27FC236}">
                <a16:creationId xmlns:a16="http://schemas.microsoft.com/office/drawing/2014/main" id="{4E7505AB-BE71-E457-5AE0-8245131EC0CC}"/>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a:solidFill>
                  <a:srgbClr val="FFFFFF"/>
                </a:solidFill>
                <a:ea typeface="ＭＳ Ｐゴシック" panose="020B0600070205080204" pitchFamily="34" charset="-128"/>
              </a:rPr>
              <a:t>Setting up, layout and who can enter the polling station</a:t>
            </a:r>
          </a:p>
          <a:p>
            <a:endParaRPr lang="en-GB" altLang="en-US">
              <a:solidFill>
                <a:srgbClr val="FFFFFF"/>
              </a:solidFill>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10886B6-318D-0415-456C-E34ACD02123D}"/>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Polling station layouts</a:t>
            </a:r>
          </a:p>
        </p:txBody>
      </p:sp>
      <p:pic>
        <p:nvPicPr>
          <p:cNvPr id="3" name="Content Placeholder 5">
            <a:extLst>
              <a:ext uri="{FF2B5EF4-FFF2-40B4-BE49-F238E27FC236}">
                <a16:creationId xmlns:a16="http://schemas.microsoft.com/office/drawing/2014/main" id="{FB9DA25C-F075-E5C5-6969-FB0F98693B7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043608" y="1628800"/>
            <a:ext cx="7192106" cy="4954562"/>
          </a:xfrm>
          <a:prstGeom prst="rect">
            <a:avLst/>
          </a:prstGeom>
          <a:ln>
            <a:miter lim="800000"/>
          </a:ln>
        </p:spPr>
      </p:pic>
    </p:spTree>
  </p:cSld>
  <p:clrMapOvr>
    <a:masterClrMapping/>
  </p:clrMapOvr>
  <p:transition>
    <p:dissolve/>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22.02.14"/>
  <p:tag name="AS_TITLE" val="Aspose.Slides for .NET 4.0"/>
  <p:tag name="AS_VERSION" val="22.2"/>
</p:tagLst>
</file>

<file path=ppt/theme/theme1.xml><?xml version="1.0" encoding="utf-8"?>
<a:theme xmlns:a="http://schemas.openxmlformats.org/drawingml/2006/main" name="1_EC_Powerpoint">
  <a:themeElements>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1_EC_Powerpoin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lnDef>
  </a:objectDefaults>
  <a:extraClrSchemeLst>
    <a:extraClrScheme>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EC_Powerpoint">
  <a:themeElements>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1_EC_Powerpoin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lnDef>
  </a:objectDefaults>
  <a:extraClrSchemeLst>
    <a:extraClrScheme>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EC_Powerpoint">
  <a:themeElements>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1_EC_Powerpoin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lnDef>
  </a:objectDefaults>
  <a:extraClrSchemeLst>
    <a:extraClrScheme>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EC_Powerpoint">
  <a:themeElements>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1_EC_Powerpoin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3366"/>
            </a:solidFill>
            <a:effectLst/>
            <a:latin typeface="Times" pitchFamily="18" charset="0"/>
            <a:sym typeface="Times" pitchFamily="18"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3366"/>
            </a:solidFill>
            <a:effectLst/>
            <a:latin typeface="Times" pitchFamily="18" charset="0"/>
            <a:sym typeface="Times" pitchFamily="18" charset="0"/>
          </a:defRPr>
        </a:defPPr>
      </a:lstStyle>
    </a:lnDef>
  </a:objectDefaults>
  <a:extraClrSchemeLst>
    <a:extraClrScheme>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ppt/theme/themeOverride2.xml><?xml version="1.0" encoding="utf-8"?>
<a:themeOverride xmlns:a="http://schemas.openxmlformats.org/drawingml/2006/main">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ppt/theme/themeOverride3.xml><?xml version="1.0" encoding="utf-8"?>
<a:themeOverride xmlns:a="http://schemas.openxmlformats.org/drawingml/2006/main">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ppt/theme/themeOverride4.xml><?xml version="1.0" encoding="utf-8"?>
<a:themeOverride xmlns:a="http://schemas.openxmlformats.org/drawingml/2006/main">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Guidance (EA)" ma:contentTypeID="0x010100AF3E272AA106CD4B8F8855EAE1DE43E30B01001BC1E6EA59883345AF1174D756CA94C5" ma:contentTypeVersion="47" ma:contentTypeDescription="For all EA Guidance" ma:contentTypeScope="" ma:versionID="9d2f49e0c3dc91277a1a95c164db0d89">
  <xsd:schema xmlns:xsd="http://www.w3.org/2001/XMLSchema" xmlns:xs="http://www.w3.org/2001/XMLSchema" xmlns:p="http://schemas.microsoft.com/office/2006/metadata/properties" xmlns:ns2="493acf16-e4f6-4c9b-a835-13355f79d791" xmlns:ns3="fc73922b-ee12-4d47-9fe9-79c993e89b0c" targetNamespace="http://schemas.microsoft.com/office/2006/metadata/properties" ma:root="true" ma:fieldsID="82e553fd53fc1128d866c579280bed1e" ns2:_="" ns3:_="">
    <xsd:import namespace="493acf16-e4f6-4c9b-a835-13355f79d791"/>
    <xsd:import namespace="fc73922b-ee12-4d47-9fe9-79c993e89b0c"/>
    <xsd:element name="properties">
      <xsd:complexType>
        <xsd:sequence>
          <xsd:element name="documentManagement">
            <xsd:complexType>
              <xsd:all>
                <xsd:element ref="ns3:Language_x0020__x0028_EA_x0029_"/>
                <xsd:element ref="ns3:Owner" minOccurs="0"/>
                <xsd:element ref="ns3:ArticleName" minOccurs="0"/>
                <xsd:element ref="ns3:TaxCatchAll" minOccurs="0"/>
                <xsd:element ref="ns2:Original_x0020_Modified_x0020_By" minOccurs="0"/>
                <xsd:element ref="ns2:Original_x0020_Creator" minOccurs="0"/>
                <xsd:element ref="ns3:Retention" minOccurs="0"/>
                <xsd:element ref="ns3:j5093c87c62f4e2ea96105d295eed61a" minOccurs="0"/>
                <xsd:element ref="ns3:TaxCatchAllLabel" minOccurs="0"/>
                <xsd:element ref="ns3:k8d136f7c151492e9a8c9a3ff7eb0306" minOccurs="0"/>
                <xsd:element ref="ns3:o4f6c70134b64a99b8a9c18b6cabc6d3" minOccurs="0"/>
                <xsd:element ref="ns3:b78556a5ab004a83993a9660bce6152c" minOccurs="0"/>
                <xsd:element ref="ns3:b9ca678d06974d1b9a589aa70f41520a" minOccurs="0"/>
                <xsd:element ref="ns3:j4f12893337a4eac9e2d2c696f543b80" minOccurs="0"/>
                <xsd:element ref="ns3:nc1286104a3a4088847700fe2f03ac10" minOccurs="0"/>
                <xsd:element ref="ns3:p66823bc255a48c5b1111b08c7c3cd3f" minOccurs="0"/>
                <xsd:element ref="ns3:je831b0ab68147b593f643c3e92cd3da" minOccurs="0"/>
                <xsd:element ref="ns3:l31485a79714489ba1e137a3446044a9" minOccurs="0"/>
                <xsd:element ref="ns3:_dlc_DocId" minOccurs="0"/>
                <xsd:element ref="ns3:_dlc_DocIdUrl" minOccurs="0"/>
                <xsd:element ref="ns3:_dlc_DocIdPersistId" minOccurs="0"/>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acf16-e4f6-4c9b-a835-13355f79d791" elementFormDefault="qualified">
    <xsd:import namespace="http://schemas.microsoft.com/office/2006/documentManagement/types"/>
    <xsd:import namespace="http://schemas.microsoft.com/office/infopath/2007/PartnerControls"/>
    <xsd:element name="Original_x0020_Modified_x0020_By" ma:index="20" nillable="true" ma:displayName="Original Modified By" ma:hidden="true" ma:internalName="Original_x0020_Modified_x0020_By" ma:readOnly="false">
      <xsd:simpleType>
        <xsd:restriction base="dms:Text"/>
      </xsd:simpleType>
    </xsd:element>
    <xsd:element name="Original_x0020_Creator" ma:index="22" nillable="true" ma:displayName="Original Creator" ma:hidden="true" ma:internalName="Original_x0020_Creator" ma:readOnly="false">
      <xsd:simpleType>
        <xsd:restriction base="dms:Text"/>
      </xsd:simpleType>
    </xsd:element>
    <xsd:element name="MediaServiceMetadata" ma:index="39" nillable="true" ma:displayName="MediaServiceMetadata" ma:hidden="true" ma:internalName="MediaServiceMetadata" ma:readOnly="true">
      <xsd:simpleType>
        <xsd:restriction base="dms:Note"/>
      </xsd:simpleType>
    </xsd:element>
    <xsd:element name="MediaServiceFastMetadata" ma:index="40" nillable="true" ma:displayName="MediaServiceFastMetadata" ma:hidden="true" ma:internalName="MediaServiceFastMetadata" ma:readOnly="true">
      <xsd:simpleType>
        <xsd:restriction base="dms:Note"/>
      </xsd:simpleType>
    </xsd:element>
    <xsd:element name="MediaServiceObjectDetectorVersions" ma:index="41" nillable="true" ma:displayName="MediaServiceObjectDetectorVersions" ma:hidden="true" ma:indexed="true" ma:internalName="MediaServiceObjectDetectorVersions" ma:readOnly="true">
      <xsd:simpleType>
        <xsd:restriction base="dms:Text"/>
      </xsd:simpleType>
    </xsd:element>
    <xsd:element name="lcf76f155ced4ddcb4097134ff3c332f" ma:index="43" nillable="true" ma:taxonomy="true" ma:internalName="lcf76f155ced4ddcb4097134ff3c332f" ma:taxonomyFieldName="MediaServiceImageTags" ma:displayName="Image Tags" ma:readOnly="false" ma:fieldId="{5cf76f15-5ced-4ddc-b409-7134ff3c332f}" ma:taxonomyMulti="true" ma:sspId="7c0fde62-7cba-4014-acb1-76457a673074" ma:termSetId="09814cd3-568e-fe90-9814-8d621ff8fb84" ma:anchorId="fba54fb3-c3e1-fe81-a776-ca4b69148c4d" ma:open="true" ma:isKeyword="false">
      <xsd:complexType>
        <xsd:sequence>
          <xsd:element ref="pc:Terms" minOccurs="0" maxOccurs="1"/>
        </xsd:sequence>
      </xsd:complexType>
    </xsd:element>
    <xsd:element name="MediaServiceDateTaken" ma:index="44" nillable="true" ma:displayName="MediaServiceDateTaken" ma:hidden="true" ma:indexed="true" ma:internalName="MediaServiceDateTaken" ma:readOnly="true">
      <xsd:simpleType>
        <xsd:restriction base="dms:Text"/>
      </xsd:simpleType>
    </xsd:element>
    <xsd:element name="MediaServiceOCR" ma:index="45" nillable="true" ma:displayName="Extracted Text" ma:internalName="MediaServiceOCR" ma:readOnly="true">
      <xsd:simpleType>
        <xsd:restriction base="dms:Note">
          <xsd:maxLength value="255"/>
        </xsd:restriction>
      </xsd:simpleType>
    </xsd:element>
    <xsd:element name="MediaServiceGenerationTime" ma:index="46" nillable="true" ma:displayName="MediaServiceGenerationTime" ma:hidden="true" ma:internalName="MediaServiceGenerationTime" ma:readOnly="true">
      <xsd:simpleType>
        <xsd:restriction base="dms:Text"/>
      </xsd:simpleType>
    </xsd:element>
    <xsd:element name="MediaServiceEventHashCode" ma:index="47" nillable="true" ma:displayName="MediaServiceEventHashCode" ma:hidden="true" ma:internalName="MediaServiceEventHashCode" ma:readOnly="true">
      <xsd:simpleType>
        <xsd:restriction base="dms:Text"/>
      </xsd:simpleType>
    </xsd:element>
    <xsd:element name="MediaServiceSearchProperties" ma:index="5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73922b-ee12-4d47-9fe9-79c993e89b0c" elementFormDefault="qualified">
    <xsd:import namespace="http://schemas.microsoft.com/office/2006/documentManagement/types"/>
    <xsd:import namespace="http://schemas.microsoft.com/office/infopath/2007/PartnerControls"/>
    <xsd:element name="Language_x0020__x0028_EA_x0029_" ma:index="6" ma:displayName="Language (EA)" ma:default="English" ma:format="Dropdown" ma:internalName="Language_x0020__x0028_EA_x0029_" ma:readOnly="false">
      <xsd:simpleType>
        <xsd:restriction base="dms:Choice">
          <xsd:enumeration value="English"/>
          <xsd:enumeration value="Welsh"/>
          <xsd:enumeration value="Bi-lingual"/>
        </xsd:restriction>
      </xsd:simpleType>
    </xsd:element>
    <xsd:element name="Owner" ma:index="7"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rticleName" ma:index="10" nillable="true" ma:displayName="Name" ma:hidden="true" ma:internalName="ArticleName" ma:readOnly="false">
      <xsd:simpleType>
        <xsd:restriction base="dms:Text"/>
      </xsd:simpleType>
    </xsd:element>
    <xsd:element name="TaxCatchAll" ma:index="12" nillable="true" ma:displayName="Taxonomy Catch All Column" ma:hidden="true" ma:list="{b3d0162d-4c3c-4564-b215-192c783a7803}" ma:internalName="TaxCatchAll" ma:readOnly="false" ma:showField="CatchAllData" ma:web="fc73922b-ee12-4d47-9fe9-79c993e89b0c">
      <xsd:complexType>
        <xsd:complexContent>
          <xsd:extension base="dms:MultiChoiceLookup">
            <xsd:sequence>
              <xsd:element name="Value" type="dms:Lookup" maxOccurs="unbounded" minOccurs="0" nillable="true"/>
            </xsd:sequence>
          </xsd:extension>
        </xsd:complexContent>
      </xsd:complexType>
    </xsd:element>
    <xsd:element name="Retention" ma:index="24" nillable="true" ma:displayName="Retention" ma:default="7 years" ma:format="Dropdown" ma:hidden="true" ma:internalName="Retention" ma:readOnly="false">
      <xsd:simpleType>
        <xsd:restriction base="dms:Choice">
          <xsd:enumeration value="6 months"/>
          <xsd:enumeration value="1 year"/>
          <xsd:enumeration value="3 years"/>
          <xsd:enumeration value="7 years"/>
          <xsd:enumeration value="12 years"/>
          <xsd:enumeration value="100 years"/>
        </xsd:restriction>
      </xsd:simpleType>
    </xsd:element>
    <xsd:element name="j5093c87c62f4e2ea96105d295eed61a" ma:index="25" nillable="true" ma:taxonomy="true" ma:internalName="j5093c87c62f4e2ea96105d295eed61a" ma:taxonomyFieldName="GPMS_x0020_marking" ma:displayName="GPMS marking" ma:readOnly="false" ma:default="55;#Official|77462fb2-11a1-4cd5-8628-4e6081b9477e" ma:fieldId="{35093c87-c62f-4e2e-a961-05d295eed61a}" ma:sspId="7c0fde62-7cba-4014-acb1-76457a673074" ma:termSetId="1f343abd-db6c-4475-a574-cc7b5b5bdee2" ma:anchorId="00000000-0000-0000-0000-000000000000" ma:open="true" ma:isKeyword="false">
      <xsd:complexType>
        <xsd:sequence>
          <xsd:element ref="pc:Terms" minOccurs="0" maxOccurs="1"/>
        </xsd:sequence>
      </xsd:complexType>
    </xsd:element>
    <xsd:element name="TaxCatchAllLabel" ma:index="26" nillable="true" ma:displayName="Taxonomy Catch All Column1" ma:hidden="true" ma:list="{b3d0162d-4c3c-4564-b215-192c783a7803}" ma:internalName="TaxCatchAllLabel" ma:readOnly="true" ma:showField="CatchAllDataLabel" ma:web="fc73922b-ee12-4d47-9fe9-79c993e89b0c">
      <xsd:complexType>
        <xsd:complexContent>
          <xsd:extension base="dms:MultiChoiceLookup">
            <xsd:sequence>
              <xsd:element name="Value" type="dms:Lookup" maxOccurs="unbounded" minOccurs="0" nillable="true"/>
            </xsd:sequence>
          </xsd:extension>
        </xsd:complexContent>
      </xsd:complexType>
    </xsd:element>
    <xsd:element name="k8d136f7c151492e9a8c9a3ff7eb0306" ma:index="27" nillable="true" ma:taxonomy="true" ma:internalName="k8d136f7c151492e9a8c9a3ff7eb0306" ma:taxonomyFieldName="ECSubject" ma:displayName="EC Subject" ma:readOnly="false" ma:fieldId="{48d136f7-c151-492e-9a8c-9a3ff7eb0306}" ma:taxonomyMulti="true" ma:sspId="7c0fde62-7cba-4014-acb1-76457a673074" ma:termSetId="0d5ca8a1-c45c-44af-a3cd-d024f1ba8d30" ma:anchorId="00000000-0000-0000-0000-000000000000" ma:open="false" ma:isKeyword="false">
      <xsd:complexType>
        <xsd:sequence>
          <xsd:element ref="pc:Terms" minOccurs="0" maxOccurs="1"/>
        </xsd:sequence>
      </xsd:complexType>
    </xsd:element>
    <xsd:element name="o4f6c70134b64a99b8a9c18b6cabc6d3" ma:index="28" nillable="true" ma:taxonomy="true" ma:internalName="o4f6c70134b64a99b8a9c18b6cabc6d3" ma:taxonomyFieldName="Calendar_x0020_Year" ma:displayName="Calendar Year" ma:readOnly="false" ma:default="54;#2018|26ca1e8c-16e7-413b-b05d-61c89da0dc68" ma:fieldId="{84f6c701-34b6-4a99-b8a9-c18b6cabc6d3}" ma:sspId="7c0fde62-7cba-4014-acb1-76457a673074" ma:termSetId="edba5c96-86f2-4f08-a5c2-e39c740b563b" ma:anchorId="00000000-0000-0000-0000-000000000000" ma:open="true" ma:isKeyword="false">
      <xsd:complexType>
        <xsd:sequence>
          <xsd:element ref="pc:Terms" minOccurs="0" maxOccurs="1"/>
        </xsd:sequence>
      </xsd:complexType>
    </xsd:element>
    <xsd:element name="b78556a5ab004a83993a9660bce6152c" ma:index="29" nillable="true" ma:taxonomy="true" ma:internalName="b78556a5ab004a83993a9660bce6152c" ma:taxonomyFieldName="Audience1" ma:displayName="Audience" ma:readOnly="false" ma:default="52;#All staff|1a1e0e6e-8d96-4235-ac5f-9f1dcc3600b0" ma:fieldId="{b78556a5-ab00-4a83-993a-9660bce6152c}" ma:taxonomyMulti="true" ma:sspId="7c0fde62-7cba-4014-acb1-76457a673074" ma:termSetId="12a82b95-0313-4ef6-8f09-a1fc7e7a5295" ma:anchorId="00000000-0000-0000-0000-000000000000" ma:open="false" ma:isKeyword="false">
      <xsd:complexType>
        <xsd:sequence>
          <xsd:element ref="pc:Terms" minOccurs="0" maxOccurs="1"/>
        </xsd:sequence>
      </xsd:complexType>
    </xsd:element>
    <xsd:element name="b9ca678d06974d1b9a589aa70f41520a" ma:index="30" nillable="true" ma:taxonomy="true" ma:internalName="b9ca678d06974d1b9a589aa70f41520a" ma:taxonomyFieldName="Countries" ma:displayName="Country" ma:readOnly="false" ma:default="53;#UK wide|6834a7d2-fb91-47b3-99a3-3181df52306f" ma:fieldId="{b9ca678d-0697-4d1b-9a58-9aa70f41520a}" ma:taxonomyMulti="true" ma:sspId="7c0fde62-7cba-4014-acb1-76457a673074" ma:termSetId="84dafbee-6db0-42d8-9610-c7f28f591f89" ma:anchorId="00000000-0000-0000-0000-000000000000" ma:open="false" ma:isKeyword="false">
      <xsd:complexType>
        <xsd:sequence>
          <xsd:element ref="pc:Terms" minOccurs="0" maxOccurs="1"/>
        </xsd:sequence>
      </xsd:complexType>
    </xsd:element>
    <xsd:element name="j4f12893337a4eac9e2d2c696f543b80" ma:index="31" nillable="true" ma:taxonomy="true" ma:internalName="j4f12893337a4eac9e2d2c696f543b80" ma:taxonomyFieldName="Financial_x0020_year" ma:displayName="Financial year" ma:readOnly="false" ma:fieldId="{34f12893-337a-4eac-9e2d-2c696f543b80}" ma:sspId="7c0fde62-7cba-4014-acb1-76457a673074" ma:termSetId="e63f34e3-1607-4f97-aade-c4ace54ed86c" ma:anchorId="00000000-0000-0000-0000-000000000000" ma:open="true" ma:isKeyword="false">
      <xsd:complexType>
        <xsd:sequence>
          <xsd:element ref="pc:Terms" minOccurs="0" maxOccurs="1"/>
        </xsd:sequence>
      </xsd:complexType>
    </xsd:element>
    <xsd:element name="nc1286104a3a4088847700fe2f03ac10" ma:index="32" ma:taxonomy="true" ma:internalName="nc1286104a3a4088847700fe2f03ac10" ma:taxonomyFieldName="Audience_x0020__x0028_EA_x0029_" ma:displayName="Audience (EA)" ma:readOnly="false" ma:fieldId="{7c128610-4a3a-4088-8477-00fe2f03ac10}" ma:taxonomyMulti="true" ma:sspId="7c0fde62-7cba-4014-acb1-76457a673074" ma:termSetId="22883ab1-20fa-409f-82a0-6cdff8d70e8a" ma:anchorId="5d5bd0c3-7875-465b-aaa0-f3c8899b7cc0" ma:open="false" ma:isKeyword="false">
      <xsd:complexType>
        <xsd:sequence>
          <xsd:element ref="pc:Terms" minOccurs="0" maxOccurs="1"/>
        </xsd:sequence>
      </xsd:complexType>
    </xsd:element>
    <xsd:element name="p66823bc255a48c5b1111b08c7c3cd3f" ma:index="33" ma:taxonomy="true" ma:internalName="p66823bc255a48c5b1111b08c7c3cd3f" ma:taxonomyFieldName="Event_x0020__x0028_EA_x0029_" ma:displayName="Event (EA)" ma:readOnly="false" ma:fieldId="{966823bc-255a-48c5-b111-1b08c7c3cd3f}" ma:taxonomyMulti="true" ma:sspId="7c0fde62-7cba-4014-acb1-76457a673074" ma:termSetId="22883ab1-20fa-409f-82a0-6cdff8d70e8a" ma:anchorId="048ff262-93eb-4a22-8161-7af91aebadd7" ma:open="false" ma:isKeyword="false">
      <xsd:complexType>
        <xsd:sequence>
          <xsd:element ref="pc:Terms" minOccurs="0" maxOccurs="1"/>
        </xsd:sequence>
      </xsd:complexType>
    </xsd:element>
    <xsd:element name="je831b0ab68147b593f643c3e92cd3da" ma:index="34" ma:taxonomy="true" ma:internalName="je831b0ab68147b593f643c3e92cd3da" ma:taxonomyFieldName="Area_x0020__x0028_EA_x0029_" ma:displayName="Area (EA)" ma:readOnly="false" ma:fieldId="{3e831b0a-b681-47b5-93f6-43c3e92cd3da}" ma:taxonomyMulti="true" ma:sspId="7c0fde62-7cba-4014-acb1-76457a673074" ma:termSetId="22883ab1-20fa-409f-82a0-6cdff8d70e8a" ma:anchorId="b01feb59-ce96-4bd5-a292-147479242a05" ma:open="false" ma:isKeyword="false">
      <xsd:complexType>
        <xsd:sequence>
          <xsd:element ref="pc:Terms" minOccurs="0" maxOccurs="1"/>
        </xsd:sequence>
      </xsd:complexType>
    </xsd:element>
    <xsd:element name="l31485a79714489ba1e137a3446044a9" ma:index="35" ma:taxonomy="true" ma:internalName="l31485a79714489ba1e137a3446044a9" ma:taxonomyFieldName="Guidance_x0020_type_x0020__x0028_EA_x0029_" ma:displayName="Guidance type (EA)" ma:indexed="true" ma:readOnly="false" ma:fieldId="{531485a7-9714-489b-a1e1-37a3446044a9}" ma:sspId="7c0fde62-7cba-4014-acb1-76457a673074" ma:termSetId="22883ab1-20fa-409f-82a0-6cdff8d70e8a" ma:anchorId="5db1a8b8-4c6c-44c9-aa98-67114c5e6289" ma:open="true" ma:isKeyword="false">
      <xsd:complexType>
        <xsd:sequence>
          <xsd:element ref="pc:Terms" minOccurs="0" maxOccurs="1"/>
        </xsd:sequence>
      </xsd:complexType>
    </xsd:element>
    <xsd:element name="_dlc_DocId" ma:index="36" nillable="true" ma:displayName="Document ID Value" ma:description="The value of the document ID assigned to this item." ma:indexed="true" ma:internalName="_dlc_DocId" ma:readOnly="true">
      <xsd:simpleType>
        <xsd:restriction base="dms:Text"/>
      </xsd:simpleType>
    </xsd:element>
    <xsd:element name="_dlc_DocIdUrl" ma:index="3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8" nillable="true" ma:displayName="Persist ID" ma:description="Keep ID on add." ma:hidden="true" ma:internalName="_dlc_DocIdPersistId" ma:readOnly="false">
      <xsd:simpleType>
        <xsd:restriction base="dms:Boolean"/>
      </xsd:simpleType>
    </xsd:element>
    <xsd:element name="SharedWithUsers" ma:index="4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LongProp xmlns="" name="TaxCatchAll"><![CDATA[102;#2015|db2bf23e-dbec-415c-bfc8-4d39104193e5;#150;#May 2015|422dad8d-03e8-4edd-bbac-c3fbd1a40518;#2;#Local government elections|5a21ae26-924a-4744-a4dc-0e03c1213209;#63;#UK parliamentary elections|5470a683-dc10-4d62-a95f-e88158225a57;#55;#Official|77462fb2-11a1-4cd5-8628-4e6081b9477e;#53;#UK wide|6834a7d2-fb91-47b3-99a3-3181df52306f;#52;#All staff|1a1e0e6e-8d96-4235-ac5f-9f1dcc3600b0;#51;#Electoral events|3cfbaf24-06a3-4a4a-89d4-419bd40c2206]]></LongProp>
</LongProperties>
</file>

<file path=customXml/item5.xml><?xml version="1.0" encoding="utf-8"?>
<p:properties xmlns:p="http://schemas.microsoft.com/office/2006/metadata/properties" xmlns:xsi="http://www.w3.org/2001/XMLSchema-instance" xmlns:pc="http://schemas.microsoft.com/office/infopath/2007/PartnerControls">
  <documentManagement>
    <o4f6c70134b64a99b8a9c18b6cabc6d3 xmlns="fc73922b-ee12-4d47-9fe9-79c993e89b0c">
      <Terms xmlns="http://schemas.microsoft.com/office/infopath/2007/PartnerControls">
        <TermInfo xmlns="http://schemas.microsoft.com/office/infopath/2007/PartnerControls">
          <TermName xmlns="http://schemas.microsoft.com/office/infopath/2007/PartnerControls">2015</TermName>
          <TermId xmlns="http://schemas.microsoft.com/office/infopath/2007/PartnerControls">db2bf23e-dbec-415c-bfc8-4d39104193e5</TermId>
        </TermInfo>
      </Terms>
    </o4f6c70134b64a99b8a9c18b6cabc6d3>
    <p66823bc255a48c5b1111b08c7c3cd3f xmlns="fc73922b-ee12-4d47-9fe9-79c993e89b0c">
      <Terms xmlns="http://schemas.microsoft.com/office/infopath/2007/PartnerControls">
        <TermInfo xmlns="http://schemas.microsoft.com/office/infopath/2007/PartnerControls">
          <TermName xmlns="http://schemas.microsoft.com/office/infopath/2007/PartnerControls">Senedd</TermName>
          <TermId xmlns="http://schemas.microsoft.com/office/infopath/2007/PartnerControls">28a21f34-e174-483e-bbd1-22c5147b2871</TermId>
        </TermInfo>
      </Terms>
    </p66823bc255a48c5b1111b08c7c3cd3f>
    <k8d136f7c151492e9a8c9a3ff7eb0306 xmlns="fc73922b-ee12-4d47-9fe9-79c993e89b0c">
      <Terms xmlns="http://schemas.microsoft.com/office/infopath/2007/PartnerControls">
        <TermInfo xmlns="http://schemas.microsoft.com/office/infopath/2007/PartnerControls">
          <TermName xmlns="http://schemas.microsoft.com/office/infopath/2007/PartnerControls">Electoral events</TermName>
          <TermId xmlns="http://schemas.microsoft.com/office/infopath/2007/PartnerControls">3cfbaf24-06a3-4a4a-89d4-419bd40c2206</TermId>
        </TermInfo>
        <TermInfo xmlns="http://schemas.microsoft.com/office/infopath/2007/PartnerControls">
          <TermName xmlns="http://schemas.microsoft.com/office/infopath/2007/PartnerControls">UK parliamentary elections</TermName>
          <TermId xmlns="http://schemas.microsoft.com/office/infopath/2007/PartnerControls">5470a683-dc10-4d62-a95f-e88158225a57</TermId>
        </TermInfo>
        <TermInfo xmlns="http://schemas.microsoft.com/office/infopath/2007/PartnerControls">
          <TermName xmlns="http://schemas.microsoft.com/office/infopath/2007/PartnerControls">Local government elections</TermName>
          <TermId xmlns="http://schemas.microsoft.com/office/infopath/2007/PartnerControls">5a21ae26-924a-4744-a4dc-0e03c1213209</TermId>
        </TermInfo>
      </Terms>
    </k8d136f7c151492e9a8c9a3ff7eb0306>
    <l31485a79714489ba1e137a3446044a9 xmlns="fc73922b-ee12-4d47-9fe9-79c993e89b0c">
      <Terms xmlns="http://schemas.microsoft.com/office/infopath/2007/PartnerControls">
        <TermInfo xmlns="http://schemas.microsoft.com/office/infopath/2007/PartnerControls">
          <TermName xmlns="http://schemas.microsoft.com/office/infopath/2007/PartnerControls">Supporting Resource</TermName>
          <TermId xmlns="http://schemas.microsoft.com/office/infopath/2007/PartnerControls">046fdab6-b44b-4f3d-aa13-e1a7611ba2d0</TermId>
        </TermInfo>
      </Terms>
    </l31485a79714489ba1e137a3446044a9>
    <_dlc_DocId xmlns="fc73922b-ee12-4d47-9fe9-79c993e89b0c">ECHGU-1236231365-6188</_dlc_DocId>
    <ArticleName xmlns="fc73922b-ee12-4d47-9fe9-79c993e89b0c" xsi:nil="true"/>
    <b9ca678d06974d1b9a589aa70f41520a xmlns="fc73922b-ee12-4d47-9fe9-79c993e89b0c">
      <Terms xmlns="http://schemas.microsoft.com/office/infopath/2007/PartnerControls">
        <TermInfo xmlns="http://schemas.microsoft.com/office/infopath/2007/PartnerControls">
          <TermName xmlns="http://schemas.microsoft.com/office/infopath/2007/PartnerControls">UK wide</TermName>
          <TermId xmlns="http://schemas.microsoft.com/office/infopath/2007/PartnerControls">6834a7d2-fb91-47b3-99a3-3181df52306f</TermId>
        </TermInfo>
      </Terms>
    </b9ca678d06974d1b9a589aa70f41520a>
    <Language_x0020__x0028_EA_x0029_ xmlns="fc73922b-ee12-4d47-9fe9-79c993e89b0c">English</Language_x0020__x0028_EA_x0029_>
    <j4f12893337a4eac9e2d2c696f543b80 xmlns="fc73922b-ee12-4d47-9fe9-79c993e89b0c">
      <Terms xmlns="http://schemas.microsoft.com/office/infopath/2007/PartnerControls"/>
    </j4f12893337a4eac9e2d2c696f543b80>
    <TaxCatchAll xmlns="fc73922b-ee12-4d47-9fe9-79c993e89b0c">
      <Value>102</Value>
      <Value>133</Value>
      <Value>2</Value>
      <Value>63</Value>
      <Value>150</Value>
      <Value>136</Value>
      <Value>143</Value>
      <Value>55</Value>
      <Value>139</Value>
      <Value>53</Value>
      <Value>52</Value>
      <Value>51</Value>
    </TaxCatchAll>
    <Original_x0020_Modified_x0020_By xmlns="493acf16-e4f6-4c9b-a835-13355f79d791" xsi:nil="true"/>
    <nc1286104a3a4088847700fe2f03ac10 xmlns="fc73922b-ee12-4d47-9fe9-79c993e89b0c">
      <Terms xmlns="http://schemas.microsoft.com/office/infopath/2007/PartnerControls">
        <TermInfo xmlns="http://schemas.microsoft.com/office/infopath/2007/PartnerControls">
          <TermName xmlns="http://schemas.microsoft.com/office/infopath/2007/PartnerControls">RO</TermName>
          <TermId xmlns="http://schemas.microsoft.com/office/infopath/2007/PartnerControls">9ab7a96e-a7bd-4c42-99d8-e2b2fe25086a</TermId>
        </TermInfo>
      </Terms>
    </nc1286104a3a4088847700fe2f03ac10>
    <b78556a5ab004a83993a9660bce6152c xmlns="fc73922b-ee12-4d47-9fe9-79c993e89b0c">
      <Terms xmlns="http://schemas.microsoft.com/office/infopath/2007/PartnerControls">
        <TermInfo xmlns="http://schemas.microsoft.com/office/infopath/2007/PartnerControls">
          <TermName xmlns="http://schemas.microsoft.com/office/infopath/2007/PartnerControls">All staff</TermName>
          <TermId xmlns="http://schemas.microsoft.com/office/infopath/2007/PartnerControls">1a1e0e6e-8d96-4235-ac5f-9f1dcc3600b0</TermId>
        </TermInfo>
      </Terms>
    </b78556a5ab004a83993a9660bce6152c>
    <Original_x0020_Creator xmlns="493acf16-e4f6-4c9b-a835-13355f79d791" xsi:nil="true"/>
    <Retention xmlns="fc73922b-ee12-4d47-9fe9-79c993e89b0c">7 years</Retention>
    <je831b0ab68147b593f643c3e92cd3da xmlns="fc73922b-ee12-4d47-9fe9-79c993e89b0c">
      <Terms xmlns="http://schemas.microsoft.com/office/infopath/2007/PartnerControls">
        <TermInfo xmlns="http://schemas.microsoft.com/office/infopath/2007/PartnerControls">
          <TermName xmlns="http://schemas.microsoft.com/office/infopath/2007/PartnerControls">Wales</TermName>
          <TermId xmlns="http://schemas.microsoft.com/office/infopath/2007/PartnerControls">067e2ff8-581f-4d30-81c0-e3b3fe8fc8a2</TermId>
        </TermInfo>
      </Terms>
    </je831b0ab68147b593f643c3e92cd3da>
    <_dlc_DocIdPersistId xmlns="fc73922b-ee12-4d47-9fe9-79c993e89b0c">false</_dlc_DocIdPersistId>
    <Owner xmlns="fc73922b-ee12-4d47-9fe9-79c993e89b0c">
      <UserInfo>
        <DisplayName>Joanne Nelson</DisplayName>
        <AccountId>32</AccountId>
        <AccountType/>
      </UserInfo>
    </Owner>
    <_dlc_DocIdUrl xmlns="fc73922b-ee12-4d47-9fe9-79c993e89b0c">
      <Url>https://electoralcommissionorguk.sharepoint.com/teams/CT_EAG/_layouts/15/DocIdRedir.aspx?ID=ECHGU-1236231365-6188</Url>
      <Description>ECHGU-1236231365-6188</Description>
    </_dlc_DocIdUrl>
    <j5093c87c62f4e2ea96105d295eed61a xmlns="fc73922b-ee12-4d47-9fe9-79c993e89b0c">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77462fb2-11a1-4cd5-8628-4e6081b9477e</TermId>
        </TermInfo>
      </Terms>
    </j5093c87c62f4e2ea96105d295eed61a>
    <lcf76f155ced4ddcb4097134ff3c332f xmlns="493acf16-e4f6-4c9b-a835-13355f79d79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15FFC3D-C626-4E6D-BE0C-3E3147803358}">
  <ds:schemaRefs>
    <ds:schemaRef ds:uri="http://schemas.microsoft.com/sharepoint/v3/contenttype/forms"/>
  </ds:schemaRefs>
</ds:datastoreItem>
</file>

<file path=customXml/itemProps2.xml><?xml version="1.0" encoding="utf-8"?>
<ds:datastoreItem xmlns:ds="http://schemas.openxmlformats.org/officeDocument/2006/customXml" ds:itemID="{B3363DC5-F591-462A-ACA7-FAFE2BC76EB7}">
  <ds:schemaRefs>
    <ds:schemaRef ds:uri="http://schemas.microsoft.com/sharepoint/events"/>
  </ds:schemaRefs>
</ds:datastoreItem>
</file>

<file path=customXml/itemProps3.xml><?xml version="1.0" encoding="utf-8"?>
<ds:datastoreItem xmlns:ds="http://schemas.openxmlformats.org/officeDocument/2006/customXml" ds:itemID="{BB14D115-1F79-4023-9F93-F5851D76C0AD}">
  <ds:schemaRefs>
    <ds:schemaRef ds:uri="493acf16-e4f6-4c9b-a835-13355f79d791"/>
    <ds:schemaRef ds:uri="fc73922b-ee12-4d47-9fe9-79c993e89b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E1C5B818-B8AC-4FDC-B8B8-75DC67D8C8C6}">
  <ds:schemaRefs>
    <ds:schemaRef ds:uri=""/>
    <ds:schemaRef ds:uri="http://schemas.microsoft.com/office/2006/metadata/longProperties"/>
  </ds:schemaRefs>
</ds:datastoreItem>
</file>

<file path=customXml/itemProps5.xml><?xml version="1.0" encoding="utf-8"?>
<ds:datastoreItem xmlns:ds="http://schemas.openxmlformats.org/officeDocument/2006/customXml" ds:itemID="{0214E99E-0AB3-4797-9E8C-A965DB4E6200}">
  <ds:schemaRefs>
    <ds:schemaRef ds:uri="http://schemas.openxmlformats.org/package/2006/metadata/core-properties"/>
    <ds:schemaRef ds:uri="493acf16-e4f6-4c9b-a835-13355f79d791"/>
    <ds:schemaRef ds:uri="http://schemas.microsoft.com/office/2006/documentManagement/types"/>
    <ds:schemaRef ds:uri="http://purl.org/dc/dcmitype/"/>
    <ds:schemaRef ds:uri="http://purl.org/dc/elements/1.1/"/>
    <ds:schemaRef ds:uri="fc73922b-ee12-4d47-9fe9-79c993e89b0c"/>
    <ds:schemaRef ds:uri="http://schemas.microsoft.com/office/infopath/2007/PartnerControl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TotalTime>
  <Words>8012</Words>
  <Application>Microsoft Office PowerPoint</Application>
  <PresentationFormat>On-screen Show (4:3)</PresentationFormat>
  <Paragraphs>746</Paragraphs>
  <Slides>40</Slides>
  <Notes>40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40</vt:i4>
      </vt:variant>
    </vt:vector>
  </HeadingPairs>
  <TitlesOfParts>
    <vt:vector size="56" baseType="lpstr">
      <vt:lpstr>ＭＳ Ｐゴシック</vt:lpstr>
      <vt:lpstr>Apple Casual</vt:lpstr>
      <vt:lpstr>Arial</vt:lpstr>
      <vt:lpstr>Arial (Headings)</vt:lpstr>
      <vt:lpstr>Arial Bold</vt:lpstr>
      <vt:lpstr>Arial Unicode MS</vt:lpstr>
      <vt:lpstr>Calibri</vt:lpstr>
      <vt:lpstr>Helvetica Neue</vt:lpstr>
      <vt:lpstr>Swis721LtBTW05-Medium</vt:lpstr>
      <vt:lpstr>Symbol</vt:lpstr>
      <vt:lpstr>Times</vt:lpstr>
      <vt:lpstr>Wingdings</vt:lpstr>
      <vt:lpstr>1_EC_Powerpoint</vt:lpstr>
      <vt:lpstr>2_EC_Powerpoint</vt:lpstr>
      <vt:lpstr>4_EC_Powerpoint</vt:lpstr>
      <vt:lpstr>5_EC_Powerpoint</vt:lpstr>
      <vt:lpstr>Polling station staff training session</vt:lpstr>
      <vt:lpstr>Introduction </vt:lpstr>
      <vt:lpstr>Your role working in a polling station</vt:lpstr>
      <vt:lpstr>Staff in the polling station  </vt:lpstr>
      <vt:lpstr>Specific duties of the Presiding Officer</vt:lpstr>
      <vt:lpstr>Staying safe</vt:lpstr>
      <vt:lpstr>What happens if…</vt:lpstr>
      <vt:lpstr>The polling station</vt:lpstr>
      <vt:lpstr>Polling station layouts</vt:lpstr>
      <vt:lpstr>Polling station layouts (cont’d)</vt:lpstr>
      <vt:lpstr>Polling station layouts (cont’d)</vt:lpstr>
      <vt:lpstr>Getting ready to open the polling station</vt:lpstr>
      <vt:lpstr>Who can enter the polling station?</vt:lpstr>
      <vt:lpstr>Accredited observers and Commission representatives</vt:lpstr>
      <vt:lpstr>Customer care</vt:lpstr>
      <vt:lpstr>Ensuring access for all voters – being aware of the barriers faced by disabled voters</vt:lpstr>
      <vt:lpstr>Ensuring access for all voters – what you can do</vt:lpstr>
      <vt:lpstr>Ensuring access for all voters – supporting people with sight loss</vt:lpstr>
      <vt:lpstr>The experience of someone with a learning disability when they vote in a polling station  Charlotte – polling station https://www.youtube.com/watch?v=xmA_ZtYqGaE   Harry – polling station https://www.youtube.com/watch?v=-KjeqUkqj5Y </vt:lpstr>
      <vt:lpstr>Who can and cannot vote?</vt:lpstr>
      <vt:lpstr>Who is  eligible to vote at the polling station at Senedd elections?</vt:lpstr>
      <vt:lpstr>Issuing the ballot papers</vt:lpstr>
      <vt:lpstr>Example Corresponding Number List (CNL)  </vt:lpstr>
      <vt:lpstr>Example reverse of ballot paper</vt:lpstr>
      <vt:lpstr>Marking the register  </vt:lpstr>
      <vt:lpstr>Providing information  on the  number of ballot papers issued</vt:lpstr>
      <vt:lpstr>Anonymous electors [slide to be used only if relevant]</vt:lpstr>
      <vt:lpstr>Secrecy of the vote</vt:lpstr>
      <vt:lpstr>Marking the Senedd election ballot paper</vt:lpstr>
      <vt:lpstr>If voters ask you how to vote…..  </vt:lpstr>
      <vt:lpstr>What  happens if…?</vt:lpstr>
      <vt:lpstr>The  prescribed questions </vt:lpstr>
      <vt:lpstr>Postal votes </vt:lpstr>
      <vt:lpstr>Postal votes</vt:lpstr>
      <vt:lpstr>Close of poll</vt:lpstr>
      <vt:lpstr>Managing a queue</vt:lpstr>
      <vt:lpstr>Close of poll</vt:lpstr>
      <vt:lpstr>After close of poll </vt:lpstr>
      <vt:lpstr>Any questions? </vt:lpstr>
      <vt:lpstr>Additional Information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for polling station staff SENEDD</dc:title>
  <dc:subject/>
  <dc:creator>TADS Ltd</dc:creator>
  <cp:keywords/>
  <dc:description/>
  <cp:lastModifiedBy>Helen Clark</cp:lastModifiedBy>
  <cp:revision>2</cp:revision>
  <cp:lastPrinted>2016-01-05T10:01:02Z</cp:lastPrinted>
  <dcterms:created xsi:type="dcterms:W3CDTF">1601-01-01T00:00:00Z</dcterms:created>
  <dcterms:modified xsi:type="dcterms:W3CDTF">2025-11-17T14:20:24Z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TX6SW6SUV4E4-666515829-3017</vt:lpwstr>
  </property>
  <property fmtid="{D5CDD505-2E9C-101B-9397-08002B2CF9AE}" pid="3" name="_dlc_DocIdItemGuid">
    <vt:lpwstr>4529f33d-d86c-4430-9096-c1363022b738</vt:lpwstr>
  </property>
  <property fmtid="{D5CDD505-2E9C-101B-9397-08002B2CF9AE}" pid="4" name="_dlc_DocIdPersistId">
    <vt:lpwstr/>
  </property>
  <property fmtid="{D5CDD505-2E9C-101B-9397-08002B2CF9AE}" pid="5" name="_dlc_DocIdUrl">
    <vt:lpwstr>https://electoralcommissionorguk.sharepoint.com/teams/CT_EAG/_layouts/15/DocIdRedir.aspx?ID=TX6SW6SUV4E4-666515829-3017, TX6SW6SUV4E4-666515829-3017</vt:lpwstr>
  </property>
  <property fmtid="{D5CDD505-2E9C-101B-9397-08002B2CF9AE}" pid="6" name="ArticleName">
    <vt:lpwstr/>
  </property>
  <property fmtid="{D5CDD505-2E9C-101B-9397-08002B2CF9AE}" pid="7" name="Audience1">
    <vt:lpwstr>52;#All staff|1a1e0e6e-8d96-4235-ac5f-9f1dcc3600b0</vt:lpwstr>
  </property>
  <property fmtid="{D5CDD505-2E9C-101B-9397-08002B2CF9AE}" pid="8" name="AverageRating">
    <vt:lpwstr/>
  </property>
  <property fmtid="{D5CDD505-2E9C-101B-9397-08002B2CF9AE}" pid="9" name="b78556a5ab004a83993a9660bce6152c">
    <vt:lpwstr>All staff|1a1e0e6e-8d96-4235-ac5f-9f1dcc3600b0</vt:lpwstr>
  </property>
  <property fmtid="{D5CDD505-2E9C-101B-9397-08002B2CF9AE}" pid="10" name="b9ca678d06974d1b9a589aa70f41520a">
    <vt:lpwstr>UK wide|6834a7d2-fb91-47b3-99a3-3181df52306f</vt:lpwstr>
  </property>
  <property fmtid="{D5CDD505-2E9C-101B-9397-08002B2CF9AE}" pid="11" name="Category">
    <vt:lpwstr>791;#WS3 - Guidance and supporting resources for ROs and RROs|efeb66b1-3e40-4edf-9862-f1ba72bc4ddd</vt:lpwstr>
  </property>
  <property fmtid="{D5CDD505-2E9C-101B-9397-08002B2CF9AE}" pid="12" name="ContentTypeId">
    <vt:lpwstr>0x010100AF3E272AA106CD4B8F8855EAE1DE43E30B01001BC1E6EA59883345AF1174D756CA94C5</vt:lpwstr>
  </property>
  <property fmtid="{D5CDD505-2E9C-101B-9397-08002B2CF9AE}" pid="13" name="Countries">
    <vt:lpwstr>53;#UK wide|6834a7d2-fb91-47b3-99a3-3181df52306f</vt:lpwstr>
  </property>
  <property fmtid="{D5CDD505-2E9C-101B-9397-08002B2CF9AE}" pid="14" name="d7e05c9ad6914a3c91fc7c6d52d321c1">
    <vt:lpwstr/>
  </property>
  <property fmtid="{D5CDD505-2E9C-101B-9397-08002B2CF9AE}" pid="15" name="display_urn:schemas-microsoft-com:office:office#Owner">
    <vt:lpwstr>Simon Baker</vt:lpwstr>
  </property>
  <property fmtid="{D5CDD505-2E9C-101B-9397-08002B2CF9AE}" pid="16" name="ECSubject">
    <vt:lpwstr>51;#Electoral events|3cfbaf24-06a3-4a4a-89d4-419bd40c2206;#63;#UK parliamentary elections|5470a683-dc10-4d62-a95f-e88158225a57;#2;#Local government elections|5a21ae26-924a-4744-a4dc-0e03c1213209</vt:lpwstr>
  </property>
  <property fmtid="{D5CDD505-2E9C-101B-9397-08002B2CF9AE}" pid="17" name="Electoral Event">
    <vt:lpwstr>152;#UK parliamentary elections|5470a683-dc10-4d62-a95f-e88158225a57</vt:lpwstr>
  </property>
  <property fmtid="{D5CDD505-2E9C-101B-9397-08002B2CF9AE}" pid="18" name="Financial year">
    <vt:lpwstr/>
  </property>
  <property fmtid="{D5CDD505-2E9C-101B-9397-08002B2CF9AE}" pid="19" name="Financial_x0020_year">
    <vt:lpwstr/>
  </property>
  <property fmtid="{D5CDD505-2E9C-101B-9397-08002B2CF9AE}" pid="20" name="h6fb27d4aac1450da7417332cd6c7000">
    <vt:lpwstr>WS3 - Guidance and supporting resources for ROs and RROs|efeb66b1-3e40-4edf-9862-f1ba72bc4ddd</vt:lpwstr>
  </property>
  <property fmtid="{D5CDD505-2E9C-101B-9397-08002B2CF9AE}" pid="21" name="i1810b1101b44b14bbc21f09779139fa">
    <vt:lpwstr/>
  </property>
  <property fmtid="{D5CDD505-2E9C-101B-9397-08002B2CF9AE}" pid="22" name="j4f12893337a4eac9e2d2c696f543b80">
    <vt:lpwstr/>
  </property>
  <property fmtid="{D5CDD505-2E9C-101B-9397-08002B2CF9AE}" pid="23" name="j5093c87c62f4e2ea96105d295eed61a">
    <vt:lpwstr>Official|77462fb2-11a1-4cd5-8628-4e6081b9477e</vt:lpwstr>
  </property>
  <property fmtid="{D5CDD505-2E9C-101B-9397-08002B2CF9AE}" pid="24" name="k8d136f7c151492e9a8c9a3ff7eb0306">
    <vt:lpwstr>Electoral events|3cfbaf24-06a3-4a4a-89d4-419bd40c2206;UK parliamentary elections|5470a683-dc10-4d62-a95f-e88158225a57;Local government elections|5a21ae26-924a-4744-a4dc-0e03c1213209</vt:lpwstr>
  </property>
  <property fmtid="{D5CDD505-2E9C-101B-9397-08002B2CF9AE}" pid="25" name="LikedBy">
    <vt:lpwstr/>
  </property>
  <property fmtid="{D5CDD505-2E9C-101B-9397-08002B2CF9AE}" pid="26" name="LikesCount">
    <vt:lpwstr/>
  </property>
  <property fmtid="{D5CDD505-2E9C-101B-9397-08002B2CF9AE}" pid="27" name="LINKTEK-CHUNK-1">
    <vt:lpwstr>010021{"F":2,"I":"24E0-DEC7-4074-F6CB"}</vt:lpwstr>
  </property>
  <property fmtid="{D5CDD505-2E9C-101B-9397-08002B2CF9AE}" pid="28" name="Month">
    <vt:lpwstr/>
  </property>
  <property fmtid="{D5CDD505-2E9C-101B-9397-08002B2CF9AE}" pid="29" name="n1c1b04c02ef414ba7cc6e68c55f9e2a">
    <vt:lpwstr>WS3 - Returning officer delivery|4f69987c-b2ff-4198-93e6-f041bb695c6e</vt:lpwstr>
  </property>
  <property fmtid="{D5CDD505-2E9C-101B-9397-08002B2CF9AE}" pid="30" name="o4f6c70134b64a99b8a9c18b6cabc6d3">
    <vt:lpwstr>2015|db2bf23e-dbec-415c-bfc8-4d39104193e5</vt:lpwstr>
  </property>
  <property fmtid="{D5CDD505-2E9C-101B-9397-08002B2CF9AE}" pid="31" name="Original Creator">
    <vt:lpwstr/>
  </property>
  <property fmtid="{D5CDD505-2E9C-101B-9397-08002B2CF9AE}" pid="32" name="Original Modified By">
    <vt:lpwstr/>
  </property>
  <property fmtid="{D5CDD505-2E9C-101B-9397-08002B2CF9AE}" pid="33" name="Owner">
    <vt:lpwstr>163</vt:lpwstr>
  </property>
  <property fmtid="{D5CDD505-2E9C-101B-9397-08002B2CF9AE}" pid="34" name="pf1c3e1bd69e4157938b459bbd5820b8">
    <vt:lpwstr>May 2015|422dad8d-03e8-4edd-bbac-c3fbd1a40518</vt:lpwstr>
  </property>
  <property fmtid="{D5CDD505-2E9C-101B-9397-08002B2CF9AE}" pid="35" name="PPM Stage">
    <vt:lpwstr/>
  </property>
  <property fmtid="{D5CDD505-2E9C-101B-9397-08002B2CF9AE}" pid="36" name="PPM_x0020_Stage">
    <vt:lpwstr/>
  </property>
  <property fmtid="{D5CDD505-2E9C-101B-9397-08002B2CF9AE}" pid="37" name="ProtectiveMarking">
    <vt:lpwstr>Not protectively marked</vt:lpwstr>
  </property>
  <property fmtid="{D5CDD505-2E9C-101B-9397-08002B2CF9AE}" pid="38" name="Published to website">
    <vt:lpwstr/>
  </property>
  <property fmtid="{D5CDD505-2E9C-101B-9397-08002B2CF9AE}" pid="39" name="RatedBy">
    <vt:lpwstr/>
  </property>
  <property fmtid="{D5CDD505-2E9C-101B-9397-08002B2CF9AE}" pid="40" name="RatingCount">
    <vt:lpwstr/>
  </property>
  <property fmtid="{D5CDD505-2E9C-101B-9397-08002B2CF9AE}" pid="41" name="Ratings">
    <vt:lpwstr/>
  </property>
  <property fmtid="{D5CDD505-2E9C-101B-9397-08002B2CF9AE}" pid="42" name="Retention">
    <vt:lpwstr>7 years</vt:lpwstr>
  </property>
  <property fmtid="{D5CDD505-2E9C-101B-9397-08002B2CF9AE}" pid="43" name="TaxCatchAll">
    <vt:lpwstr>102;#2015|db2bf23e-dbec-415c-bfc8-4d39104193e5;#150;#May 2015|422dad8d-03e8-4edd-bbac-c3fbd1a40518;#2;#Local government elections|5a21ae26-924a-4744-a4dc-0e03c1213209;#63;#UK parliamentary elections|5470a683-dc10-4d62-a95f-e88158225a57;#55;#Official|77462</vt:lpwstr>
  </property>
  <property fmtid="{D5CDD505-2E9C-101B-9397-08002B2CF9AE}" pid="44" name="TaxKeyword">
    <vt:lpwstr/>
  </property>
  <property fmtid="{D5CDD505-2E9C-101B-9397-08002B2CF9AE}" pid="45" name="TaxKeywordTaxHTField">
    <vt:lpwstr/>
  </property>
  <property fmtid="{D5CDD505-2E9C-101B-9397-08002B2CF9AE}" pid="46" name="Work stream">
    <vt:lpwstr>789;#WS3 - Returning officer delivery|4f69987c-b2ff-4198-93e6-f041bb695c6e</vt:lpwstr>
  </property>
  <property fmtid="{D5CDD505-2E9C-101B-9397-08002B2CF9AE}" pid="47" name="Work_x0020_stream">
    <vt:lpwstr>789;#WS3 - Returning officer delivery|4f69987c-b2ff-4198-93e6-f041bb695c6e</vt:lpwstr>
  </property>
  <property fmtid="{D5CDD505-2E9C-101B-9397-08002B2CF9AE}" pid="48" name="display_urn:schemas-microsoft-com:office:office#Editor">
    <vt:lpwstr>T1-Linkfixer</vt:lpwstr>
  </property>
  <property fmtid="{D5CDD505-2E9C-101B-9397-08002B2CF9AE}" pid="49" name="p66823bc255a48c5b1111b08c7c3cd3f">
    <vt:lpwstr/>
  </property>
  <property fmtid="{D5CDD505-2E9C-101B-9397-08002B2CF9AE}" pid="50" name="Event (EA)">
    <vt:lpwstr>143;#Senedd|28a21f34-e174-483e-bbd1-22c5147b2871</vt:lpwstr>
  </property>
  <property fmtid="{D5CDD505-2E9C-101B-9397-08002B2CF9AE}" pid="51" name="PeriodOfReview">
    <vt:lpwstr/>
  </property>
  <property fmtid="{D5CDD505-2E9C-101B-9397-08002B2CF9AE}" pid="52" name="NextReviewDate ">
    <vt:lpwstr/>
  </property>
  <property fmtid="{D5CDD505-2E9C-101B-9397-08002B2CF9AE}" pid="53" name="Audience (EA)">
    <vt:lpwstr>136;#RO|9ab7a96e-a7bd-4c42-99d8-e2b2fe25086a</vt:lpwstr>
  </property>
  <property fmtid="{D5CDD505-2E9C-101B-9397-08002B2CF9AE}" pid="54" name="DateOfIssue">
    <vt:lpwstr/>
  </property>
  <property fmtid="{D5CDD505-2E9C-101B-9397-08002B2CF9AE}" pid="55" name="nc1286104a3a4088847700fe2f03ac10">
    <vt:lpwstr/>
  </property>
  <property fmtid="{D5CDD505-2E9C-101B-9397-08002B2CF9AE}" pid="56" name="LastReviewDate">
    <vt:lpwstr/>
  </property>
  <property fmtid="{D5CDD505-2E9C-101B-9397-08002B2CF9AE}" pid="57" name="DocumentOwner">
    <vt:lpwstr/>
  </property>
  <property fmtid="{D5CDD505-2E9C-101B-9397-08002B2CF9AE}" pid="58" name="Language (EA)">
    <vt:lpwstr/>
  </property>
  <property fmtid="{D5CDD505-2E9C-101B-9397-08002B2CF9AE}" pid="59" name="ApprovingBody">
    <vt:lpwstr/>
  </property>
  <property fmtid="{D5CDD505-2E9C-101B-9397-08002B2CF9AE}" pid="60" name="l31485a79714489ba1e137a3446044a9">
    <vt:lpwstr/>
  </property>
  <property fmtid="{D5CDD505-2E9C-101B-9397-08002B2CF9AE}" pid="61" name="je831b0ab68147b593f643c3e92cd3da">
    <vt:lpwstr/>
  </property>
  <property fmtid="{D5CDD505-2E9C-101B-9397-08002B2CF9AE}" pid="62" name="Area (EA)">
    <vt:lpwstr>139;#Wales|067e2ff8-581f-4d30-81c0-e3b3fe8fc8a2</vt:lpwstr>
  </property>
  <property fmtid="{D5CDD505-2E9C-101B-9397-08002B2CF9AE}" pid="63" name="display_urn:schemas-microsoft-com:office:office#Author">
    <vt:lpwstr>Joanne Nelson</vt:lpwstr>
  </property>
  <property fmtid="{D5CDD505-2E9C-101B-9397-08002B2CF9AE}" pid="64" name="Event_x0020__x0028_EA_x0029_">
    <vt:lpwstr>143;#Senedd|28a21f34-e174-483e-bbd1-22c5147b2871</vt:lpwstr>
  </property>
  <property fmtid="{D5CDD505-2E9C-101B-9397-08002B2CF9AE}" pid="65" name="Audience_x0020__x0028_EA_x0029_">
    <vt:lpwstr>136;#RO|9ab7a96e-a7bd-4c42-99d8-e2b2fe25086a</vt:lpwstr>
  </property>
  <property fmtid="{D5CDD505-2E9C-101B-9397-08002B2CF9AE}" pid="66" name="Area_x0020__x0028_EA_x0029_">
    <vt:lpwstr>139;#Wales|067e2ff8-581f-4d30-81c0-e3b3fe8fc8a2</vt:lpwstr>
  </property>
  <property fmtid="{D5CDD505-2E9C-101B-9397-08002B2CF9AE}" pid="67" name="NextReviewDate">
    <vt:lpwstr/>
  </property>
  <property fmtid="{D5CDD505-2E9C-101B-9397-08002B2CF9AE}" pid="68" name="MediaServiceImageTags">
    <vt:lpwstr/>
  </property>
  <property fmtid="{D5CDD505-2E9C-101B-9397-08002B2CF9AE}" pid="69" name="Calendar_x0020_Year">
    <vt:lpwstr>102;#2015|db2bf23e-dbec-415c-bfc8-4d39104193e5</vt:lpwstr>
  </property>
  <property fmtid="{D5CDD505-2E9C-101B-9397-08002B2CF9AE}" pid="70" name="Calendar Year">
    <vt:lpwstr>102;#2015|db2bf23e-dbec-415c-bfc8-4d39104193e5</vt:lpwstr>
  </property>
  <property fmtid="{D5CDD505-2E9C-101B-9397-08002B2CF9AE}" pid="71" name="Guidance type (EA)">
    <vt:lpwstr>133;#Supporting Resource|046fdab6-b44b-4f3d-aa13-e1a7611ba2d0</vt:lpwstr>
  </property>
  <property fmtid="{D5CDD505-2E9C-101B-9397-08002B2CF9AE}" pid="72" name="GPMS_x0020_marking">
    <vt:lpwstr>55;#Official|77462fb2-11a1-4cd5-8628-4e6081b9477e</vt:lpwstr>
  </property>
  <property fmtid="{D5CDD505-2E9C-101B-9397-08002B2CF9AE}" pid="73" name="Guidance_x0020_type_x0020__x0028_EA_x0029_">
    <vt:lpwstr>133;#Supporting Resource|046fdab6-b44b-4f3d-aa13-e1a7611ba2d0</vt:lpwstr>
  </property>
  <property fmtid="{D5CDD505-2E9C-101B-9397-08002B2CF9AE}" pid="74" name="GPMS marking">
    <vt:lpwstr>55;#Official|77462fb2-11a1-4cd5-8628-4e6081b9477e</vt:lpwstr>
  </property>
  <property fmtid="{D5CDD505-2E9C-101B-9397-08002B2CF9AE}" pid="75" name="PPM_x0020_Name">
    <vt:lpwstr>150;#May 2015|422dad8d-03e8-4edd-bbac-c3fbd1a40518</vt:lpwstr>
  </property>
  <property fmtid="{D5CDD505-2E9C-101B-9397-08002B2CF9AE}" pid="76" name="PPM Name">
    <vt:lpwstr>150;#May 2015|422dad8d-03e8-4edd-bbac-c3fbd1a40518</vt:lpwstr>
  </property>
</Properties>
</file>