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 id="2147483995" r:id="rId6"/>
    <p:sldMasterId id="2147484149" r:id="rId7"/>
    <p:sldMasterId id="2147484029" r:id="rId8"/>
    <p:sldMasterId id="2147484020" r:id="rId9"/>
    <p:sldMasterId id="2147483660" r:id="rId10"/>
    <p:sldMasterId id="2147484001" r:id="rId11"/>
  </p:sldMasterIdLst>
  <p:notesMasterIdLst>
    <p:notesMasterId r:id="rId36"/>
  </p:notesMasterIdLst>
  <p:sldIdLst>
    <p:sldId id="1069" r:id="rId12"/>
    <p:sldId id="1090" r:id="rId13"/>
    <p:sldId id="1076" r:id="rId14"/>
    <p:sldId id="1074" r:id="rId15"/>
    <p:sldId id="1073" r:id="rId16"/>
    <p:sldId id="1075" r:id="rId17"/>
    <p:sldId id="370" r:id="rId18"/>
    <p:sldId id="375" r:id="rId19"/>
    <p:sldId id="372" r:id="rId20"/>
    <p:sldId id="1089" r:id="rId21"/>
    <p:sldId id="374" r:id="rId22"/>
    <p:sldId id="1071" r:id="rId23"/>
    <p:sldId id="1086" r:id="rId24"/>
    <p:sldId id="1096" r:id="rId25"/>
    <p:sldId id="1106" r:id="rId26"/>
    <p:sldId id="1107" r:id="rId27"/>
    <p:sldId id="1100" r:id="rId28"/>
    <p:sldId id="1094" r:id="rId29"/>
    <p:sldId id="1102" r:id="rId30"/>
    <p:sldId id="1093" r:id="rId31"/>
    <p:sldId id="1098" r:id="rId32"/>
    <p:sldId id="1088" r:id="rId33"/>
    <p:sldId id="1097" r:id="rId34"/>
    <p:sldId id="1105" r:id="rId35"/>
  </p:sldIdLst>
  <p:sldSz cx="12192000" cy="6858000"/>
  <p:notesSz cx="6858000" cy="9144000"/>
  <p:embeddedFontLst>
    <p:embeddedFont>
      <p:font typeface="Montserrat" panose="00000500000000000000" pitchFamily="2" charset="0"/>
      <p:regular r:id="rId37"/>
      <p:bold r:id="rId38"/>
      <p:italic r:id="rId39"/>
      <p:boldItalic r:id="rId40"/>
    </p:embeddedFont>
    <p:embeddedFont>
      <p:font typeface="Montserrat Alternates Black" panose="020B0604020202020204" charset="0"/>
      <p:bold r:id="rId41"/>
      <p:boldItalic r:id="rId42"/>
    </p:embeddedFont>
    <p:embeddedFont>
      <p:font typeface="Montserrat Alternates Light" panose="020B0604020202020204" charset="0"/>
      <p:regular r:id="rId43"/>
      <p:italic r:id="rId44"/>
    </p:embeddedFont>
    <p:embeddedFont>
      <p:font typeface="Montserrat Black" panose="00000A00000000000000" pitchFamily="2" charset="0"/>
      <p:bold r:id="rId45"/>
      <p:boldItalic r:id="rId46"/>
    </p:embeddedFont>
    <p:embeddedFont>
      <p:font typeface="Montserrat ExtraBold" panose="00000900000000000000" pitchFamily="2" charset="0"/>
      <p:bold r:id="rId47"/>
      <p:italic r:id="rId48"/>
      <p:boldItalic r:id="rId49"/>
    </p:embeddedFont>
    <p:embeddedFont>
      <p:font typeface="Montserrat ExtraLight" panose="00000300000000000000" pitchFamily="2" charset="0"/>
      <p:regular r:id="rId50"/>
      <p:italic r:id="rId51"/>
    </p:embeddedFont>
    <p:embeddedFont>
      <p:font typeface="Montserrat Light" panose="00000400000000000000" pitchFamily="2"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AD599016-E291-16CD-F184-32B8BDFB7AD5}" name="Judy Edwards" initials="JE" userId="S::jedwards@electoralcommission.org.uk::97ec32ec-1920-4447-8ec7-1835dc49ef49" providerId="AD"/>
  <p188:author id="{AEFCC31A-6811-6FB1-F2C1-40785D59D348}" name="Rhydian Thomas" initials="RT" userId="S::rthomas@electoralcommission.org.uk::5b769986-26d0-47f0-918c-75b0ca982eaf"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80444575-6BF4-B0CE-9897-43231D170FA5}" name="Ella Farrell" initials="EF" userId="S::EFarrell@electoralcommission.org.uk::3bcc5984-a8ec-4a68-b886-dac933e6b3da" providerId="AD"/>
  <p188:author id="{68BC56A0-EF2D-2085-04E9-B0750A231FC4}" name="Ella Griffiths-Downing" initials="EG" userId="S::egriffiths-downing@electoralcommission.org.uk::33ffaaba-aa99-4d0a-8d15-81ef0440cc8f" providerId="AD"/>
  <p188:author id="{BE8DA9C0-318A-B95C-9133-286E928E9627}" name="Tom Hawthorn" initials="TH" userId="S::thawthorn@electoralcommission.org.uk::2ecd7021-6950-4b62-9ef0-2868c16ea7bf" providerId="AD"/>
  <p188:author id="{DB9A5FCB-843B-4710-AC8D-D8FC16FA4E53}" name="Ella Farrell" initials="EF" userId="S::efarrell@electoralcommission.org.uk::3bcc5984-a8ec-4a68-b886-dac933e6b3da" providerId="AD"/>
  <p188:author id="{6DC000E1-9B4F-86C5-2F1D-20A75BFD24CC}" name="Ella Griffiths-Downing" initials="ED" userId="S::EGriffiths-Downing@electoralcommission.org.uk::33ffaaba-aa99-4d0a-8d15-81ef0440cc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FF8BFF"/>
    <a:srgbClr val="00E7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57B9F1-507C-4238-B03C-890F97E6C19C}" v="1" dt="2026-01-21T08:28:22.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0" autoAdjust="0"/>
  </p:normalViewPr>
  <p:slideViewPr>
    <p:cSldViewPr snapToGrid="0">
      <p:cViewPr varScale="1">
        <p:scale>
          <a:sx n="48" d="100"/>
          <a:sy n="48" d="100"/>
        </p:scale>
        <p:origin x="1341" y="2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3.fntdata"/><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microsoft.com/office/2016/11/relationships/changesInfo" Target="changesInfos/changesInfo1.xml"/><Relationship Id="rId5" Type="http://schemas.openxmlformats.org/officeDocument/2006/relationships/slideMaster" Target="slideMasters/slideMaster1.xml"/><Relationship Id="rId19" Type="http://schemas.openxmlformats.org/officeDocument/2006/relationships/slide" Target="slides/slide8.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font" Target="fonts/font2.fntdata"/><Relationship Id="rId46" Type="http://schemas.openxmlformats.org/officeDocument/2006/relationships/font" Target="fonts/font10.fntdata"/><Relationship Id="rId59"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Master" Target="slideMasters/slideMaster6.xml"/><Relationship Id="rId31" Type="http://schemas.openxmlformats.org/officeDocument/2006/relationships/slide" Target="slides/slide20.xml"/><Relationship Id="rId44" Type="http://schemas.openxmlformats.org/officeDocument/2006/relationships/font" Target="fonts/font8.fntdata"/><Relationship Id="rId52" Type="http://schemas.openxmlformats.org/officeDocument/2006/relationships/font" Target="fonts/font16.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Farrell" userId="S::efarrell@electoralcommission.org.uk::3bcc5984-a8ec-4a68-b886-dac933e6b3da" providerId="AD" clId="Web-{E90DF848-01F1-D4A5-45E7-D85068A6EE72}"/>
    <pc:docChg chg="modSld">
      <pc:chgData name="Ella Farrell" userId="S::efarrell@electoralcommission.org.uk::3bcc5984-a8ec-4a68-b886-dac933e6b3da" providerId="AD" clId="Web-{E90DF848-01F1-D4A5-45E7-D85068A6EE72}" dt="2026-01-06T15:42:15.447" v="6"/>
      <pc:docMkLst>
        <pc:docMk/>
      </pc:docMkLst>
    </pc:docChg>
  </pc:docChgLst>
  <pc:docChgLst>
    <pc:chgData name="Ella Farrell" userId="S::efarrell@electoralcommission.org.uk::3bcc5984-a8ec-4a68-b886-dac933e6b3da" providerId="AD" clId="Web-{039E6F6F-4182-AAF1-C0BC-F6E0BB8E45B7}"/>
    <pc:docChg chg="addSld delSld modSld sldOrd">
      <pc:chgData name="Ella Farrell" userId="S::efarrell@electoralcommission.org.uk::3bcc5984-a8ec-4a68-b886-dac933e6b3da" providerId="AD" clId="Web-{039E6F6F-4182-AAF1-C0BC-F6E0BB8E45B7}" dt="2026-01-06T15:46:27.723" v="20"/>
      <pc:docMkLst>
        <pc:docMk/>
      </pc:docMkLst>
      <pc:sldChg chg="modSp ord">
        <pc:chgData name="Ella Farrell" userId="S::efarrell@electoralcommission.org.uk::3bcc5984-a8ec-4a68-b886-dac933e6b3da" providerId="AD" clId="Web-{039E6F6F-4182-AAF1-C0BC-F6E0BB8E45B7}" dt="2026-01-06T15:46:21.067" v="19" actId="20577"/>
        <pc:sldMkLst>
          <pc:docMk/>
          <pc:sldMk cId="4151477664" sldId="1088"/>
        </pc:sldMkLst>
        <pc:spChg chg="mod">
          <ac:chgData name="Ella Farrell" userId="S::efarrell@electoralcommission.org.uk::3bcc5984-a8ec-4a68-b886-dac933e6b3da" providerId="AD" clId="Web-{039E6F6F-4182-AAF1-C0BC-F6E0BB8E45B7}" dt="2026-01-06T15:46:21.067" v="19" actId="20577"/>
          <ac:spMkLst>
            <pc:docMk/>
            <pc:sldMk cId="4151477664" sldId="1088"/>
            <ac:spMk id="2" creationId="{14B7D3B1-5724-AC84-8DBB-4916C668213E}"/>
          </ac:spMkLst>
        </pc:spChg>
        <pc:spChg chg="mod">
          <ac:chgData name="Ella Farrell" userId="S::efarrell@electoralcommission.org.uk::3bcc5984-a8ec-4a68-b886-dac933e6b3da" providerId="AD" clId="Web-{039E6F6F-4182-AAF1-C0BC-F6E0BB8E45B7}" dt="2026-01-06T15:46:06.082" v="5" actId="20577"/>
          <ac:spMkLst>
            <pc:docMk/>
            <pc:sldMk cId="4151477664" sldId="1088"/>
            <ac:spMk id="5" creationId="{78B3ACF2-BD3A-284B-767A-93C913D1B0F3}"/>
          </ac:spMkLst>
        </pc:spChg>
      </pc:sldChg>
      <pc:sldChg chg="add replId">
        <pc:chgData name="Ella Farrell" userId="S::efarrell@electoralcommission.org.uk::3bcc5984-a8ec-4a68-b886-dac933e6b3da" providerId="AD" clId="Web-{039E6F6F-4182-AAF1-C0BC-F6E0BB8E45B7}" dt="2026-01-06T15:45:05.926" v="0"/>
        <pc:sldMkLst>
          <pc:docMk/>
          <pc:sldMk cId="2220150079" sldId="1105"/>
        </pc:sldMkLst>
      </pc:sldChg>
    </pc:docChg>
  </pc:docChgLst>
  <pc:docChgLst>
    <pc:chgData name="Ella Griffiths-Downing" userId="S::egriffiths-downing@electoralcommission.org.uk::33ffaaba-aa99-4d0a-8d15-81ef0440cc8f" providerId="AD" clId="Web-{0DB8284B-4BBB-9B8E-3A69-1B1CD9DFF568}"/>
    <pc:docChg chg="modSld">
      <pc:chgData name="Ella Griffiths-Downing" userId="S::egriffiths-downing@electoralcommission.org.uk::33ffaaba-aa99-4d0a-8d15-81ef0440cc8f" providerId="AD" clId="Web-{0DB8284B-4BBB-9B8E-3A69-1B1CD9DFF568}" dt="2026-01-09T13:53:06.288" v="2" actId="20577"/>
      <pc:docMkLst>
        <pc:docMk/>
      </pc:docMkLst>
      <pc:sldChg chg="modSp">
        <pc:chgData name="Ella Griffiths-Downing" userId="S::egriffiths-downing@electoralcommission.org.uk::33ffaaba-aa99-4d0a-8d15-81ef0440cc8f" providerId="AD" clId="Web-{0DB8284B-4BBB-9B8E-3A69-1B1CD9DFF568}" dt="2026-01-09T13:53:06.288" v="2" actId="20577"/>
        <pc:sldMkLst>
          <pc:docMk/>
          <pc:sldMk cId="4151477664" sldId="1088"/>
        </pc:sldMkLst>
        <pc:spChg chg="mod">
          <ac:chgData name="Ella Griffiths-Downing" userId="S::egriffiths-downing@electoralcommission.org.uk::33ffaaba-aa99-4d0a-8d15-81ef0440cc8f" providerId="AD" clId="Web-{0DB8284B-4BBB-9B8E-3A69-1B1CD9DFF568}" dt="2026-01-09T13:53:06.288" v="2" actId="20577"/>
          <ac:spMkLst>
            <pc:docMk/>
            <pc:sldMk cId="4151477664" sldId="1088"/>
            <ac:spMk id="5" creationId="{78B3ACF2-BD3A-284B-767A-93C913D1B0F3}"/>
          </ac:spMkLst>
        </pc:spChg>
      </pc:sldChg>
    </pc:docChg>
  </pc:docChgLst>
  <pc:docChgLst>
    <pc:chgData name="Ella Griffiths-Downing" userId="33ffaaba-aa99-4d0a-8d15-81ef0440cc8f" providerId="ADAL" clId="{BEF4D0F1-8412-49FD-8A4C-8A9E31FC881E}"/>
    <pc:docChg chg="modSld">
      <pc:chgData name="Ella Griffiths-Downing" userId="33ffaaba-aa99-4d0a-8d15-81ef0440cc8f" providerId="ADAL" clId="{BEF4D0F1-8412-49FD-8A4C-8A9E31FC881E}" dt="2026-01-21T08:28:59.730" v="16" actId="113"/>
      <pc:docMkLst>
        <pc:docMk/>
      </pc:docMkLst>
      <pc:sldChg chg="modSp mod">
        <pc:chgData name="Ella Griffiths-Downing" userId="33ffaaba-aa99-4d0a-8d15-81ef0440cc8f" providerId="ADAL" clId="{BEF4D0F1-8412-49FD-8A4C-8A9E31FC881E}" dt="2026-01-21T08:27:43.770" v="0" actId="790"/>
        <pc:sldMkLst>
          <pc:docMk/>
          <pc:sldMk cId="1285669471" sldId="370"/>
        </pc:sldMkLst>
        <pc:spChg chg="mod">
          <ac:chgData name="Ella Griffiths-Downing" userId="33ffaaba-aa99-4d0a-8d15-81ef0440cc8f" providerId="ADAL" clId="{BEF4D0F1-8412-49FD-8A4C-8A9E31FC881E}" dt="2026-01-21T08:27:43.770" v="0" actId="790"/>
          <ac:spMkLst>
            <pc:docMk/>
            <pc:sldMk cId="1285669471" sldId="370"/>
            <ac:spMk id="2" creationId="{02040007-1488-8960-4E74-D6DA022C86A8}"/>
          </ac:spMkLst>
        </pc:spChg>
        <pc:spChg chg="mod">
          <ac:chgData name="Ella Griffiths-Downing" userId="33ffaaba-aa99-4d0a-8d15-81ef0440cc8f" providerId="ADAL" clId="{BEF4D0F1-8412-49FD-8A4C-8A9E31FC881E}" dt="2026-01-21T08:27:43.770" v="0" actId="790"/>
          <ac:spMkLst>
            <pc:docMk/>
            <pc:sldMk cId="1285669471" sldId="370"/>
            <ac:spMk id="3" creationId="{A9EF8427-F672-5DBB-2D11-E832BD5EB622}"/>
          </ac:spMkLst>
        </pc:spChg>
        <pc:spChg chg="mod">
          <ac:chgData name="Ella Griffiths-Downing" userId="33ffaaba-aa99-4d0a-8d15-81ef0440cc8f" providerId="ADAL" clId="{BEF4D0F1-8412-49FD-8A4C-8A9E31FC881E}" dt="2026-01-21T08:27:43.770" v="0" actId="790"/>
          <ac:spMkLst>
            <pc:docMk/>
            <pc:sldMk cId="1285669471" sldId="370"/>
            <ac:spMk id="5" creationId="{5531CDF4-77FB-A913-EBD5-C4B4CDE59077}"/>
          </ac:spMkLst>
        </pc:spChg>
      </pc:sldChg>
      <pc:sldChg chg="modSp mod">
        <pc:chgData name="Ella Griffiths-Downing" userId="33ffaaba-aa99-4d0a-8d15-81ef0440cc8f" providerId="ADAL" clId="{BEF4D0F1-8412-49FD-8A4C-8A9E31FC881E}" dt="2026-01-21T08:28:47.898" v="15" actId="790"/>
        <pc:sldMkLst>
          <pc:docMk/>
          <pc:sldMk cId="1057726091" sldId="372"/>
        </pc:sldMkLst>
        <pc:spChg chg="mod">
          <ac:chgData name="Ella Griffiths-Downing" userId="33ffaaba-aa99-4d0a-8d15-81ef0440cc8f" providerId="ADAL" clId="{BEF4D0F1-8412-49FD-8A4C-8A9E31FC881E}" dt="2026-01-21T08:28:47.898" v="15" actId="790"/>
          <ac:spMkLst>
            <pc:docMk/>
            <pc:sldMk cId="1057726091" sldId="372"/>
            <ac:spMk id="4" creationId="{0BE04DA3-A776-5BFE-DD95-4FF890E1BC5C}"/>
          </ac:spMkLst>
        </pc:spChg>
        <pc:spChg chg="mod">
          <ac:chgData name="Ella Griffiths-Downing" userId="33ffaaba-aa99-4d0a-8d15-81ef0440cc8f" providerId="ADAL" clId="{BEF4D0F1-8412-49FD-8A4C-8A9E31FC881E}" dt="2026-01-21T08:28:47.898" v="15" actId="790"/>
          <ac:spMkLst>
            <pc:docMk/>
            <pc:sldMk cId="1057726091" sldId="372"/>
            <ac:spMk id="6" creationId="{3C693649-6F23-6620-967A-BCEA67ECBBD9}"/>
          </ac:spMkLst>
        </pc:spChg>
        <pc:spChg chg="mod">
          <ac:chgData name="Ella Griffiths-Downing" userId="33ffaaba-aa99-4d0a-8d15-81ef0440cc8f" providerId="ADAL" clId="{BEF4D0F1-8412-49FD-8A4C-8A9E31FC881E}" dt="2026-01-21T08:28:47.898" v="15" actId="790"/>
          <ac:spMkLst>
            <pc:docMk/>
            <pc:sldMk cId="1057726091" sldId="372"/>
            <ac:spMk id="7" creationId="{823A4E1A-B0ED-37FE-286A-46A89702C8BF}"/>
          </ac:spMkLst>
        </pc:spChg>
        <pc:spChg chg="mod">
          <ac:chgData name="Ella Griffiths-Downing" userId="33ffaaba-aa99-4d0a-8d15-81ef0440cc8f" providerId="ADAL" clId="{BEF4D0F1-8412-49FD-8A4C-8A9E31FC881E}" dt="2026-01-21T08:28:47.898" v="15" actId="790"/>
          <ac:spMkLst>
            <pc:docMk/>
            <pc:sldMk cId="1057726091" sldId="372"/>
            <ac:spMk id="8" creationId="{62F46AB6-7425-FE78-F81F-9330F6306AAC}"/>
          </ac:spMkLst>
        </pc:spChg>
        <pc:spChg chg="mod">
          <ac:chgData name="Ella Griffiths-Downing" userId="33ffaaba-aa99-4d0a-8d15-81ef0440cc8f" providerId="ADAL" clId="{BEF4D0F1-8412-49FD-8A4C-8A9E31FC881E}" dt="2026-01-21T08:28:47.898" v="15" actId="790"/>
          <ac:spMkLst>
            <pc:docMk/>
            <pc:sldMk cId="1057726091" sldId="372"/>
            <ac:spMk id="9" creationId="{DDCFA4D9-3BEF-4F64-5716-C57144DC983A}"/>
          </ac:spMkLst>
        </pc:spChg>
        <pc:spChg chg="mod">
          <ac:chgData name="Ella Griffiths-Downing" userId="33ffaaba-aa99-4d0a-8d15-81ef0440cc8f" providerId="ADAL" clId="{BEF4D0F1-8412-49FD-8A4C-8A9E31FC881E}" dt="2026-01-21T08:28:47.898" v="15" actId="790"/>
          <ac:spMkLst>
            <pc:docMk/>
            <pc:sldMk cId="1057726091" sldId="372"/>
            <ac:spMk id="10" creationId="{704A1074-2B95-33E6-C364-44B9F3E63654}"/>
          </ac:spMkLst>
        </pc:spChg>
      </pc:sldChg>
      <pc:sldChg chg="modSp mod">
        <pc:chgData name="Ella Griffiths-Downing" userId="33ffaaba-aa99-4d0a-8d15-81ef0440cc8f" providerId="ADAL" clId="{BEF4D0F1-8412-49FD-8A4C-8A9E31FC881E}" dt="2026-01-21T08:27:43.770" v="0" actId="790"/>
        <pc:sldMkLst>
          <pc:docMk/>
          <pc:sldMk cId="2063970292" sldId="374"/>
        </pc:sldMkLst>
        <pc:spChg chg="mod">
          <ac:chgData name="Ella Griffiths-Downing" userId="33ffaaba-aa99-4d0a-8d15-81ef0440cc8f" providerId="ADAL" clId="{BEF4D0F1-8412-49FD-8A4C-8A9E31FC881E}" dt="2026-01-21T08:27:43.770" v="0" actId="790"/>
          <ac:spMkLst>
            <pc:docMk/>
            <pc:sldMk cId="2063970292" sldId="374"/>
            <ac:spMk id="3" creationId="{6B0632E0-E51A-88D2-75DE-C58F77C88B38}"/>
          </ac:spMkLst>
        </pc:spChg>
        <pc:spChg chg="mod">
          <ac:chgData name="Ella Griffiths-Downing" userId="33ffaaba-aa99-4d0a-8d15-81ef0440cc8f" providerId="ADAL" clId="{BEF4D0F1-8412-49FD-8A4C-8A9E31FC881E}" dt="2026-01-21T08:27:43.770" v="0" actId="790"/>
          <ac:spMkLst>
            <pc:docMk/>
            <pc:sldMk cId="2063970292" sldId="374"/>
            <ac:spMk id="4" creationId="{7F1C3581-D1DD-0A5C-0999-197229F1BB50}"/>
          </ac:spMkLst>
        </pc:spChg>
        <pc:spChg chg="mod">
          <ac:chgData name="Ella Griffiths-Downing" userId="33ffaaba-aa99-4d0a-8d15-81ef0440cc8f" providerId="ADAL" clId="{BEF4D0F1-8412-49FD-8A4C-8A9E31FC881E}" dt="2026-01-21T08:27:43.770" v="0" actId="790"/>
          <ac:spMkLst>
            <pc:docMk/>
            <pc:sldMk cId="2063970292" sldId="374"/>
            <ac:spMk id="35" creationId="{D5B39233-DF7C-21C1-82A0-AEB84CB728F5}"/>
          </ac:spMkLst>
        </pc:spChg>
        <pc:spChg chg="mod">
          <ac:chgData name="Ella Griffiths-Downing" userId="33ffaaba-aa99-4d0a-8d15-81ef0440cc8f" providerId="ADAL" clId="{BEF4D0F1-8412-49FD-8A4C-8A9E31FC881E}" dt="2026-01-21T08:27:43.770" v="0" actId="790"/>
          <ac:spMkLst>
            <pc:docMk/>
            <pc:sldMk cId="2063970292" sldId="374"/>
            <ac:spMk id="36" creationId="{6CCED0E2-612B-5159-3C34-4047E7A85F56}"/>
          </ac:spMkLst>
        </pc:spChg>
        <pc:spChg chg="mod">
          <ac:chgData name="Ella Griffiths-Downing" userId="33ffaaba-aa99-4d0a-8d15-81ef0440cc8f" providerId="ADAL" clId="{BEF4D0F1-8412-49FD-8A4C-8A9E31FC881E}" dt="2026-01-21T08:27:43.770" v="0" actId="790"/>
          <ac:spMkLst>
            <pc:docMk/>
            <pc:sldMk cId="2063970292" sldId="374"/>
            <ac:spMk id="39" creationId="{DEEA6CA7-385D-9504-7D43-86DF8D8A01BC}"/>
          </ac:spMkLst>
        </pc:spChg>
        <pc:spChg chg="mod">
          <ac:chgData name="Ella Griffiths-Downing" userId="33ffaaba-aa99-4d0a-8d15-81ef0440cc8f" providerId="ADAL" clId="{BEF4D0F1-8412-49FD-8A4C-8A9E31FC881E}" dt="2026-01-21T08:27:43.770" v="0" actId="790"/>
          <ac:spMkLst>
            <pc:docMk/>
            <pc:sldMk cId="2063970292" sldId="374"/>
            <ac:spMk id="49" creationId="{28AB2CC7-13F8-0B41-DFA3-9C94748D0747}"/>
          </ac:spMkLst>
        </pc:spChg>
        <pc:spChg chg="mod">
          <ac:chgData name="Ella Griffiths-Downing" userId="33ffaaba-aa99-4d0a-8d15-81ef0440cc8f" providerId="ADAL" clId="{BEF4D0F1-8412-49FD-8A4C-8A9E31FC881E}" dt="2026-01-21T08:27:43.770" v="0" actId="790"/>
          <ac:spMkLst>
            <pc:docMk/>
            <pc:sldMk cId="2063970292" sldId="374"/>
            <ac:spMk id="50" creationId="{79746A7C-2928-43BF-C9C5-7FCBD8803DE0}"/>
          </ac:spMkLst>
        </pc:spChg>
        <pc:spChg chg="mod">
          <ac:chgData name="Ella Griffiths-Downing" userId="33ffaaba-aa99-4d0a-8d15-81ef0440cc8f" providerId="ADAL" clId="{BEF4D0F1-8412-49FD-8A4C-8A9E31FC881E}" dt="2026-01-21T08:27:43.770" v="0" actId="790"/>
          <ac:spMkLst>
            <pc:docMk/>
            <pc:sldMk cId="2063970292" sldId="374"/>
            <ac:spMk id="83" creationId="{4E62F3E0-B321-10F7-8161-4CD4B462E9D1}"/>
          </ac:spMkLst>
        </pc:spChg>
        <pc:spChg chg="mod">
          <ac:chgData name="Ella Griffiths-Downing" userId="33ffaaba-aa99-4d0a-8d15-81ef0440cc8f" providerId="ADAL" clId="{BEF4D0F1-8412-49FD-8A4C-8A9E31FC881E}" dt="2026-01-21T08:27:43.770" v="0" actId="790"/>
          <ac:spMkLst>
            <pc:docMk/>
            <pc:sldMk cId="2063970292" sldId="374"/>
            <ac:spMk id="84" creationId="{47B6F0DA-7B89-691E-04AD-304D1808E94E}"/>
          </ac:spMkLst>
        </pc:spChg>
        <pc:spChg chg="mod">
          <ac:chgData name="Ella Griffiths-Downing" userId="33ffaaba-aa99-4d0a-8d15-81ef0440cc8f" providerId="ADAL" clId="{BEF4D0F1-8412-49FD-8A4C-8A9E31FC881E}" dt="2026-01-21T08:27:43.770" v="0" actId="790"/>
          <ac:spMkLst>
            <pc:docMk/>
            <pc:sldMk cId="2063970292" sldId="374"/>
            <ac:spMk id="87" creationId="{29CE6384-10C2-4638-2FC1-E0A43B77561F}"/>
          </ac:spMkLst>
        </pc:spChg>
      </pc:sldChg>
      <pc:sldChg chg="modSp mod">
        <pc:chgData name="Ella Griffiths-Downing" userId="33ffaaba-aa99-4d0a-8d15-81ef0440cc8f" providerId="ADAL" clId="{BEF4D0F1-8412-49FD-8A4C-8A9E31FC881E}" dt="2026-01-21T08:27:43.770" v="0" actId="790"/>
        <pc:sldMkLst>
          <pc:docMk/>
          <pc:sldMk cId="185950710" sldId="375"/>
        </pc:sldMkLst>
        <pc:spChg chg="mod">
          <ac:chgData name="Ella Griffiths-Downing" userId="33ffaaba-aa99-4d0a-8d15-81ef0440cc8f" providerId="ADAL" clId="{BEF4D0F1-8412-49FD-8A4C-8A9E31FC881E}" dt="2026-01-21T08:27:43.770" v="0" actId="790"/>
          <ac:spMkLst>
            <pc:docMk/>
            <pc:sldMk cId="185950710" sldId="375"/>
            <ac:spMk id="2" creationId="{4EB62D40-530F-2D4D-D5E5-DB105D002099}"/>
          </ac:spMkLst>
        </pc:spChg>
        <pc:spChg chg="mod">
          <ac:chgData name="Ella Griffiths-Downing" userId="33ffaaba-aa99-4d0a-8d15-81ef0440cc8f" providerId="ADAL" clId="{BEF4D0F1-8412-49FD-8A4C-8A9E31FC881E}" dt="2026-01-21T08:27:43.770" v="0" actId="790"/>
          <ac:spMkLst>
            <pc:docMk/>
            <pc:sldMk cId="185950710" sldId="375"/>
            <ac:spMk id="3" creationId="{C795585C-55E4-C712-6B55-5D4FD4BDE1F1}"/>
          </ac:spMkLst>
        </pc:spChg>
        <pc:spChg chg="mod">
          <ac:chgData name="Ella Griffiths-Downing" userId="33ffaaba-aa99-4d0a-8d15-81ef0440cc8f" providerId="ADAL" clId="{BEF4D0F1-8412-49FD-8A4C-8A9E31FC881E}" dt="2026-01-21T08:27:43.770" v="0" actId="790"/>
          <ac:spMkLst>
            <pc:docMk/>
            <pc:sldMk cId="185950710" sldId="375"/>
            <ac:spMk id="4" creationId="{0D185121-1F5B-84D7-1F26-2FD1C79FC57C}"/>
          </ac:spMkLst>
        </pc:spChg>
      </pc:sldChg>
      <pc:sldChg chg="modSp mod">
        <pc:chgData name="Ella Griffiths-Downing" userId="33ffaaba-aa99-4d0a-8d15-81ef0440cc8f" providerId="ADAL" clId="{BEF4D0F1-8412-49FD-8A4C-8A9E31FC881E}" dt="2026-01-21T08:27:43.770" v="0" actId="790"/>
        <pc:sldMkLst>
          <pc:docMk/>
          <pc:sldMk cId="3096519910" sldId="1069"/>
        </pc:sldMkLst>
        <pc:spChg chg="mod">
          <ac:chgData name="Ella Griffiths-Downing" userId="33ffaaba-aa99-4d0a-8d15-81ef0440cc8f" providerId="ADAL" clId="{BEF4D0F1-8412-49FD-8A4C-8A9E31FC881E}" dt="2026-01-21T08:27:43.770" v="0" actId="790"/>
          <ac:spMkLst>
            <pc:docMk/>
            <pc:sldMk cId="3096519910" sldId="1069"/>
            <ac:spMk id="8" creationId="{DB899E5D-6BDF-571E-AE30-4BE713132895}"/>
          </ac:spMkLst>
        </pc:spChg>
        <pc:spChg chg="mod">
          <ac:chgData name="Ella Griffiths-Downing" userId="33ffaaba-aa99-4d0a-8d15-81ef0440cc8f" providerId="ADAL" clId="{BEF4D0F1-8412-49FD-8A4C-8A9E31FC881E}" dt="2026-01-21T08:27:43.770" v="0" actId="790"/>
          <ac:spMkLst>
            <pc:docMk/>
            <pc:sldMk cId="3096519910" sldId="1069"/>
            <ac:spMk id="10" creationId="{A3A6DBB9-C677-D2A8-B7A5-F23949DBD725}"/>
          </ac:spMkLst>
        </pc:spChg>
      </pc:sldChg>
      <pc:sldChg chg="modSp mod">
        <pc:chgData name="Ella Griffiths-Downing" userId="33ffaaba-aa99-4d0a-8d15-81ef0440cc8f" providerId="ADAL" clId="{BEF4D0F1-8412-49FD-8A4C-8A9E31FC881E}" dt="2026-01-21T08:27:43.770" v="0" actId="790"/>
        <pc:sldMkLst>
          <pc:docMk/>
          <pc:sldMk cId="1565966114" sldId="1071"/>
        </pc:sldMkLst>
        <pc:spChg chg="mod">
          <ac:chgData name="Ella Griffiths-Downing" userId="33ffaaba-aa99-4d0a-8d15-81ef0440cc8f" providerId="ADAL" clId="{BEF4D0F1-8412-49FD-8A4C-8A9E31FC881E}" dt="2026-01-21T08:27:43.770" v="0" actId="790"/>
          <ac:spMkLst>
            <pc:docMk/>
            <pc:sldMk cId="1565966114" sldId="1071"/>
            <ac:spMk id="2" creationId="{C194F527-17B2-68FE-AC70-7375430B1322}"/>
          </ac:spMkLst>
        </pc:spChg>
        <pc:spChg chg="mod">
          <ac:chgData name="Ella Griffiths-Downing" userId="33ffaaba-aa99-4d0a-8d15-81ef0440cc8f" providerId="ADAL" clId="{BEF4D0F1-8412-49FD-8A4C-8A9E31FC881E}" dt="2026-01-21T08:27:43.770" v="0" actId="790"/>
          <ac:spMkLst>
            <pc:docMk/>
            <pc:sldMk cId="1565966114" sldId="1071"/>
            <ac:spMk id="3" creationId="{7BB74FC9-4371-E950-D928-7AAA57BC4712}"/>
          </ac:spMkLst>
        </pc:spChg>
        <pc:spChg chg="mod">
          <ac:chgData name="Ella Griffiths-Downing" userId="33ffaaba-aa99-4d0a-8d15-81ef0440cc8f" providerId="ADAL" clId="{BEF4D0F1-8412-49FD-8A4C-8A9E31FC881E}" dt="2026-01-21T08:27:43.770" v="0" actId="790"/>
          <ac:spMkLst>
            <pc:docMk/>
            <pc:sldMk cId="1565966114" sldId="1071"/>
            <ac:spMk id="6" creationId="{3D0A7553-9A01-E650-3BB2-9F3F86346616}"/>
          </ac:spMkLst>
        </pc:spChg>
      </pc:sldChg>
      <pc:sldChg chg="modSp mod">
        <pc:chgData name="Ella Griffiths-Downing" userId="33ffaaba-aa99-4d0a-8d15-81ef0440cc8f" providerId="ADAL" clId="{BEF4D0F1-8412-49FD-8A4C-8A9E31FC881E}" dt="2026-01-21T08:27:43.770" v="0" actId="790"/>
        <pc:sldMkLst>
          <pc:docMk/>
          <pc:sldMk cId="3276016267" sldId="1073"/>
        </pc:sldMkLst>
        <pc:spChg chg="mod">
          <ac:chgData name="Ella Griffiths-Downing" userId="33ffaaba-aa99-4d0a-8d15-81ef0440cc8f" providerId="ADAL" clId="{BEF4D0F1-8412-49FD-8A4C-8A9E31FC881E}" dt="2026-01-21T08:27:43.770" v="0" actId="790"/>
          <ac:spMkLst>
            <pc:docMk/>
            <pc:sldMk cId="3276016267" sldId="1073"/>
            <ac:spMk id="14" creationId="{96B0F093-B02B-C9FB-9657-5D9D88A16794}"/>
          </ac:spMkLst>
        </pc:spChg>
        <pc:spChg chg="mod">
          <ac:chgData name="Ella Griffiths-Downing" userId="33ffaaba-aa99-4d0a-8d15-81ef0440cc8f" providerId="ADAL" clId="{BEF4D0F1-8412-49FD-8A4C-8A9E31FC881E}" dt="2026-01-21T08:27:43.770" v="0" actId="790"/>
          <ac:spMkLst>
            <pc:docMk/>
            <pc:sldMk cId="3276016267" sldId="1073"/>
            <ac:spMk id="21" creationId="{472295FC-CAE8-D0BF-F2C3-7D4BD1305A42}"/>
          </ac:spMkLst>
        </pc:spChg>
        <pc:spChg chg="mod">
          <ac:chgData name="Ella Griffiths-Downing" userId="33ffaaba-aa99-4d0a-8d15-81ef0440cc8f" providerId="ADAL" clId="{BEF4D0F1-8412-49FD-8A4C-8A9E31FC881E}" dt="2026-01-21T08:27:43.770" v="0" actId="790"/>
          <ac:spMkLst>
            <pc:docMk/>
            <pc:sldMk cId="3276016267" sldId="1073"/>
            <ac:spMk id="28" creationId="{CC99FD82-F8E1-554B-7226-DCFF8F285983}"/>
          </ac:spMkLst>
        </pc:spChg>
        <pc:spChg chg="mod">
          <ac:chgData name="Ella Griffiths-Downing" userId="33ffaaba-aa99-4d0a-8d15-81ef0440cc8f" providerId="ADAL" clId="{BEF4D0F1-8412-49FD-8A4C-8A9E31FC881E}" dt="2026-01-21T08:27:43.770" v="0" actId="790"/>
          <ac:spMkLst>
            <pc:docMk/>
            <pc:sldMk cId="3276016267" sldId="1073"/>
            <ac:spMk id="29" creationId="{8B94023C-65C5-3AFC-8B77-68003975E33A}"/>
          </ac:spMkLst>
        </pc:spChg>
        <pc:spChg chg="mod">
          <ac:chgData name="Ella Griffiths-Downing" userId="33ffaaba-aa99-4d0a-8d15-81ef0440cc8f" providerId="ADAL" clId="{BEF4D0F1-8412-49FD-8A4C-8A9E31FC881E}" dt="2026-01-21T08:27:43.770" v="0" actId="790"/>
          <ac:spMkLst>
            <pc:docMk/>
            <pc:sldMk cId="3276016267" sldId="1073"/>
            <ac:spMk id="32" creationId="{BE7C11F9-9009-8DBA-62C7-08459819762A}"/>
          </ac:spMkLst>
        </pc:spChg>
        <pc:spChg chg="mod">
          <ac:chgData name="Ella Griffiths-Downing" userId="33ffaaba-aa99-4d0a-8d15-81ef0440cc8f" providerId="ADAL" clId="{BEF4D0F1-8412-49FD-8A4C-8A9E31FC881E}" dt="2026-01-21T08:27:43.770" v="0" actId="790"/>
          <ac:spMkLst>
            <pc:docMk/>
            <pc:sldMk cId="3276016267" sldId="1073"/>
            <ac:spMk id="33" creationId="{BB11A9AE-899C-9458-1582-246E11028C30}"/>
          </ac:spMkLst>
        </pc:spChg>
        <pc:spChg chg="mod">
          <ac:chgData name="Ella Griffiths-Downing" userId="33ffaaba-aa99-4d0a-8d15-81ef0440cc8f" providerId="ADAL" clId="{BEF4D0F1-8412-49FD-8A4C-8A9E31FC881E}" dt="2026-01-21T08:27:43.770" v="0" actId="790"/>
          <ac:spMkLst>
            <pc:docMk/>
            <pc:sldMk cId="3276016267" sldId="1073"/>
            <ac:spMk id="34" creationId="{AA165682-C9C0-5C1A-5EAA-4606EEF44131}"/>
          </ac:spMkLst>
        </pc:spChg>
        <pc:spChg chg="mod">
          <ac:chgData name="Ella Griffiths-Downing" userId="33ffaaba-aa99-4d0a-8d15-81ef0440cc8f" providerId="ADAL" clId="{BEF4D0F1-8412-49FD-8A4C-8A9E31FC881E}" dt="2026-01-21T08:27:43.770" v="0" actId="790"/>
          <ac:spMkLst>
            <pc:docMk/>
            <pc:sldMk cId="3276016267" sldId="1073"/>
            <ac:spMk id="40" creationId="{CC8B2533-8E79-6DF2-6316-0E115873F739}"/>
          </ac:spMkLst>
        </pc:spChg>
        <pc:spChg chg="mod">
          <ac:chgData name="Ella Griffiths-Downing" userId="33ffaaba-aa99-4d0a-8d15-81ef0440cc8f" providerId="ADAL" clId="{BEF4D0F1-8412-49FD-8A4C-8A9E31FC881E}" dt="2026-01-21T08:27:43.770" v="0" actId="790"/>
          <ac:spMkLst>
            <pc:docMk/>
            <pc:sldMk cId="3276016267" sldId="1073"/>
            <ac:spMk id="46" creationId="{AEE497E6-E8F9-01B3-D70E-5AA4FE3A086C}"/>
          </ac:spMkLst>
        </pc:spChg>
        <pc:spChg chg="mod">
          <ac:chgData name="Ella Griffiths-Downing" userId="33ffaaba-aa99-4d0a-8d15-81ef0440cc8f" providerId="ADAL" clId="{BEF4D0F1-8412-49FD-8A4C-8A9E31FC881E}" dt="2026-01-21T08:27:43.770" v="0" actId="790"/>
          <ac:spMkLst>
            <pc:docMk/>
            <pc:sldMk cId="3276016267" sldId="1073"/>
            <ac:spMk id="54" creationId="{24D7E09C-0F7E-8B91-B1AE-37BF6F4A6B04}"/>
          </ac:spMkLst>
        </pc:spChg>
      </pc:sldChg>
      <pc:sldChg chg="modSp mod">
        <pc:chgData name="Ella Griffiths-Downing" userId="33ffaaba-aa99-4d0a-8d15-81ef0440cc8f" providerId="ADAL" clId="{BEF4D0F1-8412-49FD-8A4C-8A9E31FC881E}" dt="2026-01-21T08:27:43.770" v="0" actId="790"/>
        <pc:sldMkLst>
          <pc:docMk/>
          <pc:sldMk cId="3197802534" sldId="1074"/>
        </pc:sldMkLst>
        <pc:spChg chg="mod">
          <ac:chgData name="Ella Griffiths-Downing" userId="33ffaaba-aa99-4d0a-8d15-81ef0440cc8f" providerId="ADAL" clId="{BEF4D0F1-8412-49FD-8A4C-8A9E31FC881E}" dt="2026-01-21T08:27:43.770" v="0" actId="790"/>
          <ac:spMkLst>
            <pc:docMk/>
            <pc:sldMk cId="3197802534" sldId="1074"/>
            <ac:spMk id="46" creationId="{BD3A364E-F6DB-15B2-8EE9-269FF47A4DD4}"/>
          </ac:spMkLst>
        </pc:spChg>
      </pc:sldChg>
      <pc:sldChg chg="modNotesTx">
        <pc:chgData name="Ella Griffiths-Downing" userId="33ffaaba-aa99-4d0a-8d15-81ef0440cc8f" providerId="ADAL" clId="{BEF4D0F1-8412-49FD-8A4C-8A9E31FC881E}" dt="2026-01-21T08:28:22.904" v="14" actId="20577"/>
        <pc:sldMkLst>
          <pc:docMk/>
          <pc:sldMk cId="2464724333" sldId="1075"/>
        </pc:sldMkLst>
      </pc:sldChg>
      <pc:sldChg chg="modSp mod">
        <pc:chgData name="Ella Griffiths-Downing" userId="33ffaaba-aa99-4d0a-8d15-81ef0440cc8f" providerId="ADAL" clId="{BEF4D0F1-8412-49FD-8A4C-8A9E31FC881E}" dt="2026-01-21T08:27:43.770" v="0" actId="790"/>
        <pc:sldMkLst>
          <pc:docMk/>
          <pc:sldMk cId="2405014422" sldId="1076"/>
        </pc:sldMkLst>
        <pc:spChg chg="mod">
          <ac:chgData name="Ella Griffiths-Downing" userId="33ffaaba-aa99-4d0a-8d15-81ef0440cc8f" providerId="ADAL" clId="{BEF4D0F1-8412-49FD-8A4C-8A9E31FC881E}" dt="2026-01-21T08:27:43.770" v="0" actId="790"/>
          <ac:spMkLst>
            <pc:docMk/>
            <pc:sldMk cId="2405014422" sldId="1076"/>
            <ac:spMk id="2" creationId="{42F3618A-0B83-5B95-06D6-FC174EF67864}"/>
          </ac:spMkLst>
        </pc:spChg>
        <pc:spChg chg="mod">
          <ac:chgData name="Ella Griffiths-Downing" userId="33ffaaba-aa99-4d0a-8d15-81ef0440cc8f" providerId="ADAL" clId="{BEF4D0F1-8412-49FD-8A4C-8A9E31FC881E}" dt="2026-01-21T08:27:43.770" v="0" actId="790"/>
          <ac:spMkLst>
            <pc:docMk/>
            <pc:sldMk cId="2405014422" sldId="1076"/>
            <ac:spMk id="5" creationId="{FAB27142-892C-6FC1-A1E2-0EB7965EF177}"/>
          </ac:spMkLst>
        </pc:spChg>
        <pc:spChg chg="mod">
          <ac:chgData name="Ella Griffiths-Downing" userId="33ffaaba-aa99-4d0a-8d15-81ef0440cc8f" providerId="ADAL" clId="{BEF4D0F1-8412-49FD-8A4C-8A9E31FC881E}" dt="2026-01-21T08:27:43.770" v="0" actId="790"/>
          <ac:spMkLst>
            <pc:docMk/>
            <pc:sldMk cId="2405014422" sldId="1076"/>
            <ac:spMk id="12" creationId="{3460B721-0FF5-A9C4-4EBB-0FDD70934CE9}"/>
          </ac:spMkLst>
        </pc:spChg>
      </pc:sldChg>
      <pc:sldChg chg="modSp mod">
        <pc:chgData name="Ella Griffiths-Downing" userId="33ffaaba-aa99-4d0a-8d15-81ef0440cc8f" providerId="ADAL" clId="{BEF4D0F1-8412-49FD-8A4C-8A9E31FC881E}" dt="2026-01-21T08:27:43.770" v="0" actId="790"/>
        <pc:sldMkLst>
          <pc:docMk/>
          <pc:sldMk cId="372967670" sldId="1086"/>
        </pc:sldMkLst>
        <pc:spChg chg="mod">
          <ac:chgData name="Ella Griffiths-Downing" userId="33ffaaba-aa99-4d0a-8d15-81ef0440cc8f" providerId="ADAL" clId="{BEF4D0F1-8412-49FD-8A4C-8A9E31FC881E}" dt="2026-01-21T08:27:43.770" v="0" actId="790"/>
          <ac:spMkLst>
            <pc:docMk/>
            <pc:sldMk cId="372967670" sldId="1086"/>
            <ac:spMk id="2" creationId="{09DDA68C-87A7-1FE0-B3B0-BDD5CA9561F0}"/>
          </ac:spMkLst>
        </pc:spChg>
        <pc:spChg chg="mod">
          <ac:chgData name="Ella Griffiths-Downing" userId="33ffaaba-aa99-4d0a-8d15-81ef0440cc8f" providerId="ADAL" clId="{BEF4D0F1-8412-49FD-8A4C-8A9E31FC881E}" dt="2026-01-21T08:27:43.770" v="0" actId="790"/>
          <ac:spMkLst>
            <pc:docMk/>
            <pc:sldMk cId="372967670" sldId="1086"/>
            <ac:spMk id="3" creationId="{1DA95FE9-BC38-0783-C957-D478E53C8785}"/>
          </ac:spMkLst>
        </pc:spChg>
        <pc:spChg chg="mod">
          <ac:chgData name="Ella Griffiths-Downing" userId="33ffaaba-aa99-4d0a-8d15-81ef0440cc8f" providerId="ADAL" clId="{BEF4D0F1-8412-49FD-8A4C-8A9E31FC881E}" dt="2026-01-21T08:27:43.770" v="0" actId="790"/>
          <ac:spMkLst>
            <pc:docMk/>
            <pc:sldMk cId="372967670" sldId="1086"/>
            <ac:spMk id="14" creationId="{60148A5A-9DC0-EA77-807D-262FC09CEA61}"/>
          </ac:spMkLst>
        </pc:spChg>
        <pc:spChg chg="mod">
          <ac:chgData name="Ella Griffiths-Downing" userId="33ffaaba-aa99-4d0a-8d15-81ef0440cc8f" providerId="ADAL" clId="{BEF4D0F1-8412-49FD-8A4C-8A9E31FC881E}" dt="2026-01-21T08:27:43.770" v="0" actId="790"/>
          <ac:spMkLst>
            <pc:docMk/>
            <pc:sldMk cId="372967670" sldId="1086"/>
            <ac:spMk id="15" creationId="{E7809AED-41EE-5F7C-119A-6B8E7ECBC7B7}"/>
          </ac:spMkLst>
        </pc:spChg>
        <pc:spChg chg="mod">
          <ac:chgData name="Ella Griffiths-Downing" userId="33ffaaba-aa99-4d0a-8d15-81ef0440cc8f" providerId="ADAL" clId="{BEF4D0F1-8412-49FD-8A4C-8A9E31FC881E}" dt="2026-01-21T08:27:43.770" v="0" actId="790"/>
          <ac:spMkLst>
            <pc:docMk/>
            <pc:sldMk cId="372967670" sldId="1086"/>
            <ac:spMk id="17" creationId="{8293E913-5693-1363-93BF-B798EF4A6CD2}"/>
          </ac:spMkLst>
        </pc:spChg>
        <pc:spChg chg="mod">
          <ac:chgData name="Ella Griffiths-Downing" userId="33ffaaba-aa99-4d0a-8d15-81ef0440cc8f" providerId="ADAL" clId="{BEF4D0F1-8412-49FD-8A4C-8A9E31FC881E}" dt="2026-01-21T08:27:43.770" v="0" actId="790"/>
          <ac:spMkLst>
            <pc:docMk/>
            <pc:sldMk cId="372967670" sldId="1086"/>
            <ac:spMk id="19" creationId="{E4074466-9553-54E1-1280-9CADF93EE02E}"/>
          </ac:spMkLst>
        </pc:spChg>
        <pc:spChg chg="mod">
          <ac:chgData name="Ella Griffiths-Downing" userId="33ffaaba-aa99-4d0a-8d15-81ef0440cc8f" providerId="ADAL" clId="{BEF4D0F1-8412-49FD-8A4C-8A9E31FC881E}" dt="2026-01-21T08:27:43.770" v="0" actId="790"/>
          <ac:spMkLst>
            <pc:docMk/>
            <pc:sldMk cId="372967670" sldId="1086"/>
            <ac:spMk id="23" creationId="{79844CE8-363E-420A-D0AB-A136BA17827F}"/>
          </ac:spMkLst>
        </pc:spChg>
        <pc:spChg chg="mod">
          <ac:chgData name="Ella Griffiths-Downing" userId="33ffaaba-aa99-4d0a-8d15-81ef0440cc8f" providerId="ADAL" clId="{BEF4D0F1-8412-49FD-8A4C-8A9E31FC881E}" dt="2026-01-21T08:27:43.770" v="0" actId="790"/>
          <ac:spMkLst>
            <pc:docMk/>
            <pc:sldMk cId="372967670" sldId="1086"/>
            <ac:spMk id="29" creationId="{D1574E43-92FF-0E06-00FC-EBC4DF0F3A12}"/>
          </ac:spMkLst>
        </pc:spChg>
      </pc:sldChg>
      <pc:sldChg chg="modSp mod">
        <pc:chgData name="Ella Griffiths-Downing" userId="33ffaaba-aa99-4d0a-8d15-81ef0440cc8f" providerId="ADAL" clId="{BEF4D0F1-8412-49FD-8A4C-8A9E31FC881E}" dt="2026-01-21T08:27:43.770" v="0" actId="790"/>
        <pc:sldMkLst>
          <pc:docMk/>
          <pc:sldMk cId="4151477664" sldId="1088"/>
        </pc:sldMkLst>
        <pc:spChg chg="mod">
          <ac:chgData name="Ella Griffiths-Downing" userId="33ffaaba-aa99-4d0a-8d15-81ef0440cc8f" providerId="ADAL" clId="{BEF4D0F1-8412-49FD-8A4C-8A9E31FC881E}" dt="2026-01-21T08:27:43.770" v="0" actId="790"/>
          <ac:spMkLst>
            <pc:docMk/>
            <pc:sldMk cId="4151477664" sldId="1088"/>
            <ac:spMk id="2" creationId="{14B7D3B1-5724-AC84-8DBB-4916C668213E}"/>
          </ac:spMkLst>
        </pc:spChg>
        <pc:spChg chg="mod">
          <ac:chgData name="Ella Griffiths-Downing" userId="33ffaaba-aa99-4d0a-8d15-81ef0440cc8f" providerId="ADAL" clId="{BEF4D0F1-8412-49FD-8A4C-8A9E31FC881E}" dt="2026-01-21T08:27:43.770" v="0" actId="790"/>
          <ac:spMkLst>
            <pc:docMk/>
            <pc:sldMk cId="4151477664" sldId="1088"/>
            <ac:spMk id="5" creationId="{78B3ACF2-BD3A-284B-767A-93C913D1B0F3}"/>
          </ac:spMkLst>
        </pc:spChg>
        <pc:spChg chg="mod">
          <ac:chgData name="Ella Griffiths-Downing" userId="33ffaaba-aa99-4d0a-8d15-81ef0440cc8f" providerId="ADAL" clId="{BEF4D0F1-8412-49FD-8A4C-8A9E31FC881E}" dt="2026-01-21T08:27:43.770" v="0" actId="790"/>
          <ac:spMkLst>
            <pc:docMk/>
            <pc:sldMk cId="4151477664" sldId="1088"/>
            <ac:spMk id="12" creationId="{47BAD772-F456-818E-7FD2-A7FA1A5C572B}"/>
          </ac:spMkLst>
        </pc:spChg>
      </pc:sldChg>
      <pc:sldChg chg="modSp mod modNotesTx">
        <pc:chgData name="Ella Griffiths-Downing" userId="33ffaaba-aa99-4d0a-8d15-81ef0440cc8f" providerId="ADAL" clId="{BEF4D0F1-8412-49FD-8A4C-8A9E31FC881E}" dt="2026-01-21T08:28:59.730" v="16" actId="113"/>
        <pc:sldMkLst>
          <pc:docMk/>
          <pc:sldMk cId="827064541" sldId="1089"/>
        </pc:sldMkLst>
        <pc:spChg chg="mod">
          <ac:chgData name="Ella Griffiths-Downing" userId="33ffaaba-aa99-4d0a-8d15-81ef0440cc8f" providerId="ADAL" clId="{BEF4D0F1-8412-49FD-8A4C-8A9E31FC881E}" dt="2026-01-21T08:27:43.770" v="0" actId="790"/>
          <ac:spMkLst>
            <pc:docMk/>
            <pc:sldMk cId="827064541" sldId="1089"/>
            <ac:spMk id="2" creationId="{AEED1DD2-7574-51DD-1AAD-4AB1BA660B8F}"/>
          </ac:spMkLst>
        </pc:spChg>
        <pc:spChg chg="mod">
          <ac:chgData name="Ella Griffiths-Downing" userId="33ffaaba-aa99-4d0a-8d15-81ef0440cc8f" providerId="ADAL" clId="{BEF4D0F1-8412-49FD-8A4C-8A9E31FC881E}" dt="2026-01-21T08:27:43.770" v="0" actId="790"/>
          <ac:spMkLst>
            <pc:docMk/>
            <pc:sldMk cId="827064541" sldId="1089"/>
            <ac:spMk id="74" creationId="{988AB669-5E9A-5E3D-14A7-60EEB54C05F5}"/>
          </ac:spMkLst>
        </pc:spChg>
        <pc:spChg chg="mod">
          <ac:chgData name="Ella Griffiths-Downing" userId="33ffaaba-aa99-4d0a-8d15-81ef0440cc8f" providerId="ADAL" clId="{BEF4D0F1-8412-49FD-8A4C-8A9E31FC881E}" dt="2026-01-21T08:27:43.770" v="0" actId="790"/>
          <ac:spMkLst>
            <pc:docMk/>
            <pc:sldMk cId="827064541" sldId="1089"/>
            <ac:spMk id="77" creationId="{F9E32894-9B70-0D1E-3D9A-B1AC2113996D}"/>
          </ac:spMkLst>
        </pc:spChg>
        <pc:spChg chg="mod">
          <ac:chgData name="Ella Griffiths-Downing" userId="33ffaaba-aa99-4d0a-8d15-81ef0440cc8f" providerId="ADAL" clId="{BEF4D0F1-8412-49FD-8A4C-8A9E31FC881E}" dt="2026-01-21T08:27:43.770" v="0" actId="790"/>
          <ac:spMkLst>
            <pc:docMk/>
            <pc:sldMk cId="827064541" sldId="1089"/>
            <ac:spMk id="78" creationId="{09686A9A-E62C-2AB3-3594-89EC2A34C19C}"/>
          </ac:spMkLst>
        </pc:spChg>
        <pc:spChg chg="mod">
          <ac:chgData name="Ella Griffiths-Downing" userId="33ffaaba-aa99-4d0a-8d15-81ef0440cc8f" providerId="ADAL" clId="{BEF4D0F1-8412-49FD-8A4C-8A9E31FC881E}" dt="2026-01-21T08:27:43.770" v="0" actId="790"/>
          <ac:spMkLst>
            <pc:docMk/>
            <pc:sldMk cId="827064541" sldId="1089"/>
            <ac:spMk id="79" creationId="{7018DA08-484B-4FD3-48E0-3A1C3B0BD1A0}"/>
          </ac:spMkLst>
        </pc:spChg>
        <pc:spChg chg="mod">
          <ac:chgData name="Ella Griffiths-Downing" userId="33ffaaba-aa99-4d0a-8d15-81ef0440cc8f" providerId="ADAL" clId="{BEF4D0F1-8412-49FD-8A4C-8A9E31FC881E}" dt="2026-01-21T08:27:43.770" v="0" actId="790"/>
          <ac:spMkLst>
            <pc:docMk/>
            <pc:sldMk cId="827064541" sldId="1089"/>
            <ac:spMk id="80" creationId="{437FDD8F-35CF-3A69-BF1B-196AFEB8478D}"/>
          </ac:spMkLst>
        </pc:spChg>
      </pc:sldChg>
      <pc:sldChg chg="modSp mod">
        <pc:chgData name="Ella Griffiths-Downing" userId="33ffaaba-aa99-4d0a-8d15-81ef0440cc8f" providerId="ADAL" clId="{BEF4D0F1-8412-49FD-8A4C-8A9E31FC881E}" dt="2026-01-21T08:27:43.770" v="0" actId="790"/>
        <pc:sldMkLst>
          <pc:docMk/>
          <pc:sldMk cId="3521221501" sldId="1090"/>
        </pc:sldMkLst>
        <pc:spChg chg="mod">
          <ac:chgData name="Ella Griffiths-Downing" userId="33ffaaba-aa99-4d0a-8d15-81ef0440cc8f" providerId="ADAL" clId="{BEF4D0F1-8412-49FD-8A4C-8A9E31FC881E}" dt="2026-01-21T08:27:43.770" v="0" actId="790"/>
          <ac:spMkLst>
            <pc:docMk/>
            <pc:sldMk cId="3521221501" sldId="1090"/>
            <ac:spMk id="2" creationId="{59672009-6972-C4C2-C3C3-60D49A6C1030}"/>
          </ac:spMkLst>
        </pc:spChg>
        <pc:spChg chg="mod">
          <ac:chgData name="Ella Griffiths-Downing" userId="33ffaaba-aa99-4d0a-8d15-81ef0440cc8f" providerId="ADAL" clId="{BEF4D0F1-8412-49FD-8A4C-8A9E31FC881E}" dt="2026-01-21T08:27:43.770" v="0" actId="790"/>
          <ac:spMkLst>
            <pc:docMk/>
            <pc:sldMk cId="3521221501" sldId="1090"/>
            <ac:spMk id="5" creationId="{D125705D-9F97-9944-AFFD-8892075F7B74}"/>
          </ac:spMkLst>
        </pc:spChg>
        <pc:spChg chg="mod">
          <ac:chgData name="Ella Griffiths-Downing" userId="33ffaaba-aa99-4d0a-8d15-81ef0440cc8f" providerId="ADAL" clId="{BEF4D0F1-8412-49FD-8A4C-8A9E31FC881E}" dt="2026-01-21T08:27:43.770" v="0" actId="790"/>
          <ac:spMkLst>
            <pc:docMk/>
            <pc:sldMk cId="3521221501" sldId="1090"/>
            <ac:spMk id="12" creationId="{1EFC75DB-DC0C-1CB3-D353-50050354645C}"/>
          </ac:spMkLst>
        </pc:spChg>
      </pc:sldChg>
      <pc:sldChg chg="modSp mod">
        <pc:chgData name="Ella Griffiths-Downing" userId="33ffaaba-aa99-4d0a-8d15-81ef0440cc8f" providerId="ADAL" clId="{BEF4D0F1-8412-49FD-8A4C-8A9E31FC881E}" dt="2026-01-21T08:27:43.770" v="0" actId="790"/>
        <pc:sldMkLst>
          <pc:docMk/>
          <pc:sldMk cId="3311395745" sldId="1093"/>
        </pc:sldMkLst>
        <pc:spChg chg="mod">
          <ac:chgData name="Ella Griffiths-Downing" userId="33ffaaba-aa99-4d0a-8d15-81ef0440cc8f" providerId="ADAL" clId="{BEF4D0F1-8412-49FD-8A4C-8A9E31FC881E}" dt="2026-01-21T08:27:43.770" v="0" actId="790"/>
          <ac:spMkLst>
            <pc:docMk/>
            <pc:sldMk cId="3311395745" sldId="1093"/>
            <ac:spMk id="2" creationId="{57F90CBF-CEBA-93E4-8404-5A156BE5CD7F}"/>
          </ac:spMkLst>
        </pc:spChg>
        <pc:spChg chg="mod">
          <ac:chgData name="Ella Griffiths-Downing" userId="33ffaaba-aa99-4d0a-8d15-81ef0440cc8f" providerId="ADAL" clId="{BEF4D0F1-8412-49FD-8A4C-8A9E31FC881E}" dt="2026-01-21T08:27:43.770" v="0" actId="790"/>
          <ac:spMkLst>
            <pc:docMk/>
            <pc:sldMk cId="3311395745" sldId="1093"/>
            <ac:spMk id="3" creationId="{FCB072B8-CEB6-A0B3-4741-12464688340D}"/>
          </ac:spMkLst>
        </pc:spChg>
        <pc:spChg chg="mod">
          <ac:chgData name="Ella Griffiths-Downing" userId="33ffaaba-aa99-4d0a-8d15-81ef0440cc8f" providerId="ADAL" clId="{BEF4D0F1-8412-49FD-8A4C-8A9E31FC881E}" dt="2026-01-21T08:27:43.770" v="0" actId="790"/>
          <ac:spMkLst>
            <pc:docMk/>
            <pc:sldMk cId="3311395745" sldId="1093"/>
            <ac:spMk id="4" creationId="{21B595B4-032F-6F70-E653-21E6F8BDC12D}"/>
          </ac:spMkLst>
        </pc:spChg>
      </pc:sldChg>
      <pc:sldChg chg="modSp mod">
        <pc:chgData name="Ella Griffiths-Downing" userId="33ffaaba-aa99-4d0a-8d15-81ef0440cc8f" providerId="ADAL" clId="{BEF4D0F1-8412-49FD-8A4C-8A9E31FC881E}" dt="2026-01-21T08:27:43.770" v="0" actId="790"/>
        <pc:sldMkLst>
          <pc:docMk/>
          <pc:sldMk cId="3368308919" sldId="1094"/>
        </pc:sldMkLst>
        <pc:spChg chg="mod">
          <ac:chgData name="Ella Griffiths-Downing" userId="33ffaaba-aa99-4d0a-8d15-81ef0440cc8f" providerId="ADAL" clId="{BEF4D0F1-8412-49FD-8A4C-8A9E31FC881E}" dt="2026-01-21T08:27:43.770" v="0" actId="790"/>
          <ac:spMkLst>
            <pc:docMk/>
            <pc:sldMk cId="3368308919" sldId="1094"/>
            <ac:spMk id="2" creationId="{FDE3011C-0846-4211-803F-832666FC085E}"/>
          </ac:spMkLst>
        </pc:spChg>
        <pc:spChg chg="mod">
          <ac:chgData name="Ella Griffiths-Downing" userId="33ffaaba-aa99-4d0a-8d15-81ef0440cc8f" providerId="ADAL" clId="{BEF4D0F1-8412-49FD-8A4C-8A9E31FC881E}" dt="2026-01-21T08:27:43.770" v="0" actId="790"/>
          <ac:spMkLst>
            <pc:docMk/>
            <pc:sldMk cId="3368308919" sldId="1094"/>
            <ac:spMk id="8" creationId="{C683289A-335C-8A1F-3286-CC10FF868170}"/>
          </ac:spMkLst>
        </pc:spChg>
        <pc:spChg chg="mod">
          <ac:chgData name="Ella Griffiths-Downing" userId="33ffaaba-aa99-4d0a-8d15-81ef0440cc8f" providerId="ADAL" clId="{BEF4D0F1-8412-49FD-8A4C-8A9E31FC881E}" dt="2026-01-21T08:27:43.770" v="0" actId="790"/>
          <ac:spMkLst>
            <pc:docMk/>
            <pc:sldMk cId="3368308919" sldId="1094"/>
            <ac:spMk id="10" creationId="{FDCE854F-73AD-B3EA-E3CA-5C29ABF00F1D}"/>
          </ac:spMkLst>
        </pc:spChg>
        <pc:spChg chg="mod">
          <ac:chgData name="Ella Griffiths-Downing" userId="33ffaaba-aa99-4d0a-8d15-81ef0440cc8f" providerId="ADAL" clId="{BEF4D0F1-8412-49FD-8A4C-8A9E31FC881E}" dt="2026-01-21T08:27:43.770" v="0" actId="790"/>
          <ac:spMkLst>
            <pc:docMk/>
            <pc:sldMk cId="3368308919" sldId="1094"/>
            <ac:spMk id="16" creationId="{8A7F2412-9D16-8722-3267-97AF400DB4BD}"/>
          </ac:spMkLst>
        </pc:spChg>
        <pc:spChg chg="mod">
          <ac:chgData name="Ella Griffiths-Downing" userId="33ffaaba-aa99-4d0a-8d15-81ef0440cc8f" providerId="ADAL" clId="{BEF4D0F1-8412-49FD-8A4C-8A9E31FC881E}" dt="2026-01-21T08:27:43.770" v="0" actId="790"/>
          <ac:spMkLst>
            <pc:docMk/>
            <pc:sldMk cId="3368308919" sldId="1094"/>
            <ac:spMk id="18" creationId="{394C9259-F175-7424-027A-3D393363974F}"/>
          </ac:spMkLst>
        </pc:spChg>
        <pc:spChg chg="mod">
          <ac:chgData name="Ella Griffiths-Downing" userId="33ffaaba-aa99-4d0a-8d15-81ef0440cc8f" providerId="ADAL" clId="{BEF4D0F1-8412-49FD-8A4C-8A9E31FC881E}" dt="2026-01-21T08:27:43.770" v="0" actId="790"/>
          <ac:spMkLst>
            <pc:docMk/>
            <pc:sldMk cId="3368308919" sldId="1094"/>
            <ac:spMk id="21" creationId="{A7E17F0F-7CA2-438A-C441-4453319E76FA}"/>
          </ac:spMkLst>
        </pc:spChg>
        <pc:spChg chg="mod">
          <ac:chgData name="Ella Griffiths-Downing" userId="33ffaaba-aa99-4d0a-8d15-81ef0440cc8f" providerId="ADAL" clId="{BEF4D0F1-8412-49FD-8A4C-8A9E31FC881E}" dt="2026-01-21T08:27:43.770" v="0" actId="790"/>
          <ac:spMkLst>
            <pc:docMk/>
            <pc:sldMk cId="3368308919" sldId="1094"/>
            <ac:spMk id="22" creationId="{ABE77E1D-486B-9A96-310E-6D99189D291D}"/>
          </ac:spMkLst>
        </pc:spChg>
        <pc:spChg chg="mod">
          <ac:chgData name="Ella Griffiths-Downing" userId="33ffaaba-aa99-4d0a-8d15-81ef0440cc8f" providerId="ADAL" clId="{BEF4D0F1-8412-49FD-8A4C-8A9E31FC881E}" dt="2026-01-21T08:27:43.770" v="0" actId="790"/>
          <ac:spMkLst>
            <pc:docMk/>
            <pc:sldMk cId="3368308919" sldId="1094"/>
            <ac:spMk id="25" creationId="{8589256A-0DE8-C8C3-93BF-FE7BD88840C1}"/>
          </ac:spMkLst>
        </pc:spChg>
        <pc:spChg chg="mod">
          <ac:chgData name="Ella Griffiths-Downing" userId="33ffaaba-aa99-4d0a-8d15-81ef0440cc8f" providerId="ADAL" clId="{BEF4D0F1-8412-49FD-8A4C-8A9E31FC881E}" dt="2026-01-21T08:27:43.770" v="0" actId="790"/>
          <ac:spMkLst>
            <pc:docMk/>
            <pc:sldMk cId="3368308919" sldId="1094"/>
            <ac:spMk id="27" creationId="{E698FAEB-0C74-A78F-21C6-746E3BB59A2D}"/>
          </ac:spMkLst>
        </pc:spChg>
        <pc:spChg chg="mod">
          <ac:chgData name="Ella Griffiths-Downing" userId="33ffaaba-aa99-4d0a-8d15-81ef0440cc8f" providerId="ADAL" clId="{BEF4D0F1-8412-49FD-8A4C-8A9E31FC881E}" dt="2026-01-21T08:27:43.770" v="0" actId="790"/>
          <ac:spMkLst>
            <pc:docMk/>
            <pc:sldMk cId="3368308919" sldId="1094"/>
            <ac:spMk id="28" creationId="{0C20F973-CC62-CB40-C37F-5F7E830EB348}"/>
          </ac:spMkLst>
        </pc:spChg>
      </pc:sldChg>
      <pc:sldChg chg="modSp mod">
        <pc:chgData name="Ella Griffiths-Downing" userId="33ffaaba-aa99-4d0a-8d15-81ef0440cc8f" providerId="ADAL" clId="{BEF4D0F1-8412-49FD-8A4C-8A9E31FC881E}" dt="2026-01-21T08:27:43.770" v="0" actId="790"/>
        <pc:sldMkLst>
          <pc:docMk/>
          <pc:sldMk cId="4218198311" sldId="1096"/>
        </pc:sldMkLst>
        <pc:spChg chg="mod">
          <ac:chgData name="Ella Griffiths-Downing" userId="33ffaaba-aa99-4d0a-8d15-81ef0440cc8f" providerId="ADAL" clId="{BEF4D0F1-8412-49FD-8A4C-8A9E31FC881E}" dt="2026-01-21T08:27:43.770" v="0" actId="790"/>
          <ac:spMkLst>
            <pc:docMk/>
            <pc:sldMk cId="4218198311" sldId="1096"/>
            <ac:spMk id="2" creationId="{214D185A-D97B-5E81-451D-2300E43C4C23}"/>
          </ac:spMkLst>
        </pc:spChg>
        <pc:spChg chg="mod">
          <ac:chgData name="Ella Griffiths-Downing" userId="33ffaaba-aa99-4d0a-8d15-81ef0440cc8f" providerId="ADAL" clId="{BEF4D0F1-8412-49FD-8A4C-8A9E31FC881E}" dt="2026-01-21T08:27:43.770" v="0" actId="790"/>
          <ac:spMkLst>
            <pc:docMk/>
            <pc:sldMk cId="4218198311" sldId="1096"/>
            <ac:spMk id="3" creationId="{DD1BAE8E-D8C1-0F68-EF6E-1AAB024DEA1B}"/>
          </ac:spMkLst>
        </pc:spChg>
        <pc:spChg chg="mod">
          <ac:chgData name="Ella Griffiths-Downing" userId="33ffaaba-aa99-4d0a-8d15-81ef0440cc8f" providerId="ADAL" clId="{BEF4D0F1-8412-49FD-8A4C-8A9E31FC881E}" dt="2026-01-21T08:27:43.770" v="0" actId="790"/>
          <ac:spMkLst>
            <pc:docMk/>
            <pc:sldMk cId="4218198311" sldId="1096"/>
            <ac:spMk id="6" creationId="{CB48D989-38A7-C1AD-D535-9261AFF295E8}"/>
          </ac:spMkLst>
        </pc:spChg>
        <pc:spChg chg="mod">
          <ac:chgData name="Ella Griffiths-Downing" userId="33ffaaba-aa99-4d0a-8d15-81ef0440cc8f" providerId="ADAL" clId="{BEF4D0F1-8412-49FD-8A4C-8A9E31FC881E}" dt="2026-01-21T08:27:43.770" v="0" actId="790"/>
          <ac:spMkLst>
            <pc:docMk/>
            <pc:sldMk cId="4218198311" sldId="1096"/>
            <ac:spMk id="14" creationId="{5C84DE34-AB50-0ECA-613E-843DB83037B5}"/>
          </ac:spMkLst>
        </pc:spChg>
        <pc:spChg chg="mod">
          <ac:chgData name="Ella Griffiths-Downing" userId="33ffaaba-aa99-4d0a-8d15-81ef0440cc8f" providerId="ADAL" clId="{BEF4D0F1-8412-49FD-8A4C-8A9E31FC881E}" dt="2026-01-21T08:27:43.770" v="0" actId="790"/>
          <ac:spMkLst>
            <pc:docMk/>
            <pc:sldMk cId="4218198311" sldId="1096"/>
            <ac:spMk id="15" creationId="{910ECF70-1561-F791-63FF-2E4925BC64C7}"/>
          </ac:spMkLst>
        </pc:spChg>
        <pc:spChg chg="mod">
          <ac:chgData name="Ella Griffiths-Downing" userId="33ffaaba-aa99-4d0a-8d15-81ef0440cc8f" providerId="ADAL" clId="{BEF4D0F1-8412-49FD-8A4C-8A9E31FC881E}" dt="2026-01-21T08:27:43.770" v="0" actId="790"/>
          <ac:spMkLst>
            <pc:docMk/>
            <pc:sldMk cId="4218198311" sldId="1096"/>
            <ac:spMk id="17" creationId="{6D8B99EE-02AA-E610-2E3C-284930ACF673}"/>
          </ac:spMkLst>
        </pc:spChg>
        <pc:spChg chg="mod">
          <ac:chgData name="Ella Griffiths-Downing" userId="33ffaaba-aa99-4d0a-8d15-81ef0440cc8f" providerId="ADAL" clId="{BEF4D0F1-8412-49FD-8A4C-8A9E31FC881E}" dt="2026-01-21T08:27:43.770" v="0" actId="790"/>
          <ac:spMkLst>
            <pc:docMk/>
            <pc:sldMk cId="4218198311" sldId="1096"/>
            <ac:spMk id="19" creationId="{3436C98B-7BB7-77D0-AEB0-DCF95769C70C}"/>
          </ac:spMkLst>
        </pc:spChg>
        <pc:spChg chg="mod">
          <ac:chgData name="Ella Griffiths-Downing" userId="33ffaaba-aa99-4d0a-8d15-81ef0440cc8f" providerId="ADAL" clId="{BEF4D0F1-8412-49FD-8A4C-8A9E31FC881E}" dt="2026-01-21T08:27:43.770" v="0" actId="790"/>
          <ac:spMkLst>
            <pc:docMk/>
            <pc:sldMk cId="4218198311" sldId="1096"/>
            <ac:spMk id="23" creationId="{DA416BFE-478E-38B3-0B8A-AD3E06269878}"/>
          </ac:spMkLst>
        </pc:spChg>
        <pc:spChg chg="mod">
          <ac:chgData name="Ella Griffiths-Downing" userId="33ffaaba-aa99-4d0a-8d15-81ef0440cc8f" providerId="ADAL" clId="{BEF4D0F1-8412-49FD-8A4C-8A9E31FC881E}" dt="2026-01-21T08:27:43.770" v="0" actId="790"/>
          <ac:spMkLst>
            <pc:docMk/>
            <pc:sldMk cId="4218198311" sldId="1096"/>
            <ac:spMk id="29" creationId="{D4C4627D-2988-3956-2B9B-299AFF2D6783}"/>
          </ac:spMkLst>
        </pc:spChg>
      </pc:sldChg>
      <pc:sldChg chg="modSp mod">
        <pc:chgData name="Ella Griffiths-Downing" userId="33ffaaba-aa99-4d0a-8d15-81ef0440cc8f" providerId="ADAL" clId="{BEF4D0F1-8412-49FD-8A4C-8A9E31FC881E}" dt="2026-01-21T08:27:43.770" v="0" actId="790"/>
        <pc:sldMkLst>
          <pc:docMk/>
          <pc:sldMk cId="3292658848" sldId="1097"/>
        </pc:sldMkLst>
        <pc:spChg chg="mod">
          <ac:chgData name="Ella Griffiths-Downing" userId="33ffaaba-aa99-4d0a-8d15-81ef0440cc8f" providerId="ADAL" clId="{BEF4D0F1-8412-49FD-8A4C-8A9E31FC881E}" dt="2026-01-21T08:27:43.770" v="0" actId="790"/>
          <ac:spMkLst>
            <pc:docMk/>
            <pc:sldMk cId="3292658848" sldId="1097"/>
            <ac:spMk id="3" creationId="{730D6E21-F63D-1C27-F173-EF79EE9E3758}"/>
          </ac:spMkLst>
        </pc:spChg>
      </pc:sldChg>
      <pc:sldChg chg="modSp mod">
        <pc:chgData name="Ella Griffiths-Downing" userId="33ffaaba-aa99-4d0a-8d15-81ef0440cc8f" providerId="ADAL" clId="{BEF4D0F1-8412-49FD-8A4C-8A9E31FC881E}" dt="2026-01-21T08:27:43.770" v="0" actId="790"/>
        <pc:sldMkLst>
          <pc:docMk/>
          <pc:sldMk cId="3843469594" sldId="1098"/>
        </pc:sldMkLst>
        <pc:spChg chg="mod">
          <ac:chgData name="Ella Griffiths-Downing" userId="33ffaaba-aa99-4d0a-8d15-81ef0440cc8f" providerId="ADAL" clId="{BEF4D0F1-8412-49FD-8A4C-8A9E31FC881E}" dt="2026-01-21T08:27:43.770" v="0" actId="790"/>
          <ac:spMkLst>
            <pc:docMk/>
            <pc:sldMk cId="3843469594" sldId="1098"/>
            <ac:spMk id="5" creationId="{6AF64AC5-1A7C-B859-3E2E-30F5E3D2E684}"/>
          </ac:spMkLst>
        </pc:spChg>
      </pc:sldChg>
      <pc:sldChg chg="modSp mod">
        <pc:chgData name="Ella Griffiths-Downing" userId="33ffaaba-aa99-4d0a-8d15-81ef0440cc8f" providerId="ADAL" clId="{BEF4D0F1-8412-49FD-8A4C-8A9E31FC881E}" dt="2026-01-21T08:27:43.770" v="0" actId="790"/>
        <pc:sldMkLst>
          <pc:docMk/>
          <pc:sldMk cId="1111647433" sldId="1100"/>
        </pc:sldMkLst>
        <pc:spChg chg="mod">
          <ac:chgData name="Ella Griffiths-Downing" userId="33ffaaba-aa99-4d0a-8d15-81ef0440cc8f" providerId="ADAL" clId="{BEF4D0F1-8412-49FD-8A4C-8A9E31FC881E}" dt="2026-01-21T08:27:43.770" v="0" actId="790"/>
          <ac:spMkLst>
            <pc:docMk/>
            <pc:sldMk cId="1111647433" sldId="1100"/>
            <ac:spMk id="2" creationId="{30C7AD48-20E6-1CBB-576C-A0AF442367CA}"/>
          </ac:spMkLst>
        </pc:spChg>
        <pc:spChg chg="mod">
          <ac:chgData name="Ella Griffiths-Downing" userId="33ffaaba-aa99-4d0a-8d15-81ef0440cc8f" providerId="ADAL" clId="{BEF4D0F1-8412-49FD-8A4C-8A9E31FC881E}" dt="2026-01-21T08:27:43.770" v="0" actId="790"/>
          <ac:spMkLst>
            <pc:docMk/>
            <pc:sldMk cId="1111647433" sldId="1100"/>
            <ac:spMk id="3" creationId="{182C42C1-4A6F-1E28-1351-9893D799CD9A}"/>
          </ac:spMkLst>
        </pc:spChg>
        <pc:spChg chg="mod">
          <ac:chgData name="Ella Griffiths-Downing" userId="33ffaaba-aa99-4d0a-8d15-81ef0440cc8f" providerId="ADAL" clId="{BEF4D0F1-8412-49FD-8A4C-8A9E31FC881E}" dt="2026-01-21T08:27:43.770" v="0" actId="790"/>
          <ac:spMkLst>
            <pc:docMk/>
            <pc:sldMk cId="1111647433" sldId="1100"/>
            <ac:spMk id="9" creationId="{3D42D9A9-FE01-79E4-C733-8F2748046184}"/>
          </ac:spMkLst>
        </pc:spChg>
        <pc:spChg chg="mod">
          <ac:chgData name="Ella Griffiths-Downing" userId="33ffaaba-aa99-4d0a-8d15-81ef0440cc8f" providerId="ADAL" clId="{BEF4D0F1-8412-49FD-8A4C-8A9E31FC881E}" dt="2026-01-21T08:27:43.770" v="0" actId="790"/>
          <ac:spMkLst>
            <pc:docMk/>
            <pc:sldMk cId="1111647433" sldId="1100"/>
            <ac:spMk id="10" creationId="{43932ECD-1034-62DD-0473-AB2DD4C7C8D7}"/>
          </ac:spMkLst>
        </pc:spChg>
      </pc:sldChg>
      <pc:sldChg chg="modSp mod">
        <pc:chgData name="Ella Griffiths-Downing" userId="33ffaaba-aa99-4d0a-8d15-81ef0440cc8f" providerId="ADAL" clId="{BEF4D0F1-8412-49FD-8A4C-8A9E31FC881E}" dt="2026-01-21T08:27:43.770" v="0" actId="790"/>
        <pc:sldMkLst>
          <pc:docMk/>
          <pc:sldMk cId="274263644" sldId="1102"/>
        </pc:sldMkLst>
        <pc:spChg chg="mod">
          <ac:chgData name="Ella Griffiths-Downing" userId="33ffaaba-aa99-4d0a-8d15-81ef0440cc8f" providerId="ADAL" clId="{BEF4D0F1-8412-49FD-8A4C-8A9E31FC881E}" dt="2026-01-21T08:27:43.770" v="0" actId="790"/>
          <ac:spMkLst>
            <pc:docMk/>
            <pc:sldMk cId="274263644" sldId="1102"/>
            <ac:spMk id="2" creationId="{061F3764-B4C9-753C-E33F-F3BD250E31CF}"/>
          </ac:spMkLst>
        </pc:spChg>
        <pc:spChg chg="mod">
          <ac:chgData name="Ella Griffiths-Downing" userId="33ffaaba-aa99-4d0a-8d15-81ef0440cc8f" providerId="ADAL" clId="{BEF4D0F1-8412-49FD-8A4C-8A9E31FC881E}" dt="2026-01-21T08:27:43.770" v="0" actId="790"/>
          <ac:spMkLst>
            <pc:docMk/>
            <pc:sldMk cId="274263644" sldId="1102"/>
            <ac:spMk id="3" creationId="{B08E820D-C119-8EE7-77FF-E0058D28FCD5}"/>
          </ac:spMkLst>
        </pc:spChg>
        <pc:spChg chg="mod">
          <ac:chgData name="Ella Griffiths-Downing" userId="33ffaaba-aa99-4d0a-8d15-81ef0440cc8f" providerId="ADAL" clId="{BEF4D0F1-8412-49FD-8A4C-8A9E31FC881E}" dt="2026-01-21T08:27:43.770" v="0" actId="790"/>
          <ac:spMkLst>
            <pc:docMk/>
            <pc:sldMk cId="274263644" sldId="1102"/>
            <ac:spMk id="10" creationId="{62EACF8B-A467-5834-848F-2AAC21C5F09A}"/>
          </ac:spMkLst>
        </pc:spChg>
      </pc:sldChg>
      <pc:sldChg chg="modSp mod">
        <pc:chgData name="Ella Griffiths-Downing" userId="33ffaaba-aa99-4d0a-8d15-81ef0440cc8f" providerId="ADAL" clId="{BEF4D0F1-8412-49FD-8A4C-8A9E31FC881E}" dt="2026-01-21T08:27:43.770" v="0" actId="790"/>
        <pc:sldMkLst>
          <pc:docMk/>
          <pc:sldMk cId="2220150079" sldId="1105"/>
        </pc:sldMkLst>
        <pc:spChg chg="mod">
          <ac:chgData name="Ella Griffiths-Downing" userId="33ffaaba-aa99-4d0a-8d15-81ef0440cc8f" providerId="ADAL" clId="{BEF4D0F1-8412-49FD-8A4C-8A9E31FC881E}" dt="2026-01-21T08:27:43.770" v="0" actId="790"/>
          <ac:spMkLst>
            <pc:docMk/>
            <pc:sldMk cId="2220150079" sldId="1105"/>
            <ac:spMk id="2" creationId="{5322CA8C-65F8-4EDF-AABD-A4E03853ACBE}"/>
          </ac:spMkLst>
        </pc:spChg>
        <pc:spChg chg="mod">
          <ac:chgData name="Ella Griffiths-Downing" userId="33ffaaba-aa99-4d0a-8d15-81ef0440cc8f" providerId="ADAL" clId="{BEF4D0F1-8412-49FD-8A4C-8A9E31FC881E}" dt="2026-01-21T08:27:43.770" v="0" actId="790"/>
          <ac:spMkLst>
            <pc:docMk/>
            <pc:sldMk cId="2220150079" sldId="1105"/>
            <ac:spMk id="5" creationId="{C23849F0-B2EB-C845-00B2-11D765792257}"/>
          </ac:spMkLst>
        </pc:spChg>
        <pc:spChg chg="mod">
          <ac:chgData name="Ella Griffiths-Downing" userId="33ffaaba-aa99-4d0a-8d15-81ef0440cc8f" providerId="ADAL" clId="{BEF4D0F1-8412-49FD-8A4C-8A9E31FC881E}" dt="2026-01-21T08:27:43.770" v="0" actId="790"/>
          <ac:spMkLst>
            <pc:docMk/>
            <pc:sldMk cId="2220150079" sldId="1105"/>
            <ac:spMk id="12" creationId="{961DDF29-44FB-4D87-1EE0-1BBCF506312D}"/>
          </ac:spMkLst>
        </pc:spChg>
      </pc:sldChg>
      <pc:sldChg chg="modSp mod">
        <pc:chgData name="Ella Griffiths-Downing" userId="33ffaaba-aa99-4d0a-8d15-81ef0440cc8f" providerId="ADAL" clId="{BEF4D0F1-8412-49FD-8A4C-8A9E31FC881E}" dt="2026-01-21T08:27:43.770" v="0" actId="790"/>
        <pc:sldMkLst>
          <pc:docMk/>
          <pc:sldMk cId="1683428339" sldId="1106"/>
        </pc:sldMkLst>
        <pc:spChg chg="mod">
          <ac:chgData name="Ella Griffiths-Downing" userId="33ffaaba-aa99-4d0a-8d15-81ef0440cc8f" providerId="ADAL" clId="{BEF4D0F1-8412-49FD-8A4C-8A9E31FC881E}" dt="2026-01-21T08:27:43.770" v="0" actId="790"/>
          <ac:spMkLst>
            <pc:docMk/>
            <pc:sldMk cId="1683428339" sldId="1106"/>
            <ac:spMk id="3" creationId="{80579EC1-7DB8-C279-F05C-5BBED1BBAC6B}"/>
          </ac:spMkLst>
        </pc:spChg>
        <pc:spChg chg="mod">
          <ac:chgData name="Ella Griffiths-Downing" userId="33ffaaba-aa99-4d0a-8d15-81ef0440cc8f" providerId="ADAL" clId="{BEF4D0F1-8412-49FD-8A4C-8A9E31FC881E}" dt="2026-01-21T08:27:43.770" v="0" actId="790"/>
          <ac:spMkLst>
            <pc:docMk/>
            <pc:sldMk cId="1683428339" sldId="1106"/>
            <ac:spMk id="4" creationId="{C238B836-9459-E38A-6DE3-15292E0FDCF5}"/>
          </ac:spMkLst>
        </pc:spChg>
        <pc:spChg chg="mod">
          <ac:chgData name="Ella Griffiths-Downing" userId="33ffaaba-aa99-4d0a-8d15-81ef0440cc8f" providerId="ADAL" clId="{BEF4D0F1-8412-49FD-8A4C-8A9E31FC881E}" dt="2026-01-21T08:27:43.770" v="0" actId="790"/>
          <ac:spMkLst>
            <pc:docMk/>
            <pc:sldMk cId="1683428339" sldId="1106"/>
            <ac:spMk id="6" creationId="{8E554426-8585-8FBA-F3C2-481F6FEF1555}"/>
          </ac:spMkLst>
        </pc:spChg>
      </pc:sldChg>
      <pc:sldChg chg="modSp mod">
        <pc:chgData name="Ella Griffiths-Downing" userId="33ffaaba-aa99-4d0a-8d15-81ef0440cc8f" providerId="ADAL" clId="{BEF4D0F1-8412-49FD-8A4C-8A9E31FC881E}" dt="2026-01-21T08:27:43.770" v="0" actId="790"/>
        <pc:sldMkLst>
          <pc:docMk/>
          <pc:sldMk cId="1240651121" sldId="1107"/>
        </pc:sldMkLst>
        <pc:spChg chg="mod">
          <ac:chgData name="Ella Griffiths-Downing" userId="33ffaaba-aa99-4d0a-8d15-81ef0440cc8f" providerId="ADAL" clId="{BEF4D0F1-8412-49FD-8A4C-8A9E31FC881E}" dt="2026-01-21T08:27:43.770" v="0" actId="790"/>
          <ac:spMkLst>
            <pc:docMk/>
            <pc:sldMk cId="1240651121" sldId="1107"/>
            <ac:spMk id="3" creationId="{320C9921-85F6-9042-6B39-E738FA7C6B9D}"/>
          </ac:spMkLst>
        </pc:spChg>
        <pc:spChg chg="mod">
          <ac:chgData name="Ella Griffiths-Downing" userId="33ffaaba-aa99-4d0a-8d15-81ef0440cc8f" providerId="ADAL" clId="{BEF4D0F1-8412-49FD-8A4C-8A9E31FC881E}" dt="2026-01-21T08:27:43.770" v="0" actId="790"/>
          <ac:spMkLst>
            <pc:docMk/>
            <pc:sldMk cId="1240651121" sldId="1107"/>
            <ac:spMk id="4" creationId="{431D1F9B-F9F9-FD39-EDC7-37A9D8FE6E64}"/>
          </ac:spMkLst>
        </pc:spChg>
        <pc:spChg chg="mod">
          <ac:chgData name="Ella Griffiths-Downing" userId="33ffaaba-aa99-4d0a-8d15-81ef0440cc8f" providerId="ADAL" clId="{BEF4D0F1-8412-49FD-8A4C-8A9E31FC881E}" dt="2026-01-21T08:27:43.770" v="0" actId="790"/>
          <ac:spMkLst>
            <pc:docMk/>
            <pc:sldMk cId="1240651121" sldId="1107"/>
            <ac:spMk id="7" creationId="{1D29039E-1BD4-4D66-FFF9-5244655A781A}"/>
          </ac:spMkLst>
        </pc:spChg>
        <pc:spChg chg="mod">
          <ac:chgData name="Ella Griffiths-Downing" userId="33ffaaba-aa99-4d0a-8d15-81ef0440cc8f" providerId="ADAL" clId="{BEF4D0F1-8412-49FD-8A4C-8A9E31FC881E}" dt="2026-01-21T08:27:43.770" v="0" actId="790"/>
          <ac:spMkLst>
            <pc:docMk/>
            <pc:sldMk cId="1240651121" sldId="1107"/>
            <ac:spMk id="10" creationId="{3B6AA605-7019-654C-6CF6-4D3CC0571F29}"/>
          </ac:spMkLst>
        </pc:spChg>
      </pc:sldChg>
    </pc:docChg>
  </pc:docChgLst>
  <pc:docChgLst>
    <pc:chgData name="Judy Edwards" userId="97ec32ec-1920-4447-8ec7-1835dc49ef49" providerId="ADAL" clId="{2448DB44-C8BB-4947-84A6-1DE719460700}"/>
    <pc:docChg chg="undo custSel addSld delSld modSld sldOrd">
      <pc:chgData name="Judy Edwards" userId="97ec32ec-1920-4447-8ec7-1835dc49ef49" providerId="ADAL" clId="{2448DB44-C8BB-4947-84A6-1DE719460700}" dt="2026-01-09T12:08:16.654" v="572" actId="255"/>
      <pc:docMkLst>
        <pc:docMk/>
      </pc:docMkLst>
      <pc:sldChg chg="addSp modSp mod">
        <pc:chgData name="Judy Edwards" userId="97ec32ec-1920-4447-8ec7-1835dc49ef49" providerId="ADAL" clId="{2448DB44-C8BB-4947-84A6-1DE719460700}" dt="2026-01-09T11:51:23.806" v="324" actId="20577"/>
        <pc:sldMkLst>
          <pc:docMk/>
          <pc:sldMk cId="1285669471" sldId="370"/>
        </pc:sldMkLst>
        <pc:spChg chg="mod">
          <ac:chgData name="Judy Edwards" userId="97ec32ec-1920-4447-8ec7-1835dc49ef49" providerId="ADAL" clId="{2448DB44-C8BB-4947-84A6-1DE719460700}" dt="2026-01-09T11:51:23.806" v="324" actId="20577"/>
          <ac:spMkLst>
            <pc:docMk/>
            <pc:sldMk cId="1285669471" sldId="370"/>
            <ac:spMk id="2" creationId="{02040007-1488-8960-4E74-D6DA022C86A8}"/>
          </ac:spMkLst>
        </pc:spChg>
        <pc:spChg chg="add mod">
          <ac:chgData name="Judy Edwards" userId="97ec32ec-1920-4447-8ec7-1835dc49ef49" providerId="ADAL" clId="{2448DB44-C8BB-4947-84A6-1DE719460700}" dt="2026-01-09T11:47:50.101" v="269" actId="208"/>
          <ac:spMkLst>
            <pc:docMk/>
            <pc:sldMk cId="1285669471" sldId="370"/>
            <ac:spMk id="3" creationId="{A9EF8427-F672-5DBB-2D11-E832BD5EB622}"/>
          </ac:spMkLst>
        </pc:spChg>
        <pc:spChg chg="mod">
          <ac:chgData name="Judy Edwards" userId="97ec32ec-1920-4447-8ec7-1835dc49ef49" providerId="ADAL" clId="{2448DB44-C8BB-4947-84A6-1DE719460700}" dt="2026-01-09T11:47:34.780" v="266" actId="14100"/>
          <ac:spMkLst>
            <pc:docMk/>
            <pc:sldMk cId="1285669471" sldId="370"/>
            <ac:spMk id="5" creationId="{5531CDF4-77FB-A913-EBD5-C4B4CDE59077}"/>
          </ac:spMkLst>
        </pc:spChg>
      </pc:sldChg>
      <pc:sldChg chg="addSp modSp mod">
        <pc:chgData name="Judy Edwards" userId="97ec32ec-1920-4447-8ec7-1835dc49ef49" providerId="ADAL" clId="{2448DB44-C8BB-4947-84A6-1DE719460700}" dt="2026-01-09T12:08:16.654" v="572" actId="255"/>
        <pc:sldMkLst>
          <pc:docMk/>
          <pc:sldMk cId="1057726091" sldId="372"/>
        </pc:sldMkLst>
        <pc:spChg chg="add mod">
          <ac:chgData name="Judy Edwards" userId="97ec32ec-1920-4447-8ec7-1835dc49ef49" providerId="ADAL" clId="{2448DB44-C8BB-4947-84A6-1DE719460700}" dt="2026-01-09T11:48:15.418" v="273" actId="14100"/>
          <ac:spMkLst>
            <pc:docMk/>
            <pc:sldMk cId="1057726091" sldId="372"/>
            <ac:spMk id="4" creationId="{0BE04DA3-A776-5BFE-DD95-4FF890E1BC5C}"/>
          </ac:spMkLst>
        </pc:spChg>
        <pc:spChg chg="mod">
          <ac:chgData name="Judy Edwards" userId="97ec32ec-1920-4447-8ec7-1835dc49ef49" providerId="ADAL" clId="{2448DB44-C8BB-4947-84A6-1DE719460700}" dt="2026-01-09T12:08:16.654" v="572" actId="255"/>
          <ac:spMkLst>
            <pc:docMk/>
            <pc:sldMk cId="1057726091" sldId="372"/>
            <ac:spMk id="10" creationId="{704A1074-2B95-33E6-C364-44B9F3E63654}"/>
          </ac:spMkLst>
        </pc:spChg>
      </pc:sldChg>
      <pc:sldChg chg="addSp modSp">
        <pc:chgData name="Judy Edwards" userId="97ec32ec-1920-4447-8ec7-1835dc49ef49" providerId="ADAL" clId="{2448DB44-C8BB-4947-84A6-1DE719460700}" dt="2026-01-09T11:48:26.080" v="275"/>
        <pc:sldMkLst>
          <pc:docMk/>
          <pc:sldMk cId="2063970292" sldId="374"/>
        </pc:sldMkLst>
        <pc:spChg chg="add mod">
          <ac:chgData name="Judy Edwards" userId="97ec32ec-1920-4447-8ec7-1835dc49ef49" providerId="ADAL" clId="{2448DB44-C8BB-4947-84A6-1DE719460700}" dt="2026-01-09T11:48:26.080" v="275"/>
          <ac:spMkLst>
            <pc:docMk/>
            <pc:sldMk cId="2063970292" sldId="374"/>
            <ac:spMk id="3" creationId="{6B0632E0-E51A-88D2-75DE-C58F77C88B38}"/>
          </ac:spMkLst>
        </pc:spChg>
      </pc:sldChg>
      <pc:sldChg chg="addSp modSp">
        <pc:chgData name="Judy Edwards" userId="97ec32ec-1920-4447-8ec7-1835dc49ef49" providerId="ADAL" clId="{2448DB44-C8BB-4947-84A6-1DE719460700}" dt="2026-01-09T11:49:44.899" v="293"/>
        <pc:sldMkLst>
          <pc:docMk/>
          <pc:sldMk cId="185950710" sldId="375"/>
        </pc:sldMkLst>
        <pc:spChg chg="add mod">
          <ac:chgData name="Judy Edwards" userId="97ec32ec-1920-4447-8ec7-1835dc49ef49" providerId="ADAL" clId="{2448DB44-C8BB-4947-84A6-1DE719460700}" dt="2026-01-09T11:49:44.899" v="293"/>
          <ac:spMkLst>
            <pc:docMk/>
            <pc:sldMk cId="185950710" sldId="375"/>
            <ac:spMk id="4" creationId="{0D185121-1F5B-84D7-1F26-2FD1C79FC57C}"/>
          </ac:spMkLst>
        </pc:spChg>
      </pc:sldChg>
      <pc:sldChg chg="delSp modSp mod ord">
        <pc:chgData name="Judy Edwards" userId="97ec32ec-1920-4447-8ec7-1835dc49ef49" providerId="ADAL" clId="{2448DB44-C8BB-4947-84A6-1DE719460700}" dt="2026-01-09T11:52:38.190" v="328" actId="1076"/>
        <pc:sldMkLst>
          <pc:docMk/>
          <pc:sldMk cId="1565966114" sldId="1071"/>
        </pc:sldMkLst>
        <pc:picChg chg="mod">
          <ac:chgData name="Judy Edwards" userId="97ec32ec-1920-4447-8ec7-1835dc49ef49" providerId="ADAL" clId="{2448DB44-C8BB-4947-84A6-1DE719460700}" dt="2026-01-09T11:52:38.190" v="328" actId="1076"/>
          <ac:picMkLst>
            <pc:docMk/>
            <pc:sldMk cId="1565966114" sldId="1071"/>
            <ac:picMk id="11" creationId="{09CC09F1-6470-C48D-E89D-5639FEDB29FB}"/>
          </ac:picMkLst>
        </pc:picChg>
      </pc:sldChg>
      <pc:sldChg chg="addSp delSp modSp mod">
        <pc:chgData name="Judy Edwards" userId="97ec32ec-1920-4447-8ec7-1835dc49ef49" providerId="ADAL" clId="{2448DB44-C8BB-4947-84A6-1DE719460700}" dt="2026-01-09T11:51:11.105" v="322" actId="1076"/>
        <pc:sldMkLst>
          <pc:docMk/>
          <pc:sldMk cId="3276016267" sldId="1073"/>
        </pc:sldMkLst>
        <pc:spChg chg="mod">
          <ac:chgData name="Judy Edwards" userId="97ec32ec-1920-4447-8ec7-1835dc49ef49" providerId="ADAL" clId="{2448DB44-C8BB-4947-84A6-1DE719460700}" dt="2026-01-09T11:32:30.582" v="8" actId="1076"/>
          <ac:spMkLst>
            <pc:docMk/>
            <pc:sldMk cId="3276016267" sldId="1073"/>
            <ac:spMk id="46" creationId="{AEE497E6-E8F9-01B3-D70E-5AA4FE3A086C}"/>
          </ac:spMkLst>
        </pc:spChg>
        <pc:spChg chg="mod">
          <ac:chgData name="Judy Edwards" userId="97ec32ec-1920-4447-8ec7-1835dc49ef49" providerId="ADAL" clId="{2448DB44-C8BB-4947-84A6-1DE719460700}" dt="2026-01-09T11:51:11.105" v="322" actId="1076"/>
          <ac:spMkLst>
            <pc:docMk/>
            <pc:sldMk cId="3276016267" sldId="1073"/>
            <ac:spMk id="60" creationId="{DF5FF042-0BFB-68D3-D17C-E6790AD2BB3D}"/>
          </ac:spMkLst>
        </pc:spChg>
      </pc:sldChg>
      <pc:sldChg chg="addSp delSp modSp mod modNotesTx">
        <pc:chgData name="Judy Edwards" userId="97ec32ec-1920-4447-8ec7-1835dc49ef49" providerId="ADAL" clId="{2448DB44-C8BB-4947-84A6-1DE719460700}" dt="2026-01-09T11:50:50.684" v="319" actId="20577"/>
        <pc:sldMkLst>
          <pc:docMk/>
          <pc:sldMk cId="3197802534" sldId="1074"/>
        </pc:sldMkLst>
        <pc:spChg chg="mod">
          <ac:chgData name="Judy Edwards" userId="97ec32ec-1920-4447-8ec7-1835dc49ef49" providerId="ADAL" clId="{2448DB44-C8BB-4947-84A6-1DE719460700}" dt="2026-01-09T11:31:41.078" v="1" actId="20577"/>
          <ac:spMkLst>
            <pc:docMk/>
            <pc:sldMk cId="3197802534" sldId="1074"/>
            <ac:spMk id="46" creationId="{BD3A364E-F6DB-15B2-8EE9-269FF47A4DD4}"/>
          </ac:spMkLst>
        </pc:spChg>
      </pc:sldChg>
      <pc:sldChg chg="addSp delSp modSp mod modNotesTx">
        <pc:chgData name="Judy Edwards" userId="97ec32ec-1920-4447-8ec7-1835dc49ef49" providerId="ADAL" clId="{2448DB44-C8BB-4947-84A6-1DE719460700}" dt="2026-01-09T11:51:16.809" v="323" actId="20577"/>
        <pc:sldMkLst>
          <pc:docMk/>
          <pc:sldMk cId="2464724333" sldId="1075"/>
        </pc:sldMkLst>
        <pc:picChg chg="mod">
          <ac:chgData name="Judy Edwards" userId="97ec32ec-1920-4447-8ec7-1835dc49ef49" providerId="ADAL" clId="{2448DB44-C8BB-4947-84A6-1DE719460700}" dt="2026-01-09T11:33:18.064" v="11" actId="1076"/>
          <ac:picMkLst>
            <pc:docMk/>
            <pc:sldMk cId="2464724333" sldId="1075"/>
            <ac:picMk id="3" creationId="{D384A0B0-6462-438C-607E-E592549A8E25}"/>
          </ac:picMkLst>
        </pc:picChg>
      </pc:sldChg>
      <pc:sldChg chg="modNotesTx">
        <pc:chgData name="Judy Edwards" userId="97ec32ec-1920-4447-8ec7-1835dc49ef49" providerId="ADAL" clId="{2448DB44-C8BB-4947-84A6-1DE719460700}" dt="2026-01-09T11:58:58.769" v="410" actId="20577"/>
        <pc:sldMkLst>
          <pc:docMk/>
          <pc:sldMk cId="2405014422" sldId="1076"/>
        </pc:sldMkLst>
      </pc:sldChg>
      <pc:sldChg chg="delSp modSp mod ord">
        <pc:chgData name="Judy Edwards" userId="97ec32ec-1920-4447-8ec7-1835dc49ef49" providerId="ADAL" clId="{2448DB44-C8BB-4947-84A6-1DE719460700}" dt="2026-01-09T11:53:10.090" v="354" actId="478"/>
        <pc:sldMkLst>
          <pc:docMk/>
          <pc:sldMk cId="372967670" sldId="1086"/>
        </pc:sldMkLst>
        <pc:spChg chg="mod">
          <ac:chgData name="Judy Edwards" userId="97ec32ec-1920-4447-8ec7-1835dc49ef49" providerId="ADAL" clId="{2448DB44-C8BB-4947-84A6-1DE719460700}" dt="2026-01-09T11:53:08.150" v="353" actId="20577"/>
          <ac:spMkLst>
            <pc:docMk/>
            <pc:sldMk cId="372967670" sldId="1086"/>
            <ac:spMk id="2" creationId="{09DDA68C-87A7-1FE0-B3B0-BDD5CA9561F0}"/>
          </ac:spMkLst>
        </pc:spChg>
      </pc:sldChg>
      <pc:sldChg chg="modSp mod modNotesTx">
        <pc:chgData name="Judy Edwards" userId="97ec32ec-1920-4447-8ec7-1835dc49ef49" providerId="ADAL" clId="{2448DB44-C8BB-4947-84A6-1DE719460700}" dt="2026-01-09T11:55:27.925" v="360" actId="20577"/>
        <pc:sldMkLst>
          <pc:docMk/>
          <pc:sldMk cId="4151477664" sldId="1088"/>
        </pc:sldMkLst>
        <pc:spChg chg="mod">
          <ac:chgData name="Judy Edwards" userId="97ec32ec-1920-4447-8ec7-1835dc49ef49" providerId="ADAL" clId="{2448DB44-C8BB-4947-84A6-1DE719460700}" dt="2026-01-09T11:55:27.925" v="360" actId="20577"/>
          <ac:spMkLst>
            <pc:docMk/>
            <pc:sldMk cId="4151477664" sldId="1088"/>
            <ac:spMk id="2" creationId="{14B7D3B1-5724-AC84-8DBB-4916C668213E}"/>
          </ac:spMkLst>
        </pc:spChg>
        <pc:spChg chg="mod">
          <ac:chgData name="Judy Edwards" userId="97ec32ec-1920-4447-8ec7-1835dc49ef49" providerId="ADAL" clId="{2448DB44-C8BB-4947-84A6-1DE719460700}" dt="2026-01-09T11:45:47.094" v="219" actId="14100"/>
          <ac:spMkLst>
            <pc:docMk/>
            <pc:sldMk cId="4151477664" sldId="1088"/>
            <ac:spMk id="5" creationId="{78B3ACF2-BD3A-284B-767A-93C913D1B0F3}"/>
          </ac:spMkLst>
        </pc:spChg>
      </pc:sldChg>
      <pc:sldChg chg="addSp modSp">
        <pc:chgData name="Judy Edwards" userId="97ec32ec-1920-4447-8ec7-1835dc49ef49" providerId="ADAL" clId="{2448DB44-C8BB-4947-84A6-1DE719460700}" dt="2026-01-09T11:48:21.361" v="274"/>
        <pc:sldMkLst>
          <pc:docMk/>
          <pc:sldMk cId="827064541" sldId="1089"/>
        </pc:sldMkLst>
        <pc:spChg chg="add mod">
          <ac:chgData name="Judy Edwards" userId="97ec32ec-1920-4447-8ec7-1835dc49ef49" providerId="ADAL" clId="{2448DB44-C8BB-4947-84A6-1DE719460700}" dt="2026-01-09T11:48:21.361" v="274"/>
          <ac:spMkLst>
            <pc:docMk/>
            <pc:sldMk cId="827064541" sldId="1089"/>
            <ac:spMk id="2" creationId="{AEED1DD2-7574-51DD-1AAD-4AB1BA660B8F}"/>
          </ac:spMkLst>
        </pc:spChg>
      </pc:sldChg>
      <pc:sldChg chg="addSp modSp mod">
        <pc:chgData name="Judy Edwards" userId="97ec32ec-1920-4447-8ec7-1835dc49ef49" providerId="ADAL" clId="{2448DB44-C8BB-4947-84A6-1DE719460700}" dt="2026-01-09T11:49:30.473" v="292" actId="207"/>
        <pc:sldMkLst>
          <pc:docMk/>
          <pc:sldMk cId="3311395745" sldId="1093"/>
        </pc:sldMkLst>
        <pc:spChg chg="add mod">
          <ac:chgData name="Judy Edwards" userId="97ec32ec-1920-4447-8ec7-1835dc49ef49" providerId="ADAL" clId="{2448DB44-C8BB-4947-84A6-1DE719460700}" dt="2026-01-09T11:49:30.473" v="292" actId="207"/>
          <ac:spMkLst>
            <pc:docMk/>
            <pc:sldMk cId="3311395745" sldId="1093"/>
            <ac:spMk id="4" creationId="{21B595B4-032F-6F70-E653-21E6F8BDC12D}"/>
          </ac:spMkLst>
        </pc:spChg>
      </pc:sldChg>
      <pc:sldChg chg="delSp mod ord modNotesTx">
        <pc:chgData name="Judy Edwards" userId="97ec32ec-1920-4447-8ec7-1835dc49ef49" providerId="ADAL" clId="{2448DB44-C8BB-4947-84A6-1DE719460700}" dt="2026-01-09T11:48:39.234" v="279" actId="478"/>
        <pc:sldMkLst>
          <pc:docMk/>
          <pc:sldMk cId="3368308919" sldId="1094"/>
        </pc:sldMkLst>
      </pc:sldChg>
      <pc:sldChg chg="delSp mod ord modNotesTx">
        <pc:chgData name="Judy Edwards" userId="97ec32ec-1920-4447-8ec7-1835dc49ef49" providerId="ADAL" clId="{2448DB44-C8BB-4947-84A6-1DE719460700}" dt="2026-01-09T11:58:22.372" v="409" actId="20577"/>
        <pc:sldMkLst>
          <pc:docMk/>
          <pc:sldMk cId="4218198311" sldId="1096"/>
        </pc:sldMkLst>
      </pc:sldChg>
      <pc:sldChg chg="modSp mod modNotesTx">
        <pc:chgData name="Judy Edwards" userId="97ec32ec-1920-4447-8ec7-1835dc49ef49" providerId="ADAL" clId="{2448DB44-C8BB-4947-84A6-1DE719460700}" dt="2026-01-09T11:56:57.772" v="364" actId="20577"/>
        <pc:sldMkLst>
          <pc:docMk/>
          <pc:sldMk cId="3843469594" sldId="1098"/>
        </pc:sldMkLst>
        <pc:spChg chg="mod">
          <ac:chgData name="Judy Edwards" userId="97ec32ec-1920-4447-8ec7-1835dc49ef49" providerId="ADAL" clId="{2448DB44-C8BB-4947-84A6-1DE719460700}" dt="2026-01-09T11:49:02.819" v="289" actId="20577"/>
          <ac:spMkLst>
            <pc:docMk/>
            <pc:sldMk cId="3843469594" sldId="1098"/>
            <ac:spMk id="5" creationId="{6AF64AC5-1A7C-B859-3E2E-30F5E3D2E684}"/>
          </ac:spMkLst>
        </pc:spChg>
      </pc:sldChg>
      <pc:sldChg chg="delSp modSp mod">
        <pc:chgData name="Judy Edwards" userId="97ec32ec-1920-4447-8ec7-1835dc49ef49" providerId="ADAL" clId="{2448DB44-C8BB-4947-84A6-1DE719460700}" dt="2026-01-09T11:48:36.546" v="278" actId="478"/>
        <pc:sldMkLst>
          <pc:docMk/>
          <pc:sldMk cId="1111647433" sldId="1100"/>
        </pc:sldMkLst>
        <pc:spChg chg="mod">
          <ac:chgData name="Judy Edwards" userId="97ec32ec-1920-4447-8ec7-1835dc49ef49" providerId="ADAL" clId="{2448DB44-C8BB-4947-84A6-1DE719460700}" dt="2026-01-09T11:36:36.673" v="71" actId="20577"/>
          <ac:spMkLst>
            <pc:docMk/>
            <pc:sldMk cId="1111647433" sldId="1100"/>
            <ac:spMk id="2" creationId="{30C7AD48-20E6-1CBB-576C-A0AF442367CA}"/>
          </ac:spMkLst>
        </pc:spChg>
        <pc:spChg chg="mod">
          <ac:chgData name="Judy Edwards" userId="97ec32ec-1920-4447-8ec7-1835dc49ef49" providerId="ADAL" clId="{2448DB44-C8BB-4947-84A6-1DE719460700}" dt="2026-01-09T11:42:10.785" v="191" actId="1076"/>
          <ac:spMkLst>
            <pc:docMk/>
            <pc:sldMk cId="1111647433" sldId="1100"/>
            <ac:spMk id="9" creationId="{3D42D9A9-FE01-79E4-C733-8F2748046184}"/>
          </ac:spMkLst>
        </pc:spChg>
        <pc:picChg chg="mod">
          <ac:chgData name="Judy Edwards" userId="97ec32ec-1920-4447-8ec7-1835dc49ef49" providerId="ADAL" clId="{2448DB44-C8BB-4947-84A6-1DE719460700}" dt="2026-01-09T11:42:08.089" v="190" actId="1076"/>
          <ac:picMkLst>
            <pc:docMk/>
            <pc:sldMk cId="1111647433" sldId="1100"/>
            <ac:picMk id="7" creationId="{EAB2D02C-5CA3-B898-0EDE-1AC75739C1F6}"/>
          </ac:picMkLst>
        </pc:picChg>
      </pc:sldChg>
      <pc:sldChg chg="delSp modSp mod">
        <pc:chgData name="Judy Edwards" userId="97ec32ec-1920-4447-8ec7-1835dc49ef49" providerId="ADAL" clId="{2448DB44-C8BB-4947-84A6-1DE719460700}" dt="2026-01-09T11:48:41.564" v="280" actId="478"/>
        <pc:sldMkLst>
          <pc:docMk/>
          <pc:sldMk cId="274263644" sldId="1102"/>
        </pc:sldMkLst>
        <pc:spChg chg="mod">
          <ac:chgData name="Judy Edwards" userId="97ec32ec-1920-4447-8ec7-1835dc49ef49" providerId="ADAL" clId="{2448DB44-C8BB-4947-84A6-1DE719460700}" dt="2026-01-09T11:38:12.174" v="103" actId="20577"/>
          <ac:spMkLst>
            <pc:docMk/>
            <pc:sldMk cId="274263644" sldId="1102"/>
            <ac:spMk id="2" creationId="{061F3764-B4C9-753C-E33F-F3BD250E31CF}"/>
          </ac:spMkLst>
        </pc:spChg>
        <pc:spChg chg="mod">
          <ac:chgData name="Judy Edwards" userId="97ec32ec-1920-4447-8ec7-1835dc49ef49" providerId="ADAL" clId="{2448DB44-C8BB-4947-84A6-1DE719460700}" dt="2026-01-09T11:39:04.579" v="114" actId="113"/>
          <ac:spMkLst>
            <pc:docMk/>
            <pc:sldMk cId="274263644" sldId="1102"/>
            <ac:spMk id="3" creationId="{B08E820D-C119-8EE7-77FF-E0058D28FCD5}"/>
          </ac:spMkLst>
        </pc:spChg>
      </pc:sldChg>
      <pc:sldChg chg="addSp delSp modSp new mod modNotesTx">
        <pc:chgData name="Judy Edwards" userId="97ec32ec-1920-4447-8ec7-1835dc49ef49" providerId="ADAL" clId="{2448DB44-C8BB-4947-84A6-1DE719460700}" dt="2026-01-09T12:02:28.942" v="527" actId="20577"/>
        <pc:sldMkLst>
          <pc:docMk/>
          <pc:sldMk cId="1683428339" sldId="1106"/>
        </pc:sldMkLst>
        <pc:spChg chg="mod">
          <ac:chgData name="Judy Edwards" userId="97ec32ec-1920-4447-8ec7-1835dc49ef49" providerId="ADAL" clId="{2448DB44-C8BB-4947-84A6-1DE719460700}" dt="2026-01-09T12:01:37.633" v="425" actId="20577"/>
          <ac:spMkLst>
            <pc:docMk/>
            <pc:sldMk cId="1683428339" sldId="1106"/>
            <ac:spMk id="3" creationId="{80579EC1-7DB8-C279-F05C-5BBED1BBAC6B}"/>
          </ac:spMkLst>
        </pc:spChg>
        <pc:spChg chg="mod">
          <ac:chgData name="Judy Edwards" userId="97ec32ec-1920-4447-8ec7-1835dc49ef49" providerId="ADAL" clId="{2448DB44-C8BB-4947-84A6-1DE719460700}" dt="2026-01-09T12:01:54.459" v="524" actId="20577"/>
          <ac:spMkLst>
            <pc:docMk/>
            <pc:sldMk cId="1683428339" sldId="1106"/>
            <ac:spMk id="4" creationId="{C238B836-9459-E38A-6DE3-15292E0FDCF5}"/>
          </ac:spMkLst>
        </pc:spChg>
        <pc:spChg chg="add mod">
          <ac:chgData name="Judy Edwards" userId="97ec32ec-1920-4447-8ec7-1835dc49ef49" providerId="ADAL" clId="{2448DB44-C8BB-4947-84A6-1DE719460700}" dt="2026-01-09T12:02:01.898" v="525"/>
          <ac:spMkLst>
            <pc:docMk/>
            <pc:sldMk cId="1683428339" sldId="1106"/>
            <ac:spMk id="6" creationId="{8E554426-8585-8FBA-F3C2-481F6FEF1555}"/>
          </ac:spMkLst>
        </pc:spChg>
        <pc:picChg chg="add mod">
          <ac:chgData name="Judy Edwards" userId="97ec32ec-1920-4447-8ec7-1835dc49ef49" providerId="ADAL" clId="{2448DB44-C8BB-4947-84A6-1DE719460700}" dt="2026-01-09T12:02:08.930" v="526" actId="1076"/>
          <ac:picMkLst>
            <pc:docMk/>
            <pc:sldMk cId="1683428339" sldId="1106"/>
            <ac:picMk id="5" creationId="{A0DBD85D-934D-F260-7930-CDDE02A251BB}"/>
          </ac:picMkLst>
        </pc:picChg>
      </pc:sldChg>
      <pc:sldChg chg="addSp delSp modSp new mod">
        <pc:chgData name="Judy Edwards" userId="97ec32ec-1920-4447-8ec7-1835dc49ef49" providerId="ADAL" clId="{2448DB44-C8BB-4947-84A6-1DE719460700}" dt="2026-01-09T12:06:41.171" v="570" actId="12"/>
        <pc:sldMkLst>
          <pc:docMk/>
          <pc:sldMk cId="1240651121" sldId="1107"/>
        </pc:sldMkLst>
        <pc:spChg chg="mod">
          <ac:chgData name="Judy Edwards" userId="97ec32ec-1920-4447-8ec7-1835dc49ef49" providerId="ADAL" clId="{2448DB44-C8BB-4947-84A6-1DE719460700}" dt="2026-01-09T12:03:30.691" v="540" actId="20577"/>
          <ac:spMkLst>
            <pc:docMk/>
            <pc:sldMk cId="1240651121" sldId="1107"/>
            <ac:spMk id="3" creationId="{320C9921-85F6-9042-6B39-E738FA7C6B9D}"/>
          </ac:spMkLst>
        </pc:spChg>
        <pc:spChg chg="mod">
          <ac:chgData name="Judy Edwards" userId="97ec32ec-1920-4447-8ec7-1835dc49ef49" providerId="ADAL" clId="{2448DB44-C8BB-4947-84A6-1DE719460700}" dt="2026-01-09T12:06:41.171" v="570" actId="12"/>
          <ac:spMkLst>
            <pc:docMk/>
            <pc:sldMk cId="1240651121" sldId="1107"/>
            <ac:spMk id="4" creationId="{431D1F9B-F9F9-FD39-EDC7-37A9D8FE6E64}"/>
          </ac:spMkLst>
        </pc:spChg>
        <pc:spChg chg="add mod">
          <ac:chgData name="Judy Edwards" userId="97ec32ec-1920-4447-8ec7-1835dc49ef49" providerId="ADAL" clId="{2448DB44-C8BB-4947-84A6-1DE719460700}" dt="2026-01-09T12:06:33.729" v="569" actId="1076"/>
          <ac:spMkLst>
            <pc:docMk/>
            <pc:sldMk cId="1240651121" sldId="1107"/>
            <ac:spMk id="7" creationId="{1D29039E-1BD4-4D66-FFF9-5244655A781A}"/>
          </ac:spMkLst>
        </pc:spChg>
        <pc:spChg chg="add mod">
          <ac:chgData name="Judy Edwards" userId="97ec32ec-1920-4447-8ec7-1835dc49ef49" providerId="ADAL" clId="{2448DB44-C8BB-4947-84A6-1DE719460700}" dt="2026-01-09T12:06:27.658" v="568" actId="1076"/>
          <ac:spMkLst>
            <pc:docMk/>
            <pc:sldMk cId="1240651121" sldId="1107"/>
            <ac:spMk id="10" creationId="{3B6AA605-7019-654C-6CF6-4D3CC0571F29}"/>
          </ac:spMkLst>
        </pc:spChg>
        <pc:picChg chg="add mod">
          <ac:chgData name="Judy Edwards" userId="97ec32ec-1920-4447-8ec7-1835dc49ef49" providerId="ADAL" clId="{2448DB44-C8BB-4947-84A6-1DE719460700}" dt="2026-01-09T12:05:00.763" v="556" actId="1076"/>
          <ac:picMkLst>
            <pc:docMk/>
            <pc:sldMk cId="1240651121" sldId="1107"/>
            <ac:picMk id="8" creationId="{27D4A1F7-9DD1-94B7-C6FC-F2E5B4A77AEC}"/>
          </ac:picMkLst>
        </pc:picChg>
        <pc:picChg chg="add mod">
          <ac:chgData name="Judy Edwards" userId="97ec32ec-1920-4447-8ec7-1835dc49ef49" providerId="ADAL" clId="{2448DB44-C8BB-4947-84A6-1DE719460700}" dt="2026-01-09T12:06:25.130" v="567" actId="1076"/>
          <ac:picMkLst>
            <pc:docMk/>
            <pc:sldMk cId="1240651121" sldId="1107"/>
            <ac:picMk id="9" creationId="{AAF9B810-5106-E189-78A3-1CEA23D02EED}"/>
          </ac:picMkLst>
        </pc:picChg>
      </pc:sldChg>
    </pc:docChg>
  </pc:docChgLst>
  <pc:docChgLst>
    <pc:chgData name="Judy Edwards" userId="S::jedwards@electoralcommission.org.uk::97ec32ec-1920-4447-8ec7-1835dc49ef49" providerId="AD" clId="Web-{EC2E5D9E-456C-B1A7-8930-2EE186FEAD4D}"/>
    <pc:docChg chg="modSld">
      <pc:chgData name="Judy Edwards" userId="S::jedwards@electoralcommission.org.uk::97ec32ec-1920-4447-8ec7-1835dc49ef49" providerId="AD" clId="Web-{EC2E5D9E-456C-B1A7-8930-2EE186FEAD4D}" dt="2026-01-08T17:20:40.945" v="35"/>
      <pc:docMkLst>
        <pc:docMk/>
      </pc:docMkLst>
      <pc:sldChg chg="modNotes">
        <pc:chgData name="Judy Edwards" userId="S::jedwards@electoralcommission.org.uk::97ec32ec-1920-4447-8ec7-1835dc49ef49" providerId="AD" clId="Web-{EC2E5D9E-456C-B1A7-8930-2EE186FEAD4D}" dt="2026-01-08T17:20:40.945" v="35"/>
        <pc:sldMkLst>
          <pc:docMk/>
          <pc:sldMk cId="3276016267" sldId="1073"/>
        </pc:sldMkLst>
      </pc:sldChg>
      <pc:sldChg chg="modSp">
        <pc:chgData name="Judy Edwards" userId="S::jedwards@electoralcommission.org.uk::97ec32ec-1920-4447-8ec7-1835dc49ef49" providerId="AD" clId="Web-{EC2E5D9E-456C-B1A7-8930-2EE186FEAD4D}" dt="2026-01-08T17:19:19.376" v="33" actId="20577"/>
        <pc:sldMkLst>
          <pc:docMk/>
          <pc:sldMk cId="2405014422" sldId="1076"/>
        </pc:sldMkLst>
        <pc:spChg chg="mod">
          <ac:chgData name="Judy Edwards" userId="S::jedwards@electoralcommission.org.uk::97ec32ec-1920-4447-8ec7-1835dc49ef49" providerId="AD" clId="Web-{EC2E5D9E-456C-B1A7-8930-2EE186FEAD4D}" dt="2026-01-08T17:18:48.983" v="8" actId="20577"/>
          <ac:spMkLst>
            <pc:docMk/>
            <pc:sldMk cId="2405014422" sldId="1076"/>
            <ac:spMk id="2" creationId="{42F3618A-0B83-5B95-06D6-FC174EF67864}"/>
          </ac:spMkLst>
        </pc:spChg>
        <pc:spChg chg="mod">
          <ac:chgData name="Judy Edwards" userId="S::jedwards@electoralcommission.org.uk::97ec32ec-1920-4447-8ec7-1835dc49ef49" providerId="AD" clId="Web-{EC2E5D9E-456C-B1A7-8930-2EE186FEAD4D}" dt="2026-01-08T17:19:19.376" v="33" actId="20577"/>
          <ac:spMkLst>
            <pc:docMk/>
            <pc:sldMk cId="2405014422" sldId="1076"/>
            <ac:spMk id="5" creationId="{FAB27142-892C-6FC1-A1E2-0EB7965EF177}"/>
          </ac:spMkLst>
        </pc:spChg>
      </pc:sldChg>
    </pc:docChg>
  </pc:docChgLst>
  <pc:docChgLst>
    <pc:chgData name="Billie Dunne" userId="S::bdunne@electoralcommission.org.uk::3844182d-c2e7-419d-8d32-c40b23cdb852" providerId="AD" clId="Web-{FF457E97-3EDB-E397-EB45-2DDED88B73B2}"/>
    <pc:docChg chg="addSld modSld">
      <pc:chgData name="Billie Dunne" userId="S::bdunne@electoralcommission.org.uk::3844182d-c2e7-419d-8d32-c40b23cdb852" providerId="AD" clId="Web-{FF457E97-3EDB-E397-EB45-2DDED88B73B2}" dt="2026-01-06T15:35:19.780" v="538" actId="20577"/>
      <pc:docMkLst>
        <pc:docMk/>
      </pc:docMkLst>
      <pc:sldChg chg="modSp modNotes">
        <pc:chgData name="Billie Dunne" userId="S::bdunne@electoralcommission.org.uk::3844182d-c2e7-419d-8d32-c40b23cdb852" providerId="AD" clId="Web-{FF457E97-3EDB-E397-EB45-2DDED88B73B2}" dt="2026-01-06T15:30:26.788" v="378"/>
        <pc:sldMkLst>
          <pc:docMk/>
          <pc:sldMk cId="3843469594" sldId="1098"/>
        </pc:sldMkLst>
        <pc:spChg chg="mod">
          <ac:chgData name="Billie Dunne" userId="S::bdunne@electoralcommission.org.uk::3844182d-c2e7-419d-8d32-c40b23cdb852" providerId="AD" clId="Web-{FF457E97-3EDB-E397-EB45-2DDED88B73B2}" dt="2026-01-06T15:26:29.579" v="44" actId="20577"/>
          <ac:spMkLst>
            <pc:docMk/>
            <pc:sldMk cId="3843469594" sldId="1098"/>
            <ac:spMk id="5" creationId="{6AF64AC5-1A7C-B859-3E2E-30F5E3D2E684}"/>
          </ac:spMkLst>
        </pc:spChg>
      </pc:sldChg>
    </pc:docChg>
  </pc:docChgLst>
  <pc:docChgLst>
    <pc:chgData name="Ella Farrell" userId="S::efarrell@electoralcommission.org.uk::3bcc5984-a8ec-4a68-b886-dac933e6b3da" providerId="AD" clId="Web-{51C29630-5BBC-BE31-F4E3-15F04CE48E4E}"/>
    <pc:docChg chg="mod addSld delSld modSld">
      <pc:chgData name="Ella Farrell" userId="S::efarrell@electoralcommission.org.uk::3bcc5984-a8ec-4a68-b886-dac933e6b3da" providerId="AD" clId="Web-{51C29630-5BBC-BE31-F4E3-15F04CE48E4E}" dt="2026-01-06T14:55:24.601" v="33"/>
      <pc:docMkLst>
        <pc:docMk/>
      </pc:docMkLst>
      <pc:sldChg chg="modSp">
        <pc:chgData name="Ella Farrell" userId="S::efarrell@electoralcommission.org.uk::3bcc5984-a8ec-4a68-b886-dac933e6b3da" providerId="AD" clId="Web-{51C29630-5BBC-BE31-F4E3-15F04CE48E4E}" dt="2026-01-06T14:29:57.388" v="1" actId="1076"/>
        <pc:sldMkLst>
          <pc:docMk/>
          <pc:sldMk cId="3368308919" sldId="1094"/>
        </pc:sldMkLst>
        <pc:spChg chg="mod">
          <ac:chgData name="Ella Farrell" userId="S::efarrell@electoralcommission.org.uk::3bcc5984-a8ec-4a68-b886-dac933e6b3da" providerId="AD" clId="Web-{51C29630-5BBC-BE31-F4E3-15F04CE48E4E}" dt="2026-01-06T14:29:57.388" v="1" actId="1076"/>
          <ac:spMkLst>
            <pc:docMk/>
            <pc:sldMk cId="3368308919" sldId="1094"/>
            <ac:spMk id="21" creationId="{A7E17F0F-7CA2-438A-C441-4453319E76FA}"/>
          </ac:spMkLst>
        </pc:spChg>
      </pc:sldChg>
      <pc:sldMasterChg chg="addSldLayout">
        <pc:chgData name="Ella Farrell" userId="S::efarrell@electoralcommission.org.uk::3bcc5984-a8ec-4a68-b886-dac933e6b3da" providerId="AD" clId="Web-{51C29630-5BBC-BE31-F4E3-15F04CE48E4E}" dt="2026-01-06T14:40:04.128" v="7"/>
        <pc:sldMasterMkLst>
          <pc:docMk/>
          <pc:sldMasterMk cId="3763217426" sldId="2147484020"/>
        </pc:sldMasterMkLst>
        <pc:sldLayoutChg chg="add replId">
          <pc:chgData name="Ella Farrell" userId="S::efarrell@electoralcommission.org.uk::3bcc5984-a8ec-4a68-b886-dac933e6b3da" providerId="AD" clId="Web-{51C29630-5BBC-BE31-F4E3-15F04CE48E4E}" dt="2026-01-06T14:40:04.128" v="7"/>
          <pc:sldLayoutMkLst>
            <pc:docMk/>
            <pc:sldMasterMk cId="3763217426" sldId="2147484020"/>
            <pc:sldLayoutMk cId="3530786395" sldId="2147484153"/>
          </pc:sldLayoutMkLst>
        </pc:sldLayoutChg>
      </pc:sldMasterChg>
    </pc:docChg>
  </pc:docChgLst>
  <pc:docChgLst>
    <pc:chgData name="Ella Griffiths-Downing" userId="S::egriffiths-downing@electoralcommission.org.uk::33ffaaba-aa99-4d0a-8d15-81ef0440cc8f" providerId="AD" clId="Web-{9A5F5C7D-FA1F-54A2-0CBA-A4FD0277AA27}"/>
    <pc:docChg chg="modSld">
      <pc:chgData name="Ella Griffiths-Downing" userId="S::egriffiths-downing@electoralcommission.org.uk::33ffaaba-aa99-4d0a-8d15-81ef0440cc8f" providerId="AD" clId="Web-{9A5F5C7D-FA1F-54A2-0CBA-A4FD0277AA27}" dt="2026-01-21T08:24:31.427" v="3"/>
      <pc:docMkLst>
        <pc:docMk/>
      </pc:docMkLst>
      <pc:sldChg chg="modNotes">
        <pc:chgData name="Ella Griffiths-Downing" userId="S::egriffiths-downing@electoralcommission.org.uk::33ffaaba-aa99-4d0a-8d15-81ef0440cc8f" providerId="AD" clId="Web-{9A5F5C7D-FA1F-54A2-0CBA-A4FD0277AA27}" dt="2026-01-21T08:24:31.427" v="3"/>
        <pc:sldMkLst>
          <pc:docMk/>
          <pc:sldMk cId="1683428339" sldId="1106"/>
        </pc:sldMkLst>
      </pc:sldChg>
    </pc:docChg>
  </pc:docChgLst>
  <pc:docChgLst>
    <pc:chgData clId="Web-{51C29630-5BBC-BE31-F4E3-15F04CE48E4E}"/>
    <pc:docChg chg="modSld">
      <pc:chgData name="" userId="" providerId="" clId="Web-{51C29630-5BBC-BE31-F4E3-15F04CE48E4E}" dt="2026-01-06T14:26:37.214" v="0" actId="1076"/>
      <pc:docMkLst>
        <pc:docMk/>
      </pc:docMkLst>
      <pc:sldChg chg="modSp">
        <pc:chgData name="" userId="" providerId="" clId="Web-{51C29630-5BBC-BE31-F4E3-15F04CE48E4E}" dt="2026-01-06T14:26:37.214" v="0" actId="1076"/>
        <pc:sldMkLst>
          <pc:docMk/>
          <pc:sldMk cId="3368308919" sldId="1094"/>
        </pc:sldMkLst>
        <pc:spChg chg="mod">
          <ac:chgData name="" userId="" providerId="" clId="Web-{51C29630-5BBC-BE31-F4E3-15F04CE48E4E}" dt="2026-01-06T14:26:37.214" v="0" actId="1076"/>
          <ac:spMkLst>
            <pc:docMk/>
            <pc:sldMk cId="3368308919" sldId="1094"/>
            <ac:spMk id="21" creationId="{A7E17F0F-7CA2-438A-C441-4453319E76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meo.com/1121829010?fl=pl&amp;fe=c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lectoralcommission.org.uk/voting-and-elections/ways-vot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whocanivotefor.co.uk/" TargetMode="External"/><Relationship Id="rId4" Type="http://schemas.openxmlformats.org/officeDocument/2006/relationships/hyperlink" Target="https://www.electoralcommission.org.uk/i-am-a/voter/your-election-information"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lectoralcommission.org.uk/voting-and-elections/register-vot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lectoralcommission.org.uk/i-am-a/voter/your-election-inform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lfan Delwedd Sleid 1"/>
          <p:cNvSpPr>
            <a:spLocks noGrp="1" noRot="1" noChangeAspect="1"/>
          </p:cNvSpPr>
          <p:nvPr>
            <p:ph type="sldImg"/>
          </p:nvPr>
        </p:nvSpPr>
        <p:spPr>
          <a:xfrm>
            <a:off x="490538" y="542925"/>
            <a:ext cx="5875337" cy="3305175"/>
          </a:xfrm>
        </p:spPr>
      </p:sp>
      <p:sp>
        <p:nvSpPr>
          <p:cNvPr id="3" name="Dalfan Nodiadau 2"/>
          <p:cNvSpPr>
            <a:spLocks noGrp="1"/>
          </p:cNvSpPr>
          <p:nvPr>
            <p:ph type="body" idx="1"/>
          </p:nvPr>
        </p:nvSpPr>
        <p:spPr/>
        <p:txBody>
          <a:bodyPr/>
          <a:lstStyle/>
          <a:p>
            <a:r>
              <a:rPr lang="cy-GB" dirty="0" err="1">
                <a:solidFill>
                  <a:srgbClr val="000000"/>
                </a:solidFill>
              </a:rPr>
              <a:t>These</a:t>
            </a:r>
            <a:r>
              <a:rPr lang="cy-GB" dirty="0">
                <a:solidFill>
                  <a:srgbClr val="000000"/>
                </a:solidFill>
              </a:rPr>
              <a:t> </a:t>
            </a:r>
            <a:r>
              <a:rPr lang="cy-GB" dirty="0" err="1">
                <a:solidFill>
                  <a:srgbClr val="000000"/>
                </a:solidFill>
              </a:rPr>
              <a:t>slides</a:t>
            </a:r>
            <a:r>
              <a:rPr lang="cy-GB" dirty="0">
                <a:solidFill>
                  <a:srgbClr val="000000"/>
                </a:solidFill>
              </a:rPr>
              <a:t> can be </a:t>
            </a:r>
            <a:r>
              <a:rPr lang="cy-GB" dirty="0" err="1">
                <a:solidFill>
                  <a:srgbClr val="000000"/>
                </a:solidFill>
              </a:rPr>
              <a:t>used</a:t>
            </a:r>
            <a:r>
              <a:rPr lang="cy-GB" dirty="0">
                <a:solidFill>
                  <a:srgbClr val="000000"/>
                </a:solidFill>
              </a:rPr>
              <a:t> to </a:t>
            </a:r>
            <a:r>
              <a:rPr lang="cy-GB" dirty="0" err="1">
                <a:solidFill>
                  <a:srgbClr val="000000"/>
                </a:solidFill>
              </a:rPr>
              <a:t>introduce</a:t>
            </a:r>
            <a:r>
              <a:rPr lang="cy-GB" dirty="0">
                <a:solidFill>
                  <a:srgbClr val="000000"/>
                </a:solidFill>
              </a:rPr>
              <a:t> the 2026 Senedd </a:t>
            </a:r>
            <a:r>
              <a:rPr lang="cy-GB" dirty="0" err="1">
                <a:solidFill>
                  <a:srgbClr val="000000"/>
                </a:solidFill>
              </a:rPr>
              <a:t>election</a:t>
            </a:r>
            <a:r>
              <a:rPr lang="cy-GB" dirty="0">
                <a:solidFill>
                  <a:srgbClr val="000000"/>
                </a:solidFill>
              </a:rPr>
              <a:t> </a:t>
            </a:r>
            <a:r>
              <a:rPr lang="cy-GB" dirty="0" err="1">
                <a:solidFill>
                  <a:srgbClr val="000000"/>
                </a:solidFill>
              </a:rPr>
              <a:t>and</a:t>
            </a:r>
            <a:r>
              <a:rPr lang="cy-GB" dirty="0">
                <a:solidFill>
                  <a:srgbClr val="000000"/>
                </a:solidFill>
              </a:rPr>
              <a:t> </a:t>
            </a:r>
            <a:r>
              <a:rPr lang="cy-GB" dirty="0" err="1">
                <a:solidFill>
                  <a:srgbClr val="000000"/>
                </a:solidFill>
              </a:rPr>
              <a:t>share</a:t>
            </a:r>
            <a:r>
              <a:rPr lang="cy-GB" dirty="0">
                <a:solidFill>
                  <a:srgbClr val="000000"/>
                </a:solidFill>
              </a:rPr>
              <a:t> </a:t>
            </a:r>
            <a:r>
              <a:rPr lang="cy-GB" dirty="0" err="1">
                <a:solidFill>
                  <a:srgbClr val="000000"/>
                </a:solidFill>
              </a:rPr>
              <a:t>key</a:t>
            </a:r>
            <a:r>
              <a:rPr lang="cy-GB" dirty="0">
                <a:solidFill>
                  <a:srgbClr val="000000"/>
                </a:solidFill>
              </a:rPr>
              <a:t> </a:t>
            </a:r>
            <a:r>
              <a:rPr lang="cy-GB" dirty="0" err="1">
                <a:solidFill>
                  <a:srgbClr val="000000"/>
                </a:solidFill>
              </a:rPr>
              <a:t>information</a:t>
            </a:r>
            <a:r>
              <a:rPr lang="cy-GB" dirty="0">
                <a:solidFill>
                  <a:srgbClr val="000000"/>
                </a:solidFill>
              </a:rPr>
              <a:t> </a:t>
            </a:r>
            <a:r>
              <a:rPr lang="cy-GB" dirty="0" err="1">
                <a:solidFill>
                  <a:srgbClr val="000000"/>
                </a:solidFill>
              </a:rPr>
              <a:t>about</a:t>
            </a:r>
            <a:r>
              <a:rPr lang="cy-GB" dirty="0">
                <a:solidFill>
                  <a:srgbClr val="000000"/>
                </a:solidFill>
              </a:rPr>
              <a:t> </a:t>
            </a:r>
            <a:r>
              <a:rPr lang="cy-GB" dirty="0" err="1">
                <a:solidFill>
                  <a:srgbClr val="000000"/>
                </a:solidFill>
              </a:rPr>
              <a:t>taking</a:t>
            </a:r>
            <a:r>
              <a:rPr lang="cy-GB" dirty="0">
                <a:solidFill>
                  <a:srgbClr val="000000"/>
                </a:solidFill>
              </a:rPr>
              <a:t> </a:t>
            </a:r>
            <a:r>
              <a:rPr lang="cy-GB" dirty="0" err="1">
                <a:solidFill>
                  <a:srgbClr val="000000"/>
                </a:solidFill>
              </a:rPr>
              <a:t>part</a:t>
            </a:r>
            <a:r>
              <a:rPr lang="cy-GB" dirty="0">
                <a:solidFill>
                  <a:srgbClr val="000000"/>
                </a:solidFill>
              </a:rPr>
              <a:t> </a:t>
            </a:r>
            <a:r>
              <a:rPr lang="cy-GB" dirty="0" err="1">
                <a:solidFill>
                  <a:srgbClr val="000000"/>
                </a:solidFill>
              </a:rPr>
              <a:t>during</a:t>
            </a:r>
            <a:r>
              <a:rPr lang="cy-GB" dirty="0">
                <a:solidFill>
                  <a:srgbClr val="000000"/>
                </a:solidFill>
              </a:rPr>
              <a:t> </a:t>
            </a:r>
            <a:r>
              <a:rPr lang="cy-GB" dirty="0" err="1">
                <a:solidFill>
                  <a:srgbClr val="000000"/>
                </a:solidFill>
              </a:rPr>
              <a:t>an</a:t>
            </a:r>
            <a:r>
              <a:rPr lang="cy-GB" dirty="0">
                <a:solidFill>
                  <a:srgbClr val="000000"/>
                </a:solidFill>
              </a:rPr>
              <a:t> </a:t>
            </a:r>
            <a:r>
              <a:rPr lang="cy-GB" dirty="0" err="1">
                <a:solidFill>
                  <a:srgbClr val="000000"/>
                </a:solidFill>
              </a:rPr>
              <a:t>assembly</a:t>
            </a:r>
            <a:r>
              <a:rPr lang="cy-GB" dirty="0">
                <a:solidFill>
                  <a:srgbClr val="000000"/>
                </a:solidFill>
              </a:rPr>
              <a:t> or </a:t>
            </a:r>
            <a:r>
              <a:rPr lang="cy-GB" dirty="0" err="1">
                <a:solidFill>
                  <a:srgbClr val="000000"/>
                </a:solidFill>
              </a:rPr>
              <a:t>form</a:t>
            </a:r>
            <a:r>
              <a:rPr lang="cy-GB" dirty="0">
                <a:solidFill>
                  <a:srgbClr val="000000"/>
                </a:solidFill>
              </a:rPr>
              <a:t> </a:t>
            </a:r>
            <a:r>
              <a:rPr lang="cy-GB" dirty="0" err="1">
                <a:solidFill>
                  <a:srgbClr val="000000"/>
                </a:solidFill>
              </a:rPr>
              <a:t>time</a:t>
            </a:r>
            <a:r>
              <a:rPr lang="cy-GB" dirty="0">
                <a:solidFill>
                  <a:srgbClr val="000000"/>
                </a:solidFill>
              </a:rPr>
              <a:t>.</a:t>
            </a:r>
            <a:endParaRPr lang="cy-GB" dirty="0">
              <a:solidFill>
                <a:srgbClr val="000000"/>
              </a:solidFill>
              <a:ea typeface="Calibri"/>
              <a:cs typeface="Calibri"/>
            </a:endParaRPr>
          </a:p>
          <a:p>
            <a:endParaRPr lang="cy-GB" dirty="0">
              <a:solidFill>
                <a:srgbClr val="000000"/>
              </a:solidFill>
              <a:latin typeface="Segoe UI Web (West European)"/>
            </a:endParaRPr>
          </a:p>
        </p:txBody>
      </p:sp>
      <p:sp>
        <p:nvSpPr>
          <p:cNvPr id="4" name="Dalfan Rhif y Sleid 3"/>
          <p:cNvSpPr>
            <a:spLocks noGrp="1"/>
          </p:cNvSpPr>
          <p:nvPr>
            <p:ph type="sldNum" sz="quarter" idx="5"/>
          </p:nvPr>
        </p:nvSpPr>
        <p:spPr/>
        <p:txBody>
          <a:bodyPr/>
          <a:lstStyle/>
          <a:p>
            <a:pPr algn="ctr"/>
            <a:fld id="{EE7D6E7B-9A53-4928-B365-D5CBE4F8B956}" type="slidenum">
              <a:rPr lang="en-GB" smtClean="0"/>
              <a:pPr algn="ctr"/>
              <a:t>1</a:t>
            </a:fld>
            <a:endParaRPr lang="en-GB" sz="1000"/>
          </a:p>
        </p:txBody>
      </p:sp>
    </p:spTree>
    <p:extLst>
      <p:ext uri="{BB962C8B-B14F-4D97-AF65-F5344CB8AC3E}">
        <p14:creationId xmlns:p14="http://schemas.microsoft.com/office/powerpoint/2010/main" val="215777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DC6BC-EFDF-063C-6AF4-BCDC0F5FD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7E96B7-11E1-5145-94D0-8CEA79BEBCE2}"/>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0DFE771B-1B1E-469B-347E-F358DDC1249C}"/>
              </a:ext>
            </a:extLst>
          </p:cNvPr>
          <p:cNvSpPr>
            <a:spLocks noGrp="1"/>
          </p:cNvSpPr>
          <p:nvPr>
            <p:ph type="body" idx="1"/>
          </p:nvPr>
        </p:nvSpPr>
        <p:spPr/>
        <p:txBody>
          <a:bodyPr/>
          <a:lstStyle/>
          <a:p>
            <a:pPr>
              <a:defRPr/>
            </a:pPr>
            <a:r>
              <a:rPr lang="cy-GB" b="1" dirty="0" err="1"/>
              <a:t>What</a:t>
            </a:r>
            <a:r>
              <a:rPr lang="cy-GB" b="1" dirty="0"/>
              <a:t> can the Senedd </a:t>
            </a:r>
            <a:r>
              <a:rPr lang="cy-GB" b="1" dirty="0" err="1"/>
              <a:t>makes</a:t>
            </a:r>
            <a:r>
              <a:rPr lang="cy-GB" b="1" dirty="0"/>
              <a:t> </a:t>
            </a:r>
            <a:r>
              <a:rPr lang="cy-GB" b="1" dirty="0" err="1"/>
              <a:t>decisions</a:t>
            </a:r>
            <a:r>
              <a:rPr lang="cy-GB" b="1" dirty="0"/>
              <a:t> </a:t>
            </a:r>
            <a:r>
              <a:rPr lang="cy-GB" b="1" dirty="0" err="1"/>
              <a:t>on</a:t>
            </a:r>
            <a:r>
              <a:rPr lang="cy-GB" b="1" dirty="0"/>
              <a:t>? </a:t>
            </a:r>
            <a:endParaRPr lang="en-US" b="1" dirty="0">
              <a:solidFill>
                <a:srgbClr val="444444"/>
              </a:solidFill>
            </a:endParaRPr>
          </a:p>
          <a:p>
            <a:pPr>
              <a:defRPr/>
            </a:pPr>
            <a:r>
              <a:rPr lang="cy-GB" dirty="0" err="1"/>
              <a:t>Look</a:t>
            </a:r>
            <a:r>
              <a:rPr lang="cy-GB" dirty="0"/>
              <a:t> at the </a:t>
            </a:r>
            <a:r>
              <a:rPr lang="cy-GB" dirty="0" err="1"/>
              <a:t>topics</a:t>
            </a:r>
            <a:r>
              <a:rPr lang="cy-GB" dirty="0"/>
              <a:t> </a:t>
            </a:r>
            <a:r>
              <a:rPr lang="cy-GB" dirty="0" err="1"/>
              <a:t>on</a:t>
            </a:r>
            <a:r>
              <a:rPr lang="cy-GB" dirty="0"/>
              <a:t> the </a:t>
            </a:r>
            <a:r>
              <a:rPr lang="cy-GB" dirty="0" err="1"/>
              <a:t>slide</a:t>
            </a:r>
            <a:r>
              <a:rPr lang="cy-GB" dirty="0"/>
              <a:t>. </a:t>
            </a:r>
            <a:r>
              <a:rPr lang="cy-GB" dirty="0" err="1"/>
              <a:t>Some</a:t>
            </a:r>
            <a:r>
              <a:rPr lang="cy-GB" dirty="0"/>
              <a:t> </a:t>
            </a:r>
            <a:r>
              <a:rPr lang="cy-GB" dirty="0" err="1"/>
              <a:t>are</a:t>
            </a:r>
            <a:r>
              <a:rPr lang="cy-GB" dirty="0"/>
              <a:t> </a:t>
            </a:r>
            <a:r>
              <a:rPr lang="cy-GB" dirty="0" err="1"/>
              <a:t>things</a:t>
            </a:r>
            <a:r>
              <a:rPr lang="cy-GB" dirty="0"/>
              <a:t> the UK </a:t>
            </a:r>
            <a:r>
              <a:rPr lang="cy-GB" dirty="0" err="1"/>
              <a:t>Parliament</a:t>
            </a:r>
            <a:r>
              <a:rPr lang="cy-GB" dirty="0"/>
              <a:t> </a:t>
            </a:r>
            <a:r>
              <a:rPr lang="cy-GB" dirty="0" err="1"/>
              <a:t>still</a:t>
            </a:r>
            <a:r>
              <a:rPr lang="cy-GB" dirty="0"/>
              <a:t> </a:t>
            </a:r>
            <a:r>
              <a:rPr lang="cy-GB" dirty="0" err="1"/>
              <a:t>makes</a:t>
            </a:r>
            <a:r>
              <a:rPr lang="cy-GB" dirty="0"/>
              <a:t> </a:t>
            </a:r>
            <a:r>
              <a:rPr lang="cy-GB" dirty="0" err="1"/>
              <a:t>decisions</a:t>
            </a:r>
            <a:r>
              <a:rPr lang="cy-GB" dirty="0"/>
              <a:t> </a:t>
            </a:r>
            <a:r>
              <a:rPr lang="cy-GB" dirty="0" err="1"/>
              <a:t>on</a:t>
            </a:r>
            <a:r>
              <a:rPr lang="cy-GB" dirty="0"/>
              <a:t> </a:t>
            </a:r>
            <a:r>
              <a:rPr lang="cy-GB" dirty="0" err="1"/>
              <a:t>here</a:t>
            </a:r>
            <a:r>
              <a:rPr lang="cy-GB" dirty="0"/>
              <a:t> </a:t>
            </a:r>
            <a:r>
              <a:rPr lang="cy-GB" dirty="0" err="1"/>
              <a:t>in</a:t>
            </a:r>
            <a:r>
              <a:rPr lang="cy-GB" dirty="0"/>
              <a:t> Wales </a:t>
            </a:r>
            <a:r>
              <a:rPr lang="cy-GB" dirty="0" err="1"/>
              <a:t>and</a:t>
            </a:r>
            <a:r>
              <a:rPr lang="cy-GB" dirty="0"/>
              <a:t> </a:t>
            </a:r>
            <a:r>
              <a:rPr lang="cy-GB" dirty="0" err="1"/>
              <a:t>others</a:t>
            </a:r>
            <a:r>
              <a:rPr lang="cy-GB" dirty="0"/>
              <a:t> </a:t>
            </a:r>
            <a:r>
              <a:rPr lang="cy-GB" dirty="0" err="1"/>
              <a:t>are</a:t>
            </a:r>
            <a:r>
              <a:rPr lang="cy-GB" dirty="0"/>
              <a:t> </a:t>
            </a:r>
            <a:r>
              <a:rPr lang="cy-GB" dirty="0" err="1"/>
              <a:t>things</a:t>
            </a:r>
            <a:r>
              <a:rPr lang="cy-GB" dirty="0"/>
              <a:t> the Senedd </a:t>
            </a:r>
            <a:r>
              <a:rPr lang="cy-GB" dirty="0" err="1"/>
              <a:t>makes</a:t>
            </a:r>
            <a:r>
              <a:rPr lang="cy-GB" dirty="0"/>
              <a:t> </a:t>
            </a:r>
            <a:r>
              <a:rPr lang="cy-GB" dirty="0" err="1"/>
              <a:t>decisions</a:t>
            </a:r>
            <a:r>
              <a:rPr lang="cy-GB" dirty="0"/>
              <a:t> </a:t>
            </a:r>
            <a:r>
              <a:rPr lang="cy-GB" dirty="0" err="1"/>
              <a:t>on</a:t>
            </a:r>
            <a:r>
              <a:rPr lang="cy-GB" dirty="0"/>
              <a:t>.</a:t>
            </a:r>
          </a:p>
          <a:p>
            <a:pPr>
              <a:defRPr/>
            </a:pPr>
            <a:endParaRPr lang="en-US" dirty="0">
              <a:solidFill>
                <a:srgbClr val="444444"/>
              </a:solidFill>
              <a:ea typeface="Calibri" panose="020F0502020204030204"/>
              <a:cs typeface="Calibri" panose="020F0502020204030204"/>
            </a:endParaRPr>
          </a:p>
          <a:p>
            <a:pPr>
              <a:defRPr/>
            </a:pPr>
            <a:r>
              <a:rPr lang="en-GB" dirty="0"/>
              <a:t>Ask students to work in pairs or small groups (if you are in a form-time session) to decide which of the following aspects of our lives or powers do you think are decided by the UK government and which are decided by the Senedd in Cardiff Bay? </a:t>
            </a:r>
          </a:p>
          <a:p>
            <a:pPr>
              <a:defRPr/>
            </a:pPr>
            <a:endParaRPr lang="en-GB" dirty="0"/>
          </a:p>
          <a:p>
            <a:pPr>
              <a:defRPr/>
            </a:pPr>
            <a:r>
              <a:rPr lang="en-GB" dirty="0"/>
              <a:t>Answers are on the next slide.</a:t>
            </a:r>
            <a:endParaRPr lang="en-GB" dirty="0">
              <a:ea typeface="Calibri"/>
              <a:cs typeface="Calibri"/>
            </a:endParaRPr>
          </a:p>
          <a:p>
            <a:endParaRPr lang="en-GB" dirty="0"/>
          </a:p>
        </p:txBody>
      </p:sp>
      <p:sp>
        <p:nvSpPr>
          <p:cNvPr id="4" name="Slide Number Placeholder 3">
            <a:extLst>
              <a:ext uri="{FF2B5EF4-FFF2-40B4-BE49-F238E27FC236}">
                <a16:creationId xmlns:a16="http://schemas.microsoft.com/office/drawing/2014/main" id="{D8FCFDA8-3A73-00B8-910E-3C0321CBB9FA}"/>
              </a:ext>
            </a:extLst>
          </p:cNvPr>
          <p:cNvSpPr>
            <a:spLocks noGrp="1"/>
          </p:cNvSpPr>
          <p:nvPr>
            <p:ph type="sldNum" sz="quarter" idx="5"/>
          </p:nvPr>
        </p:nvSpPr>
        <p:spPr/>
        <p:txBody>
          <a:bodyPr/>
          <a:lstStyle/>
          <a:p>
            <a:pPr algn="ctr"/>
            <a:fld id="{EE7D6E7B-9A53-4928-B365-D5CBE4F8B956}" type="slidenum">
              <a:rPr lang="en-GB" smtClean="0"/>
              <a:pPr algn="ctr"/>
              <a:t>10</a:t>
            </a:fld>
            <a:endParaRPr lang="en-GB" sz="1000"/>
          </a:p>
        </p:txBody>
      </p:sp>
    </p:spTree>
    <p:extLst>
      <p:ext uri="{BB962C8B-B14F-4D97-AF65-F5344CB8AC3E}">
        <p14:creationId xmlns:p14="http://schemas.microsoft.com/office/powerpoint/2010/main" val="3575073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6FA42-13CF-1C59-E94F-3FF1C10293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332DE-5C0D-F7BD-13D8-0D8655E2944A}"/>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99F23C5-164E-392C-EF3E-9C36422C3D37}"/>
              </a:ext>
            </a:extLst>
          </p:cNvPr>
          <p:cNvSpPr>
            <a:spLocks noGrp="1"/>
          </p:cNvSpPr>
          <p:nvPr>
            <p:ph type="body" idx="1"/>
          </p:nvPr>
        </p:nvSpPr>
        <p:spPr/>
        <p:txBody>
          <a:bodyPr/>
          <a:lstStyle/>
          <a:p>
            <a:pPr>
              <a:defRPr/>
            </a:pPr>
            <a:r>
              <a:rPr lang="en-GB"/>
              <a:t>Show the answers and highlight the powers not crossed out which the Senedd makes decisions on.</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3CFEE766-FD8B-7D9C-E239-47A2E4E80DD2}"/>
              </a:ext>
            </a:extLst>
          </p:cNvPr>
          <p:cNvSpPr>
            <a:spLocks noGrp="1"/>
          </p:cNvSpPr>
          <p:nvPr>
            <p:ph type="sldNum" sz="quarter" idx="5"/>
          </p:nvPr>
        </p:nvSpPr>
        <p:spPr/>
        <p:txBody>
          <a:bodyPr/>
          <a:lstStyle/>
          <a:p>
            <a:pPr algn="ctr"/>
            <a:fld id="{EE7D6E7B-9A53-4928-B365-D5CBE4F8B956}" type="slidenum">
              <a:rPr lang="en-GB" smtClean="0"/>
              <a:pPr algn="ctr"/>
              <a:t>11</a:t>
            </a:fld>
            <a:endParaRPr lang="en-GB" sz="1000"/>
          </a:p>
        </p:txBody>
      </p:sp>
    </p:spTree>
    <p:extLst>
      <p:ext uri="{BB962C8B-B14F-4D97-AF65-F5344CB8AC3E}">
        <p14:creationId xmlns:p14="http://schemas.microsoft.com/office/powerpoint/2010/main" val="2137958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D567-FB5F-F3C2-7A79-91B372F1C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7F5DA-23A5-68D3-C795-396FAC372016}"/>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2403C028-6235-E5CC-E39F-E1BADAA8B1DB}"/>
              </a:ext>
            </a:extLst>
          </p:cNvPr>
          <p:cNvSpPr>
            <a:spLocks noGrp="1"/>
          </p:cNvSpPr>
          <p:nvPr>
            <p:ph type="body" idx="1"/>
          </p:nvPr>
        </p:nvSpPr>
        <p:spPr/>
        <p:txBody>
          <a:bodyPr/>
          <a:lstStyle/>
          <a:p>
            <a:r>
              <a:rPr lang="en-GB">
                <a:solidFill>
                  <a:srgbClr val="414042"/>
                </a:solidFill>
              </a:rPr>
              <a:t>Learners will work in pairs or small groups to come up with suggestions as to which Senedd laws each of the images represent.</a:t>
            </a:r>
          </a:p>
          <a:p>
            <a:r>
              <a:rPr lang="en-GB">
                <a:solidFill>
                  <a:srgbClr val="414042"/>
                </a:solidFill>
              </a:rPr>
              <a:t>Encourage learners to discuss.</a:t>
            </a:r>
          </a:p>
          <a:p>
            <a:endParaRPr lang="en-GB">
              <a:solidFill>
                <a:srgbClr val="414042"/>
              </a:solidFill>
            </a:endParaRPr>
          </a:p>
          <a:p>
            <a:endParaRPr lang="cy-GB">
              <a:solidFill>
                <a:srgbClr val="000000"/>
              </a:solidFill>
            </a:endParaRPr>
          </a:p>
          <a:p>
            <a:endParaRPr lang="en-GB">
              <a:solidFill>
                <a:srgbClr val="414042"/>
              </a:solidFill>
            </a:endParaRPr>
          </a:p>
          <a:p>
            <a:endParaRPr lang="en-GB">
              <a:solidFill>
                <a:srgbClr val="414042"/>
              </a:solidFill>
            </a:endParaRPr>
          </a:p>
          <a:p>
            <a:endParaRPr lang="en-GB">
              <a:solidFill>
                <a:srgbClr val="000000"/>
              </a:solidFill>
            </a:endParaRPr>
          </a:p>
        </p:txBody>
      </p:sp>
      <p:sp>
        <p:nvSpPr>
          <p:cNvPr id="4" name="Slide Number Placeholder 3">
            <a:extLst>
              <a:ext uri="{FF2B5EF4-FFF2-40B4-BE49-F238E27FC236}">
                <a16:creationId xmlns:a16="http://schemas.microsoft.com/office/drawing/2014/main" id="{C878968E-5C19-3858-0CCE-62BBD9F95E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925956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solidFill>
                  <a:srgbClr val="444444"/>
                </a:solidFill>
              </a:rPr>
              <a:t>Go through the answers with learners. You may wish to add some additional context. </a:t>
            </a:r>
          </a:p>
          <a:p>
            <a:pPr marL="0" indent="0">
              <a:buFont typeface="Arial"/>
              <a:buNone/>
            </a:pPr>
            <a:endParaRPr lang="en-US" dirty="0">
              <a:solidFill>
                <a:srgbClr val="444444"/>
              </a:solidFill>
            </a:endParaRPr>
          </a:p>
          <a:p>
            <a:pPr marL="285750" indent="-285750">
              <a:buFont typeface="Arial"/>
              <a:buChar char="•"/>
            </a:pPr>
            <a:r>
              <a:rPr lang="en-US" dirty="0">
                <a:solidFill>
                  <a:srgbClr val="444444"/>
                </a:solidFill>
              </a:rPr>
              <a:t>Ban on smoking: The initial ban on smoking in enclosed public places came into force in 2007 and was extended to hospital grounds, school grounds, public playgrounds and childcare settings in 2021</a:t>
            </a:r>
            <a:endParaRPr lang="en-US" dirty="0">
              <a:solidFill>
                <a:srgbClr val="444444"/>
              </a:solidFill>
              <a:ea typeface="Calibri" panose="020F0502020204030204"/>
              <a:cs typeface="Calibri" panose="020F0502020204030204"/>
            </a:endParaRPr>
          </a:p>
          <a:p>
            <a:pPr marL="285750" indent="-285750">
              <a:buFont typeface="Arial"/>
              <a:buChar char="•"/>
            </a:pPr>
            <a:r>
              <a:rPr lang="en-US" dirty="0">
                <a:solidFill>
                  <a:srgbClr val="444444"/>
                </a:solidFill>
              </a:rPr>
              <a:t>£1 bus fare: Came into force in 2025, and will be extended until at least August 2026 </a:t>
            </a:r>
            <a:endParaRPr lang="en-US" dirty="0">
              <a:solidFill>
                <a:srgbClr val="444444"/>
              </a:solidFill>
              <a:ea typeface="Calibri" panose="020F0502020204030204"/>
              <a:cs typeface="Calibri" panose="020F0502020204030204"/>
            </a:endParaRPr>
          </a:p>
          <a:p>
            <a:pPr marL="285750" indent="-285750">
              <a:buFont typeface="Arial"/>
              <a:buChar char="•"/>
            </a:pPr>
            <a:r>
              <a:rPr lang="en-US" dirty="0">
                <a:solidFill>
                  <a:srgbClr val="444444"/>
                </a:solidFill>
              </a:rPr>
              <a:t>5p Charge for plastic bags: Came into force in 2011</a:t>
            </a:r>
            <a:endParaRPr lang="en-US" dirty="0">
              <a:solidFill>
                <a:srgbClr val="444444"/>
              </a:solidFill>
              <a:ea typeface="Calibri" panose="020F0502020204030204"/>
              <a:cs typeface="Calibri" panose="020F0502020204030204"/>
            </a:endParaRPr>
          </a:p>
          <a:p>
            <a:pPr marL="285750" indent="-285750">
              <a:buFont typeface="Arial"/>
              <a:buChar char="•"/>
            </a:pPr>
            <a:r>
              <a:rPr lang="en-US" dirty="0">
                <a:solidFill>
                  <a:srgbClr val="444444"/>
                </a:solidFill>
              </a:rPr>
              <a:t>Presumed consent for organ donation: An “opt-out” system was introduced in 2015, where people are required to state whether they do not want to donate organs rather than if they do. </a:t>
            </a:r>
            <a:endParaRPr lang="en-US" dirty="0">
              <a:solidFill>
                <a:srgbClr val="444444"/>
              </a:solidFill>
              <a:ea typeface="Calibri" panose="020F0502020204030204"/>
              <a:cs typeface="Calibri" panose="020F0502020204030204"/>
            </a:endParaRPr>
          </a:p>
          <a:p>
            <a:pPr marL="285750" indent="-285750">
              <a:buFont typeface="Arial"/>
              <a:buChar char="•"/>
            </a:pPr>
            <a:r>
              <a:rPr lang="en-US" dirty="0">
                <a:solidFill>
                  <a:srgbClr val="444444"/>
                </a:solidFill>
              </a:rPr>
              <a:t>20 Mph speed limit: Introduced in 2020 </a:t>
            </a:r>
            <a:endParaRPr lang="en-US" dirty="0">
              <a:solidFill>
                <a:srgbClr val="444444"/>
              </a:solidFill>
              <a:ea typeface="Calibri" panose="020F0502020204030204"/>
              <a:cs typeface="Calibri" panose="020F0502020204030204"/>
            </a:endParaRPr>
          </a:p>
          <a:p>
            <a:pPr marL="285750" indent="-285750">
              <a:buFont typeface="Arial"/>
              <a:buChar char="•"/>
            </a:pPr>
            <a:r>
              <a:rPr lang="en-US" dirty="0">
                <a:solidFill>
                  <a:srgbClr val="444444"/>
                </a:solidFill>
              </a:rPr>
              <a:t>Free prescriptions: Introduced in 2007, </a:t>
            </a:r>
            <a:r>
              <a:rPr lang="en-GB" sz="1200" b="0" i="0" kern="1200" dirty="0">
                <a:solidFill>
                  <a:schemeClr val="tx1"/>
                </a:solidFill>
                <a:effectLst/>
                <a:latin typeface="+mn-lt"/>
                <a:ea typeface="+mn-ea"/>
                <a:cs typeface="+mn-cs"/>
              </a:rPr>
              <a:t>NHS prescriptions are free for everyone registered with a Welsh GP, regardless of age, income, or savings.</a:t>
            </a:r>
            <a:endParaRPr lang="en-GB" sz="1200" b="0" i="0" kern="1200" dirty="0">
              <a:solidFill>
                <a:schemeClr val="tx1"/>
              </a:solidFill>
              <a:effectLst/>
              <a:latin typeface="+mn-lt"/>
              <a:ea typeface="Calibri" panose="020F0502020204030204"/>
              <a:cs typeface="Calibri" panose="020F0502020204030204"/>
            </a:endParaRPr>
          </a:p>
          <a:p>
            <a:pPr marL="0" indent="0">
              <a:buFont typeface="Arial"/>
              <a:buNone/>
            </a:pPr>
            <a:endParaRPr lang="en-GB" sz="1200" b="0" i="0" kern="1200" dirty="0">
              <a:solidFill>
                <a:schemeClr val="tx1"/>
              </a:solidFill>
              <a:effectLst/>
              <a:latin typeface="+mn-lt"/>
              <a:ea typeface="+mn-ea"/>
              <a:cs typeface="+mn-cs"/>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a:p>
            <a:pPr marL="0" indent="0">
              <a:buFont typeface="Arial"/>
              <a:buNone/>
            </a:pPr>
            <a:endParaRPr lang="en-US" dirty="0">
              <a:solidFill>
                <a:srgbClr val="444444"/>
              </a:solidFill>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13</a:t>
            </a:fld>
            <a:endParaRPr lang="en-US"/>
          </a:p>
        </p:txBody>
      </p:sp>
    </p:spTree>
    <p:extLst>
      <p:ext uri="{BB962C8B-B14F-4D97-AF65-F5344CB8AC3E}">
        <p14:creationId xmlns:p14="http://schemas.microsoft.com/office/powerpoint/2010/main" val="3855968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C21F8-8447-90FB-F67A-366AF4B8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EA53C-6672-C165-CF57-A82B70C1E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2076C-711D-BC14-85FF-92B899E49A02}"/>
              </a:ext>
            </a:extLst>
          </p:cNvPr>
          <p:cNvSpPr>
            <a:spLocks noGrp="1"/>
          </p:cNvSpPr>
          <p:nvPr>
            <p:ph type="body" idx="1"/>
          </p:nvPr>
        </p:nvSpPr>
        <p:spPr/>
        <p:txBody>
          <a:bodyPr/>
          <a:lstStyle/>
          <a:p>
            <a:pPr marL="0" indent="0">
              <a:buFont typeface="Arial"/>
              <a:buNone/>
            </a:pPr>
            <a:r>
              <a:rPr lang="en-US" dirty="0">
                <a:solidFill>
                  <a:srgbClr val="444444"/>
                </a:solidFill>
              </a:rPr>
              <a:t>Encourage learners to discuss the questions with the person next to them (or in small groups if you are using this as a form-time resource). </a:t>
            </a:r>
          </a:p>
          <a:p>
            <a:endParaRPr lang="en-US" dirty="0">
              <a:solidFill>
                <a:srgbClr val="444444"/>
              </a:solidFill>
            </a:endParaRPr>
          </a:p>
          <a:p>
            <a:r>
              <a:rPr lang="en-GB" dirty="0"/>
              <a:t>Emphasise that learners can have their say on issues that affect their daily lives by voting in the Senedd election and getting involved in democracy. </a:t>
            </a:r>
            <a:endParaRPr lang="en-GB" dirty="0">
              <a:solidFill>
                <a:srgbClr val="000000"/>
              </a:solidFill>
              <a:ea typeface="Calibri"/>
              <a:cs typeface="Calibri"/>
            </a:endParaRPr>
          </a:p>
        </p:txBody>
      </p:sp>
      <p:sp>
        <p:nvSpPr>
          <p:cNvPr id="4" name="Slide Number Placeholder 3">
            <a:extLst>
              <a:ext uri="{FF2B5EF4-FFF2-40B4-BE49-F238E27FC236}">
                <a16:creationId xmlns:a16="http://schemas.microsoft.com/office/drawing/2014/main" id="{C75C46B7-DCBD-7174-086E-03D8C0E183A0}"/>
              </a:ext>
            </a:extLst>
          </p:cNvPr>
          <p:cNvSpPr>
            <a:spLocks noGrp="1"/>
          </p:cNvSpPr>
          <p:nvPr>
            <p:ph type="sldNum" sz="quarter" idx="5"/>
          </p:nvPr>
        </p:nvSpPr>
        <p:spPr/>
        <p:txBody>
          <a:bodyPr/>
          <a:lstStyle/>
          <a:p>
            <a:fld id="{8F9D6723-1A60-0442-910D-F7FD63281914}" type="slidenum">
              <a:rPr lang="en-US" smtClean="0"/>
              <a:t>14</a:t>
            </a:fld>
            <a:endParaRPr lang="en-US"/>
          </a:p>
        </p:txBody>
      </p:sp>
    </p:spTree>
    <p:extLst>
      <p:ext uri="{BB962C8B-B14F-4D97-AF65-F5344CB8AC3E}">
        <p14:creationId xmlns:p14="http://schemas.microsoft.com/office/powerpoint/2010/main" val="35833187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a typeface="Calibri"/>
                <a:cs typeface="Calibri"/>
              </a:rPr>
              <a:t>Watch the video about how to vote in a Senedd election.</a:t>
            </a:r>
          </a:p>
          <a:p>
            <a:endParaRPr lang="en-GB" dirty="0"/>
          </a:p>
          <a:p>
            <a:pPr>
              <a:defRPr/>
            </a:pPr>
            <a:r>
              <a:rPr lang="en-GB">
                <a:ea typeface="Calibri"/>
                <a:cs typeface="Calibri"/>
              </a:rPr>
              <a:t>Video link:</a:t>
            </a:r>
            <a:r>
              <a:rPr lang="en-GB" dirty="0"/>
              <a:t> </a:t>
            </a:r>
            <a:r>
              <a:rPr lang="en-GB" dirty="0">
                <a:hlinkClick r:id="rId3"/>
              </a:rPr>
              <a:t>https://vimeo.com/1121829010?fl=pl&amp;fe=cm</a:t>
            </a:r>
            <a:r>
              <a:rPr lang="en-GB" dirty="0"/>
              <a:t> </a:t>
            </a:r>
          </a:p>
        </p:txBody>
      </p:sp>
      <p:sp>
        <p:nvSpPr>
          <p:cNvPr id="4" name="Slide Number Placeholder 3"/>
          <p:cNvSpPr>
            <a:spLocks noGrp="1"/>
          </p:cNvSpPr>
          <p:nvPr>
            <p:ph type="sldNum" sz="quarter" idx="5"/>
          </p:nvPr>
        </p:nvSpPr>
        <p:spPr/>
        <p:txBody>
          <a:bodyPr/>
          <a:lstStyle/>
          <a:p>
            <a:fld id="{8F9D6723-1A60-0442-910D-F7FD63281914}" type="slidenum">
              <a:rPr lang="en-US" smtClean="0"/>
              <a:t>15</a:t>
            </a:fld>
            <a:endParaRPr lang="en-US"/>
          </a:p>
        </p:txBody>
      </p:sp>
    </p:spTree>
    <p:extLst>
      <p:ext uri="{BB962C8B-B14F-4D97-AF65-F5344CB8AC3E}">
        <p14:creationId xmlns:p14="http://schemas.microsoft.com/office/powerpoint/2010/main" val="115923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Talk through what</a:t>
            </a:r>
            <a:r>
              <a:rPr lang="en-GB" dirty="0">
                <a:solidFill>
                  <a:srgbClr val="000000"/>
                </a:solidFill>
              </a:rPr>
              <a:t> </a:t>
            </a:r>
            <a:r>
              <a:rPr lang="en-GB" dirty="0"/>
              <a:t>to expect on polling</a:t>
            </a:r>
            <a:r>
              <a:rPr lang="en-GB" dirty="0">
                <a:solidFill>
                  <a:srgbClr val="000000"/>
                </a:solidFill>
              </a:rPr>
              <a:t> day and how </a:t>
            </a:r>
            <a:r>
              <a:rPr lang="en-GB" dirty="0"/>
              <a:t>to vote. </a:t>
            </a:r>
            <a:endParaRPr lang="en-GB" dirty="0">
              <a:solidFill>
                <a:srgbClr val="444444"/>
              </a:solidFill>
            </a:endParaRPr>
          </a:p>
          <a:p>
            <a:endParaRPr lang="en-GB" dirty="0"/>
          </a:p>
        </p:txBody>
      </p:sp>
      <p:sp>
        <p:nvSpPr>
          <p:cNvPr id="4" name="Slide Number Placeholder 3"/>
          <p:cNvSpPr>
            <a:spLocks noGrp="1"/>
          </p:cNvSpPr>
          <p:nvPr>
            <p:ph type="sldNum" sz="quarter" idx="5"/>
          </p:nvPr>
        </p:nvSpPr>
        <p:spPr/>
        <p:txBody>
          <a:bodyPr/>
          <a:lstStyle/>
          <a:p>
            <a:fld id="{8F9D6723-1A60-0442-910D-F7FD63281914}" type="slidenum">
              <a:rPr lang="en-US" smtClean="0"/>
              <a:t>16</a:t>
            </a:fld>
            <a:endParaRPr lang="en-US"/>
          </a:p>
        </p:txBody>
      </p:sp>
    </p:spTree>
    <p:extLst>
      <p:ext uri="{BB962C8B-B14F-4D97-AF65-F5344CB8AC3E}">
        <p14:creationId xmlns:p14="http://schemas.microsoft.com/office/powerpoint/2010/main" val="2926501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1C296-54BF-3C51-F96A-CF3B9C51F7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1FF43-07FD-CCE4-A56C-F0EC035BE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88C913-CE79-060E-0096-FB9FD4DC76EA}"/>
              </a:ext>
            </a:extLst>
          </p:cNvPr>
          <p:cNvSpPr>
            <a:spLocks noGrp="1"/>
          </p:cNvSpPr>
          <p:nvPr>
            <p:ph type="body" idx="1"/>
          </p:nvPr>
        </p:nvSpPr>
        <p:spPr/>
        <p:txBody>
          <a:bodyPr/>
          <a:lstStyle/>
          <a:p>
            <a:r>
              <a:rPr lang="en-GB" dirty="0"/>
              <a:t>Talk through they key steps to get ready to vote in the Senedd election. Highlight that you must</a:t>
            </a:r>
            <a:r>
              <a:rPr lang="en-GB" b="1" dirty="0"/>
              <a:t> register</a:t>
            </a:r>
            <a:r>
              <a:rPr lang="en-GB" dirty="0"/>
              <a:t> to cast your vote.</a:t>
            </a:r>
            <a:endParaRPr lang="en-GB" dirty="0">
              <a:solidFill>
                <a:srgbClr val="444444"/>
              </a:solidFill>
            </a:endParaRPr>
          </a:p>
          <a:p>
            <a:endParaRPr lang="en-GB" dirty="0">
              <a:solidFill>
                <a:srgbClr val="444444"/>
              </a:solidFill>
            </a:endParaRPr>
          </a:p>
          <a:p>
            <a:r>
              <a:rPr lang="en-GB" dirty="0">
                <a:ea typeface="Calibri"/>
                <a:cs typeface="Calibri"/>
              </a:rPr>
              <a:t>Extra info:</a:t>
            </a:r>
          </a:p>
          <a:p>
            <a:endParaRPr lang="en-GB" dirty="0"/>
          </a:p>
          <a:p>
            <a:pPr marL="171450" indent="-171450">
              <a:buFont typeface="Arial"/>
              <a:buChar char="•"/>
            </a:pPr>
            <a:r>
              <a:rPr lang="en-GB" dirty="0"/>
              <a:t>To vote by post you need to apply for a postal vote by Tuesday 21 April 2026. You can only apply to vote by proxy in certain circumstances. More information can be found on the Electoral Commission website - </a:t>
            </a:r>
            <a:r>
              <a:rPr lang="en-GB" u="sng" dirty="0">
                <a:hlinkClick r:id="rId3">
                  <a:extLst>
                    <a:ext uri="{A12FA001-AC4F-418D-AE19-62706E023703}">
                      <ahyp:hlinkClr xmlns:ahyp="http://schemas.microsoft.com/office/drawing/2018/hyperlinkcolor" val="tx"/>
                    </a:ext>
                  </a:extLst>
                </a:hlinkClick>
              </a:rPr>
              <a:t>https://www.electoralcommission.org.uk/voting-and-elections/ways-vote</a:t>
            </a:r>
            <a:r>
              <a:rPr lang="en-GB" dirty="0"/>
              <a:t>  </a:t>
            </a:r>
            <a:endParaRPr lang="en-GB" dirty="0">
              <a:ea typeface="Calibri"/>
              <a:cs typeface="Calibri"/>
            </a:endParaRPr>
          </a:p>
          <a:p>
            <a:pPr marL="171450" indent="-171450">
              <a:buFont typeface="Arial"/>
              <a:buChar char="•"/>
              <a:defRPr/>
            </a:pPr>
            <a:r>
              <a:rPr lang="en-GB" dirty="0"/>
              <a:t>You can visit the Electoral Commission website to find your polling station and who you can vote for - </a:t>
            </a:r>
            <a:r>
              <a:rPr lang="en-GB" dirty="0">
                <a:hlinkClick r:id="rId4">
                  <a:extLst>
                    <a:ext uri="{A12FA001-AC4F-418D-AE19-62706E023703}">
                      <ahyp:hlinkClr xmlns:ahyp="http://schemas.microsoft.com/office/drawing/2018/hyperlinkcolor" val="tx"/>
                    </a:ext>
                  </a:extLst>
                </a:hlinkClick>
              </a:rPr>
              <a:t>https://www.electoralcommission.org.uk/i-am-a/voter/your-election-information</a:t>
            </a:r>
            <a:r>
              <a:rPr lang="en-GB" dirty="0"/>
              <a:t> </a:t>
            </a:r>
            <a:endParaRPr lang="en-GB" dirty="0">
              <a:ea typeface="Calibri" panose="020F0502020204030204"/>
              <a:cs typeface="Calibri" panose="020F0502020204030204"/>
            </a:endParaRPr>
          </a:p>
          <a:p>
            <a:pPr marL="171450" indent="-171450">
              <a:buFont typeface="Arial"/>
              <a:buChar char="•"/>
              <a:defRPr/>
            </a:pPr>
            <a:r>
              <a:rPr lang="en-GB" dirty="0">
                <a:ea typeface="Calibri" panose="020F0502020204030204"/>
                <a:cs typeface="Calibri" panose="020F0502020204030204"/>
              </a:rPr>
              <a:t>You can also visit </a:t>
            </a:r>
            <a:r>
              <a:rPr lang="en-GB" dirty="0"/>
              <a:t> </a:t>
            </a:r>
            <a:r>
              <a:rPr lang="en-GB" dirty="0">
                <a:hlinkClick r:id="rId5"/>
              </a:rPr>
              <a:t>https://whocanivotefor.co.uk/</a:t>
            </a:r>
            <a:r>
              <a:rPr lang="en-GB" dirty="0"/>
              <a:t> to find out more about who you can vote for in your constituency.</a:t>
            </a:r>
            <a:endParaRPr lang="en-GB" dirty="0">
              <a:ea typeface="Calibri"/>
              <a:cs typeface="Calibri"/>
            </a:endParaRPr>
          </a:p>
          <a:p>
            <a:pPr marL="171450" indent="-171450">
              <a:buFont typeface="Calibri,Sans-Serif"/>
              <a:buChar char="-"/>
            </a:pPr>
            <a:endParaRPr lang="en-GB" dirty="0">
              <a:solidFill>
                <a:srgbClr val="444444"/>
              </a:solidFill>
            </a:endParaRPr>
          </a:p>
          <a:p>
            <a:endParaRPr lang="en-GB" dirty="0">
              <a:solidFill>
                <a:srgbClr val="000000"/>
              </a:solidFill>
              <a:ea typeface="Calibri"/>
              <a:cs typeface="Calibri"/>
            </a:endParaRPr>
          </a:p>
          <a:p>
            <a:endParaRPr lang="en-GB"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8A3E20AC-F646-58A9-2B21-D767F5529AFF}"/>
              </a:ext>
            </a:extLst>
          </p:cNvPr>
          <p:cNvSpPr>
            <a:spLocks noGrp="1"/>
          </p:cNvSpPr>
          <p:nvPr>
            <p:ph type="sldNum" sz="quarter" idx="5"/>
          </p:nvPr>
        </p:nvSpPr>
        <p:spPr/>
        <p:txBody>
          <a:bodyPr/>
          <a:lstStyle/>
          <a:p>
            <a:fld id="{8F9D6723-1A60-0442-910D-F7FD63281914}" type="slidenum">
              <a:rPr lang="en-US" smtClean="0"/>
              <a:t>17</a:t>
            </a:fld>
            <a:endParaRPr lang="en-US"/>
          </a:p>
        </p:txBody>
      </p:sp>
    </p:spTree>
    <p:extLst>
      <p:ext uri="{BB962C8B-B14F-4D97-AF65-F5344CB8AC3E}">
        <p14:creationId xmlns:p14="http://schemas.microsoft.com/office/powerpoint/2010/main" val="1970265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975D-86F4-C3D0-6851-0058B7854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D11698-3B0E-7318-5DC8-AFEE9A094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7603D-0EB2-6C43-10C9-E2E35FFD3D74}"/>
              </a:ext>
            </a:extLst>
          </p:cNvPr>
          <p:cNvSpPr>
            <a:spLocks noGrp="1"/>
          </p:cNvSpPr>
          <p:nvPr>
            <p:ph type="body" idx="1"/>
          </p:nvPr>
        </p:nvSpPr>
        <p:spPr/>
        <p:txBody>
          <a:bodyPr/>
          <a:lstStyle/>
          <a:p>
            <a:r>
              <a:rPr lang="en-GB" dirty="0"/>
              <a:t>Answer will reveal after click.</a:t>
            </a:r>
          </a:p>
          <a:p>
            <a:pPr marL="171450" indent="-171450">
              <a:buFont typeface="Arial,Sans-Serif"/>
              <a:buChar char="•"/>
            </a:pPr>
            <a:endParaRPr lang="en-GB" dirty="0"/>
          </a:p>
          <a:p>
            <a:pPr marL="171450" indent="-171450">
              <a:buFont typeface="Arial,Sans-Serif"/>
              <a:buChar char="•"/>
            </a:pPr>
            <a:r>
              <a:rPr lang="en-GB" dirty="0"/>
              <a:t>Ask learners what % of 16-17 year olds they think are registered before revealing the answer. </a:t>
            </a:r>
            <a:endParaRPr lang="en-US" dirty="0">
              <a:solidFill>
                <a:srgbClr val="444444"/>
              </a:solidFill>
              <a:ea typeface="Calibri" panose="020F0502020204030204"/>
              <a:cs typeface="Calibri" panose="020F0502020204030204"/>
            </a:endParaRPr>
          </a:p>
          <a:p>
            <a:pPr marL="171450" indent="-171450">
              <a:buFont typeface="Arial,Sans-Serif"/>
              <a:buChar char="•"/>
            </a:pPr>
            <a:r>
              <a:rPr lang="en-GB" dirty="0">
                <a:solidFill>
                  <a:srgbClr val="444444"/>
                </a:solidFill>
              </a:rPr>
              <a:t>Only </a:t>
            </a:r>
            <a:r>
              <a:rPr lang="en-GB" b="1" dirty="0"/>
              <a:t>43% of 16-17 year olds were registered to vote in 2024. </a:t>
            </a:r>
            <a:endParaRPr lang="en-GB" dirty="0">
              <a:solidFill>
                <a:srgbClr val="444444"/>
              </a:solidFill>
            </a:endParaRPr>
          </a:p>
          <a:p>
            <a:pPr marL="171450" indent="-171450">
              <a:buFont typeface="Arial,Sans-Serif"/>
              <a:buChar char="•"/>
            </a:pPr>
            <a:r>
              <a:rPr lang="en-GB" dirty="0"/>
              <a:t>You could also ask 60% of the group to raise their hand or stand up to demonstrate that this % of 16-17 year olds in Wales are not registered to vote to have their voice heard. </a:t>
            </a:r>
          </a:p>
          <a:p>
            <a:pPr marL="171450" indent="-171450">
              <a:buFont typeface="Arial,Sans-Serif"/>
              <a:buChar char="•"/>
            </a:pPr>
            <a:r>
              <a:rPr lang="en-GB" dirty="0"/>
              <a:t>Highlight that 16-17-year-olds in Wales are much less likely to be registered to vote than older voters and explain it’s important you know how to register to vote, so you can have your say. </a:t>
            </a:r>
            <a:endParaRPr lang="en-US" dirty="0"/>
          </a:p>
        </p:txBody>
      </p:sp>
      <p:sp>
        <p:nvSpPr>
          <p:cNvPr id="4" name="Slide Number Placeholder 3">
            <a:extLst>
              <a:ext uri="{FF2B5EF4-FFF2-40B4-BE49-F238E27FC236}">
                <a16:creationId xmlns:a16="http://schemas.microsoft.com/office/drawing/2014/main" id="{28F69AE4-ED26-4EEE-4CAE-7A2BE1692B9A}"/>
              </a:ext>
            </a:extLst>
          </p:cNvPr>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3120516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9C32-5590-33AF-1477-0B0658AE0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719C1-351C-CA5A-3785-79C87DF5BF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94A7B-61DB-CA81-A0FD-637CCD31B781}"/>
              </a:ext>
            </a:extLst>
          </p:cNvPr>
          <p:cNvSpPr>
            <a:spLocks noGrp="1"/>
          </p:cNvSpPr>
          <p:nvPr>
            <p:ph type="body" idx="1"/>
          </p:nvPr>
        </p:nvSpPr>
        <p:spPr/>
        <p:txBody>
          <a:bodyPr/>
          <a:lstStyle/>
          <a:p>
            <a:r>
              <a:rPr lang="en-GB" dirty="0"/>
              <a:t>Share key information about registering to vote and answer any questions.</a:t>
            </a:r>
            <a:endParaRPr lang="en-US" dirty="0">
              <a:solidFill>
                <a:srgbClr val="444444"/>
              </a:solidFill>
            </a:endParaRPr>
          </a:p>
          <a:p>
            <a:pPr marL="171450" indent="-171450">
              <a:buFont typeface="Arial,Sans-Serif"/>
              <a:buChar char="•"/>
            </a:pPr>
            <a:endParaRPr lang="en-GB" dirty="0">
              <a:solidFill>
                <a:srgbClr val="444444"/>
              </a:solidFill>
            </a:endParaRPr>
          </a:p>
          <a:p>
            <a:r>
              <a:rPr lang="en-US" dirty="0"/>
              <a:t>You don’t need to register before every election - you only need to register if:</a:t>
            </a:r>
            <a:endParaRPr lang="en-US" dirty="0">
              <a:solidFill>
                <a:srgbClr val="444444"/>
              </a:solidFill>
            </a:endParaRPr>
          </a:p>
          <a:p>
            <a:pPr marL="171450" indent="-171450">
              <a:buFont typeface="Arial,Sans-Serif"/>
              <a:buChar char="•"/>
            </a:pPr>
            <a:r>
              <a:rPr lang="en-US" dirty="0"/>
              <a:t>you’ve never registered to vote before </a:t>
            </a:r>
            <a:endParaRPr lang="en-US" dirty="0">
              <a:solidFill>
                <a:srgbClr val="444444"/>
              </a:solidFill>
            </a:endParaRPr>
          </a:p>
          <a:p>
            <a:pPr marL="171450" indent="-171450">
              <a:buFont typeface="Arial,Sans-Serif"/>
              <a:buChar char="•"/>
            </a:pPr>
            <a:r>
              <a:rPr lang="en-US" dirty="0"/>
              <a:t>you’ve moved house recently </a:t>
            </a:r>
            <a:endParaRPr lang="en-US" dirty="0">
              <a:solidFill>
                <a:srgbClr val="444444"/>
              </a:solidFill>
            </a:endParaRPr>
          </a:p>
          <a:p>
            <a:pPr marL="171450" indent="-171450">
              <a:buFont typeface="Arial,Sans-Serif"/>
              <a:buChar char="•"/>
            </a:pPr>
            <a:r>
              <a:rPr lang="en-US" dirty="0"/>
              <a:t>you’ve </a:t>
            </a:r>
            <a:r>
              <a:rPr lang="en-US" dirty="0">
                <a:solidFill>
                  <a:srgbClr val="000000"/>
                </a:solidFill>
              </a:rPr>
              <a:t>changed your name </a:t>
            </a:r>
            <a:endParaRPr lang="en-US" dirty="0">
              <a:solidFill>
                <a:srgbClr val="444444"/>
              </a:solidFill>
            </a:endParaRPr>
          </a:p>
          <a:p>
            <a:pPr marL="171450" indent="-171450">
              <a:lnSpc>
                <a:spcPct val="120000"/>
              </a:lnSpc>
              <a:buFont typeface="Arial,Sans-Serif"/>
              <a:buChar char="•"/>
            </a:pPr>
            <a:endParaRPr lang="en-US" dirty="0">
              <a:solidFill>
                <a:srgbClr val="444444"/>
              </a:solidFill>
            </a:endParaRPr>
          </a:p>
          <a:p>
            <a:pPr marL="171450" indent="-171450">
              <a:lnSpc>
                <a:spcPct val="120000"/>
              </a:lnSpc>
              <a:buFont typeface="Arial,Sans-Serif"/>
              <a:buChar char="•"/>
            </a:pPr>
            <a:r>
              <a:rPr lang="en-US" dirty="0">
                <a:solidFill>
                  <a:srgbClr val="000000"/>
                </a:solidFill>
              </a:rPr>
              <a:t>Talk to your local elections team at your council</a:t>
            </a:r>
            <a:r>
              <a:rPr lang="en-US" dirty="0"/>
              <a:t> if you need help</a:t>
            </a:r>
            <a:endParaRPr lang="en-US" dirty="0">
              <a:solidFill>
                <a:srgbClr val="444444"/>
              </a:solidFill>
            </a:endParaRPr>
          </a:p>
          <a:p>
            <a:pPr marL="171450" indent="-171450">
              <a:buFont typeface="Arial,Sans-Serif"/>
              <a:buChar char="•"/>
            </a:pPr>
            <a:endParaRPr lang="en-US" dirty="0">
              <a:solidFill>
                <a:srgbClr val="444444"/>
              </a:solidFill>
            </a:endParaRPr>
          </a:p>
          <a:p>
            <a:pPr marL="171450" indent="-171450">
              <a:buFont typeface="Arial,Sans-Serif"/>
              <a:buChar char="•"/>
            </a:pPr>
            <a:r>
              <a:rPr lang="en-GB" dirty="0"/>
              <a:t>More information on registering to vote can be found on the Electoral Commission website - </a:t>
            </a:r>
            <a:r>
              <a:rPr lang="en-GB" dirty="0">
                <a:solidFill>
                  <a:srgbClr val="444444"/>
                </a:solidFill>
                <a:hlinkClick r:id="rId3"/>
              </a:rPr>
              <a:t>https://www.electoralcommission.org.uk/voting-and-elections/register-vote</a:t>
            </a:r>
            <a:r>
              <a:rPr lang="en-GB" dirty="0"/>
              <a:t> </a:t>
            </a:r>
            <a:endParaRPr lang="en-GB" dirty="0">
              <a:ea typeface="Calibri"/>
              <a:cs typeface="Calibri"/>
            </a:endParaRPr>
          </a:p>
          <a:p>
            <a:pPr marL="171450" indent="-171450">
              <a:buFont typeface="Calibri,Sans-Serif"/>
              <a:buChar char="-"/>
            </a:pPr>
            <a:endParaRPr lang="en-GB" dirty="0">
              <a:solidFill>
                <a:srgbClr val="444444"/>
              </a:solidFill>
            </a:endParaRPr>
          </a:p>
          <a:p>
            <a:endParaRPr lang="en-GB" dirty="0">
              <a:solidFill>
                <a:srgbClr val="000000"/>
              </a:solidFill>
              <a:ea typeface="Calibri"/>
              <a:cs typeface="Calibri"/>
            </a:endParaRPr>
          </a:p>
          <a:p>
            <a:endParaRPr lang="en-GB" dirty="0">
              <a:solidFill>
                <a:srgbClr val="444444"/>
              </a:solidFill>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BBC51DA0-FA50-A0A6-A14D-D59AA72E92FD}"/>
              </a:ext>
            </a:extLst>
          </p:cNvPr>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203324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FCCD-1E0B-531E-A9A6-C29189D9FD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8D0D3F-F985-B31C-3663-EF09972A1ACE}"/>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785E0286-5575-1A6F-B8AF-192CB81E5CD1}"/>
              </a:ext>
            </a:extLst>
          </p:cNvPr>
          <p:cNvSpPr>
            <a:spLocks noGrp="1"/>
          </p:cNvSpPr>
          <p:nvPr>
            <p:ph type="body" idx="1"/>
          </p:nvPr>
        </p:nvSpPr>
        <p:spPr/>
        <p:txBody>
          <a:bodyPr/>
          <a:lstStyle/>
          <a:p>
            <a:r>
              <a:rPr lang="en-US" dirty="0"/>
              <a:t>This slide can be used to introduce the election. </a:t>
            </a:r>
          </a:p>
          <a:p>
            <a:endParaRPr lang="en-US" dirty="0"/>
          </a:p>
          <a:p>
            <a:pPr marL="171450" indent="-171450">
              <a:buFont typeface="Arial"/>
              <a:buChar char="•"/>
            </a:pPr>
            <a:r>
              <a:rPr lang="en-US" dirty="0"/>
              <a:t>The election will take place on 7 May 2026</a:t>
            </a:r>
            <a:endParaRPr lang="en-US" dirty="0">
              <a:solidFill>
                <a:srgbClr val="444444"/>
              </a:solidFill>
              <a:ea typeface="Calibri" panose="020F0502020204030204"/>
              <a:cs typeface="Calibri" panose="020F0502020204030204"/>
            </a:endParaRPr>
          </a:p>
          <a:p>
            <a:pPr marL="171450" indent="-171450">
              <a:buFont typeface="Arial"/>
              <a:buChar char="•"/>
            </a:pPr>
            <a:r>
              <a:rPr lang="en-US" dirty="0"/>
              <a:t>You need to be 16, living in Wales and registered to vote to vote in this election </a:t>
            </a:r>
            <a:endParaRPr lang="en-US" dirty="0">
              <a:solidFill>
                <a:srgbClr val="444444"/>
              </a:solidFill>
              <a:ea typeface="Calibri" panose="020F0502020204030204"/>
              <a:cs typeface="Calibri" panose="020F0502020204030204"/>
            </a:endParaRPr>
          </a:p>
          <a:p>
            <a:pPr marL="171450" indent="-171450">
              <a:buFont typeface="Arial"/>
              <a:buChar char="•"/>
            </a:pPr>
            <a:r>
              <a:rPr lang="en-US" dirty="0"/>
              <a:t>You will be voting for the political party or independent candidate you want to represent you in the Senedd</a:t>
            </a:r>
            <a:endParaRPr lang="en-US" dirty="0">
              <a:solidFill>
                <a:srgbClr val="444444"/>
              </a:solidFill>
              <a:ea typeface="Calibri" panose="020F0502020204030204"/>
              <a:cs typeface="Calibri" panose="020F0502020204030204"/>
            </a:endParaRPr>
          </a:p>
          <a:p>
            <a:pPr marL="171450" indent="-171450">
              <a:buFont typeface="Arial"/>
              <a:buChar char="•"/>
            </a:pPr>
            <a:r>
              <a:rPr lang="en-GB" dirty="0"/>
              <a:t>The Senedd makes decisions about your education, health, transport, housing, and the environment</a:t>
            </a:r>
            <a:endParaRPr lang="en-US" dirty="0">
              <a:solidFill>
                <a:srgbClr val="444444"/>
              </a:solidFill>
              <a:ea typeface="Calibri" panose="020F0502020204030204"/>
              <a:cs typeface="Calibri" panose="020F0502020204030204"/>
            </a:endParaRPr>
          </a:p>
          <a:p>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44086246-678E-582F-40D8-F88628DEC7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53566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71CD5-338F-469B-BFE7-0A8ADE494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3CD83-156E-3E7B-01B8-E9E815D45E2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41A53D9B-4E05-F92D-B641-6B9C1F636083}"/>
              </a:ext>
            </a:extLst>
          </p:cNvPr>
          <p:cNvSpPr>
            <a:spLocks noGrp="1"/>
          </p:cNvSpPr>
          <p:nvPr>
            <p:ph type="body" idx="1"/>
          </p:nvPr>
        </p:nvSpPr>
        <p:spPr/>
        <p:txBody>
          <a:bodyPr/>
          <a:lstStyle/>
          <a:p>
            <a:pPr>
              <a:lnSpc>
                <a:spcPct val="110000"/>
              </a:lnSpc>
              <a:spcBef>
                <a:spcPts val="600"/>
              </a:spcBef>
              <a:spcAft>
                <a:spcPts val="600"/>
              </a:spcAft>
              <a:defRPr/>
            </a:pPr>
            <a:r>
              <a:rPr lang="en-GB">
                <a:solidFill>
                  <a:srgbClr val="002060"/>
                </a:solidFill>
              </a:rPr>
              <a:t>Explain how students can decide who to vote for. </a:t>
            </a:r>
            <a:endParaRPr lang="en-US"/>
          </a:p>
          <a:p>
            <a:pPr>
              <a:lnSpc>
                <a:spcPct val="110000"/>
              </a:lnSpc>
              <a:spcBef>
                <a:spcPts val="600"/>
              </a:spcBef>
              <a:spcAft>
                <a:spcPts val="600"/>
              </a:spcAft>
              <a:defRPr/>
            </a:pPr>
            <a:r>
              <a:rPr lang="en-GB">
                <a:solidFill>
                  <a:srgbClr val="002060"/>
                </a:solidFill>
              </a:rPr>
              <a:t>They can check who they can vote for here - </a:t>
            </a:r>
            <a:r>
              <a:rPr lang="en-GB">
                <a:solidFill>
                  <a:srgbClr val="002060"/>
                </a:solidFill>
                <a:hlinkClick r:id="rId3"/>
              </a:rPr>
              <a:t>https://www.electoralcommission.org.uk/i-am-a/voter/your-election-information</a:t>
            </a:r>
            <a:endParaRPr lang="en-GB">
              <a:solidFill>
                <a:srgbClr val="002060"/>
              </a:solidFill>
              <a:ea typeface="Calibri"/>
              <a:cs typeface="Calibri"/>
            </a:endParaRPr>
          </a:p>
          <a:p>
            <a:pPr>
              <a:lnSpc>
                <a:spcPct val="110000"/>
              </a:lnSpc>
              <a:spcBef>
                <a:spcPts val="600"/>
              </a:spcBef>
              <a:spcAft>
                <a:spcPts val="600"/>
              </a:spcAft>
              <a:defRPr/>
            </a:pPr>
            <a:r>
              <a:rPr lang="en-GB">
                <a:solidFill>
                  <a:srgbClr val="002060"/>
                </a:solidFill>
              </a:rPr>
              <a:t>The party / parties with most support will form a Government  after the election and will be responsible for spending approx. £26 billion on services in Wales.</a:t>
            </a:r>
            <a:endParaRPr lang="en-GB"/>
          </a:p>
          <a:p>
            <a:pPr>
              <a:lnSpc>
                <a:spcPct val="110000"/>
              </a:lnSpc>
              <a:spcBef>
                <a:spcPts val="600"/>
              </a:spcBef>
              <a:spcAft>
                <a:spcPts val="600"/>
              </a:spcAft>
              <a:defRPr/>
            </a:pPr>
            <a:endParaRPr lang="en-GB" sz="2000">
              <a:solidFill>
                <a:srgbClr val="002060"/>
              </a:solidFill>
              <a:latin typeface="Montserrat Light"/>
              <a:ea typeface="Calibri"/>
              <a:cs typeface="Calibri"/>
            </a:endParaRPr>
          </a:p>
          <a:p>
            <a:endParaRPr lang="en-GB"/>
          </a:p>
        </p:txBody>
      </p:sp>
      <p:sp>
        <p:nvSpPr>
          <p:cNvPr id="4" name="Slide Number Placeholder 3">
            <a:extLst>
              <a:ext uri="{FF2B5EF4-FFF2-40B4-BE49-F238E27FC236}">
                <a16:creationId xmlns:a16="http://schemas.microsoft.com/office/drawing/2014/main" id="{68AB966F-0D63-CC8A-A883-3578E90DE1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14507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FD5A-7428-B87E-D274-9D470B43D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4AD77-2E7E-8340-3CF2-922421DE1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94DFD-21E9-20DB-1D40-FFC92FFAEED9}"/>
              </a:ext>
            </a:extLst>
          </p:cNvPr>
          <p:cNvSpPr>
            <a:spLocks noGrp="1"/>
          </p:cNvSpPr>
          <p:nvPr>
            <p:ph type="body" idx="1"/>
          </p:nvPr>
        </p:nvSpPr>
        <p:spPr/>
        <p:txBody>
          <a:bodyPr/>
          <a:lstStyle/>
          <a:p>
            <a:r>
              <a:rPr lang="en-US" dirty="0">
                <a:ea typeface="Calibri"/>
                <a:cs typeface="Calibri"/>
              </a:rPr>
              <a:t>Encourage learners to turn to the person next to them and tell them the three main things they need to do to prepare for the upcoming Senedd election.</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endParaRPr lang="en-US" dirty="0">
              <a:ea typeface="Calibri"/>
              <a:cs typeface="Calibri"/>
            </a:endParaRPr>
          </a:p>
        </p:txBody>
      </p:sp>
      <p:sp>
        <p:nvSpPr>
          <p:cNvPr id="4" name="Slide Number Placeholder 3">
            <a:extLst>
              <a:ext uri="{FF2B5EF4-FFF2-40B4-BE49-F238E27FC236}">
                <a16:creationId xmlns:a16="http://schemas.microsoft.com/office/drawing/2014/main" id="{5F3AB41D-3934-7CC9-F78F-3AA4C909E309}"/>
              </a:ext>
            </a:extLst>
          </p:cNvPr>
          <p:cNvSpPr>
            <a:spLocks noGrp="1"/>
          </p:cNvSpPr>
          <p:nvPr>
            <p:ph type="sldNum" sz="quarter" idx="5"/>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105115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D34C2-F246-2307-0F65-9C7A13C67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22DA9-65E0-80B4-7029-7A32835AC0FD}"/>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8BE5570-9EF0-20DA-3D04-1629D67C5368}"/>
              </a:ext>
            </a:extLst>
          </p:cNvPr>
          <p:cNvSpPr>
            <a:spLocks noGrp="1"/>
          </p:cNvSpPr>
          <p:nvPr>
            <p:ph type="body" idx="1"/>
          </p:nvPr>
        </p:nvSpPr>
        <p:spPr/>
        <p:txBody>
          <a:bodyPr/>
          <a:lstStyle/>
          <a:p>
            <a:r>
              <a:rPr lang="en-US" dirty="0"/>
              <a:t>Option to show slide with election checklist after discussion.</a:t>
            </a:r>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5E7B48AB-3717-B3A7-0532-0798EA0F75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389045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A2753-A593-7D4F-EA77-A3B5D4ED2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EC734-B6BF-3A5A-6647-217F684359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785B7-E14A-9F0C-7C7C-0170EE7BF5CD}"/>
              </a:ext>
            </a:extLst>
          </p:cNvPr>
          <p:cNvSpPr>
            <a:spLocks noGrp="1"/>
          </p:cNvSpPr>
          <p:nvPr>
            <p:ph type="body" idx="1"/>
          </p:nvPr>
        </p:nvSpPr>
        <p:spPr/>
        <p:txBody>
          <a:bodyPr/>
          <a:lstStyle/>
          <a:p>
            <a:r>
              <a:rPr lang="en-US">
                <a:ea typeface="Calibri"/>
                <a:cs typeface="Calibri"/>
              </a:rPr>
              <a:t>Answer any questions and remind students to register to vote. </a:t>
            </a:r>
          </a:p>
        </p:txBody>
      </p:sp>
      <p:sp>
        <p:nvSpPr>
          <p:cNvPr id="4" name="Slide Number Placeholder 3">
            <a:extLst>
              <a:ext uri="{FF2B5EF4-FFF2-40B4-BE49-F238E27FC236}">
                <a16:creationId xmlns:a16="http://schemas.microsoft.com/office/drawing/2014/main" id="{41644E4F-B4A2-7313-B247-0334468E0714}"/>
              </a:ext>
            </a:extLst>
          </p:cNvPr>
          <p:cNvSpPr>
            <a:spLocks noGrp="1"/>
          </p:cNvSpPr>
          <p:nvPr>
            <p:ph type="sldNum" sz="quarter" idx="5"/>
          </p:nvPr>
        </p:nvSpPr>
        <p:spPr/>
        <p:txBody>
          <a:bodyPr/>
          <a:lstStyle/>
          <a:p>
            <a:fld id="{8F9D6723-1A60-0442-910D-F7FD63281914}" type="slidenum">
              <a:rPr lang="en-US" smtClean="0"/>
              <a:t>23</a:t>
            </a:fld>
            <a:endParaRPr lang="en-US"/>
          </a:p>
        </p:txBody>
      </p:sp>
    </p:spTree>
    <p:extLst>
      <p:ext uri="{BB962C8B-B14F-4D97-AF65-F5344CB8AC3E}">
        <p14:creationId xmlns:p14="http://schemas.microsoft.com/office/powerpoint/2010/main" val="337154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05D32-0CF4-3F48-60F1-3996E386B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A8B6E8-AFB3-8218-7EF3-9BFACF7837D0}"/>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3EDA17B5-82EC-D27B-89F6-8396BC7365B5}"/>
              </a:ext>
            </a:extLst>
          </p:cNvPr>
          <p:cNvSpPr>
            <a:spLocks noGrp="1"/>
          </p:cNvSpPr>
          <p:nvPr>
            <p:ph type="body" idx="1"/>
          </p:nvPr>
        </p:nvSpPr>
        <p:spPr/>
        <p:txBody>
          <a:bodyPr/>
          <a:lstStyle/>
          <a:p>
            <a:r>
              <a:rPr lang="en-US"/>
              <a:t>Option to show slide with key info about the election again at the end.</a:t>
            </a:r>
          </a:p>
          <a:p>
            <a:endParaRPr lang="en-US">
              <a:ea typeface="Calibri" panose="020F0502020204030204"/>
              <a:cs typeface="Calibri" panose="020F0502020204030204"/>
            </a:endParaRPr>
          </a:p>
          <a:p>
            <a:pPr marL="171450" indent="-171450">
              <a:buFont typeface="Calibri"/>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1EFC7756-EEC8-CE96-AED4-C337311C6E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284639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4B36B-50E7-649E-5227-836C92E44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0400-2032-7000-B0C0-5F66CF035AF5}"/>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54D2354C-393E-367F-2C9D-24B88C62CB66}"/>
              </a:ext>
            </a:extLst>
          </p:cNvPr>
          <p:cNvSpPr>
            <a:spLocks noGrp="1"/>
          </p:cNvSpPr>
          <p:nvPr>
            <p:ph type="body" idx="1"/>
          </p:nvPr>
        </p:nvSpPr>
        <p:spPr/>
        <p:txBody>
          <a:bodyPr/>
          <a:lstStyle/>
          <a:p>
            <a:endParaRPr lang="en-US" dirty="0">
              <a:ea typeface="Calibri" panose="020F0502020204030204"/>
              <a:cs typeface="Calibri" panose="020F0502020204030204"/>
            </a:endParaRPr>
          </a:p>
          <a:p>
            <a:pPr marL="171450" indent="-171450">
              <a:buFont typeface="Calibri"/>
              <a:buChar char="-"/>
            </a:pP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B48F7A8-EED2-E9EB-EC0F-635D34C812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1973317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ontserrat Alternates Black"/>
                <a:ea typeface="+mj-lt"/>
                <a:cs typeface="Montserrat Alternates Black"/>
              </a:rPr>
              <a:t>Look at the topics on the slide. </a:t>
            </a:r>
            <a:r>
              <a:rPr lang="en-US" dirty="0">
                <a:latin typeface="Montserrat Alternates Black"/>
                <a:ea typeface="+mj-lt"/>
                <a:cs typeface="Montserrat Alternates Black"/>
              </a:rPr>
              <a:t>Which of these do we have right to by law? Why?</a:t>
            </a:r>
            <a:endParaRPr lang="en-US" sz="1200" dirty="0">
              <a:latin typeface="Montserrat Alternates Black"/>
              <a:ea typeface="+mj-lt"/>
              <a:cs typeface="Montserrat Alternates Black"/>
            </a:endParaRPr>
          </a:p>
          <a:p>
            <a:pPr marL="0" indent="0">
              <a:buFont typeface="Arial" panose="020B0604020202020204" pitchFamily="34" charset="0"/>
              <a:buNone/>
            </a:pPr>
            <a:endParaRPr lang="en-US" sz="1200" dirty="0">
              <a:latin typeface="Montserrat Alternates Black"/>
              <a:ea typeface="+mj-lt"/>
              <a:cs typeface="Montserrat Alternates Black"/>
            </a:endParaRPr>
          </a:p>
          <a:p>
            <a:pPr marL="0" indent="0">
              <a:buFont typeface="Arial" panose="020B0604020202020204" pitchFamily="34" charset="0"/>
              <a:buNone/>
            </a:pPr>
            <a:r>
              <a:rPr lang="en-US" sz="1200" dirty="0">
                <a:latin typeface="Montserrat Alternates Black"/>
                <a:ea typeface="+mj-lt"/>
                <a:cs typeface="Montserrat Alternates Black"/>
              </a:rPr>
              <a:t>Form-time lesson - provide learners with time to discuss the question in pairs or small groups, before discussing their answers as a class. </a:t>
            </a:r>
          </a:p>
          <a:p>
            <a:pPr marL="0" indent="0">
              <a:buFont typeface="Arial" panose="020B0604020202020204" pitchFamily="34" charset="0"/>
              <a:buNone/>
            </a:pPr>
            <a:endParaRPr lang="en-US" sz="1200" dirty="0">
              <a:latin typeface="Montserrat Alternates Black"/>
              <a:ea typeface="+mj-lt"/>
              <a:cs typeface="Montserrat Alternates Black"/>
            </a:endParaRPr>
          </a:p>
          <a:p>
            <a:pPr marL="0" indent="0">
              <a:buFont typeface="Arial" panose="020B0604020202020204" pitchFamily="34" charset="0"/>
              <a:buNone/>
            </a:pPr>
            <a:r>
              <a:rPr lang="en-US" sz="1200" dirty="0">
                <a:latin typeface="Montserrat Alternates Black"/>
                <a:ea typeface="+mj-lt"/>
                <a:cs typeface="Montserrat Alternates Black"/>
              </a:rPr>
              <a:t>Assembly – give learners time to think about the question and ask for responses from individuals in the audience. </a:t>
            </a:r>
          </a:p>
          <a:p>
            <a:pPr marL="0" indent="0">
              <a:buFont typeface="Arial" panose="020B0604020202020204" pitchFamily="34" charset="0"/>
              <a:buNone/>
            </a:pPr>
            <a:endParaRPr lang="en-US" sz="1200" dirty="0">
              <a:latin typeface="Montserrat Alternates Black"/>
              <a:ea typeface="+mj-lt"/>
              <a:cs typeface="Montserrat Alternates Black"/>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1518362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through answers and highlight some of the key rights children have.</a:t>
            </a:r>
          </a:p>
          <a:p>
            <a:endParaRPr lang="en-US" dirty="0">
              <a:ea typeface="Calibri"/>
              <a:cs typeface="Calibri"/>
            </a:endParaRPr>
          </a:p>
          <a:p>
            <a:r>
              <a:rPr lang="en-US" dirty="0">
                <a:ea typeface="Calibri"/>
                <a:cs typeface="Calibri"/>
              </a:rPr>
              <a:t>Highlight the right 'being listened to'. How might this link to taking part in elections?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5</a:t>
            </a:fld>
            <a:endParaRPr lang="en-US"/>
          </a:p>
        </p:txBody>
      </p:sp>
    </p:spTree>
    <p:extLst>
      <p:ext uri="{BB962C8B-B14F-4D97-AF65-F5344CB8AC3E}">
        <p14:creationId xmlns:p14="http://schemas.microsoft.com/office/powerpoint/2010/main" val="58560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D4C7D-A2EB-4421-4F5F-ADCD9D5A6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A4E06-5A74-4DEE-4499-6609B71B1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4C1E2-AA88-9CC9-4137-223ABBCAFD2E}"/>
              </a:ext>
            </a:extLst>
          </p:cNvPr>
          <p:cNvSpPr>
            <a:spLocks noGrp="1"/>
          </p:cNvSpPr>
          <p:nvPr>
            <p:ph type="body" idx="1"/>
          </p:nvPr>
        </p:nvSpPr>
        <p:spPr/>
        <p:txBody>
          <a:bodyPr/>
          <a:lstStyle/>
          <a:p>
            <a:r>
              <a:rPr lang="en-US" dirty="0"/>
              <a:t>Play the video. </a:t>
            </a:r>
          </a:p>
          <a:p>
            <a:endParaRPr lang="en-US" dirty="0">
              <a:solidFill>
                <a:srgbClr val="444444"/>
              </a:solidFill>
            </a:endParaRPr>
          </a:p>
          <a:p>
            <a:r>
              <a:rPr lang="en-US" dirty="0"/>
              <a:t>Highlight that you have a right to have your say, and casting your vote in the Senedd election is one way you can have your say and make your voice heard.</a:t>
            </a:r>
            <a:endParaRPr lang="en-US" dirty="0">
              <a:ea typeface="Calibri"/>
              <a:cs typeface="Calibri"/>
            </a:endParaRPr>
          </a:p>
          <a:p>
            <a:endParaRPr lang="en-US" dirty="0">
              <a:ea typeface="Calibri"/>
              <a:cs typeface="Calibri"/>
            </a:endParaRPr>
          </a:p>
          <a:p>
            <a:r>
              <a:rPr lang="en-US" dirty="0">
                <a:ea typeface="Calibri"/>
                <a:cs typeface="Calibri"/>
              </a:rPr>
              <a:t>Video link: https://youtu.be/7QBtRPxzqu4 </a:t>
            </a:r>
          </a:p>
        </p:txBody>
      </p:sp>
      <p:sp>
        <p:nvSpPr>
          <p:cNvPr id="4" name="Slide Number Placeholder 3">
            <a:extLst>
              <a:ext uri="{FF2B5EF4-FFF2-40B4-BE49-F238E27FC236}">
                <a16:creationId xmlns:a16="http://schemas.microsoft.com/office/drawing/2014/main" id="{6D53AE3C-461A-1A49-526D-6CD68D1DEEBF}"/>
              </a:ext>
            </a:extLst>
          </p:cNvPr>
          <p:cNvSpPr>
            <a:spLocks noGrp="1"/>
          </p:cNvSpPr>
          <p:nvPr>
            <p:ph type="sldNum" sz="quarter" idx="5"/>
          </p:nvPr>
        </p:nvSpPr>
        <p:spPr/>
        <p:txBody>
          <a:bodyPr/>
          <a:lstStyle/>
          <a:p>
            <a:fld id="{8F9D6723-1A60-0442-910D-F7FD63281914}" type="slidenum">
              <a:rPr lang="en-US" smtClean="0"/>
              <a:t>6</a:t>
            </a:fld>
            <a:endParaRPr lang="en-US"/>
          </a:p>
        </p:txBody>
      </p:sp>
    </p:spTree>
    <p:extLst>
      <p:ext uri="{BB962C8B-B14F-4D97-AF65-F5344CB8AC3E}">
        <p14:creationId xmlns:p14="http://schemas.microsoft.com/office/powerpoint/2010/main" val="2404879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0538" y="542925"/>
            <a:ext cx="5875337" cy="3305175"/>
          </a:xfrm>
        </p:spPr>
      </p:sp>
      <p:sp>
        <p:nvSpPr>
          <p:cNvPr id="3" name="Notes Placeholder 2"/>
          <p:cNvSpPr>
            <a:spLocks noGrp="1"/>
          </p:cNvSpPr>
          <p:nvPr>
            <p:ph type="body" idx="1"/>
          </p:nvPr>
        </p:nvSpPr>
        <p:spPr/>
        <p:txBody>
          <a:bodyPr/>
          <a:lstStyle/>
          <a:p>
            <a:r>
              <a:rPr lang="en-GB"/>
              <a:t>Introduce what the Senedd is.</a:t>
            </a:r>
          </a:p>
        </p:txBody>
      </p:sp>
      <p:sp>
        <p:nvSpPr>
          <p:cNvPr id="4" name="Slide Number Placeholder 3"/>
          <p:cNvSpPr>
            <a:spLocks noGrp="1"/>
          </p:cNvSpPr>
          <p:nvPr>
            <p:ph type="sldNum" sz="quarter" idx="5"/>
          </p:nvPr>
        </p:nvSpPr>
        <p:spPr/>
        <p:txBody>
          <a:bodyPr/>
          <a:lstStyle/>
          <a:p>
            <a:pPr algn="ctr"/>
            <a:fld id="{EE7D6E7B-9A53-4928-B365-D5CBE4F8B956}" type="slidenum">
              <a:rPr lang="en-GB" smtClean="0"/>
              <a:pPr algn="ctr"/>
              <a:t>7</a:t>
            </a:fld>
            <a:endParaRPr lang="en-GB" sz="1000"/>
          </a:p>
        </p:txBody>
      </p:sp>
    </p:spTree>
    <p:extLst>
      <p:ext uri="{BB962C8B-B14F-4D97-AF65-F5344CB8AC3E}">
        <p14:creationId xmlns:p14="http://schemas.microsoft.com/office/powerpoint/2010/main" val="2721925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A10E-71D3-79AA-B58F-FB2967A66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4E7C-A230-9369-EC0B-9A2F3CC847D1}"/>
              </a:ext>
            </a:extLst>
          </p:cNvPr>
          <p:cNvSpPr>
            <a:spLocks noGrp="1" noRot="1" noChangeAspect="1"/>
          </p:cNvSpPr>
          <p:nvPr>
            <p:ph type="sldImg"/>
          </p:nvPr>
        </p:nvSpPr>
        <p:spPr>
          <a:xfrm>
            <a:off x="490538" y="542925"/>
            <a:ext cx="5875337" cy="3305175"/>
          </a:xfrm>
        </p:spPr>
      </p:sp>
      <p:sp>
        <p:nvSpPr>
          <p:cNvPr id="3" name="Notes Placeholder 2">
            <a:extLst>
              <a:ext uri="{FF2B5EF4-FFF2-40B4-BE49-F238E27FC236}">
                <a16:creationId xmlns:a16="http://schemas.microsoft.com/office/drawing/2014/main" id="{D7E5EA61-8F8A-18C0-E812-CF917A416064}"/>
              </a:ext>
            </a:extLst>
          </p:cNvPr>
          <p:cNvSpPr>
            <a:spLocks noGrp="1"/>
          </p:cNvSpPr>
          <p:nvPr>
            <p:ph type="body" idx="1"/>
          </p:nvPr>
        </p:nvSpPr>
        <p:spPr/>
        <p:txBody>
          <a:bodyPr/>
          <a:lstStyle/>
          <a:p>
            <a:r>
              <a:rPr lang="en-GB" dirty="0"/>
              <a:t>Talk through the role of Members of the Senedd.</a:t>
            </a:r>
          </a:p>
          <a:p>
            <a:endParaRPr lang="en-GB" dirty="0"/>
          </a:p>
          <a:p>
            <a:r>
              <a:rPr lang="en-GB" dirty="0">
                <a:solidFill>
                  <a:srgbClr val="000000"/>
                </a:solidFill>
                <a:ea typeface="Calibri"/>
                <a:cs typeface="Calibri"/>
              </a:rPr>
              <a:t>Introduce changes to the Senedd. You may not want to cover this in detail, if learning about the Senedd is new to students. For students that want more information, the changes are:</a:t>
            </a:r>
            <a:endParaRPr lang="en-GB" dirty="0">
              <a:ea typeface="Calibri"/>
              <a:cs typeface="Calibri"/>
            </a:endParaRPr>
          </a:p>
          <a:p>
            <a:endParaRPr lang="en-GB" dirty="0">
              <a:solidFill>
                <a:srgbClr val="000000"/>
              </a:solidFill>
            </a:endParaRPr>
          </a:p>
          <a:p>
            <a:pPr marL="171450" indent="-171450">
              <a:buFont typeface="Arial"/>
              <a:buChar char="•"/>
            </a:pPr>
            <a:r>
              <a:rPr lang="en-GB" dirty="0">
                <a:solidFill>
                  <a:srgbClr val="3C3C3B"/>
                </a:solidFill>
              </a:rPr>
              <a:t>96 Members: From the election in May 2026, the Senedd will have 96 Members instead of 60.</a:t>
            </a:r>
            <a:endParaRPr lang="en-GB" dirty="0">
              <a:solidFill>
                <a:srgbClr val="3C3C3B"/>
              </a:solidFill>
              <a:ea typeface="Calibri" panose="020F0502020204030204"/>
              <a:cs typeface="Calibri" panose="020F0502020204030204"/>
            </a:endParaRPr>
          </a:p>
          <a:p>
            <a:pPr marL="171450" indent="-171450">
              <a:buFont typeface="Arial"/>
              <a:buChar char="•"/>
            </a:pPr>
            <a:r>
              <a:rPr lang="en-GB" dirty="0">
                <a:solidFill>
                  <a:srgbClr val="3C3C3B"/>
                </a:solidFill>
              </a:rPr>
              <a:t>New voting system: Everyone 16+ will now have one vote, choosing a political party or independent candidate.</a:t>
            </a:r>
          </a:p>
          <a:p>
            <a:pPr marL="171450" indent="-171450">
              <a:buFont typeface="Arial"/>
              <a:buChar char="•"/>
            </a:pPr>
            <a:r>
              <a:rPr lang="en-GB" dirty="0">
                <a:solidFill>
                  <a:srgbClr val="3C3C3B"/>
                </a:solidFill>
              </a:rPr>
              <a:t>New constituencies: Wales will have 16 constituencies. Each constituency will elect six Members.</a:t>
            </a:r>
          </a:p>
          <a:p>
            <a:pPr marL="171450" indent="-171450">
              <a:buFont typeface="Arial"/>
              <a:buChar char="•"/>
            </a:pPr>
            <a:r>
              <a:rPr lang="en-GB" dirty="0">
                <a:solidFill>
                  <a:srgbClr val="3C3C3B"/>
                </a:solidFill>
              </a:rPr>
              <a:t>New rules: Anyone standing for election must live in Wales.</a:t>
            </a:r>
            <a:endParaRPr lang="en-GB" dirty="0"/>
          </a:p>
          <a:p>
            <a:endParaRPr lang="en-US" dirty="0"/>
          </a:p>
        </p:txBody>
      </p:sp>
      <p:sp>
        <p:nvSpPr>
          <p:cNvPr id="4" name="Slide Number Placeholder 3">
            <a:extLst>
              <a:ext uri="{FF2B5EF4-FFF2-40B4-BE49-F238E27FC236}">
                <a16:creationId xmlns:a16="http://schemas.microsoft.com/office/drawing/2014/main" id="{8C4ECDBB-CCA8-93E4-A70A-DFD982E0F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2312F3-DC42-46A2-B3FA-FB7303DB0AD4}" type="slidenum">
              <a:rPr kumimoji="0" lang="en-GB" sz="1200" b="0" i="0" u="none" strike="noStrike" kern="1200" cap="none" spc="0" normalizeH="0" baseline="0" noProof="0" smtClean="0">
                <a:ln>
                  <a:noFill/>
                </a:ln>
                <a:solidFill>
                  <a:srgbClr val="282829"/>
                </a:solidFill>
                <a:effectLst/>
                <a:uLnTx/>
                <a:uFillTx/>
                <a:latin typeface="Montserrat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282829"/>
              </a:solidFill>
              <a:effectLst/>
              <a:uLnTx/>
              <a:uFillTx/>
              <a:latin typeface="Montserrat Light"/>
              <a:ea typeface="+mn-ea"/>
              <a:cs typeface="+mn-cs"/>
            </a:endParaRPr>
          </a:p>
        </p:txBody>
      </p:sp>
    </p:spTree>
    <p:extLst>
      <p:ext uri="{BB962C8B-B14F-4D97-AF65-F5344CB8AC3E}">
        <p14:creationId xmlns:p14="http://schemas.microsoft.com/office/powerpoint/2010/main" val="409837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92075" y="639763"/>
            <a:ext cx="6921500" cy="3894137"/>
          </a:xfrm>
        </p:spPr>
      </p:sp>
      <p:sp>
        <p:nvSpPr>
          <p:cNvPr id="3" name="Notes Placeholder 2"/>
          <p:cNvSpPr>
            <a:spLocks noGrp="1"/>
          </p:cNvSpPr>
          <p:nvPr>
            <p:ph type="body" idx="1"/>
            <p:custDataLst>
              <p:tags r:id="rId2"/>
            </p:custDataLst>
          </p:nvPr>
        </p:nvSpPr>
        <p:spPr/>
        <p:txBody>
          <a:bodyPr/>
          <a:lstStyle/>
          <a:p>
            <a:r>
              <a:rPr lang="cy-GB" err="1"/>
              <a:t>Introduce</a:t>
            </a:r>
            <a:r>
              <a:rPr lang="cy-GB"/>
              <a:t> the </a:t>
            </a:r>
            <a:r>
              <a:rPr lang="cy-GB" err="1"/>
              <a:t>history</a:t>
            </a:r>
            <a:r>
              <a:rPr lang="cy-GB"/>
              <a:t> of the Senedd </a:t>
            </a:r>
            <a:r>
              <a:rPr lang="cy-GB" err="1"/>
              <a:t>and</a:t>
            </a:r>
            <a:r>
              <a:rPr lang="cy-GB"/>
              <a:t> </a:t>
            </a:r>
            <a:r>
              <a:rPr lang="cy-GB" err="1"/>
              <a:t>explain</a:t>
            </a:r>
            <a:r>
              <a:rPr lang="cy-GB"/>
              <a:t> the </a:t>
            </a:r>
            <a:r>
              <a:rPr lang="cy-GB" err="1"/>
              <a:t>difference</a:t>
            </a:r>
            <a:r>
              <a:rPr lang="cy-GB"/>
              <a:t> </a:t>
            </a:r>
            <a:r>
              <a:rPr lang="cy-GB" err="1"/>
              <a:t>between</a:t>
            </a:r>
            <a:r>
              <a:rPr lang="cy-GB"/>
              <a:t> </a:t>
            </a:r>
            <a:r>
              <a:rPr lang="cy-GB" err="1"/>
              <a:t>reserved</a:t>
            </a:r>
            <a:r>
              <a:rPr lang="cy-GB"/>
              <a:t> </a:t>
            </a:r>
            <a:r>
              <a:rPr lang="cy-GB" err="1"/>
              <a:t>and</a:t>
            </a:r>
            <a:r>
              <a:rPr lang="cy-GB"/>
              <a:t> </a:t>
            </a:r>
            <a:r>
              <a:rPr lang="cy-GB" err="1"/>
              <a:t>devolved</a:t>
            </a:r>
            <a:r>
              <a:rPr lang="cy-GB"/>
              <a:t> </a:t>
            </a:r>
            <a:r>
              <a:rPr lang="cy-GB" err="1"/>
              <a:t>powers</a:t>
            </a:r>
            <a:r>
              <a:rPr lang="cy-GB"/>
              <a:t>.</a:t>
            </a:r>
            <a:endParaRPr lang="en-US"/>
          </a:p>
          <a:p>
            <a:endParaRPr lang="cy-GB"/>
          </a:p>
          <a:p>
            <a:pPr marL="171450" indent="-171450">
              <a:buFont typeface="Arial"/>
              <a:buChar char="•"/>
            </a:pPr>
            <a:r>
              <a:rPr lang="cy-GB"/>
              <a:t>Wales </a:t>
            </a:r>
            <a:r>
              <a:rPr lang="cy-GB" err="1"/>
              <a:t>used</a:t>
            </a:r>
            <a:r>
              <a:rPr lang="cy-GB"/>
              <a:t> to be </a:t>
            </a:r>
            <a:r>
              <a:rPr lang="cy-GB" err="1"/>
              <a:t>governed</a:t>
            </a:r>
            <a:r>
              <a:rPr lang="cy-GB"/>
              <a:t> by the UK </a:t>
            </a:r>
            <a:r>
              <a:rPr lang="cy-GB" err="1"/>
              <a:t>Parliament</a:t>
            </a:r>
            <a:r>
              <a:rPr lang="cy-GB"/>
              <a:t> </a:t>
            </a:r>
            <a:r>
              <a:rPr lang="cy-GB" err="1"/>
              <a:t>in</a:t>
            </a:r>
            <a:r>
              <a:rPr lang="cy-GB"/>
              <a:t> London. The UK </a:t>
            </a:r>
            <a:r>
              <a:rPr lang="cy-GB" err="1"/>
              <a:t>Parliament</a:t>
            </a:r>
            <a:r>
              <a:rPr lang="cy-GB"/>
              <a:t> </a:t>
            </a:r>
            <a:r>
              <a:rPr lang="cy-GB" err="1"/>
              <a:t>used</a:t>
            </a:r>
            <a:r>
              <a:rPr lang="cy-GB"/>
              <a:t> to </a:t>
            </a:r>
            <a:r>
              <a:rPr lang="cy-GB" err="1"/>
              <a:t>make</a:t>
            </a:r>
            <a:r>
              <a:rPr lang="cy-GB"/>
              <a:t> a lot of </a:t>
            </a:r>
            <a:r>
              <a:rPr lang="cy-GB" err="1"/>
              <a:t>decisions</a:t>
            </a:r>
            <a:r>
              <a:rPr lang="cy-GB"/>
              <a:t> </a:t>
            </a:r>
            <a:r>
              <a:rPr lang="cy-GB" err="1"/>
              <a:t>here</a:t>
            </a:r>
            <a:r>
              <a:rPr lang="cy-GB"/>
              <a:t> </a:t>
            </a:r>
            <a:r>
              <a:rPr lang="cy-GB" err="1"/>
              <a:t>in</a:t>
            </a:r>
            <a:r>
              <a:rPr lang="cy-GB"/>
              <a:t> Wales. </a:t>
            </a:r>
            <a:endParaRPr lang="en-US">
              <a:ea typeface="Calibri" panose="020F0502020204030204"/>
              <a:cs typeface="Calibri" panose="020F0502020204030204"/>
            </a:endParaRPr>
          </a:p>
          <a:p>
            <a:pPr marL="171450" indent="-171450">
              <a:buFont typeface="Arial"/>
              <a:buChar char="•"/>
            </a:pPr>
            <a:r>
              <a:rPr lang="cy-GB" err="1"/>
              <a:t>But</a:t>
            </a:r>
            <a:r>
              <a:rPr lang="cy-GB"/>
              <a:t> </a:t>
            </a:r>
            <a:r>
              <a:rPr lang="cy-GB" err="1"/>
              <a:t>since</a:t>
            </a:r>
            <a:r>
              <a:rPr lang="cy-GB"/>
              <a:t> Welsh </a:t>
            </a:r>
            <a:r>
              <a:rPr lang="cy-GB" err="1"/>
              <a:t>Devolution</a:t>
            </a:r>
            <a:r>
              <a:rPr lang="cy-GB"/>
              <a:t> </a:t>
            </a:r>
            <a:r>
              <a:rPr lang="cy-GB" err="1"/>
              <a:t>and</a:t>
            </a:r>
            <a:r>
              <a:rPr lang="cy-GB"/>
              <a:t> the set </a:t>
            </a:r>
            <a:r>
              <a:rPr lang="cy-GB" err="1"/>
              <a:t>up</a:t>
            </a:r>
            <a:r>
              <a:rPr lang="cy-GB"/>
              <a:t> of the Senedd </a:t>
            </a:r>
            <a:r>
              <a:rPr lang="cy-GB" err="1"/>
              <a:t>in</a:t>
            </a:r>
            <a:r>
              <a:rPr lang="cy-GB"/>
              <a:t> Wales, </a:t>
            </a:r>
            <a:r>
              <a:rPr lang="cy-GB" err="1"/>
              <a:t>this</a:t>
            </a:r>
            <a:r>
              <a:rPr lang="cy-GB"/>
              <a:t> </a:t>
            </a:r>
            <a:r>
              <a:rPr lang="cy-GB" err="1"/>
              <a:t>means</a:t>
            </a:r>
            <a:r>
              <a:rPr lang="cy-GB"/>
              <a:t> the Senedd is </a:t>
            </a:r>
            <a:r>
              <a:rPr lang="cy-GB" err="1"/>
              <a:t>able</a:t>
            </a:r>
            <a:r>
              <a:rPr lang="cy-GB"/>
              <a:t> to </a:t>
            </a:r>
            <a:r>
              <a:rPr lang="cy-GB" err="1"/>
              <a:t>make</a:t>
            </a:r>
            <a:r>
              <a:rPr lang="cy-GB"/>
              <a:t> </a:t>
            </a:r>
            <a:r>
              <a:rPr lang="cy-GB" err="1"/>
              <a:t>it’s</a:t>
            </a:r>
            <a:r>
              <a:rPr lang="cy-GB"/>
              <a:t> </a:t>
            </a:r>
            <a:r>
              <a:rPr lang="cy-GB" err="1"/>
              <a:t>own</a:t>
            </a:r>
            <a:r>
              <a:rPr lang="cy-GB"/>
              <a:t> </a:t>
            </a:r>
            <a:r>
              <a:rPr lang="cy-GB" err="1"/>
              <a:t>decisions</a:t>
            </a:r>
            <a:r>
              <a:rPr lang="cy-GB"/>
              <a:t> </a:t>
            </a:r>
            <a:r>
              <a:rPr lang="cy-GB" err="1"/>
              <a:t>on</a:t>
            </a:r>
            <a:r>
              <a:rPr lang="cy-GB"/>
              <a:t> a lot of </a:t>
            </a:r>
            <a:r>
              <a:rPr lang="cy-GB" err="1"/>
              <a:t>things</a:t>
            </a:r>
            <a:r>
              <a:rPr lang="cy-GB"/>
              <a:t> </a:t>
            </a:r>
            <a:r>
              <a:rPr lang="cy-GB" err="1"/>
              <a:t>that</a:t>
            </a:r>
            <a:r>
              <a:rPr lang="cy-GB"/>
              <a:t> </a:t>
            </a:r>
            <a:r>
              <a:rPr lang="cy-GB" err="1"/>
              <a:t>affect</a:t>
            </a:r>
            <a:r>
              <a:rPr lang="cy-GB"/>
              <a:t> </a:t>
            </a:r>
            <a:r>
              <a:rPr lang="cy-GB" err="1"/>
              <a:t>our</a:t>
            </a:r>
            <a:r>
              <a:rPr lang="cy-GB"/>
              <a:t> </a:t>
            </a:r>
            <a:r>
              <a:rPr lang="cy-GB" err="1"/>
              <a:t>everyday</a:t>
            </a:r>
            <a:r>
              <a:rPr lang="cy-GB"/>
              <a:t> </a:t>
            </a:r>
            <a:r>
              <a:rPr lang="cy-GB" err="1"/>
              <a:t>lives</a:t>
            </a:r>
            <a:r>
              <a:rPr lang="cy-GB"/>
              <a:t>.</a:t>
            </a:r>
            <a:endParaRPr lang="en-US">
              <a:ea typeface="Calibri"/>
              <a:cs typeface="Calibri"/>
            </a:endParaRPr>
          </a:p>
        </p:txBody>
      </p:sp>
      <p:sp>
        <p:nvSpPr>
          <p:cNvPr id="4" name="Slide Number Placeholder 3"/>
          <p:cNvSpPr>
            <a:spLocks noGrp="1"/>
          </p:cNvSpPr>
          <p:nvPr>
            <p:ph type="sldNum" sz="quarter" idx="5"/>
            <p:custDataLst>
              <p:tags r:id="rId3"/>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7D6E7B-9A53-4928-B365-D5CBE4F8B956}" type="slidenum">
              <a:rPr kumimoji="0" lang="en-GB" sz="1000" b="0" i="0" u="none" strike="noStrike" kern="1200" cap="none" spc="0" normalizeH="0" baseline="0" noProof="0" smtClean="0">
                <a:ln>
                  <a:noFill/>
                </a:ln>
                <a:solidFill>
                  <a:prstClr val="black"/>
                </a:solidFill>
                <a:effectLst/>
                <a:uLnTx/>
                <a:uFillTx/>
                <a:latin typeface="Montserrat Light"/>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prstClr val="black"/>
              </a:solidFill>
              <a:effectLst/>
              <a:uLnTx/>
              <a:uFillTx/>
              <a:latin typeface="Montserrat Light"/>
              <a:ea typeface="+mn-ea"/>
              <a:cs typeface="Arial"/>
            </a:endParaRPr>
          </a:p>
        </p:txBody>
      </p:sp>
    </p:spTree>
    <p:extLst>
      <p:ext uri="{BB962C8B-B14F-4D97-AF65-F5344CB8AC3E}">
        <p14:creationId xmlns:p14="http://schemas.microsoft.com/office/powerpoint/2010/main" val="2668187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3.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PRESENTATION TITLE HERE (AMEND VIEW &gt; HEADER AND FOOTER &gt; APPLY ALL)</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86038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727883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414814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990912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178664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68766469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271064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8531752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3930758827"/>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340146864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63361768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9007963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3" name="Text Placeholder 11"/>
          <p:cNvSpPr>
            <a:spLocks noGrp="1"/>
          </p:cNvSpPr>
          <p:nvPr>
            <p:ph type="body" sz="quarter" idx="11" hasCustomPrompt="1"/>
          </p:nvPr>
        </p:nvSpPr>
        <p:spPr>
          <a:xfrm>
            <a:off x="720000" y="1232662"/>
            <a:ext cx="10752000" cy="3948937"/>
          </a:xfrm>
          <a:prstGeom prst="rect">
            <a:avLst/>
          </a:prstGeom>
        </p:spPr>
        <p:txBody>
          <a:bodyPr lIns="0" tIns="0" rIns="0" bIns="0" anchor="ctr" anchorCtr="0"/>
          <a:lstStyle>
            <a:lvl1pPr marL="0" indent="0">
              <a:buNone/>
              <a:defRPr sz="5000" b="1" i="0">
                <a:solidFill>
                  <a:srgbClr val="FFFFFF"/>
                </a:solidFill>
                <a:latin typeface="Montserrat Alternates" pitchFamily="2" charset="77"/>
              </a:defRPr>
            </a:lvl1pPr>
            <a:lvl2pPr>
              <a:defRPr sz="5000"/>
            </a:lvl2pPr>
            <a:lvl3pPr>
              <a:defRPr sz="5000"/>
            </a:lvl3pPr>
            <a:lvl4pPr>
              <a:defRPr sz="5000"/>
            </a:lvl4pPr>
            <a:lvl5pPr>
              <a:defRPr sz="5000"/>
            </a:lvl5pPr>
          </a:lstStyle>
          <a:p>
            <a:pPr lvl="0"/>
            <a:r>
              <a:rPr lang="en-GB"/>
              <a:t>Click to add a title to your presentation</a:t>
            </a:r>
          </a:p>
        </p:txBody>
      </p:sp>
    </p:spTree>
    <p:extLst>
      <p:ext uri="{BB962C8B-B14F-4D97-AF65-F5344CB8AC3E}">
        <p14:creationId xmlns:p14="http://schemas.microsoft.com/office/powerpoint/2010/main" val="424553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descr="Clock Icon&#10;">
            <a:extLst>
              <a:ext uri="{FF2B5EF4-FFF2-40B4-BE49-F238E27FC236}">
                <a16:creationId xmlns:a16="http://schemas.microsoft.com/office/drawing/2014/main" id="{3B6F75D2-1137-CA45-AFB2-267C4F6EBDD0}"/>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3"/>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6"/>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Illustration ">
    <p:spTree>
      <p:nvGrpSpPr>
        <p:cNvPr id="1" name=""/>
        <p:cNvGrpSpPr/>
        <p:nvPr/>
      </p:nvGrpSpPr>
      <p:grpSpPr>
        <a:xfrm>
          <a:off x="0" y="0"/>
          <a:ext cx="0" cy="0"/>
          <a:chOff x="0" y="0"/>
          <a:chExt cx="0" cy="0"/>
        </a:xfrm>
      </p:grpSpPr>
      <p:sp>
        <p:nvSpPr>
          <p:cNvPr id="24" name="Text Placeholder 20">
            <a:extLst>
              <a:ext uri="{FF2B5EF4-FFF2-40B4-BE49-F238E27FC236}">
                <a16:creationId xmlns:a16="http://schemas.microsoft.com/office/drawing/2014/main" id="{47DECBF3-9C3E-44D6-8F9A-1CEF2BA56F71}"/>
              </a:ext>
            </a:extLst>
          </p:cNvPr>
          <p:cNvSpPr>
            <a:spLocks noGrp="1"/>
          </p:cNvSpPr>
          <p:nvPr>
            <p:ph type="body" sz="quarter" idx="12" hasCustomPrompt="1"/>
          </p:nvPr>
        </p:nvSpPr>
        <p:spPr>
          <a:xfrm>
            <a:off x="371475" y="3426117"/>
            <a:ext cx="5589348" cy="2342858"/>
          </a:xfrm>
          <a:custGeom>
            <a:avLst/>
            <a:gdLst>
              <a:gd name="connsiteX0" fmla="*/ 0 w 5736000"/>
              <a:gd name="connsiteY0" fmla="*/ 0 h 6127221"/>
              <a:gd name="connsiteX1" fmla="*/ 5736000 w 5736000"/>
              <a:gd name="connsiteY1" fmla="*/ 0 h 6127221"/>
              <a:gd name="connsiteX2" fmla="*/ 5736000 w 5736000"/>
              <a:gd name="connsiteY2" fmla="*/ 6127221 h 6127221"/>
              <a:gd name="connsiteX3" fmla="*/ 0 w 5736000"/>
              <a:gd name="connsiteY3" fmla="*/ 6127221 h 6127221"/>
              <a:gd name="connsiteX4" fmla="*/ 0 w 5736000"/>
              <a:gd name="connsiteY4" fmla="*/ 0 h 6127221"/>
              <a:gd name="connsiteX0" fmla="*/ 0 w 5736000"/>
              <a:gd name="connsiteY0" fmla="*/ 0 h 6127221"/>
              <a:gd name="connsiteX1" fmla="*/ 5736000 w 5736000"/>
              <a:gd name="connsiteY1" fmla="*/ 0 h 6127221"/>
              <a:gd name="connsiteX2" fmla="*/ 5012793 w 5736000"/>
              <a:gd name="connsiteY2" fmla="*/ 6127221 h 6127221"/>
              <a:gd name="connsiteX3" fmla="*/ 0 w 5736000"/>
              <a:gd name="connsiteY3" fmla="*/ 6127221 h 6127221"/>
              <a:gd name="connsiteX4" fmla="*/ 0 w 5736000"/>
              <a:gd name="connsiteY4" fmla="*/ 0 h 6127221"/>
              <a:gd name="connsiteX0" fmla="*/ 0 w 5736000"/>
              <a:gd name="connsiteY0" fmla="*/ 0 h 6143822"/>
              <a:gd name="connsiteX1" fmla="*/ 5736000 w 5736000"/>
              <a:gd name="connsiteY1" fmla="*/ 0 h 6143822"/>
              <a:gd name="connsiteX2" fmla="*/ 5361928 w 5736000"/>
              <a:gd name="connsiteY2" fmla="*/ 6143822 h 6143822"/>
              <a:gd name="connsiteX3" fmla="*/ 0 w 5736000"/>
              <a:gd name="connsiteY3" fmla="*/ 6127221 h 6143822"/>
              <a:gd name="connsiteX4" fmla="*/ 0 w 5736000"/>
              <a:gd name="connsiteY4" fmla="*/ 0 h 6143822"/>
              <a:gd name="connsiteX0" fmla="*/ 0 w 5736000"/>
              <a:gd name="connsiteY0" fmla="*/ 0 h 6143822"/>
              <a:gd name="connsiteX1" fmla="*/ 5736000 w 5736000"/>
              <a:gd name="connsiteY1" fmla="*/ 0 h 6143822"/>
              <a:gd name="connsiteX2" fmla="*/ 5459538 w 5736000"/>
              <a:gd name="connsiteY2" fmla="*/ 6143822 h 6143822"/>
              <a:gd name="connsiteX3" fmla="*/ 0 w 5736000"/>
              <a:gd name="connsiteY3" fmla="*/ 6127221 h 6143822"/>
              <a:gd name="connsiteX4" fmla="*/ 0 w 5736000"/>
              <a:gd name="connsiteY4" fmla="*/ 0 h 6143822"/>
              <a:gd name="connsiteX0" fmla="*/ 0 w 5966467"/>
              <a:gd name="connsiteY0" fmla="*/ 0 h 6143822"/>
              <a:gd name="connsiteX1" fmla="*/ 5966467 w 5966467"/>
              <a:gd name="connsiteY1" fmla="*/ 16630 h 6143822"/>
              <a:gd name="connsiteX2" fmla="*/ 5459538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5 w 5966467"/>
              <a:gd name="connsiteY2" fmla="*/ 6143822 h 6143822"/>
              <a:gd name="connsiteX3" fmla="*/ 0 w 5966467"/>
              <a:gd name="connsiteY3" fmla="*/ 6127221 h 6143822"/>
              <a:gd name="connsiteX4" fmla="*/ 0 w 5966467"/>
              <a:gd name="connsiteY4" fmla="*/ 0 h 6143822"/>
              <a:gd name="connsiteX0" fmla="*/ 0 w 5966467"/>
              <a:gd name="connsiteY0" fmla="*/ 0 h 6143822"/>
              <a:gd name="connsiteX1" fmla="*/ 5966467 w 5966467"/>
              <a:gd name="connsiteY1" fmla="*/ 16630 h 6143822"/>
              <a:gd name="connsiteX2" fmla="*/ 5517156 w 5966467"/>
              <a:gd name="connsiteY2" fmla="*/ 6143822 h 6143822"/>
              <a:gd name="connsiteX3" fmla="*/ 0 w 5966467"/>
              <a:gd name="connsiteY3" fmla="*/ 6127221 h 6143822"/>
              <a:gd name="connsiteX4" fmla="*/ 0 w 5966467"/>
              <a:gd name="connsiteY4" fmla="*/ 0 h 6143822"/>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07"/>
              <a:gd name="connsiteX1" fmla="*/ 5966467 w 5966467"/>
              <a:gd name="connsiteY1" fmla="*/ 16630 h 6135507"/>
              <a:gd name="connsiteX2" fmla="*/ 5517157 w 5966467"/>
              <a:gd name="connsiteY2" fmla="*/ 6135507 h 6135507"/>
              <a:gd name="connsiteX3" fmla="*/ 0 w 5966467"/>
              <a:gd name="connsiteY3" fmla="*/ 6127221 h 6135507"/>
              <a:gd name="connsiteX4" fmla="*/ 0 w 5966467"/>
              <a:gd name="connsiteY4" fmla="*/ 0 h 6135507"/>
              <a:gd name="connsiteX0" fmla="*/ 0 w 5966467"/>
              <a:gd name="connsiteY0" fmla="*/ 0 h 6135536"/>
              <a:gd name="connsiteX1" fmla="*/ 5966467 w 5966467"/>
              <a:gd name="connsiteY1" fmla="*/ 16630 h 6135536"/>
              <a:gd name="connsiteX2" fmla="*/ 5517157 w 5966467"/>
              <a:gd name="connsiteY2" fmla="*/ 6135507 h 6135536"/>
              <a:gd name="connsiteX3" fmla="*/ 0 w 5966467"/>
              <a:gd name="connsiteY3" fmla="*/ 6135536 h 6135536"/>
              <a:gd name="connsiteX4" fmla="*/ 0 w 5966467"/>
              <a:gd name="connsiteY4" fmla="*/ 0 h 6135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467" h="6135536">
                <a:moveTo>
                  <a:pt x="0" y="0"/>
                </a:moveTo>
                <a:lnTo>
                  <a:pt x="5966467" y="16630"/>
                </a:lnTo>
                <a:lnTo>
                  <a:pt x="5517157" y="6135507"/>
                </a:lnTo>
                <a:lnTo>
                  <a:pt x="0" y="6135536"/>
                </a:lnTo>
                <a:lnTo>
                  <a:pt x="0" y="0"/>
                </a:lnTo>
                <a:close/>
              </a:path>
            </a:pathLst>
          </a:custGeom>
        </p:spPr>
        <p:txBody>
          <a:bodyPr lIns="0" tIns="108000" rIns="360000" bIns="0"/>
          <a:lstStyle>
            <a:lvl1pPr marL="0" indent="0">
              <a:lnSpc>
                <a:spcPct val="110000"/>
              </a:lnSpc>
              <a:spcBef>
                <a:spcPts val="1200"/>
              </a:spcBef>
              <a:spcAft>
                <a:spcPts val="1200"/>
              </a:spcAft>
              <a:buNone/>
              <a:defRPr>
                <a:solidFill>
                  <a:schemeClr val="bg1"/>
                </a:solidFill>
              </a:defRPr>
            </a:lvl1pPr>
          </a:lstStyle>
          <a:p>
            <a:pPr lvl="0"/>
            <a:r>
              <a:rPr lang="en-US"/>
              <a:t>Add a sub-title here</a:t>
            </a:r>
          </a:p>
        </p:txBody>
      </p:sp>
      <p:sp>
        <p:nvSpPr>
          <p:cNvPr id="25" name="Title 24">
            <a:extLst>
              <a:ext uri="{FF2B5EF4-FFF2-40B4-BE49-F238E27FC236}">
                <a16:creationId xmlns:a16="http://schemas.microsoft.com/office/drawing/2014/main" id="{F52D810C-7876-4D32-A087-4D5E73D32118}"/>
              </a:ext>
            </a:extLst>
          </p:cNvPr>
          <p:cNvSpPr>
            <a:spLocks noGrp="1"/>
          </p:cNvSpPr>
          <p:nvPr>
            <p:ph type="title" hasCustomPrompt="1"/>
          </p:nvPr>
        </p:nvSpPr>
        <p:spPr>
          <a:xfrm>
            <a:off x="371475" y="333375"/>
            <a:ext cx="6123350" cy="3095625"/>
          </a:xfrm>
          <a:custGeom>
            <a:avLst/>
            <a:gdLst>
              <a:gd name="connsiteX0" fmla="*/ 0 w 5736000"/>
              <a:gd name="connsiteY0" fmla="*/ 0 h 3078370"/>
              <a:gd name="connsiteX1" fmla="*/ 5736000 w 5736000"/>
              <a:gd name="connsiteY1" fmla="*/ 0 h 3078370"/>
              <a:gd name="connsiteX2" fmla="*/ 5736000 w 5736000"/>
              <a:gd name="connsiteY2" fmla="*/ 3078370 h 3078370"/>
              <a:gd name="connsiteX3" fmla="*/ 0 w 5736000"/>
              <a:gd name="connsiteY3" fmla="*/ 3078370 h 3078370"/>
              <a:gd name="connsiteX4" fmla="*/ 0 w 5736000"/>
              <a:gd name="connsiteY4" fmla="*/ 0 h 3078370"/>
              <a:gd name="connsiteX0" fmla="*/ 0 w 5736000"/>
              <a:gd name="connsiteY0" fmla="*/ 0 h 3086683"/>
              <a:gd name="connsiteX1" fmla="*/ 5736000 w 5736000"/>
              <a:gd name="connsiteY1" fmla="*/ 0 h 3086683"/>
              <a:gd name="connsiteX2" fmla="*/ 5370240 w 5736000"/>
              <a:gd name="connsiteY2" fmla="*/ 3086683 h 3086683"/>
              <a:gd name="connsiteX3" fmla="*/ 0 w 5736000"/>
              <a:gd name="connsiteY3" fmla="*/ 3078370 h 3086683"/>
              <a:gd name="connsiteX4" fmla="*/ 0 w 5736000"/>
              <a:gd name="connsiteY4" fmla="*/ 0 h 3086683"/>
              <a:gd name="connsiteX0" fmla="*/ 0 w 5697900"/>
              <a:gd name="connsiteY0" fmla="*/ 0 h 3086683"/>
              <a:gd name="connsiteX1" fmla="*/ 5697900 w 5697900"/>
              <a:gd name="connsiteY1" fmla="*/ 0 h 3086683"/>
              <a:gd name="connsiteX2" fmla="*/ 5370240 w 5697900"/>
              <a:gd name="connsiteY2" fmla="*/ 3086683 h 3086683"/>
              <a:gd name="connsiteX3" fmla="*/ 0 w 5697900"/>
              <a:gd name="connsiteY3" fmla="*/ 3078370 h 3086683"/>
              <a:gd name="connsiteX4" fmla="*/ 0 w 5697900"/>
              <a:gd name="connsiteY4" fmla="*/ 0 h 3086683"/>
              <a:gd name="connsiteX0" fmla="*/ 0 w 5697900"/>
              <a:gd name="connsiteY0" fmla="*/ 0 h 3079063"/>
              <a:gd name="connsiteX1" fmla="*/ 5697900 w 5697900"/>
              <a:gd name="connsiteY1" fmla="*/ 0 h 3079063"/>
              <a:gd name="connsiteX2" fmla="*/ 5591220 w 5697900"/>
              <a:gd name="connsiteY2" fmla="*/ 3079063 h 3079063"/>
              <a:gd name="connsiteX3" fmla="*/ 0 w 5697900"/>
              <a:gd name="connsiteY3" fmla="*/ 3078370 h 3079063"/>
              <a:gd name="connsiteX4" fmla="*/ 0 w 5697900"/>
              <a:gd name="connsiteY4" fmla="*/ 0 h 3079063"/>
              <a:gd name="connsiteX0" fmla="*/ 0 w 6123350"/>
              <a:gd name="connsiteY0" fmla="*/ 0 h 3079063"/>
              <a:gd name="connsiteX1" fmla="*/ 6123350 w 6123350"/>
              <a:gd name="connsiteY1" fmla="*/ 3175 h 3079063"/>
              <a:gd name="connsiteX2" fmla="*/ 5591220 w 6123350"/>
              <a:gd name="connsiteY2" fmla="*/ 3079063 h 3079063"/>
              <a:gd name="connsiteX3" fmla="*/ 0 w 6123350"/>
              <a:gd name="connsiteY3" fmla="*/ 3078370 h 3079063"/>
              <a:gd name="connsiteX4" fmla="*/ 0 w 6123350"/>
              <a:gd name="connsiteY4" fmla="*/ 0 h 3079063"/>
              <a:gd name="connsiteX0" fmla="*/ 0 w 6123350"/>
              <a:gd name="connsiteY0" fmla="*/ 0 h 3079063"/>
              <a:gd name="connsiteX1" fmla="*/ 6123350 w 6123350"/>
              <a:gd name="connsiteY1" fmla="*/ 0 h 3079063"/>
              <a:gd name="connsiteX2" fmla="*/ 5591220 w 6123350"/>
              <a:gd name="connsiteY2" fmla="*/ 3079063 h 3079063"/>
              <a:gd name="connsiteX3" fmla="*/ 0 w 6123350"/>
              <a:gd name="connsiteY3" fmla="*/ 3078370 h 3079063"/>
              <a:gd name="connsiteX4" fmla="*/ 0 w 6123350"/>
              <a:gd name="connsiteY4" fmla="*/ 0 h 3079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3350" h="3079063">
                <a:moveTo>
                  <a:pt x="0" y="0"/>
                </a:moveTo>
                <a:lnTo>
                  <a:pt x="6123350" y="0"/>
                </a:lnTo>
                <a:lnTo>
                  <a:pt x="5591220" y="3079063"/>
                </a:lnTo>
                <a:lnTo>
                  <a:pt x="0" y="3078370"/>
                </a:lnTo>
                <a:lnTo>
                  <a:pt x="0" y="0"/>
                </a:lnTo>
                <a:close/>
              </a:path>
            </a:pathLst>
          </a:custGeom>
        </p:spPr>
        <p:txBody>
          <a:bodyPr lIns="0" tIns="0" rIns="360000" bIns="180000" anchor="b" anchorCtr="0"/>
          <a:lstStyle>
            <a:lvl1pPr>
              <a:lnSpc>
                <a:spcPct val="110000"/>
              </a:lnSpc>
              <a:spcBef>
                <a:spcPts val="1200"/>
              </a:spcBef>
              <a:spcAft>
                <a:spcPts val="1200"/>
              </a:spcAft>
              <a:defRPr b="1">
                <a:solidFill>
                  <a:schemeClr val="bg1"/>
                </a:solidFill>
              </a:defRPr>
            </a:lvl1pPr>
          </a:lstStyle>
          <a:p>
            <a:r>
              <a:rPr lang="en-US"/>
              <a:t>Add title here</a:t>
            </a:r>
            <a:endParaRPr lang="en-GB"/>
          </a:p>
        </p:txBody>
      </p:sp>
      <p:sp>
        <p:nvSpPr>
          <p:cNvPr id="5" name="Picture Placeholder 9">
            <a:extLst>
              <a:ext uri="{FF2B5EF4-FFF2-40B4-BE49-F238E27FC236}">
                <a16:creationId xmlns:a16="http://schemas.microsoft.com/office/drawing/2014/main" id="{9E357553-B862-4F7C-8825-65F90B765E6C}"/>
              </a:ext>
            </a:extLst>
          </p:cNvPr>
          <p:cNvSpPr>
            <a:spLocks noGrp="1"/>
          </p:cNvSpPr>
          <p:nvPr>
            <p:ph type="pic" sz="quarter" idx="10"/>
          </p:nvPr>
        </p:nvSpPr>
        <p:spPr>
          <a:xfrm>
            <a:off x="6994770" y="489292"/>
            <a:ext cx="4825756" cy="5856800"/>
          </a:xfrm>
          <a:prstGeom prst="rect">
            <a:avLst/>
          </a:prstGeom>
          <a:solidFill>
            <a:srgbClr val="FFFFFF"/>
          </a:solidFill>
        </p:spPr>
        <p:txBody>
          <a:bodyPr anchor="ctr"/>
          <a:lstStyle>
            <a:lvl1pPr algn="ctr">
              <a:buNone/>
              <a:defRPr/>
            </a:lvl1pPr>
          </a:lstStyle>
          <a:p>
            <a:endParaRPr lang="en-GB"/>
          </a:p>
        </p:txBody>
      </p:sp>
    </p:spTree>
    <p:extLst>
      <p:ext uri="{BB962C8B-B14F-4D97-AF65-F5344CB8AC3E}">
        <p14:creationId xmlns:p14="http://schemas.microsoft.com/office/powerpoint/2010/main" val="2570870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 block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0ECB549-76D9-4E4F-8AD4-19DC51AD1F6F}"/>
              </a:ext>
            </a:extLst>
          </p:cNvPr>
          <p:cNvSpPr/>
          <p:nvPr userDrawn="1"/>
        </p:nvSpPr>
        <p:spPr>
          <a:xfrm>
            <a:off x="375319" y="1745773"/>
            <a:ext cx="11448000" cy="180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itle 4">
            <a:extLst>
              <a:ext uri="{FF2B5EF4-FFF2-40B4-BE49-F238E27FC236}">
                <a16:creationId xmlns:a16="http://schemas.microsoft.com/office/drawing/2014/main" id="{1E1B2BBC-7044-4FE9-BCD6-E0A3D37C219C}"/>
              </a:ext>
            </a:extLst>
          </p:cNvPr>
          <p:cNvSpPr>
            <a:spLocks noGrp="1"/>
          </p:cNvSpPr>
          <p:nvPr>
            <p:ph type="title" hasCustomPrompt="1"/>
          </p:nvPr>
        </p:nvSpPr>
        <p:spPr>
          <a:xfrm>
            <a:off x="371474" y="333375"/>
            <a:ext cx="11449051" cy="1223785"/>
          </a:xfrm>
          <a:prstGeom prst="rect">
            <a:avLst/>
          </a:prstGeom>
        </p:spPr>
        <p:txBody>
          <a:bodyPr lIns="0" tIns="0" rIns="0" bIns="0" anchor="ctr" anchorCtr="0"/>
          <a:lstStyle>
            <a:lvl1pPr>
              <a:lnSpc>
                <a:spcPct val="110000"/>
              </a:lnSpc>
              <a:spcBef>
                <a:spcPts val="600"/>
              </a:spcBef>
              <a:spcAft>
                <a:spcPts val="600"/>
              </a:spcAft>
              <a:defRPr sz="3200" b="1">
                <a:solidFill>
                  <a:srgbClr val="FFFFFF"/>
                </a:solidFill>
              </a:defRPr>
            </a:lvl1pPr>
          </a:lstStyle>
          <a:p>
            <a:r>
              <a:rPr lang="en-US"/>
              <a:t>Add title here</a:t>
            </a:r>
            <a:endParaRPr lang="en-GB"/>
          </a:p>
        </p:txBody>
      </p:sp>
      <p:sp>
        <p:nvSpPr>
          <p:cNvPr id="7" name="Text Placeholder 6">
            <a:extLst>
              <a:ext uri="{FF2B5EF4-FFF2-40B4-BE49-F238E27FC236}">
                <a16:creationId xmlns:a16="http://schemas.microsoft.com/office/drawing/2014/main" id="{B6601B3B-7D1A-4272-8FD4-CB70287C25FB}"/>
              </a:ext>
            </a:extLst>
          </p:cNvPr>
          <p:cNvSpPr>
            <a:spLocks noGrp="1"/>
          </p:cNvSpPr>
          <p:nvPr>
            <p:ph type="body" sz="quarter" idx="10"/>
          </p:nvPr>
        </p:nvSpPr>
        <p:spPr>
          <a:xfrm>
            <a:off x="371474" y="1952386"/>
            <a:ext cx="11448000" cy="3853103"/>
          </a:xfrm>
          <a:prstGeom prst="rect">
            <a:avLst/>
          </a:prstGeom>
        </p:spPr>
        <p:txBody>
          <a:bodyPr lIns="0" tIns="0" rIns="0" bIns="0"/>
          <a:lstStyle>
            <a:lvl1pPr marL="0" indent="0">
              <a:lnSpc>
                <a:spcPct val="110000"/>
              </a:lnSpc>
              <a:spcBef>
                <a:spcPts val="600"/>
              </a:spcBef>
              <a:spcAft>
                <a:spcPts val="600"/>
              </a:spcAft>
              <a:buNone/>
              <a:defRPr sz="1600">
                <a:solidFill>
                  <a:srgbClr val="FFFFFF"/>
                </a:solidFill>
              </a:defRPr>
            </a:lvl1pPr>
            <a:lvl2pPr>
              <a:defRPr sz="2000"/>
            </a:lvl2pPr>
            <a:lvl3pPr>
              <a:defRPr sz="2000"/>
            </a:lvl3pPr>
            <a:lvl4pPr>
              <a:defRPr sz="2000"/>
            </a:lvl4pPr>
            <a:lvl5pPr>
              <a:defRPr sz="2000"/>
            </a:lvl5pPr>
          </a:lstStyle>
          <a:p>
            <a:pPr lvl="0"/>
            <a:r>
              <a:rPr lang="en-US"/>
              <a:t>Click to edit Master text styles</a:t>
            </a:r>
            <a:endParaRPr lang="en-GB"/>
          </a:p>
        </p:txBody>
      </p:sp>
    </p:spTree>
    <p:extLst>
      <p:ext uri="{BB962C8B-B14F-4D97-AF65-F5344CB8AC3E}">
        <p14:creationId xmlns:p14="http://schemas.microsoft.com/office/powerpoint/2010/main" val="1873133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959750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548804035"/>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4" y="3464999"/>
            <a:ext cx="5364957"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552243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8613651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215438770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Picture Placeholder 2">
            <a:extLst>
              <a:ext uri="{FF2B5EF4-FFF2-40B4-BE49-F238E27FC236}">
                <a16:creationId xmlns:a16="http://schemas.microsoft.com/office/drawing/2014/main" id="{4E14543D-E551-429C-9D1A-5576101B020A}"/>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222029095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07288673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
        <p:nvSpPr>
          <p:cNvPr id="8" name="Picture Placeholder 9">
            <a:extLst>
              <a:ext uri="{FF2B5EF4-FFF2-40B4-BE49-F238E27FC236}">
                <a16:creationId xmlns:a16="http://schemas.microsoft.com/office/drawing/2014/main" id="{97211B0E-01CE-4AA7-AB11-4A49C45D6B79}"/>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418639143"/>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www.senedd.cymru  |  www.senedd.wales</a:t>
            </a:r>
            <a:endParaRPr lang="en-GB" sz="1400"/>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t>Senedd</a:t>
            </a:r>
            <a:endParaRPr lang="en-GB" sz="1400"/>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t>SeneddCymru</a:t>
            </a:r>
            <a:r>
              <a:rPr lang="en-US" sz="1400"/>
              <a:t> | </a:t>
            </a:r>
            <a:r>
              <a:rPr lang="en-US" sz="1400" err="1"/>
              <a:t>SeneddWales</a:t>
            </a:r>
            <a:endParaRPr lang="en-GB" sz="1400"/>
          </a:p>
        </p:txBody>
      </p:sp>
      <p:sp>
        <p:nvSpPr>
          <p:cNvPr id="24" name="Picture Placeholder 2">
            <a:extLst>
              <a:ext uri="{FF2B5EF4-FFF2-40B4-BE49-F238E27FC236}">
                <a16:creationId xmlns:a16="http://schemas.microsoft.com/office/drawing/2014/main" id="{4D69FCFA-4C72-41DF-9A6B-9BF88A12F2CD}"/>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28" name="Title 1">
            <a:extLst>
              <a:ext uri="{FF2B5EF4-FFF2-40B4-BE49-F238E27FC236}">
                <a16:creationId xmlns:a16="http://schemas.microsoft.com/office/drawing/2014/main" id="{FC9135A7-31A0-4F52-B348-FBEE50294BA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9" name="Rectangle 28">
            <a:extLst>
              <a:ext uri="{FF2B5EF4-FFF2-40B4-BE49-F238E27FC236}">
                <a16:creationId xmlns:a16="http://schemas.microsoft.com/office/drawing/2014/main" id="{093F00EC-8087-4741-81EE-F3ECD8A02F11}"/>
              </a:ext>
            </a:extLst>
          </p:cNvPr>
          <p:cNvSpPr/>
          <p:nvPr userDrawn="1"/>
        </p:nvSpPr>
        <p:spPr>
          <a:xfrm>
            <a:off x="373856" y="1658938"/>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1" name="Text Placeholder 3">
            <a:extLst>
              <a:ext uri="{FF2B5EF4-FFF2-40B4-BE49-F238E27FC236}">
                <a16:creationId xmlns:a16="http://schemas.microsoft.com/office/drawing/2014/main" id="{8FDA88FE-007F-492E-BAA5-37783F70353B}"/>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500694653"/>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chemeClr val="tx1"/>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240CF9CE-790B-47A9-B15C-BCF90B6C3833}"/>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4214551976"/>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chemeClr val="tx1"/>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4563597C-DD77-426C-85CC-B0C2982F0279}"/>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7440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6485034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45D577B-2CB3-200C-EB91-001D09F673E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3196804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1606A91-0BB5-D0B0-2F9D-F5F52EE85A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360" y="6136255"/>
            <a:ext cx="2227500" cy="360000"/>
          </a:xfrm>
          <a:prstGeom prst="rect">
            <a:avLst/>
          </a:prstGeom>
        </p:spPr>
      </p:pic>
    </p:spTree>
    <p:extLst>
      <p:ext uri="{BB962C8B-B14F-4D97-AF65-F5344CB8AC3E}">
        <p14:creationId xmlns:p14="http://schemas.microsoft.com/office/powerpoint/2010/main" val="1825955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9146927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790033444"/>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0160807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3473509962"/>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pic>
        <p:nvPicPr>
          <p:cNvPr id="9" name="Clock Icon" descr="Icon&#10;&#10;Description automatically generated">
            <a:extLst>
              <a:ext uri="{FF2B5EF4-FFF2-40B4-BE49-F238E27FC236}">
                <a16:creationId xmlns:a16="http://schemas.microsoft.com/office/drawing/2014/main" id="{4AF410A8-400B-BE41-BAB9-91CF6900D8C4}"/>
              </a:ext>
            </a:extLst>
          </p:cNvPr>
          <p:cNvPicPr>
            <a:picLocks noChangeAspect="1"/>
          </p:cNvPicPr>
          <p:nvPr userDrawn="1"/>
        </p:nvPicPr>
        <p:blipFill>
          <a:blip r:embed="rId2"/>
          <a:stretch>
            <a:fillRect/>
          </a:stretch>
        </p:blipFill>
        <p:spPr>
          <a:xfrm>
            <a:off x="371475" y="1733852"/>
            <a:ext cx="411086" cy="411086"/>
          </a:xfrm>
          <a:prstGeom prst="rect">
            <a:avLst/>
          </a:prstGeom>
        </p:spPr>
      </p:pic>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6"/>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88250466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E37608"/>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4301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453517264"/>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679376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E37608"/>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2">
            <a:extLst>
              <a:ext uri="{FF2B5EF4-FFF2-40B4-BE49-F238E27FC236}">
                <a16:creationId xmlns:a16="http://schemas.microsoft.com/office/drawing/2014/main" id="{628E9308-F9D6-41BC-AD9F-B7B5EF711E85}"/>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4454722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GB"/>
              <a:t>Senedd Election – 60 minute Workshop</a:t>
            </a:r>
            <a:endParaRPr lang="en-US"/>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30786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E6791E"/>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313634123"/>
      </p:ext>
    </p:extLst>
  </p:cSld>
  <p:clrMapOvr>
    <a:masterClrMapping/>
  </p:clrMapOvr>
  <p:extLst>
    <p:ext uri="{DCECCB84-F9BA-43D5-87BE-67443E8EF086}">
      <p15:sldGuideLst xmlns:p15="http://schemas.microsoft.com/office/powerpoint/2012/main">
        <p15:guide id="1" pos="234" userDrawn="1">
          <p15:clr>
            <a:srgbClr val="FBAE40"/>
          </p15:clr>
        </p15:guide>
        <p15:guide id="2" pos="7446" userDrawn="1">
          <p15:clr>
            <a:srgbClr val="FBAE40"/>
          </p15:clr>
        </p15:guide>
        <p15:guide id="3" orient="horz" pos="210"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1780612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agent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81615053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ral">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1736282667"/>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umpkin">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3"/>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32684234"/>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PRESENTATION TITLE HERE (AMEND VIEW &gt; HEADER AND FOOTER &gt; APPLY ALL)</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mera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5"/>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9050"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764147453"/>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qua">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rgbClr val="0B9DA2"/>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0B9DA2"/>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6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Picture Placeholder 2">
            <a:extLst>
              <a:ext uri="{FF2B5EF4-FFF2-40B4-BE49-F238E27FC236}">
                <a16:creationId xmlns:a16="http://schemas.microsoft.com/office/drawing/2014/main" id="{F990DD3A-004E-7771-DD2E-6A7D9F2F0164}"/>
              </a:ext>
            </a:extLst>
          </p:cNvPr>
          <p:cNvSpPr>
            <a:spLocks noGrp="1"/>
          </p:cNvSpPr>
          <p:nvPr>
            <p:ph type="pic" sz="quarter" idx="13"/>
          </p:nvPr>
        </p:nvSpPr>
        <p:spPr>
          <a:xfrm>
            <a:off x="941254"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7" name="Picture Placeholder 2">
            <a:extLst>
              <a:ext uri="{FF2B5EF4-FFF2-40B4-BE49-F238E27FC236}">
                <a16:creationId xmlns:a16="http://schemas.microsoft.com/office/drawing/2014/main" id="{72091C8B-D6AB-7760-57E5-77AB914748AC}"/>
              </a:ext>
            </a:extLst>
          </p:cNvPr>
          <p:cNvSpPr>
            <a:spLocks noGrp="1"/>
          </p:cNvSpPr>
          <p:nvPr>
            <p:ph type="pic" sz="quarter" idx="14"/>
          </p:nvPr>
        </p:nvSpPr>
        <p:spPr>
          <a:xfrm>
            <a:off x="4744810"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2" name="Picture Placeholder 2">
            <a:extLst>
              <a:ext uri="{FF2B5EF4-FFF2-40B4-BE49-F238E27FC236}">
                <a16:creationId xmlns:a16="http://schemas.microsoft.com/office/drawing/2014/main" id="{7622FCCC-5D27-0D64-CFE8-FBDB94E58377}"/>
              </a:ext>
            </a:extLst>
          </p:cNvPr>
          <p:cNvSpPr>
            <a:spLocks noGrp="1"/>
          </p:cNvSpPr>
          <p:nvPr>
            <p:ph type="pic" sz="quarter" idx="15"/>
          </p:nvPr>
        </p:nvSpPr>
        <p:spPr>
          <a:xfrm>
            <a:off x="8548366" y="3019633"/>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Tree>
    <p:extLst>
      <p:ext uri="{BB962C8B-B14F-4D97-AF65-F5344CB8AC3E}">
        <p14:creationId xmlns:p14="http://schemas.microsoft.com/office/powerpoint/2010/main" val="3459356780"/>
      </p:ext>
    </p:extLst>
  </p:cSld>
  <p:clrMapOvr>
    <a:masterClrMapping/>
  </p:clrMapOvr>
  <p:extLst>
    <p:ext uri="{DCECCB84-F9BA-43D5-87BE-67443E8EF086}">
      <p15:sldGuideLst xmlns:p15="http://schemas.microsoft.com/office/powerpoint/2012/main">
        <p15:guide id="1" orient="horz" pos="3657">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19.png"/><Relationship Id="rId2" Type="http://schemas.openxmlformats.org/officeDocument/2006/relationships/slideLayout" Target="../slideLayouts/slideLayout41.xml"/><Relationship Id="rId16"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2.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38.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37.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3.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image" Target="../media/image37.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5.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18.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9.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image" Target="../media/image37.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heme" Target="../theme/theme7.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PRESENTATION TITLE HERE (AMEND VIEW &gt; HEADER AND FOOTER &gt; APPLY ALL)</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31"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32"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3677" r:id="rId31"/>
    <p:sldLayoutId id="2147483688" r:id="rId32"/>
    <p:sldLayoutId id="2147483680" r:id="rId33"/>
    <p:sldLayoutId id="2147483689" r:id="rId34"/>
    <p:sldLayoutId id="2147483678" r:id="rId35"/>
    <p:sldLayoutId id="2147483690" r:id="rId36"/>
    <p:sldLayoutId id="2147484078" r:id="rId37"/>
    <p:sldLayoutId id="2147484079" r:id="rId38"/>
    <p:sldLayoutId id="2147484080" r:id="rId39"/>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37608"/>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6">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7"/>
          <a:stretch>
            <a:fillRect/>
          </a:stretch>
        </p:blipFill>
        <p:spPr>
          <a:xfrm>
            <a:off x="5688000" y="0"/>
            <a:ext cx="6516927" cy="6858000"/>
          </a:xfrm>
          <a:prstGeom prst="rect">
            <a:avLst/>
          </a:prstGeom>
        </p:spPr>
      </p:pic>
    </p:spTree>
    <p:extLst>
      <p:ext uri="{BB962C8B-B14F-4D97-AF65-F5344CB8AC3E}">
        <p14:creationId xmlns:p14="http://schemas.microsoft.com/office/powerpoint/2010/main" val="294000131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145" r:id="rId6"/>
    <p:sldLayoutId id="2147484146" r:id="rId7"/>
    <p:sldLayoutId id="2147484147" r:id="rId8"/>
    <p:sldLayoutId id="2147484148" r:id="rId9"/>
    <p:sldLayoutId id="2147484015" r:id="rId10"/>
    <p:sldLayoutId id="2147484016" r:id="rId11"/>
    <p:sldLayoutId id="2147484018" r:id="rId12"/>
    <p:sldLayoutId id="2147484019" r:id="rId13"/>
    <p:sldLayoutId id="214748413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34">
          <p15:clr>
            <a:srgbClr val="FFFFFF"/>
          </p15:clr>
        </p15:guide>
        <p15:guide id="4" pos="3840">
          <p15:clr>
            <a:srgbClr val="FFFFFF"/>
          </p15:clr>
        </p15:guide>
        <p15:guide id="5" orient="horz" pos="2160">
          <p15:clr>
            <a:srgbClr val="FFFFFF"/>
          </p15:clr>
        </p15:guide>
        <p15:guide id="6" orient="horz" pos="1230">
          <p15:clr>
            <a:srgbClr val="A4A3A4"/>
          </p15:clr>
        </p15:guide>
        <p15:guide id="7" pos="3613">
          <p15:clr>
            <a:srgbClr val="FFFFF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90EE21-AA83-4FD5-A649-90FF81F93C2C}"/>
              </a:ext>
            </a:extLst>
          </p:cNvPr>
          <p:cNvPicPr>
            <a:picLocks noChangeAspect="1"/>
          </p:cNvPicPr>
          <p:nvPr userDrawn="1"/>
        </p:nvPicPr>
        <p:blipFill>
          <a:blip r:embed="rId12"/>
          <a:srcRect/>
          <a:stretch/>
        </p:blipFill>
        <p:spPr>
          <a:xfrm>
            <a:off x="360360" y="6136255"/>
            <a:ext cx="2244712" cy="360000"/>
          </a:xfrm>
          <a:prstGeom prst="rect">
            <a:avLst/>
          </a:prstGeom>
        </p:spPr>
      </p:pic>
      <p:pic>
        <p:nvPicPr>
          <p:cNvPr id="3" name="Picture 2">
            <a:extLst>
              <a:ext uri="{FF2B5EF4-FFF2-40B4-BE49-F238E27FC236}">
                <a16:creationId xmlns:a16="http://schemas.microsoft.com/office/drawing/2014/main" id="{B0A01A43-3432-4EF6-9BBC-14B5B18F8F04}"/>
              </a:ext>
            </a:extLst>
          </p:cNvPr>
          <p:cNvPicPr>
            <a:picLocks noChangeAspect="1"/>
          </p:cNvPicPr>
          <p:nvPr userDrawn="1"/>
        </p:nvPicPr>
        <p:blipFill>
          <a:blip r:embed="rId13"/>
          <a:stretch>
            <a:fillRect/>
          </a:stretch>
        </p:blipFill>
        <p:spPr>
          <a:xfrm>
            <a:off x="5688000" y="0"/>
            <a:ext cx="6516927" cy="6858000"/>
          </a:xfrm>
          <a:prstGeom prst="rect">
            <a:avLst/>
          </a:prstGeom>
        </p:spPr>
      </p:pic>
    </p:spTree>
    <p:extLst>
      <p:ext uri="{BB962C8B-B14F-4D97-AF65-F5344CB8AC3E}">
        <p14:creationId xmlns:p14="http://schemas.microsoft.com/office/powerpoint/2010/main" val="1338004742"/>
      </p:ext>
    </p:extLst>
  </p:cSld>
  <p:clrMap bg1="lt1" tx1="dk1" bg2="lt2" tx2="dk2" accent1="accent1" accent2="accent2" accent3="accent3" accent4="accent4" accent5="accent5" accent6="accent6" hlink="hlink" folHlink="folHlink"/>
  <p:sldLayoutIdLst>
    <p:sldLayoutId id="2147484150"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1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26B43"/>
          </p15:clr>
        </p15:guide>
        <p15:guide id="2" orient="horz" pos="210">
          <p15:clr>
            <a:srgbClr val="F26B43"/>
          </p15:clr>
        </p15:guide>
        <p15:guide id="3" orient="horz" pos="3634">
          <p15:clr>
            <a:srgbClr val="F26B43"/>
          </p15:clr>
        </p15:guide>
        <p15:guide id="4" pos="7446">
          <p15:clr>
            <a:srgbClr val="F26B43"/>
          </p15:clr>
        </p15:guide>
        <p15:guide id="5" orient="horz" pos="2160">
          <p15:clr>
            <a:srgbClr val="F26B43"/>
          </p15:clr>
        </p15:guide>
        <p15:guide id="6" orient="horz" pos="1230">
          <p15:clr>
            <a:srgbClr val="C35EA4"/>
          </p15:clr>
        </p15:guide>
        <p15:guide id="7"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73936"/>
      </p:ext>
    </p:extLst>
  </p:cSld>
  <p:clrMap bg1="lt1" tx1="dk1" bg2="lt2" tx2="dk2" accent1="accent1" accent2="accent2" accent3="accent3" accent4="accent4" accent5="accent5" accent6="accent6" hlink="hlink" folHlink="folHlink"/>
  <p:sldLayoutIdLst>
    <p:sldLayoutId id="2147484039" r:id="rId1"/>
    <p:sldLayoutId id="214748404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2"/>
          <a:srcRect/>
          <a:stretch/>
        </p:blipFill>
        <p:spPr>
          <a:xfrm>
            <a:off x="360360" y="6136255"/>
            <a:ext cx="2244712" cy="360000"/>
          </a:xfrm>
          <a:prstGeom prst="rect">
            <a:avLst/>
          </a:prstGeom>
        </p:spPr>
      </p:pic>
    </p:spTree>
    <p:extLst>
      <p:ext uri="{BB962C8B-B14F-4D97-AF65-F5344CB8AC3E}">
        <p14:creationId xmlns:p14="http://schemas.microsoft.com/office/powerpoint/2010/main" val="376321742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7" r:id="rId4"/>
    <p:sldLayoutId id="2147484024" r:id="rId5"/>
    <p:sldLayoutId id="2147484025" r:id="rId6"/>
    <p:sldLayoutId id="2147484026" r:id="rId7"/>
    <p:sldLayoutId id="2147484028" r:id="rId8"/>
    <p:sldLayoutId id="2147484151" r:id="rId9"/>
    <p:sldLayoutId id="214748415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userDrawn="1">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3">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4"/>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 id="2147484130" r:id="rId10"/>
    <p:sldLayoutId id="21474841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CC50C-9F8C-4D8D-86D7-5BE1F2AF3F9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7"/>
          <a:srcRect/>
          <a:stretch/>
        </p:blipFill>
        <p:spPr>
          <a:xfrm>
            <a:off x="360360" y="6136255"/>
            <a:ext cx="2244712" cy="360000"/>
          </a:xfrm>
          <a:prstGeom prst="rect">
            <a:avLst/>
          </a:prstGeom>
        </p:spPr>
      </p:pic>
    </p:spTree>
    <p:extLst>
      <p:ext uri="{BB962C8B-B14F-4D97-AF65-F5344CB8AC3E}">
        <p14:creationId xmlns:p14="http://schemas.microsoft.com/office/powerpoint/2010/main" val="1520545634"/>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FFFFF"/>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41.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svg"/></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0.png"/><Relationship Id="rId18" Type="http://schemas.openxmlformats.org/officeDocument/2006/relationships/image" Target="../media/image105.svg"/><Relationship Id="rId26" Type="http://schemas.openxmlformats.org/officeDocument/2006/relationships/image" Target="../media/image113.sv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svg"/><Relationship Id="rId17" Type="http://schemas.openxmlformats.org/officeDocument/2006/relationships/image" Target="../media/image104.png"/><Relationship Id="rId25" Type="http://schemas.openxmlformats.org/officeDocument/2006/relationships/image" Target="../media/image112.png"/><Relationship Id="rId2" Type="http://schemas.openxmlformats.org/officeDocument/2006/relationships/notesSlide" Target="../notesSlides/notesSlide11.xml"/><Relationship Id="rId16" Type="http://schemas.openxmlformats.org/officeDocument/2006/relationships/image" Target="../media/image103.svg"/><Relationship Id="rId20" Type="http://schemas.openxmlformats.org/officeDocument/2006/relationships/image" Target="../media/image107.svg"/><Relationship Id="rId1" Type="http://schemas.openxmlformats.org/officeDocument/2006/relationships/slideLayout" Target="../slideLayouts/slideLayout69.xml"/><Relationship Id="rId6" Type="http://schemas.openxmlformats.org/officeDocument/2006/relationships/image" Target="../media/image93.svg"/><Relationship Id="rId11" Type="http://schemas.openxmlformats.org/officeDocument/2006/relationships/image" Target="../media/image98.png"/><Relationship Id="rId24" Type="http://schemas.openxmlformats.org/officeDocument/2006/relationships/image" Target="../media/image111.sv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png"/><Relationship Id="rId10" Type="http://schemas.openxmlformats.org/officeDocument/2006/relationships/image" Target="../media/image97.svg"/><Relationship Id="rId19" Type="http://schemas.openxmlformats.org/officeDocument/2006/relationships/image" Target="../media/image106.png"/><Relationship Id="rId4" Type="http://schemas.openxmlformats.org/officeDocument/2006/relationships/image" Target="../media/image91.svg"/><Relationship Id="rId9" Type="http://schemas.openxmlformats.org/officeDocument/2006/relationships/image" Target="../media/image96.png"/><Relationship Id="rId14" Type="http://schemas.openxmlformats.org/officeDocument/2006/relationships/image" Target="../media/image101.svg"/><Relationship Id="rId22" Type="http://schemas.openxmlformats.org/officeDocument/2006/relationships/image" Target="../media/image109.svg"/><Relationship Id="rId27" Type="http://schemas.openxmlformats.org/officeDocument/2006/relationships/image" Target="../media/image114.png"/></Relationships>
</file>

<file path=ppt/slides/_rels/slide12.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13.xml"/><Relationship Id="rId1" Type="http://schemas.openxmlformats.org/officeDocument/2006/relationships/slideLayout" Target="../slideLayouts/slideLayout6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14.xml"/><Relationship Id="rId1" Type="http://schemas.openxmlformats.org/officeDocument/2006/relationships/slideLayout" Target="../slideLayouts/slideLayout6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video" Target="https://player.vimeo.com/video/1121829010?app_id=122963" TargetMode="External"/><Relationship Id="rId4" Type="http://schemas.openxmlformats.org/officeDocument/2006/relationships/image" Target="../media/image12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42.xml"/><Relationship Id="rId5" Type="http://schemas.openxmlformats.org/officeDocument/2006/relationships/image" Target="../media/image124.svg"/><Relationship Id="rId4" Type="http://schemas.openxmlformats.org/officeDocument/2006/relationships/image" Target="../media/image1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xml"/><Relationship Id="rId1" Type="http://schemas.openxmlformats.org/officeDocument/2006/relationships/slideLayout" Target="../slideLayouts/slideLayout67.xml"/><Relationship Id="rId5" Type="http://schemas.openxmlformats.org/officeDocument/2006/relationships/image" Target="../media/image124.svg"/><Relationship Id="rId4" Type="http://schemas.openxmlformats.org/officeDocument/2006/relationships/image" Target="../media/image1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8.xml"/><Relationship Id="rId1" Type="http://schemas.openxmlformats.org/officeDocument/2006/relationships/slideLayout" Target="../slideLayouts/slideLayout67.xml"/><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7.svg"/><Relationship Id="rId9" Type="http://schemas.openxmlformats.org/officeDocument/2006/relationships/image" Target="../media/image65.svg"/></Relationships>
</file>

<file path=ppt/slides/_rels/slide2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21.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36.sv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7.svg"/><Relationship Id="rId9"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4.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136.sv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7.sv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6.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7.svg"/><Relationship Id="rId9" Type="http://schemas.openxmlformats.org/officeDocument/2006/relationships/image" Target="../media/image65.svg"/></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69.jpeg"/><Relationship Id="rId7" Type="http://schemas.openxmlformats.org/officeDocument/2006/relationships/image" Target="../media/image73.png"/><Relationship Id="rId12"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png"/><Relationship Id="rId9" Type="http://schemas.openxmlformats.org/officeDocument/2006/relationships/image" Target="../media/image75.jpeg"/><Relationship Id="rId14" Type="http://schemas.openxmlformats.org/officeDocument/2006/relationships/image" Target="../media/image80.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7.xml"/><Relationship Id="rId1" Type="http://schemas.openxmlformats.org/officeDocument/2006/relationships/video" Target="https://www.youtube.com/embed/7QBtRPxzqu4?feature=oembed" TargetMode="Externa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84.svg"/></Relationships>
</file>

<file path=ppt/slides/_rels/slide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58E998A-DF13-066D-D1EA-7314BD18F8EE}"/>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p:blipFill>
        <p:spPr>
          <a:xfrm>
            <a:off x="7320549" y="252108"/>
            <a:ext cx="4058819" cy="4960128"/>
          </a:xfrm>
        </p:spPr>
      </p:pic>
      <p:sp>
        <p:nvSpPr>
          <p:cNvPr id="8" name="Title 7">
            <a:extLst>
              <a:ext uri="{FF2B5EF4-FFF2-40B4-BE49-F238E27FC236}">
                <a16:creationId xmlns:a16="http://schemas.microsoft.com/office/drawing/2014/main" id="{DB899E5D-6BDF-571E-AE30-4BE713132895}"/>
              </a:ext>
            </a:extLst>
          </p:cNvPr>
          <p:cNvSpPr>
            <a:spLocks noGrp="1"/>
          </p:cNvSpPr>
          <p:nvPr>
            <p:ph type="title"/>
          </p:nvPr>
        </p:nvSpPr>
        <p:spPr/>
        <p:txBody>
          <a:bodyPr/>
          <a:lstStyle/>
          <a:p>
            <a:r>
              <a:rPr lang="en-GB" noProof="0" dirty="0"/>
              <a:t>2026 Senedd Election</a:t>
            </a:r>
          </a:p>
        </p:txBody>
      </p:sp>
      <p:sp>
        <p:nvSpPr>
          <p:cNvPr id="10" name="Text Placeholder 9">
            <a:extLst>
              <a:ext uri="{FF2B5EF4-FFF2-40B4-BE49-F238E27FC236}">
                <a16:creationId xmlns:a16="http://schemas.microsoft.com/office/drawing/2014/main" id="{A3A6DBB9-C677-D2A8-B7A5-F23949DBD725}"/>
              </a:ext>
            </a:extLst>
          </p:cNvPr>
          <p:cNvSpPr>
            <a:spLocks noGrp="1"/>
          </p:cNvSpPr>
          <p:nvPr>
            <p:ph type="body" sz="quarter" idx="14"/>
          </p:nvPr>
        </p:nvSpPr>
        <p:spPr>
          <a:xfrm>
            <a:off x="371475" y="3669222"/>
            <a:ext cx="4712454" cy="3086028"/>
          </a:xfrm>
          <a:solidFill>
            <a:schemeClr val="accent3"/>
          </a:solidFill>
        </p:spPr>
        <p:txBody>
          <a:bodyPr lIns="0" tIns="180000" rIns="0" bIns="0" anchor="t"/>
          <a:lstStyle/>
          <a:p>
            <a:r>
              <a:rPr lang="en-GB" noProof="0" dirty="0"/>
              <a:t>Assembly or form time session</a:t>
            </a:r>
          </a:p>
        </p:txBody>
      </p:sp>
      <p:pic>
        <p:nvPicPr>
          <p:cNvPr id="5" name="Picture Placeholder 29">
            <a:extLst>
              <a:ext uri="{FF2B5EF4-FFF2-40B4-BE49-F238E27FC236}">
                <a16:creationId xmlns:a16="http://schemas.microsoft.com/office/drawing/2014/main" id="{2F5A6670-D113-D0F6-7FDC-5F6FD425FB9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7" name="Picture Placeholder 43" descr="A logo for a children's commission&#10;&#10;AI-generated content may be incorrect.">
            <a:extLst>
              <a:ext uri="{FF2B5EF4-FFF2-40B4-BE49-F238E27FC236}">
                <a16:creationId xmlns:a16="http://schemas.microsoft.com/office/drawing/2014/main" id="{7AFFA744-DFCC-FFBA-24AA-60AA4AAEB8B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3" name="Picture Placeholder 23">
            <a:extLst>
              <a:ext uri="{FF2B5EF4-FFF2-40B4-BE49-F238E27FC236}">
                <a16:creationId xmlns:a16="http://schemas.microsoft.com/office/drawing/2014/main" id="{9B8DF9C1-F74E-EB9D-6B2B-6674A1586BA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Tree>
    <p:extLst>
      <p:ext uri="{BB962C8B-B14F-4D97-AF65-F5344CB8AC3E}">
        <p14:creationId xmlns:p14="http://schemas.microsoft.com/office/powerpoint/2010/main" val="309651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D4D9D-33DE-AF3D-1B6B-57AED3CFA53E}"/>
            </a:ext>
          </a:extLst>
        </p:cNvPr>
        <p:cNvGrpSpPr/>
        <p:nvPr/>
      </p:nvGrpSpPr>
      <p:grpSpPr>
        <a:xfrm>
          <a:off x="0" y="0"/>
          <a:ext cx="0" cy="0"/>
          <a:chOff x="0" y="0"/>
          <a:chExt cx="0" cy="0"/>
        </a:xfrm>
      </p:grpSpPr>
      <p:sp>
        <p:nvSpPr>
          <p:cNvPr id="74" name="Rectangle 73">
            <a:extLst>
              <a:ext uri="{FF2B5EF4-FFF2-40B4-BE49-F238E27FC236}">
                <a16:creationId xmlns:a16="http://schemas.microsoft.com/office/drawing/2014/main" id="{988AB669-5E9A-5E3D-14A7-60EEB54C05F5}"/>
              </a:ext>
            </a:extLst>
          </p:cNvPr>
          <p:cNvSpPr/>
          <p:nvPr/>
        </p:nvSpPr>
        <p:spPr>
          <a:xfrm>
            <a:off x="184935" y="102742"/>
            <a:ext cx="11887200" cy="51165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76" name="Picture 75">
            <a:extLst>
              <a:ext uri="{FF2B5EF4-FFF2-40B4-BE49-F238E27FC236}">
                <a16:creationId xmlns:a16="http://schemas.microsoft.com/office/drawing/2014/main" id="{F71CAC28-A3B8-B81C-4DD7-CB685F91C71A}"/>
              </a:ext>
            </a:extLst>
          </p:cNvPr>
          <p:cNvPicPr>
            <a:picLocks noChangeAspect="1"/>
          </p:cNvPicPr>
          <p:nvPr/>
        </p:nvPicPr>
        <p:blipFill>
          <a:blip r:embed="rId3"/>
          <a:stretch>
            <a:fillRect/>
          </a:stretch>
        </p:blipFill>
        <p:spPr>
          <a:xfrm>
            <a:off x="2810583" y="1511572"/>
            <a:ext cx="9196482" cy="4440767"/>
          </a:xfrm>
          <a:prstGeom prst="rect">
            <a:avLst/>
          </a:prstGeom>
        </p:spPr>
      </p:pic>
      <p:sp>
        <p:nvSpPr>
          <p:cNvPr id="77" name="Text Placeholder 4">
            <a:extLst>
              <a:ext uri="{FF2B5EF4-FFF2-40B4-BE49-F238E27FC236}">
                <a16:creationId xmlns:a16="http://schemas.microsoft.com/office/drawing/2014/main" id="{F9E32894-9B70-0D1E-3D9A-B1AC2113996D}"/>
              </a:ext>
            </a:extLst>
          </p:cNvPr>
          <p:cNvSpPr txBox="1">
            <a:spLocks/>
          </p:cNvSpPr>
          <p:nvPr/>
        </p:nvSpPr>
        <p:spPr>
          <a:xfrm>
            <a:off x="371476" y="2496620"/>
            <a:ext cx="1765550" cy="25171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100" noProof="0" dirty="0"/>
          </a:p>
        </p:txBody>
      </p:sp>
      <p:sp>
        <p:nvSpPr>
          <p:cNvPr id="78" name="Title 9">
            <a:extLst>
              <a:ext uri="{FF2B5EF4-FFF2-40B4-BE49-F238E27FC236}">
                <a16:creationId xmlns:a16="http://schemas.microsoft.com/office/drawing/2014/main" id="{09686A9A-E62C-2AB3-3594-89EC2A34C19C}"/>
              </a:ext>
            </a:extLst>
          </p:cNvPr>
          <p:cNvSpPr txBox="1">
            <a:spLocks/>
          </p:cNvSpPr>
          <p:nvPr/>
        </p:nvSpPr>
        <p:spPr>
          <a:xfrm>
            <a:off x="371475" y="333375"/>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kern="0" noProof="0" dirty="0">
                <a:solidFill>
                  <a:srgbClr val="E6791E"/>
                </a:solidFill>
              </a:rPr>
              <a:t>What is the Senedd responsible for?</a:t>
            </a:r>
            <a:endParaRPr lang="en-GB" noProof="0" dirty="0">
              <a:solidFill>
                <a:srgbClr val="E6791E"/>
              </a:solidFill>
              <a:cs typeface="Montserrat Alternates Black"/>
            </a:endParaRPr>
          </a:p>
        </p:txBody>
      </p:sp>
      <p:sp>
        <p:nvSpPr>
          <p:cNvPr id="79" name="Text Placeholder 4">
            <a:extLst>
              <a:ext uri="{FF2B5EF4-FFF2-40B4-BE49-F238E27FC236}">
                <a16:creationId xmlns:a16="http://schemas.microsoft.com/office/drawing/2014/main" id="{7018DA08-484B-4FD3-48E0-3A1C3B0BD1A0}"/>
              </a:ext>
            </a:extLst>
          </p:cNvPr>
          <p:cNvSpPr txBox="1">
            <a:spLocks/>
          </p:cNvSpPr>
          <p:nvPr/>
        </p:nvSpPr>
        <p:spPr>
          <a:xfrm>
            <a:off x="371475" y="1694938"/>
            <a:ext cx="5364163" cy="40740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p>
        </p:txBody>
      </p:sp>
      <p:sp>
        <p:nvSpPr>
          <p:cNvPr id="80" name="Text Placeholder 4">
            <a:extLst>
              <a:ext uri="{FF2B5EF4-FFF2-40B4-BE49-F238E27FC236}">
                <a16:creationId xmlns:a16="http://schemas.microsoft.com/office/drawing/2014/main" id="{437FDD8F-35CF-3A69-BF1B-196AFEB8478D}"/>
              </a:ext>
            </a:extLst>
          </p:cNvPr>
          <p:cNvSpPr txBox="1">
            <a:spLocks/>
          </p:cNvSpPr>
          <p:nvPr/>
        </p:nvSpPr>
        <p:spPr>
          <a:xfrm>
            <a:off x="184935" y="1694938"/>
            <a:ext cx="2702103" cy="422643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600"/>
              </a:spcBef>
              <a:spcAft>
                <a:spcPts val="600"/>
              </a:spcAft>
              <a:defRPr/>
            </a:pPr>
            <a:r>
              <a:rPr lang="en-GB" sz="1800" noProof="0" dirty="0"/>
              <a:t>Look at the different areas of governance </a:t>
            </a:r>
          </a:p>
          <a:p>
            <a:pPr marL="285750" indent="-285750">
              <a:lnSpc>
                <a:spcPct val="110000"/>
              </a:lnSpc>
              <a:spcBef>
                <a:spcPts val="600"/>
              </a:spcBef>
              <a:spcAft>
                <a:spcPts val="600"/>
              </a:spcAft>
              <a:defRPr/>
            </a:pPr>
            <a:r>
              <a:rPr lang="en-GB" sz="1800" noProof="0" dirty="0"/>
              <a:t>Decide which you think the Senedd is responsible for and which you think the UK government is responsible for</a:t>
            </a:r>
          </a:p>
          <a:p>
            <a:endParaRPr lang="en-GB" sz="1800" noProof="0" dirty="0"/>
          </a:p>
        </p:txBody>
      </p:sp>
      <p:sp>
        <p:nvSpPr>
          <p:cNvPr id="2" name="Rectangle 1">
            <a:extLst>
              <a:ext uri="{FF2B5EF4-FFF2-40B4-BE49-F238E27FC236}">
                <a16:creationId xmlns:a16="http://schemas.microsoft.com/office/drawing/2014/main" id="{AEED1DD2-7574-51DD-1AAD-4AB1BA660B8F}"/>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82706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EFD9A-F2C3-30DD-71B7-3C9BCC555A32}"/>
            </a:ext>
          </a:extLst>
        </p:cNvPr>
        <p:cNvGrpSpPr/>
        <p:nvPr/>
      </p:nvGrpSpPr>
      <p:grpSpPr>
        <a:xfrm>
          <a:off x="0" y="0"/>
          <a:ext cx="0" cy="0"/>
          <a:chOff x="0" y="0"/>
          <a:chExt cx="0" cy="0"/>
        </a:xfrm>
      </p:grpSpPr>
      <p:sp>
        <p:nvSpPr>
          <p:cNvPr id="30" name="Text Placeholder 29">
            <a:extLst>
              <a:ext uri="{FF2B5EF4-FFF2-40B4-BE49-F238E27FC236}">
                <a16:creationId xmlns:a16="http://schemas.microsoft.com/office/drawing/2014/main" id="{6DD1AB43-C2AA-A5BF-6A6B-7432BCEAB3AD}"/>
              </a:ext>
            </a:extLst>
          </p:cNvPr>
          <p:cNvSpPr>
            <a:spLocks noGrp="1"/>
          </p:cNvSpPr>
          <p:nvPr>
            <p:ph type="body" sz="quarter" idx="19"/>
          </p:nvPr>
        </p:nvSpPr>
        <p:spPr/>
        <p:txBody>
          <a:bodyPr/>
          <a:lstStyle/>
          <a:p>
            <a:r>
              <a:rPr lang="en-GB" noProof="0" dirty="0"/>
              <a:t>The Welsh</a:t>
            </a:r>
          </a:p>
          <a:p>
            <a:r>
              <a:rPr lang="en-GB" noProof="0" dirty="0"/>
              <a:t>Language</a:t>
            </a:r>
          </a:p>
        </p:txBody>
      </p:sp>
      <p:pic>
        <p:nvPicPr>
          <p:cNvPr id="27" name="Picture Placeholder 26">
            <a:extLst>
              <a:ext uri="{FF2B5EF4-FFF2-40B4-BE49-F238E27FC236}">
                <a16:creationId xmlns:a16="http://schemas.microsoft.com/office/drawing/2014/main" id="{E799A08A-6F5D-CF2F-B75A-6DE38F8D384E}"/>
              </a:ext>
            </a:extLst>
          </p:cNvPr>
          <p:cNvPicPr>
            <a:picLocks noGrp="1" noChangeAspect="1"/>
          </p:cNvPicPr>
          <p:nvPr>
            <p:ph type="pic" sz="quarter" idx="24"/>
          </p:nvPr>
        </p:nvPicPr>
        <p:blipFill>
          <a:blip r:embed="rId3">
            <a:extLst>
              <a:ext uri="{96DAC541-7B7A-43D3-8B79-37D633B846F1}">
                <asvg:svgBlip xmlns:asvg="http://schemas.microsoft.com/office/drawing/2016/SVG/main" r:embed="rId4"/>
              </a:ext>
            </a:extLst>
          </a:blip>
          <a:srcRect/>
          <a:stretch/>
        </p:blipFill>
        <p:spPr/>
      </p:pic>
      <p:pic>
        <p:nvPicPr>
          <p:cNvPr id="29" name="Picture Placeholder 28">
            <a:extLst>
              <a:ext uri="{FF2B5EF4-FFF2-40B4-BE49-F238E27FC236}">
                <a16:creationId xmlns:a16="http://schemas.microsoft.com/office/drawing/2014/main" id="{07320802-6F65-501B-0439-D851A7676879}"/>
              </a:ext>
            </a:extLst>
          </p:cNvPr>
          <p:cNvPicPr>
            <a:picLocks noGrp="1" noChangeAspect="1"/>
          </p:cNvPicPr>
          <p:nvPr>
            <p:ph type="pic" sz="quarter" idx="25"/>
          </p:nvPr>
        </p:nvPicPr>
        <p:blipFill>
          <a:blip r:embed="rId5">
            <a:extLst>
              <a:ext uri="{96DAC541-7B7A-43D3-8B79-37D633B846F1}">
                <asvg:svgBlip xmlns:asvg="http://schemas.microsoft.com/office/drawing/2016/SVG/main" r:embed="rId6"/>
              </a:ext>
            </a:extLst>
          </a:blip>
          <a:srcRect/>
          <a:stretch/>
        </p:blipFill>
        <p:spPr/>
      </p:pic>
      <p:pic>
        <p:nvPicPr>
          <p:cNvPr id="53" name="Picture Placeholder 52">
            <a:extLst>
              <a:ext uri="{FF2B5EF4-FFF2-40B4-BE49-F238E27FC236}">
                <a16:creationId xmlns:a16="http://schemas.microsoft.com/office/drawing/2014/main" id="{CF9A75DF-0A70-F085-1EA6-7A24F1CCC076}"/>
              </a:ext>
            </a:extLst>
          </p:cNvPr>
          <p:cNvPicPr>
            <a:picLocks noGrp="1" noChangeAspect="1"/>
          </p:cNvPicPr>
          <p:nvPr>
            <p:ph type="pic" sz="quarter" idx="26"/>
          </p:nvPr>
        </p:nvPicPr>
        <p:blipFill>
          <a:blip r:embed="rId7">
            <a:extLst>
              <a:ext uri="{96DAC541-7B7A-43D3-8B79-37D633B846F1}">
                <asvg:svgBlip xmlns:asvg="http://schemas.microsoft.com/office/drawing/2016/SVG/main" r:embed="rId8"/>
              </a:ext>
            </a:extLst>
          </a:blip>
          <a:srcRect/>
          <a:stretch/>
        </p:blipFill>
        <p:spPr/>
      </p:pic>
      <p:pic>
        <p:nvPicPr>
          <p:cNvPr id="55" name="Picture Placeholder 54">
            <a:extLst>
              <a:ext uri="{FF2B5EF4-FFF2-40B4-BE49-F238E27FC236}">
                <a16:creationId xmlns:a16="http://schemas.microsoft.com/office/drawing/2014/main" id="{98C2625C-4701-7081-A282-D1E1906601DC}"/>
              </a:ext>
            </a:extLst>
          </p:cNvPr>
          <p:cNvPicPr>
            <a:picLocks noGrp="1" noChangeAspect="1"/>
          </p:cNvPicPr>
          <p:nvPr>
            <p:ph type="pic" sz="quarter" idx="27"/>
          </p:nvPr>
        </p:nvPicPr>
        <p:blipFill>
          <a:blip r:embed="rId9">
            <a:extLst>
              <a:ext uri="{96DAC541-7B7A-43D3-8B79-37D633B846F1}">
                <asvg:svgBlip xmlns:asvg="http://schemas.microsoft.com/office/drawing/2016/SVG/main" r:embed="rId10"/>
              </a:ext>
            </a:extLst>
          </a:blip>
          <a:srcRect/>
          <a:stretch/>
        </p:blipFill>
        <p:spPr/>
      </p:pic>
      <p:pic>
        <p:nvPicPr>
          <p:cNvPr id="61" name="Picture Placeholder 60">
            <a:extLst>
              <a:ext uri="{FF2B5EF4-FFF2-40B4-BE49-F238E27FC236}">
                <a16:creationId xmlns:a16="http://schemas.microsoft.com/office/drawing/2014/main" id="{0325400C-8DED-516C-B363-30E6C8E36B7A}"/>
              </a:ext>
            </a:extLst>
          </p:cNvPr>
          <p:cNvPicPr>
            <a:picLocks noGrp="1" noChangeAspect="1"/>
          </p:cNvPicPr>
          <p:nvPr>
            <p:ph type="pic" sz="quarter" idx="28"/>
          </p:nvPr>
        </p:nvPicPr>
        <p:blipFill>
          <a:blip r:embed="rId11">
            <a:extLst>
              <a:ext uri="{96DAC541-7B7A-43D3-8B79-37D633B846F1}">
                <asvg:svgBlip xmlns:asvg="http://schemas.microsoft.com/office/drawing/2016/SVG/main" r:embed="rId12"/>
              </a:ext>
            </a:extLst>
          </a:blip>
          <a:srcRect/>
          <a:stretch/>
        </p:blipFill>
        <p:spPr/>
      </p:pic>
      <p:pic>
        <p:nvPicPr>
          <p:cNvPr id="59" name="Picture Placeholder 58">
            <a:extLst>
              <a:ext uri="{FF2B5EF4-FFF2-40B4-BE49-F238E27FC236}">
                <a16:creationId xmlns:a16="http://schemas.microsoft.com/office/drawing/2014/main" id="{179A332D-CDA0-10D2-F21F-F9253941457A}"/>
              </a:ext>
            </a:extLst>
          </p:cNvPr>
          <p:cNvPicPr>
            <a:picLocks noGrp="1" noChangeAspect="1"/>
          </p:cNvPicPr>
          <p:nvPr>
            <p:ph type="pic" sz="quarter" idx="29"/>
          </p:nvPr>
        </p:nvPicPr>
        <p:blipFill>
          <a:blip r:embed="rId13">
            <a:extLst>
              <a:ext uri="{96DAC541-7B7A-43D3-8B79-37D633B846F1}">
                <asvg:svgBlip xmlns:asvg="http://schemas.microsoft.com/office/drawing/2016/SVG/main" r:embed="rId14"/>
              </a:ext>
            </a:extLst>
          </a:blip>
          <a:srcRect/>
          <a:stretch/>
        </p:blipFill>
        <p:spPr/>
      </p:pic>
      <p:sp>
        <p:nvSpPr>
          <p:cNvPr id="35" name="Text Placeholder 34">
            <a:extLst>
              <a:ext uri="{FF2B5EF4-FFF2-40B4-BE49-F238E27FC236}">
                <a16:creationId xmlns:a16="http://schemas.microsoft.com/office/drawing/2014/main" id="{D5B39233-DF7C-21C1-82A0-AEB84CB728F5}"/>
              </a:ext>
            </a:extLst>
          </p:cNvPr>
          <p:cNvSpPr>
            <a:spLocks noGrp="1"/>
          </p:cNvSpPr>
          <p:nvPr>
            <p:ph type="body" sz="quarter" idx="30"/>
          </p:nvPr>
        </p:nvSpPr>
        <p:spPr/>
        <p:txBody>
          <a:bodyPr/>
          <a:lstStyle/>
          <a:p>
            <a:r>
              <a:rPr lang="en-GB" noProof="0" dirty="0"/>
              <a:t>Benefits</a:t>
            </a:r>
          </a:p>
        </p:txBody>
      </p:sp>
      <p:sp>
        <p:nvSpPr>
          <p:cNvPr id="36" name="Text Placeholder 35">
            <a:extLst>
              <a:ext uri="{FF2B5EF4-FFF2-40B4-BE49-F238E27FC236}">
                <a16:creationId xmlns:a16="http://schemas.microsoft.com/office/drawing/2014/main" id="{6CCED0E2-612B-5159-3C34-4047E7A85F56}"/>
              </a:ext>
            </a:extLst>
          </p:cNvPr>
          <p:cNvSpPr>
            <a:spLocks noGrp="1"/>
          </p:cNvSpPr>
          <p:nvPr>
            <p:ph type="body" sz="quarter" idx="31"/>
          </p:nvPr>
        </p:nvSpPr>
        <p:spPr/>
        <p:txBody>
          <a:bodyPr/>
          <a:lstStyle/>
          <a:p>
            <a:r>
              <a:rPr lang="en-GB" noProof="0" dirty="0"/>
              <a:t>Sports</a:t>
            </a:r>
          </a:p>
        </p:txBody>
      </p:sp>
      <p:sp>
        <p:nvSpPr>
          <p:cNvPr id="37" name="Text Placeholder 36">
            <a:extLst>
              <a:ext uri="{FF2B5EF4-FFF2-40B4-BE49-F238E27FC236}">
                <a16:creationId xmlns:a16="http://schemas.microsoft.com/office/drawing/2014/main" id="{808677F3-F6DF-A70F-70D4-C039C2D436DA}"/>
              </a:ext>
            </a:extLst>
          </p:cNvPr>
          <p:cNvSpPr>
            <a:spLocks noGrp="1"/>
          </p:cNvSpPr>
          <p:nvPr>
            <p:ph type="body" sz="quarter" idx="32"/>
          </p:nvPr>
        </p:nvSpPr>
        <p:spPr/>
        <p:txBody>
          <a:bodyPr/>
          <a:lstStyle/>
          <a:p>
            <a:r>
              <a:rPr lang="en-GB" noProof="0" dirty="0"/>
              <a:t>Tourism</a:t>
            </a:r>
          </a:p>
        </p:txBody>
      </p:sp>
      <p:sp>
        <p:nvSpPr>
          <p:cNvPr id="38" name="Text Placeholder 37">
            <a:extLst>
              <a:ext uri="{FF2B5EF4-FFF2-40B4-BE49-F238E27FC236}">
                <a16:creationId xmlns:a16="http://schemas.microsoft.com/office/drawing/2014/main" id="{96AD3F6D-2593-8DC0-D271-B9D053D49E03}"/>
              </a:ext>
            </a:extLst>
          </p:cNvPr>
          <p:cNvSpPr>
            <a:spLocks noGrp="1"/>
          </p:cNvSpPr>
          <p:nvPr>
            <p:ph type="body" sz="quarter" idx="33"/>
          </p:nvPr>
        </p:nvSpPr>
        <p:spPr/>
        <p:txBody>
          <a:bodyPr/>
          <a:lstStyle/>
          <a:p>
            <a:r>
              <a:rPr lang="en-GB" noProof="0" dirty="0"/>
              <a:t>Health</a:t>
            </a:r>
          </a:p>
        </p:txBody>
      </p:sp>
      <p:sp>
        <p:nvSpPr>
          <p:cNvPr id="39" name="Text Placeholder 38">
            <a:extLst>
              <a:ext uri="{FF2B5EF4-FFF2-40B4-BE49-F238E27FC236}">
                <a16:creationId xmlns:a16="http://schemas.microsoft.com/office/drawing/2014/main" id="{DEEA6CA7-385D-9504-7D43-86DF8D8A01BC}"/>
              </a:ext>
            </a:extLst>
          </p:cNvPr>
          <p:cNvSpPr>
            <a:spLocks noGrp="1"/>
          </p:cNvSpPr>
          <p:nvPr>
            <p:ph type="body" sz="quarter" idx="35"/>
          </p:nvPr>
        </p:nvSpPr>
        <p:spPr/>
        <p:txBody>
          <a:bodyPr/>
          <a:lstStyle/>
          <a:p>
            <a:r>
              <a:rPr lang="en-GB" noProof="0" dirty="0"/>
              <a:t>Food</a:t>
            </a:r>
          </a:p>
        </p:txBody>
      </p:sp>
      <p:sp>
        <p:nvSpPr>
          <p:cNvPr id="40" name="Text Placeholder 39">
            <a:extLst>
              <a:ext uri="{FF2B5EF4-FFF2-40B4-BE49-F238E27FC236}">
                <a16:creationId xmlns:a16="http://schemas.microsoft.com/office/drawing/2014/main" id="{DEDE7D28-66D5-8DCC-0CEA-B2D23C884CB6}"/>
              </a:ext>
            </a:extLst>
          </p:cNvPr>
          <p:cNvSpPr>
            <a:spLocks noGrp="1"/>
          </p:cNvSpPr>
          <p:nvPr>
            <p:ph type="body" sz="quarter" idx="36"/>
          </p:nvPr>
        </p:nvSpPr>
        <p:spPr/>
        <p:txBody>
          <a:bodyPr/>
          <a:lstStyle/>
          <a:p>
            <a:r>
              <a:rPr lang="en-GB" noProof="0" dirty="0"/>
              <a:t>Immigration</a:t>
            </a:r>
          </a:p>
        </p:txBody>
      </p:sp>
      <p:pic>
        <p:nvPicPr>
          <p:cNvPr id="71" name="Picture Placeholder 70">
            <a:extLst>
              <a:ext uri="{FF2B5EF4-FFF2-40B4-BE49-F238E27FC236}">
                <a16:creationId xmlns:a16="http://schemas.microsoft.com/office/drawing/2014/main" id="{F44BBAEC-D6F3-9685-F690-7E3F7831B564}"/>
              </a:ext>
            </a:extLst>
          </p:cNvPr>
          <p:cNvPicPr>
            <a:picLocks noGrp="1" noChangeAspect="1"/>
          </p:cNvPicPr>
          <p:nvPr>
            <p:ph type="pic" sz="quarter" idx="37"/>
          </p:nvPr>
        </p:nvPicPr>
        <p:blipFill>
          <a:blip r:embed="rId15">
            <a:extLst>
              <a:ext uri="{96DAC541-7B7A-43D3-8B79-37D633B846F1}">
                <asvg:svgBlip xmlns:asvg="http://schemas.microsoft.com/office/drawing/2016/SVG/main" r:embed="rId16"/>
              </a:ext>
            </a:extLst>
          </a:blip>
          <a:srcRect/>
          <a:stretch/>
        </p:blipFill>
        <p:spPr/>
      </p:pic>
      <p:pic>
        <p:nvPicPr>
          <p:cNvPr id="65" name="Picture Placeholder 64">
            <a:extLst>
              <a:ext uri="{FF2B5EF4-FFF2-40B4-BE49-F238E27FC236}">
                <a16:creationId xmlns:a16="http://schemas.microsoft.com/office/drawing/2014/main" id="{C7A3BE50-B908-CA3D-C5D6-A4D905E88830}"/>
              </a:ext>
            </a:extLst>
          </p:cNvPr>
          <p:cNvPicPr>
            <a:picLocks noGrp="1" noChangeAspect="1"/>
          </p:cNvPicPr>
          <p:nvPr>
            <p:ph type="pic" sz="quarter" idx="38"/>
          </p:nvPr>
        </p:nvPicPr>
        <p:blipFill>
          <a:blip r:embed="rId17">
            <a:extLst>
              <a:ext uri="{96DAC541-7B7A-43D3-8B79-37D633B846F1}">
                <asvg:svgBlip xmlns:asvg="http://schemas.microsoft.com/office/drawing/2016/SVG/main" r:embed="rId18"/>
              </a:ext>
            </a:extLst>
          </a:blip>
          <a:srcRect/>
          <a:stretch/>
        </p:blipFill>
        <p:spPr/>
      </p:pic>
      <p:pic>
        <p:nvPicPr>
          <p:cNvPr id="63" name="Picture Placeholder 62">
            <a:extLst>
              <a:ext uri="{FF2B5EF4-FFF2-40B4-BE49-F238E27FC236}">
                <a16:creationId xmlns:a16="http://schemas.microsoft.com/office/drawing/2014/main" id="{865C80D0-09DE-F816-30AC-D9F3AFDBB498}"/>
              </a:ext>
            </a:extLst>
          </p:cNvPr>
          <p:cNvPicPr>
            <a:picLocks noGrp="1" noChangeAspect="1"/>
          </p:cNvPicPr>
          <p:nvPr>
            <p:ph type="pic" sz="quarter" idx="39"/>
          </p:nvPr>
        </p:nvPicPr>
        <p:blipFill>
          <a:blip r:embed="rId19">
            <a:extLst>
              <a:ext uri="{96DAC541-7B7A-43D3-8B79-37D633B846F1}">
                <asvg:svgBlip xmlns:asvg="http://schemas.microsoft.com/office/drawing/2016/SVG/main" r:embed="rId20"/>
              </a:ext>
            </a:extLst>
          </a:blip>
          <a:srcRect/>
          <a:stretch/>
        </p:blipFill>
        <p:spPr/>
      </p:pic>
      <p:pic>
        <p:nvPicPr>
          <p:cNvPr id="67" name="Picture Placeholder 66">
            <a:extLst>
              <a:ext uri="{FF2B5EF4-FFF2-40B4-BE49-F238E27FC236}">
                <a16:creationId xmlns:a16="http://schemas.microsoft.com/office/drawing/2014/main" id="{105A1DDA-0FC8-F0D9-B636-4F10C36CCB5C}"/>
              </a:ext>
            </a:extLst>
          </p:cNvPr>
          <p:cNvPicPr>
            <a:picLocks noGrp="1" noChangeAspect="1"/>
          </p:cNvPicPr>
          <p:nvPr>
            <p:ph type="pic" sz="quarter" idx="40"/>
          </p:nvPr>
        </p:nvPicPr>
        <p:blipFill>
          <a:blip r:embed="rId21">
            <a:extLst>
              <a:ext uri="{96DAC541-7B7A-43D3-8B79-37D633B846F1}">
                <asvg:svgBlip xmlns:asvg="http://schemas.microsoft.com/office/drawing/2016/SVG/main" r:embed="rId22"/>
              </a:ext>
            </a:extLst>
          </a:blip>
          <a:srcRect/>
          <a:stretch/>
        </p:blipFill>
        <p:spPr/>
      </p:pic>
      <p:pic>
        <p:nvPicPr>
          <p:cNvPr id="57" name="Picture Placeholder 56">
            <a:extLst>
              <a:ext uri="{FF2B5EF4-FFF2-40B4-BE49-F238E27FC236}">
                <a16:creationId xmlns:a16="http://schemas.microsoft.com/office/drawing/2014/main" id="{271B47B0-81A4-AE22-355C-C0DA622E38F4}"/>
              </a:ext>
            </a:extLst>
          </p:cNvPr>
          <p:cNvPicPr>
            <a:picLocks noGrp="1" noChangeAspect="1"/>
          </p:cNvPicPr>
          <p:nvPr>
            <p:ph type="pic" sz="quarter" idx="41"/>
          </p:nvPr>
        </p:nvPicPr>
        <p:blipFill>
          <a:blip r:embed="rId23">
            <a:extLst>
              <a:ext uri="{96DAC541-7B7A-43D3-8B79-37D633B846F1}">
                <asvg:svgBlip xmlns:asvg="http://schemas.microsoft.com/office/drawing/2016/SVG/main" r:embed="rId24"/>
              </a:ext>
            </a:extLst>
          </a:blip>
          <a:srcRect/>
          <a:stretch/>
        </p:blipFill>
        <p:spPr/>
      </p:pic>
      <p:pic>
        <p:nvPicPr>
          <p:cNvPr id="69" name="Picture Placeholder 68">
            <a:extLst>
              <a:ext uri="{FF2B5EF4-FFF2-40B4-BE49-F238E27FC236}">
                <a16:creationId xmlns:a16="http://schemas.microsoft.com/office/drawing/2014/main" id="{F1DF7DFE-69F4-99B2-10F4-30E830F24D2F}"/>
              </a:ext>
            </a:extLst>
          </p:cNvPr>
          <p:cNvPicPr>
            <a:picLocks noGrp="1" noChangeAspect="1"/>
          </p:cNvPicPr>
          <p:nvPr>
            <p:ph type="pic" sz="quarter" idx="42"/>
          </p:nvPr>
        </p:nvPicPr>
        <p:blipFill>
          <a:blip r:embed="rId25">
            <a:extLst>
              <a:ext uri="{96DAC541-7B7A-43D3-8B79-37D633B846F1}">
                <asvg:svgBlip xmlns:asvg="http://schemas.microsoft.com/office/drawing/2016/SVG/main" r:embed="rId26"/>
              </a:ext>
            </a:extLst>
          </a:blip>
          <a:srcRect/>
          <a:stretch/>
        </p:blipFill>
        <p:spPr/>
      </p:pic>
      <p:sp>
        <p:nvSpPr>
          <p:cNvPr id="47" name="Text Placeholder 46">
            <a:extLst>
              <a:ext uri="{FF2B5EF4-FFF2-40B4-BE49-F238E27FC236}">
                <a16:creationId xmlns:a16="http://schemas.microsoft.com/office/drawing/2014/main" id="{831D9368-E2A1-7318-0AB9-DE7C878030F2}"/>
              </a:ext>
            </a:extLst>
          </p:cNvPr>
          <p:cNvSpPr>
            <a:spLocks noGrp="1"/>
          </p:cNvSpPr>
          <p:nvPr>
            <p:ph type="body" sz="quarter" idx="43"/>
          </p:nvPr>
        </p:nvSpPr>
        <p:spPr/>
        <p:txBody>
          <a:bodyPr/>
          <a:lstStyle/>
          <a:p>
            <a:r>
              <a:rPr lang="en-GB" noProof="0" dirty="0"/>
              <a:t>Environment</a:t>
            </a:r>
          </a:p>
        </p:txBody>
      </p:sp>
      <p:sp>
        <p:nvSpPr>
          <p:cNvPr id="48" name="Text Placeholder 47">
            <a:extLst>
              <a:ext uri="{FF2B5EF4-FFF2-40B4-BE49-F238E27FC236}">
                <a16:creationId xmlns:a16="http://schemas.microsoft.com/office/drawing/2014/main" id="{46119581-F946-F210-5394-B2DEF1F0463B}"/>
              </a:ext>
            </a:extLst>
          </p:cNvPr>
          <p:cNvSpPr>
            <a:spLocks noGrp="1"/>
          </p:cNvSpPr>
          <p:nvPr>
            <p:ph type="body" sz="quarter" idx="44"/>
          </p:nvPr>
        </p:nvSpPr>
        <p:spPr/>
        <p:txBody>
          <a:bodyPr/>
          <a:lstStyle/>
          <a:p>
            <a:r>
              <a:rPr lang="en-GB" noProof="0" dirty="0"/>
              <a:t>Education</a:t>
            </a:r>
          </a:p>
        </p:txBody>
      </p:sp>
      <p:sp>
        <p:nvSpPr>
          <p:cNvPr id="49" name="Text Placeholder 48">
            <a:extLst>
              <a:ext uri="{FF2B5EF4-FFF2-40B4-BE49-F238E27FC236}">
                <a16:creationId xmlns:a16="http://schemas.microsoft.com/office/drawing/2014/main" id="{28AB2CC7-13F8-0B41-DFA3-9C94748D0747}"/>
              </a:ext>
            </a:extLst>
          </p:cNvPr>
          <p:cNvSpPr>
            <a:spLocks noGrp="1"/>
          </p:cNvSpPr>
          <p:nvPr>
            <p:ph type="body" sz="quarter" idx="45"/>
          </p:nvPr>
        </p:nvSpPr>
        <p:spPr/>
        <p:txBody>
          <a:bodyPr/>
          <a:lstStyle/>
          <a:p>
            <a:r>
              <a:rPr lang="en-GB" noProof="0" dirty="0"/>
              <a:t>Media</a:t>
            </a:r>
          </a:p>
        </p:txBody>
      </p:sp>
      <p:sp>
        <p:nvSpPr>
          <p:cNvPr id="50" name="Text Placeholder 49">
            <a:extLst>
              <a:ext uri="{FF2B5EF4-FFF2-40B4-BE49-F238E27FC236}">
                <a16:creationId xmlns:a16="http://schemas.microsoft.com/office/drawing/2014/main" id="{79746A7C-2928-43BF-C9C5-7FCBD8803DE0}"/>
              </a:ext>
            </a:extLst>
          </p:cNvPr>
          <p:cNvSpPr>
            <a:spLocks noGrp="1"/>
          </p:cNvSpPr>
          <p:nvPr>
            <p:ph type="body" sz="quarter" idx="46"/>
          </p:nvPr>
        </p:nvSpPr>
        <p:spPr/>
        <p:txBody>
          <a:bodyPr/>
          <a:lstStyle/>
          <a:p>
            <a:r>
              <a:rPr lang="en-GB" noProof="0" dirty="0"/>
              <a:t>Housing</a:t>
            </a:r>
          </a:p>
        </p:txBody>
      </p:sp>
      <p:sp>
        <p:nvSpPr>
          <p:cNvPr id="51" name="Text Placeholder 50">
            <a:extLst>
              <a:ext uri="{FF2B5EF4-FFF2-40B4-BE49-F238E27FC236}">
                <a16:creationId xmlns:a16="http://schemas.microsoft.com/office/drawing/2014/main" id="{7D757EAE-7A40-61C1-6351-BA96D84679D4}"/>
              </a:ext>
            </a:extLst>
          </p:cNvPr>
          <p:cNvSpPr>
            <a:spLocks noGrp="1"/>
          </p:cNvSpPr>
          <p:nvPr>
            <p:ph type="body" sz="quarter" idx="47"/>
          </p:nvPr>
        </p:nvSpPr>
        <p:spPr/>
        <p:txBody>
          <a:bodyPr/>
          <a:lstStyle/>
          <a:p>
            <a:r>
              <a:rPr lang="en-GB" noProof="0" dirty="0"/>
              <a:t>Crime and Policing</a:t>
            </a:r>
          </a:p>
        </p:txBody>
      </p:sp>
      <p:sp>
        <p:nvSpPr>
          <p:cNvPr id="2" name="Multiplication Sign 1">
            <a:extLst>
              <a:ext uri="{FF2B5EF4-FFF2-40B4-BE49-F238E27FC236}">
                <a16:creationId xmlns:a16="http://schemas.microsoft.com/office/drawing/2014/main" id="{41F0A779-6FCE-7D5A-0F72-4E2895EC5D17}"/>
              </a:ext>
            </a:extLst>
          </p:cNvPr>
          <p:cNvSpPr/>
          <p:nvPr/>
        </p:nvSpPr>
        <p:spPr>
          <a:xfrm>
            <a:off x="2481903" y="333375"/>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4" name="Multiplication Sign 3">
            <a:extLst>
              <a:ext uri="{FF2B5EF4-FFF2-40B4-BE49-F238E27FC236}">
                <a16:creationId xmlns:a16="http://schemas.microsoft.com/office/drawing/2014/main" id="{7F1C3581-D1DD-0A5C-0999-197229F1BB50}"/>
              </a:ext>
            </a:extLst>
          </p:cNvPr>
          <p:cNvSpPr/>
          <p:nvPr/>
        </p:nvSpPr>
        <p:spPr>
          <a:xfrm>
            <a:off x="341046"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5" name="Multiplication Sign 4">
            <a:extLst>
              <a:ext uri="{FF2B5EF4-FFF2-40B4-BE49-F238E27FC236}">
                <a16:creationId xmlns:a16="http://schemas.microsoft.com/office/drawing/2014/main" id="{BFCB928E-688C-05FB-B451-A952C4929E66}"/>
              </a:ext>
            </a:extLst>
          </p:cNvPr>
          <p:cNvSpPr/>
          <p:nvPr/>
        </p:nvSpPr>
        <p:spPr>
          <a:xfrm>
            <a:off x="6219657"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6" name="Multiplication Sign 5">
            <a:extLst>
              <a:ext uri="{FF2B5EF4-FFF2-40B4-BE49-F238E27FC236}">
                <a16:creationId xmlns:a16="http://schemas.microsoft.com/office/drawing/2014/main" id="{6AFCB203-6DA2-8116-D121-CA4496C16D40}"/>
              </a:ext>
            </a:extLst>
          </p:cNvPr>
          <p:cNvSpPr/>
          <p:nvPr/>
        </p:nvSpPr>
        <p:spPr>
          <a:xfrm>
            <a:off x="10168192" y="3115421"/>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8" name="Rectangle 77">
            <a:extLst>
              <a:ext uri="{FF2B5EF4-FFF2-40B4-BE49-F238E27FC236}">
                <a16:creationId xmlns:a16="http://schemas.microsoft.com/office/drawing/2014/main" id="{6B886523-4121-C731-3CBA-6CDED94666DC}"/>
              </a:ext>
            </a:extLst>
          </p:cNvPr>
          <p:cNvSpPr/>
          <p:nvPr/>
        </p:nvSpPr>
        <p:spPr>
          <a:xfrm>
            <a:off x="0" y="105093"/>
            <a:ext cx="12192000" cy="6020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1" name="Picture 80">
            <a:extLst>
              <a:ext uri="{FF2B5EF4-FFF2-40B4-BE49-F238E27FC236}">
                <a16:creationId xmlns:a16="http://schemas.microsoft.com/office/drawing/2014/main" id="{2EF65428-A588-47EA-98C9-EB5B82C647B0}"/>
              </a:ext>
            </a:extLst>
          </p:cNvPr>
          <p:cNvPicPr>
            <a:picLocks noChangeAspect="1"/>
          </p:cNvPicPr>
          <p:nvPr/>
        </p:nvPicPr>
        <p:blipFill>
          <a:blip r:embed="rId27"/>
          <a:stretch>
            <a:fillRect/>
          </a:stretch>
        </p:blipFill>
        <p:spPr>
          <a:xfrm>
            <a:off x="864965" y="926542"/>
            <a:ext cx="10462069" cy="5047307"/>
          </a:xfrm>
          <a:prstGeom prst="rect">
            <a:avLst/>
          </a:prstGeom>
        </p:spPr>
      </p:pic>
      <p:sp>
        <p:nvSpPr>
          <p:cNvPr id="83" name="Title 9">
            <a:extLst>
              <a:ext uri="{FF2B5EF4-FFF2-40B4-BE49-F238E27FC236}">
                <a16:creationId xmlns:a16="http://schemas.microsoft.com/office/drawing/2014/main" id="{4E62F3E0-B321-10F7-8161-4CD4B462E9D1}"/>
              </a:ext>
            </a:extLst>
          </p:cNvPr>
          <p:cNvSpPr txBox="1">
            <a:spLocks/>
          </p:cNvSpPr>
          <p:nvPr/>
        </p:nvSpPr>
        <p:spPr>
          <a:xfrm>
            <a:off x="371475" y="105984"/>
            <a:ext cx="1144905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kern="0" noProof="0" dirty="0">
                <a:solidFill>
                  <a:srgbClr val="E6791E"/>
                </a:solidFill>
              </a:rPr>
              <a:t>Answers</a:t>
            </a:r>
            <a:endParaRPr lang="en-GB" noProof="0" dirty="0">
              <a:solidFill>
                <a:srgbClr val="E6791E"/>
              </a:solidFill>
              <a:cs typeface="Montserrat Alternates Black"/>
            </a:endParaRPr>
          </a:p>
        </p:txBody>
      </p:sp>
      <p:sp>
        <p:nvSpPr>
          <p:cNvPr id="84" name="Multiplication Sign 83">
            <a:extLst>
              <a:ext uri="{FF2B5EF4-FFF2-40B4-BE49-F238E27FC236}">
                <a16:creationId xmlns:a16="http://schemas.microsoft.com/office/drawing/2014/main" id="{47B6F0DA-7B89-691E-04AD-304D1808E94E}"/>
              </a:ext>
            </a:extLst>
          </p:cNvPr>
          <p:cNvSpPr/>
          <p:nvPr/>
        </p:nvSpPr>
        <p:spPr>
          <a:xfrm>
            <a:off x="2766440" y="776530"/>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5" name="Multiplication Sign 84">
            <a:extLst>
              <a:ext uri="{FF2B5EF4-FFF2-40B4-BE49-F238E27FC236}">
                <a16:creationId xmlns:a16="http://schemas.microsoft.com/office/drawing/2014/main" id="{2D84937A-A2E2-16C5-F661-83EF1A483DFD}"/>
              </a:ext>
            </a:extLst>
          </p:cNvPr>
          <p:cNvSpPr/>
          <p:nvPr/>
        </p:nvSpPr>
        <p:spPr>
          <a:xfrm>
            <a:off x="1019769" y="3277667"/>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6" name="Multiplication Sign 85">
            <a:extLst>
              <a:ext uri="{FF2B5EF4-FFF2-40B4-BE49-F238E27FC236}">
                <a16:creationId xmlns:a16="http://schemas.microsoft.com/office/drawing/2014/main" id="{56787AF8-655E-1003-F50D-2B648501D750}"/>
              </a:ext>
            </a:extLst>
          </p:cNvPr>
          <p:cNvSpPr/>
          <p:nvPr/>
        </p:nvSpPr>
        <p:spPr>
          <a:xfrm>
            <a:off x="6207575" y="3265007"/>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7" name="Multiplication Sign 86">
            <a:extLst>
              <a:ext uri="{FF2B5EF4-FFF2-40B4-BE49-F238E27FC236}">
                <a16:creationId xmlns:a16="http://schemas.microsoft.com/office/drawing/2014/main" id="{29CE6384-10C2-4638-2FC1-E0A43B77561F}"/>
              </a:ext>
            </a:extLst>
          </p:cNvPr>
          <p:cNvSpPr/>
          <p:nvPr/>
        </p:nvSpPr>
        <p:spPr>
          <a:xfrm>
            <a:off x="9481749" y="3254733"/>
            <a:ext cx="1647573" cy="2097690"/>
          </a:xfrm>
          <a:prstGeom prst="mathMultiply">
            <a:avLst/>
          </a:prstGeom>
          <a:solidFill>
            <a:srgbClr val="052756">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Rectangle 2">
            <a:extLst>
              <a:ext uri="{FF2B5EF4-FFF2-40B4-BE49-F238E27FC236}">
                <a16:creationId xmlns:a16="http://schemas.microsoft.com/office/drawing/2014/main" id="{6B0632E0-E51A-88D2-75DE-C58F77C88B38}"/>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06397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F77C-92D4-189B-B003-486DF1B857DB}"/>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7BB74FC9-4371-E950-D928-7AAA57BC4712}"/>
              </a:ext>
            </a:extLst>
          </p:cNvPr>
          <p:cNvSpPr>
            <a:spLocks noGrp="1"/>
          </p:cNvSpPr>
          <p:nvPr>
            <p:ph type="title"/>
          </p:nvPr>
        </p:nvSpPr>
        <p:spPr/>
        <p:txBody>
          <a:bodyPr/>
          <a:lstStyle/>
          <a:p>
            <a:r>
              <a:rPr lang="en-GB" noProof="0" dirty="0"/>
              <a:t>Why should I vote? </a:t>
            </a:r>
            <a:endParaRPr lang="en-GB" noProof="0" dirty="0">
              <a:cs typeface="Montserrat Alternates Black"/>
            </a:endParaRPr>
          </a:p>
        </p:txBody>
      </p:sp>
      <p:sp>
        <p:nvSpPr>
          <p:cNvPr id="2" name="Content Placeholder 1">
            <a:extLst>
              <a:ext uri="{FF2B5EF4-FFF2-40B4-BE49-F238E27FC236}">
                <a16:creationId xmlns:a16="http://schemas.microsoft.com/office/drawing/2014/main" id="{C194F527-17B2-68FE-AC70-7375430B1322}"/>
              </a:ext>
            </a:extLst>
          </p:cNvPr>
          <p:cNvSpPr>
            <a:spLocks noGrp="1"/>
          </p:cNvSpPr>
          <p:nvPr>
            <p:ph type="body" sz="quarter" idx="11"/>
          </p:nvPr>
        </p:nvSpPr>
        <p:spPr>
          <a:xfrm>
            <a:off x="371475" y="1658938"/>
            <a:ext cx="5611314" cy="4227558"/>
          </a:xfrm>
        </p:spPr>
        <p:txBody>
          <a:bodyPr/>
          <a:lstStyle/>
          <a:p>
            <a:r>
              <a:rPr lang="en-GB" sz="2400" noProof="0" dirty="0"/>
              <a:t>The Senedd has passed many different laws throughout its history. </a:t>
            </a:r>
          </a:p>
          <a:p>
            <a:endParaRPr lang="en-GB" sz="2400" noProof="0" dirty="0"/>
          </a:p>
          <a:p>
            <a:r>
              <a:rPr lang="en-GB" sz="2400" noProof="0" dirty="0"/>
              <a:t>Look at the images:</a:t>
            </a:r>
          </a:p>
          <a:p>
            <a:pPr marL="342900" indent="-342900">
              <a:buFont typeface="Arial" panose="020B0604020202020204" pitchFamily="34" charset="0"/>
              <a:buChar char="•"/>
            </a:pPr>
            <a:r>
              <a:rPr lang="en-GB" sz="2400" noProof="0" dirty="0"/>
              <a:t>Which laws do they represent?</a:t>
            </a:r>
          </a:p>
        </p:txBody>
      </p:sp>
      <p:pic>
        <p:nvPicPr>
          <p:cNvPr id="8" name="Picture 7">
            <a:extLst>
              <a:ext uri="{FF2B5EF4-FFF2-40B4-BE49-F238E27FC236}">
                <a16:creationId xmlns:a16="http://schemas.microsoft.com/office/drawing/2014/main" id="{4B1E8B67-4C22-106D-E5EF-0897939FCEED}"/>
              </a:ext>
            </a:extLst>
          </p:cNvPr>
          <p:cNvPicPr>
            <a:picLocks noChangeAspect="1"/>
          </p:cNvPicPr>
          <p:nvPr/>
        </p:nvPicPr>
        <p:blipFill>
          <a:blip r:embed="rId3">
            <a:extLst>
              <a:ext uri="{28A0092B-C50C-407E-A947-70E740481C1C}">
                <a14:useLocalDpi xmlns:a14="http://schemas.microsoft.com/office/drawing/2010/main" val="0"/>
              </a:ext>
            </a:extLst>
          </a:blip>
          <a:srcRect l="14392" r="14392"/>
          <a:stretch/>
        </p:blipFill>
        <p:spPr>
          <a:xfrm>
            <a:off x="10367246" y="791853"/>
            <a:ext cx="1619976" cy="1619652"/>
          </a:xfrm>
          <a:prstGeom prst="rect">
            <a:avLst/>
          </a:prstGeom>
        </p:spPr>
      </p:pic>
      <p:pic>
        <p:nvPicPr>
          <p:cNvPr id="10" name="Picture 9">
            <a:extLst>
              <a:ext uri="{FF2B5EF4-FFF2-40B4-BE49-F238E27FC236}">
                <a16:creationId xmlns:a16="http://schemas.microsoft.com/office/drawing/2014/main" id="{1F219C60-ABEA-2D1C-A0AC-46F407654A5C}"/>
              </a:ext>
            </a:extLst>
          </p:cNvPr>
          <p:cNvPicPr>
            <a:picLocks noChangeAspect="1"/>
          </p:cNvPicPr>
          <p:nvPr/>
        </p:nvPicPr>
        <p:blipFill>
          <a:blip r:embed="rId4">
            <a:extLst>
              <a:ext uri="{28A0092B-C50C-407E-A947-70E740481C1C}">
                <a14:useLocalDpi xmlns:a14="http://schemas.microsoft.com/office/drawing/2010/main" val="0"/>
              </a:ext>
            </a:extLst>
          </a:blip>
          <a:srcRect t="10594" b="10594"/>
          <a:stretch/>
        </p:blipFill>
        <p:spPr>
          <a:xfrm>
            <a:off x="6978586" y="813925"/>
            <a:ext cx="1579967" cy="1579651"/>
          </a:xfrm>
          <a:prstGeom prst="rect">
            <a:avLst/>
          </a:prstGeom>
        </p:spPr>
      </p:pic>
      <p:pic>
        <p:nvPicPr>
          <p:cNvPr id="12" name="Picture 11">
            <a:extLst>
              <a:ext uri="{FF2B5EF4-FFF2-40B4-BE49-F238E27FC236}">
                <a16:creationId xmlns:a16="http://schemas.microsoft.com/office/drawing/2014/main" id="{D0789E3A-66EC-1D61-2899-BA45D94220E1}"/>
              </a:ext>
            </a:extLst>
          </p:cNvPr>
          <p:cNvPicPr>
            <a:picLocks noChangeAspect="1"/>
          </p:cNvPicPr>
          <p:nvPr/>
        </p:nvPicPr>
        <p:blipFill>
          <a:blip r:embed="rId5">
            <a:extLst>
              <a:ext uri="{28A0092B-C50C-407E-A947-70E740481C1C}">
                <a14:useLocalDpi xmlns:a14="http://schemas.microsoft.com/office/drawing/2010/main" val="0"/>
              </a:ext>
            </a:extLst>
          </a:blip>
          <a:srcRect l="16803" r="16803"/>
          <a:stretch/>
        </p:blipFill>
        <p:spPr>
          <a:xfrm>
            <a:off x="8678021" y="799558"/>
            <a:ext cx="1604497" cy="1604177"/>
          </a:xfrm>
          <a:prstGeom prst="rect">
            <a:avLst/>
          </a:prstGeom>
        </p:spPr>
      </p:pic>
      <p:pic>
        <p:nvPicPr>
          <p:cNvPr id="11" name="Picture 10">
            <a:extLst>
              <a:ext uri="{FF2B5EF4-FFF2-40B4-BE49-F238E27FC236}">
                <a16:creationId xmlns:a16="http://schemas.microsoft.com/office/drawing/2014/main" id="{09CC09F1-6470-C48D-E89D-5639FEDB29F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70430" y="4819668"/>
            <a:ext cx="2392083" cy="1594721"/>
          </a:xfrm>
          <a:prstGeom prst="rect">
            <a:avLst/>
          </a:prstGeom>
        </p:spPr>
      </p:pic>
      <p:pic>
        <p:nvPicPr>
          <p:cNvPr id="1026" name="Picture 2" descr="Welsh Health Minister celebrates that 'Opt-out organ donation scheme has  transformed lives' - NHS Organ Donation">
            <a:extLst>
              <a:ext uri="{FF2B5EF4-FFF2-40B4-BE49-F238E27FC236}">
                <a16:creationId xmlns:a16="http://schemas.microsoft.com/office/drawing/2014/main" id="{98182D00-3C46-77DA-A6AA-41CC976A35A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7520396" y="2879471"/>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prescriptions 'saving Welsh NHS money for 10 years' - BBC News">
            <a:extLst>
              <a:ext uri="{FF2B5EF4-FFF2-40B4-BE49-F238E27FC236}">
                <a16:creationId xmlns:a16="http://schemas.microsoft.com/office/drawing/2014/main" id="{3F94A96E-6CD6-449F-04E5-659B0DD2D9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4" r="14677"/>
          <a:stretch>
            <a:fillRect/>
          </a:stretch>
        </p:blipFill>
        <p:spPr bwMode="auto">
          <a:xfrm>
            <a:off x="9891486" y="2884887"/>
            <a:ext cx="1889034" cy="15770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D0A7553-9A01-E650-3BB2-9F3F86346616}"/>
              </a:ext>
            </a:extLst>
          </p:cNvPr>
          <p:cNvSpPr/>
          <p:nvPr/>
        </p:nvSpPr>
        <p:spPr>
          <a:xfrm>
            <a:off x="60960" y="5617029"/>
            <a:ext cx="2838994" cy="12409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56596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DA68C-87A7-1FE0-B3B0-BDD5CA9561F0}"/>
              </a:ext>
            </a:extLst>
          </p:cNvPr>
          <p:cNvSpPr>
            <a:spLocks noGrp="1"/>
          </p:cNvSpPr>
          <p:nvPr>
            <p:ph type="title"/>
          </p:nvPr>
        </p:nvSpPr>
        <p:spPr/>
        <p:txBody>
          <a:bodyPr/>
          <a:lstStyle/>
          <a:p>
            <a:r>
              <a:rPr lang="en-GB" sz="4400" noProof="0" dirty="0">
                <a:ea typeface="+mj-lt"/>
                <a:cs typeface="+mj-lt"/>
              </a:rPr>
              <a:t>Laws passed by the Senedd</a:t>
            </a:r>
            <a:endParaRPr lang="en-GB" noProof="0" dirty="0">
              <a:solidFill>
                <a:srgbClr val="000000"/>
              </a:solidFill>
              <a:ea typeface="+mj-lt"/>
              <a:cs typeface="+mj-lt"/>
            </a:endParaRPr>
          </a:p>
        </p:txBody>
      </p:sp>
      <p:pic>
        <p:nvPicPr>
          <p:cNvPr id="4" name="Picture 3">
            <a:extLst>
              <a:ext uri="{FF2B5EF4-FFF2-40B4-BE49-F238E27FC236}">
                <a16:creationId xmlns:a16="http://schemas.microsoft.com/office/drawing/2014/main" id="{3EC858C6-3ABF-3BD6-D525-96A40BFE8D34}"/>
              </a:ext>
            </a:extLst>
          </p:cNvPr>
          <p:cNvPicPr preferRelativeResize="0">
            <a:picLocks/>
          </p:cNvPicPr>
          <p:nvPr/>
        </p:nvPicPr>
        <p:blipFill>
          <a:blip r:embed="rId3">
            <a:extLst>
              <a:ext uri="{28A0092B-C50C-407E-A947-70E740481C1C}">
                <a14:useLocalDpi xmlns:a14="http://schemas.microsoft.com/office/drawing/2010/main" val="0"/>
              </a:ext>
            </a:extLst>
          </a:blip>
          <a:srcRect l="14392" r="14392"/>
          <a:stretch/>
        </p:blipFill>
        <p:spPr>
          <a:xfrm>
            <a:off x="4169504" y="1968400"/>
            <a:ext cx="1800000" cy="1602000"/>
          </a:xfrm>
          <a:prstGeom prst="rect">
            <a:avLst/>
          </a:prstGeom>
        </p:spPr>
      </p:pic>
      <p:pic>
        <p:nvPicPr>
          <p:cNvPr id="7" name="Picture 6">
            <a:extLst>
              <a:ext uri="{FF2B5EF4-FFF2-40B4-BE49-F238E27FC236}">
                <a16:creationId xmlns:a16="http://schemas.microsoft.com/office/drawing/2014/main" id="{2C286C47-A8AF-1378-6D07-3538DA176A4E}"/>
              </a:ext>
            </a:extLst>
          </p:cNvPr>
          <p:cNvPicPr preferRelativeResize="0">
            <a:picLocks/>
          </p:cNvPicPr>
          <p:nvPr/>
        </p:nvPicPr>
        <p:blipFill>
          <a:blip r:embed="rId4">
            <a:extLst>
              <a:ext uri="{28A0092B-C50C-407E-A947-70E740481C1C}">
                <a14:useLocalDpi xmlns:a14="http://schemas.microsoft.com/office/drawing/2010/main" val="0"/>
              </a:ext>
            </a:extLst>
          </a:blip>
          <a:srcRect t="10594" b="10594"/>
          <a:stretch/>
        </p:blipFill>
        <p:spPr>
          <a:xfrm>
            <a:off x="226915" y="1973207"/>
            <a:ext cx="1800000" cy="1602000"/>
          </a:xfrm>
          <a:prstGeom prst="rect">
            <a:avLst/>
          </a:prstGeom>
        </p:spPr>
      </p:pic>
      <p:pic>
        <p:nvPicPr>
          <p:cNvPr id="9" name="Picture 8">
            <a:extLst>
              <a:ext uri="{FF2B5EF4-FFF2-40B4-BE49-F238E27FC236}">
                <a16:creationId xmlns:a16="http://schemas.microsoft.com/office/drawing/2014/main" id="{7506A8FC-756B-2148-6D1E-847A0A31BBC0}"/>
              </a:ext>
            </a:extLst>
          </p:cNvPr>
          <p:cNvPicPr preferRelativeResize="0">
            <a:picLocks/>
          </p:cNvPicPr>
          <p:nvPr/>
        </p:nvPicPr>
        <p:blipFill>
          <a:blip r:embed="rId5">
            <a:extLst>
              <a:ext uri="{28A0092B-C50C-407E-A947-70E740481C1C}">
                <a14:useLocalDpi xmlns:a14="http://schemas.microsoft.com/office/drawing/2010/main" val="0"/>
              </a:ext>
            </a:extLst>
          </a:blip>
          <a:srcRect l="16803" r="16803"/>
          <a:stretch/>
        </p:blipFill>
        <p:spPr>
          <a:xfrm>
            <a:off x="2180256" y="1977400"/>
            <a:ext cx="1800000" cy="1602000"/>
          </a:xfrm>
          <a:prstGeom prst="rect">
            <a:avLst/>
          </a:prstGeom>
        </p:spPr>
      </p:pic>
      <p:pic>
        <p:nvPicPr>
          <p:cNvPr id="12" name="Picture 11">
            <a:extLst>
              <a:ext uri="{FF2B5EF4-FFF2-40B4-BE49-F238E27FC236}">
                <a16:creationId xmlns:a16="http://schemas.microsoft.com/office/drawing/2014/main" id="{45ED8A0E-1FA8-8E59-A5F2-66E0CAC7BF36}"/>
              </a:ext>
            </a:extLst>
          </p:cNvPr>
          <p:cNvPicPr preferRelativeResize="0">
            <a:picLocks/>
          </p:cNvPicPr>
          <p:nvPr/>
        </p:nvPicPr>
        <p:blipFill>
          <a:blip r:embed="rId6">
            <a:extLst>
              <a:ext uri="{28A0092B-C50C-407E-A947-70E740481C1C}">
                <a14:useLocalDpi xmlns:a14="http://schemas.microsoft.com/office/drawing/2010/main" val="0"/>
              </a:ext>
            </a:extLst>
          </a:blip>
          <a:srcRect r="24388"/>
          <a:stretch>
            <a:fillRect/>
          </a:stretch>
        </p:blipFill>
        <p:spPr>
          <a:xfrm>
            <a:off x="8109640" y="1968400"/>
            <a:ext cx="1800000" cy="1602000"/>
          </a:xfrm>
          <a:prstGeom prst="rect">
            <a:avLst/>
          </a:prstGeom>
        </p:spPr>
      </p:pic>
      <p:sp>
        <p:nvSpPr>
          <p:cNvPr id="14" name="Rectangle 13">
            <a:extLst>
              <a:ext uri="{FF2B5EF4-FFF2-40B4-BE49-F238E27FC236}">
                <a16:creationId xmlns:a16="http://schemas.microsoft.com/office/drawing/2014/main" id="{60148A5A-9DC0-EA77-807D-262FC09CEA61}"/>
              </a:ext>
            </a:extLst>
          </p:cNvPr>
          <p:cNvSpPr/>
          <p:nvPr/>
        </p:nvSpPr>
        <p:spPr>
          <a:xfrm>
            <a:off x="193461" y="376843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Ban on smoking in public places </a:t>
            </a:r>
          </a:p>
        </p:txBody>
      </p:sp>
      <p:sp>
        <p:nvSpPr>
          <p:cNvPr id="15" name="Rectangle 14">
            <a:extLst>
              <a:ext uri="{FF2B5EF4-FFF2-40B4-BE49-F238E27FC236}">
                <a16:creationId xmlns:a16="http://schemas.microsoft.com/office/drawing/2014/main" id="{E7809AED-41EE-5F7C-119A-6B8E7ECBC7B7}"/>
              </a:ext>
            </a:extLst>
          </p:cNvPr>
          <p:cNvSpPr/>
          <p:nvPr/>
        </p:nvSpPr>
        <p:spPr>
          <a:xfrm>
            <a:off x="10115615" y="376843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Free prescriptions</a:t>
            </a:r>
          </a:p>
        </p:txBody>
      </p:sp>
      <p:sp>
        <p:nvSpPr>
          <p:cNvPr id="17" name="Rectangle 16">
            <a:extLst>
              <a:ext uri="{FF2B5EF4-FFF2-40B4-BE49-F238E27FC236}">
                <a16:creationId xmlns:a16="http://schemas.microsoft.com/office/drawing/2014/main" id="{8293E913-5693-1363-93BF-B798EF4A6CD2}"/>
              </a:ext>
            </a:extLst>
          </p:cNvPr>
          <p:cNvSpPr/>
          <p:nvPr/>
        </p:nvSpPr>
        <p:spPr>
          <a:xfrm>
            <a:off x="8109640" y="3768438"/>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20 Mph speed limit for most built up roads</a:t>
            </a:r>
          </a:p>
        </p:txBody>
      </p:sp>
      <p:sp>
        <p:nvSpPr>
          <p:cNvPr id="19" name="Rectangle 18">
            <a:extLst>
              <a:ext uri="{FF2B5EF4-FFF2-40B4-BE49-F238E27FC236}">
                <a16:creationId xmlns:a16="http://schemas.microsoft.com/office/drawing/2014/main" id="{E4074466-9553-54E1-1280-9CADF93EE02E}"/>
              </a:ext>
            </a:extLst>
          </p:cNvPr>
          <p:cNvSpPr/>
          <p:nvPr/>
        </p:nvSpPr>
        <p:spPr>
          <a:xfrm>
            <a:off x="6145703" y="3768439"/>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Presumed consent for organ donation </a:t>
            </a:r>
          </a:p>
        </p:txBody>
      </p:sp>
      <p:sp>
        <p:nvSpPr>
          <p:cNvPr id="23" name="Rectangle 22">
            <a:extLst>
              <a:ext uri="{FF2B5EF4-FFF2-40B4-BE49-F238E27FC236}">
                <a16:creationId xmlns:a16="http://schemas.microsoft.com/office/drawing/2014/main" id="{79844CE8-363E-420A-D0AB-A136BA17827F}"/>
              </a:ext>
            </a:extLst>
          </p:cNvPr>
          <p:cNvSpPr/>
          <p:nvPr/>
        </p:nvSpPr>
        <p:spPr>
          <a:xfrm>
            <a:off x="4169504" y="3768440"/>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5p charge for plastic bags </a:t>
            </a:r>
          </a:p>
        </p:txBody>
      </p:sp>
      <p:sp>
        <p:nvSpPr>
          <p:cNvPr id="29" name="Rectangle 28">
            <a:extLst>
              <a:ext uri="{FF2B5EF4-FFF2-40B4-BE49-F238E27FC236}">
                <a16:creationId xmlns:a16="http://schemas.microsoft.com/office/drawing/2014/main" id="{D1574E43-92FF-0E06-00FC-EBC4DF0F3A12}"/>
              </a:ext>
            </a:extLst>
          </p:cNvPr>
          <p:cNvSpPr/>
          <p:nvPr/>
        </p:nvSpPr>
        <p:spPr>
          <a:xfrm>
            <a:off x="2163529" y="3768441"/>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£1 bus fare for young people aged 16-21</a:t>
            </a:r>
          </a:p>
        </p:txBody>
      </p:sp>
      <p:pic>
        <p:nvPicPr>
          <p:cNvPr id="31" name="Picture 2" descr="Welsh Health Minister celebrates that 'Opt-out organ donation scheme has  transformed lives' - NHS Organ Donation">
            <a:extLst>
              <a:ext uri="{FF2B5EF4-FFF2-40B4-BE49-F238E27FC236}">
                <a16:creationId xmlns:a16="http://schemas.microsoft.com/office/drawing/2014/main" id="{A55CE4C6-39FF-0CC9-288B-C44C5EB416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6171584" y="1968400"/>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prescriptions 'saving Welsh NHS money for 10 years' - BBC News">
            <a:extLst>
              <a:ext uri="{FF2B5EF4-FFF2-40B4-BE49-F238E27FC236}">
                <a16:creationId xmlns:a16="http://schemas.microsoft.com/office/drawing/2014/main" id="{6F5936FC-5BF1-96EF-3D68-C0009FB729F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5" r="20009"/>
          <a:stretch>
            <a:fillRect/>
          </a:stretch>
        </p:blipFill>
        <p:spPr bwMode="auto">
          <a:xfrm>
            <a:off x="10147629" y="1980897"/>
            <a:ext cx="1753296" cy="15895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A95FE9-BC38-0783-C957-D478E53C8785}"/>
              </a:ext>
            </a:extLst>
          </p:cNvPr>
          <p:cNvSpPr/>
          <p:nvPr/>
        </p:nvSpPr>
        <p:spPr>
          <a:xfrm>
            <a:off x="324255" y="5787957"/>
            <a:ext cx="2675106" cy="1021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7296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23"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773C-D8B5-619A-59D9-3C6B3F4D6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D185A-D97B-5E81-451D-2300E43C4C23}"/>
              </a:ext>
            </a:extLst>
          </p:cNvPr>
          <p:cNvSpPr>
            <a:spLocks noGrp="1"/>
          </p:cNvSpPr>
          <p:nvPr>
            <p:ph type="title"/>
          </p:nvPr>
        </p:nvSpPr>
        <p:spPr>
          <a:xfrm>
            <a:off x="226915" y="195994"/>
            <a:ext cx="9774383" cy="1325563"/>
          </a:xfrm>
        </p:spPr>
        <p:txBody>
          <a:bodyPr/>
          <a:lstStyle/>
          <a:p>
            <a:pPr marL="457200" indent="-457200">
              <a:buFont typeface="Arial" panose="020B0604020202020204" pitchFamily="34" charset="0"/>
              <a:buChar char="•"/>
            </a:pPr>
            <a:r>
              <a:rPr lang="en-GB" sz="2400" noProof="0" dirty="0">
                <a:solidFill>
                  <a:schemeClr val="accent3"/>
                </a:solidFill>
                <a:ea typeface="+mj-lt"/>
                <a:cs typeface="+mj-lt"/>
              </a:rPr>
              <a:t>Who do these laws impact? </a:t>
            </a:r>
            <a:br>
              <a:rPr lang="en-GB" sz="2400" noProof="0" dirty="0">
                <a:solidFill>
                  <a:schemeClr val="accent3"/>
                </a:solidFill>
                <a:ea typeface="+mj-lt"/>
                <a:cs typeface="+mj-lt"/>
              </a:rPr>
            </a:br>
            <a:br>
              <a:rPr lang="en-GB" sz="2400" noProof="0" dirty="0">
                <a:solidFill>
                  <a:schemeClr val="accent3"/>
                </a:solidFill>
                <a:ea typeface="+mj-lt"/>
                <a:cs typeface="+mj-lt"/>
              </a:rPr>
            </a:br>
            <a:endParaRPr lang="en-GB" sz="2400" noProof="0" dirty="0">
              <a:solidFill>
                <a:schemeClr val="accent3"/>
              </a:solidFill>
              <a:ea typeface="+mj-lt"/>
              <a:cs typeface="+mj-lt"/>
            </a:endParaRPr>
          </a:p>
        </p:txBody>
      </p:sp>
      <p:pic>
        <p:nvPicPr>
          <p:cNvPr id="4" name="Picture 3">
            <a:extLst>
              <a:ext uri="{FF2B5EF4-FFF2-40B4-BE49-F238E27FC236}">
                <a16:creationId xmlns:a16="http://schemas.microsoft.com/office/drawing/2014/main" id="{99E09E8A-9A8E-ED71-9042-A0AB84BB0075}"/>
              </a:ext>
            </a:extLst>
          </p:cNvPr>
          <p:cNvPicPr preferRelativeResize="0">
            <a:picLocks/>
          </p:cNvPicPr>
          <p:nvPr/>
        </p:nvPicPr>
        <p:blipFill>
          <a:blip r:embed="rId3">
            <a:extLst>
              <a:ext uri="{28A0092B-C50C-407E-A947-70E740481C1C}">
                <a14:useLocalDpi xmlns:a14="http://schemas.microsoft.com/office/drawing/2010/main" val="0"/>
              </a:ext>
            </a:extLst>
          </a:blip>
          <a:srcRect l="14392" r="14392"/>
          <a:stretch/>
        </p:blipFill>
        <p:spPr>
          <a:xfrm>
            <a:off x="4169504" y="2360288"/>
            <a:ext cx="1800000" cy="1602000"/>
          </a:xfrm>
          <a:prstGeom prst="rect">
            <a:avLst/>
          </a:prstGeom>
        </p:spPr>
      </p:pic>
      <p:pic>
        <p:nvPicPr>
          <p:cNvPr id="7" name="Picture 6">
            <a:extLst>
              <a:ext uri="{FF2B5EF4-FFF2-40B4-BE49-F238E27FC236}">
                <a16:creationId xmlns:a16="http://schemas.microsoft.com/office/drawing/2014/main" id="{DA94D4F0-A4D3-2983-68BA-2110B5E0863E}"/>
              </a:ext>
            </a:extLst>
          </p:cNvPr>
          <p:cNvPicPr preferRelativeResize="0">
            <a:picLocks/>
          </p:cNvPicPr>
          <p:nvPr/>
        </p:nvPicPr>
        <p:blipFill>
          <a:blip r:embed="rId4">
            <a:extLst>
              <a:ext uri="{28A0092B-C50C-407E-A947-70E740481C1C}">
                <a14:useLocalDpi xmlns:a14="http://schemas.microsoft.com/office/drawing/2010/main" val="0"/>
              </a:ext>
            </a:extLst>
          </a:blip>
          <a:srcRect t="10594" b="10594"/>
          <a:stretch/>
        </p:blipFill>
        <p:spPr>
          <a:xfrm>
            <a:off x="226915" y="2365095"/>
            <a:ext cx="1800000" cy="1602000"/>
          </a:xfrm>
          <a:prstGeom prst="rect">
            <a:avLst/>
          </a:prstGeom>
        </p:spPr>
      </p:pic>
      <p:pic>
        <p:nvPicPr>
          <p:cNvPr id="9" name="Picture 8">
            <a:extLst>
              <a:ext uri="{FF2B5EF4-FFF2-40B4-BE49-F238E27FC236}">
                <a16:creationId xmlns:a16="http://schemas.microsoft.com/office/drawing/2014/main" id="{9E412974-43C6-EB8B-102F-CD305D4047F9}"/>
              </a:ext>
            </a:extLst>
          </p:cNvPr>
          <p:cNvPicPr preferRelativeResize="0">
            <a:picLocks/>
          </p:cNvPicPr>
          <p:nvPr/>
        </p:nvPicPr>
        <p:blipFill>
          <a:blip r:embed="rId5">
            <a:extLst>
              <a:ext uri="{28A0092B-C50C-407E-A947-70E740481C1C}">
                <a14:useLocalDpi xmlns:a14="http://schemas.microsoft.com/office/drawing/2010/main" val="0"/>
              </a:ext>
            </a:extLst>
          </a:blip>
          <a:srcRect l="16803" r="16803"/>
          <a:stretch/>
        </p:blipFill>
        <p:spPr>
          <a:xfrm>
            <a:off x="2180256" y="2369288"/>
            <a:ext cx="1800000" cy="1602000"/>
          </a:xfrm>
          <a:prstGeom prst="rect">
            <a:avLst/>
          </a:prstGeom>
        </p:spPr>
      </p:pic>
      <p:pic>
        <p:nvPicPr>
          <p:cNvPr id="12" name="Picture 11">
            <a:extLst>
              <a:ext uri="{FF2B5EF4-FFF2-40B4-BE49-F238E27FC236}">
                <a16:creationId xmlns:a16="http://schemas.microsoft.com/office/drawing/2014/main" id="{1D4F6C79-6AB2-0083-921C-3C550D673EA3}"/>
              </a:ext>
            </a:extLst>
          </p:cNvPr>
          <p:cNvPicPr preferRelativeResize="0">
            <a:picLocks/>
          </p:cNvPicPr>
          <p:nvPr/>
        </p:nvPicPr>
        <p:blipFill>
          <a:blip r:embed="rId6">
            <a:extLst>
              <a:ext uri="{28A0092B-C50C-407E-A947-70E740481C1C}">
                <a14:useLocalDpi xmlns:a14="http://schemas.microsoft.com/office/drawing/2010/main" val="0"/>
              </a:ext>
            </a:extLst>
          </a:blip>
          <a:srcRect r="24388"/>
          <a:stretch>
            <a:fillRect/>
          </a:stretch>
        </p:blipFill>
        <p:spPr>
          <a:xfrm>
            <a:off x="8109640" y="2360288"/>
            <a:ext cx="1800000" cy="1602000"/>
          </a:xfrm>
          <a:prstGeom prst="rect">
            <a:avLst/>
          </a:prstGeom>
        </p:spPr>
      </p:pic>
      <p:sp>
        <p:nvSpPr>
          <p:cNvPr id="14" name="Rectangle 13">
            <a:extLst>
              <a:ext uri="{FF2B5EF4-FFF2-40B4-BE49-F238E27FC236}">
                <a16:creationId xmlns:a16="http://schemas.microsoft.com/office/drawing/2014/main" id="{5C84DE34-AB50-0ECA-613E-843DB83037B5}"/>
              </a:ext>
            </a:extLst>
          </p:cNvPr>
          <p:cNvSpPr/>
          <p:nvPr/>
        </p:nvSpPr>
        <p:spPr>
          <a:xfrm>
            <a:off x="193461" y="4160325"/>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Ban on smoking in public places </a:t>
            </a:r>
          </a:p>
        </p:txBody>
      </p:sp>
      <p:sp>
        <p:nvSpPr>
          <p:cNvPr id="15" name="Rectangle 14">
            <a:extLst>
              <a:ext uri="{FF2B5EF4-FFF2-40B4-BE49-F238E27FC236}">
                <a16:creationId xmlns:a16="http://schemas.microsoft.com/office/drawing/2014/main" id="{910ECF70-1561-F791-63FF-2E4925BC64C7}"/>
              </a:ext>
            </a:extLst>
          </p:cNvPr>
          <p:cNvSpPr/>
          <p:nvPr/>
        </p:nvSpPr>
        <p:spPr>
          <a:xfrm>
            <a:off x="10115615" y="4160325"/>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Free prescriptions</a:t>
            </a:r>
          </a:p>
        </p:txBody>
      </p:sp>
      <p:sp>
        <p:nvSpPr>
          <p:cNvPr id="17" name="Rectangle 16">
            <a:extLst>
              <a:ext uri="{FF2B5EF4-FFF2-40B4-BE49-F238E27FC236}">
                <a16:creationId xmlns:a16="http://schemas.microsoft.com/office/drawing/2014/main" id="{6D8B99EE-02AA-E610-2E3C-284930ACF673}"/>
              </a:ext>
            </a:extLst>
          </p:cNvPr>
          <p:cNvSpPr/>
          <p:nvPr/>
        </p:nvSpPr>
        <p:spPr>
          <a:xfrm>
            <a:off x="8109640" y="4160326"/>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20 Mph speed limit for most built up roads</a:t>
            </a:r>
          </a:p>
        </p:txBody>
      </p:sp>
      <p:sp>
        <p:nvSpPr>
          <p:cNvPr id="19" name="Rectangle 18">
            <a:extLst>
              <a:ext uri="{FF2B5EF4-FFF2-40B4-BE49-F238E27FC236}">
                <a16:creationId xmlns:a16="http://schemas.microsoft.com/office/drawing/2014/main" id="{3436C98B-7BB7-77D0-AEB0-DCF95769C70C}"/>
              </a:ext>
            </a:extLst>
          </p:cNvPr>
          <p:cNvSpPr/>
          <p:nvPr/>
        </p:nvSpPr>
        <p:spPr>
          <a:xfrm>
            <a:off x="6145703" y="4160327"/>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Presumed consent for organ donation </a:t>
            </a:r>
          </a:p>
        </p:txBody>
      </p:sp>
      <p:sp>
        <p:nvSpPr>
          <p:cNvPr id="23" name="Rectangle 22">
            <a:extLst>
              <a:ext uri="{FF2B5EF4-FFF2-40B4-BE49-F238E27FC236}">
                <a16:creationId xmlns:a16="http://schemas.microsoft.com/office/drawing/2014/main" id="{DA416BFE-478E-38B3-0B8A-AD3E06269878}"/>
              </a:ext>
            </a:extLst>
          </p:cNvPr>
          <p:cNvSpPr/>
          <p:nvPr/>
        </p:nvSpPr>
        <p:spPr>
          <a:xfrm>
            <a:off x="4169504" y="4160328"/>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5p charge for plastic bags </a:t>
            </a:r>
          </a:p>
        </p:txBody>
      </p:sp>
      <p:sp>
        <p:nvSpPr>
          <p:cNvPr id="29" name="Rectangle 28">
            <a:extLst>
              <a:ext uri="{FF2B5EF4-FFF2-40B4-BE49-F238E27FC236}">
                <a16:creationId xmlns:a16="http://schemas.microsoft.com/office/drawing/2014/main" id="{D4C4627D-2988-3956-2B9B-299AFF2D6783}"/>
              </a:ext>
            </a:extLst>
          </p:cNvPr>
          <p:cNvSpPr/>
          <p:nvPr/>
        </p:nvSpPr>
        <p:spPr>
          <a:xfrm>
            <a:off x="2163529" y="4160329"/>
            <a:ext cx="1891658" cy="153508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1900" noProof="0" dirty="0"/>
              <a:t>£1 bus fare for young people aged 16-21</a:t>
            </a:r>
          </a:p>
        </p:txBody>
      </p:sp>
      <p:pic>
        <p:nvPicPr>
          <p:cNvPr id="31" name="Picture 2" descr="Welsh Health Minister celebrates that 'Opt-out organ donation scheme has  transformed lives' - NHS Organ Donation">
            <a:extLst>
              <a:ext uri="{FF2B5EF4-FFF2-40B4-BE49-F238E27FC236}">
                <a16:creationId xmlns:a16="http://schemas.microsoft.com/office/drawing/2014/main" id="{CC6A897C-51C6-30DB-C437-E5D5935E1F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76" t="10889" r="13084" b="12981"/>
          <a:stretch>
            <a:fillRect/>
          </a:stretch>
        </p:blipFill>
        <p:spPr bwMode="auto">
          <a:xfrm>
            <a:off x="6171584" y="2360288"/>
            <a:ext cx="1700068"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prescriptions 'saving Welsh NHS money for 10 years' - BBC News">
            <a:extLst>
              <a:ext uri="{FF2B5EF4-FFF2-40B4-BE49-F238E27FC236}">
                <a16:creationId xmlns:a16="http://schemas.microsoft.com/office/drawing/2014/main" id="{0B557D8F-BBDB-AE26-6511-EEA68EC665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945" r="20009"/>
          <a:stretch>
            <a:fillRect/>
          </a:stretch>
        </p:blipFill>
        <p:spPr bwMode="auto">
          <a:xfrm>
            <a:off x="10147629" y="2372785"/>
            <a:ext cx="1753296" cy="15895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DD1BAE8E-D8C1-0F68-EF6E-1AAB024DEA1B}"/>
              </a:ext>
            </a:extLst>
          </p:cNvPr>
          <p:cNvSpPr txBox="1">
            <a:spLocks/>
          </p:cNvSpPr>
          <p:nvPr/>
        </p:nvSpPr>
        <p:spPr>
          <a:xfrm>
            <a:off x="226915" y="499805"/>
            <a:ext cx="9774383" cy="1325563"/>
          </a:xfrm>
          <a:prstGeom prst="rect">
            <a:avLst/>
          </a:prstGeom>
        </p:spPr>
        <p:txBody>
          <a:bodyPr lIns="0" tIns="0" rIns="0" bIns="0" anchor="ctr" anchorCtr="0"/>
          <a:lstStyle>
            <a:lvl1pPr algn="l" defTabSz="914400" rtl="0" eaLnBrk="1" latinLnBrk="0" hangingPunct="1">
              <a:lnSpc>
                <a:spcPct val="110000"/>
              </a:lnSpc>
              <a:spcBef>
                <a:spcPts val="600"/>
              </a:spcBef>
              <a:spcAft>
                <a:spcPts val="600"/>
              </a:spcAft>
              <a:buNone/>
              <a:defRPr sz="3200" kern="1200">
                <a:solidFill>
                  <a:srgbClr val="E37608"/>
                </a:solidFill>
                <a:latin typeface="+mj-lt"/>
                <a:ea typeface="+mj-ea"/>
                <a:cs typeface="+mj-cs"/>
              </a:defRPr>
            </a:lvl1pPr>
          </a:lstStyle>
          <a:p>
            <a:pPr marL="457200" indent="-457200">
              <a:buFont typeface="Arial" panose="020B0604020202020204" pitchFamily="34" charset="0"/>
              <a:buChar char="•"/>
            </a:pPr>
            <a:r>
              <a:rPr lang="en-GB" sz="2400" noProof="0" dirty="0">
                <a:solidFill>
                  <a:schemeClr val="accent3"/>
                </a:solidFill>
                <a:ea typeface="+mj-lt"/>
                <a:cs typeface="+mj-lt"/>
              </a:rPr>
              <a:t>What do they suggest about why voting is important in the Senedd election? </a:t>
            </a:r>
          </a:p>
        </p:txBody>
      </p:sp>
      <p:sp>
        <p:nvSpPr>
          <p:cNvPr id="6" name="Rectangle 5">
            <a:extLst>
              <a:ext uri="{FF2B5EF4-FFF2-40B4-BE49-F238E27FC236}">
                <a16:creationId xmlns:a16="http://schemas.microsoft.com/office/drawing/2014/main" id="{CB48D989-38A7-C1AD-D535-9261AFF295E8}"/>
              </a:ext>
            </a:extLst>
          </p:cNvPr>
          <p:cNvSpPr/>
          <p:nvPr/>
        </p:nvSpPr>
        <p:spPr>
          <a:xfrm>
            <a:off x="324255" y="5787957"/>
            <a:ext cx="2675106" cy="10214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218198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79EC1-7DB8-C279-F05C-5BBED1BBAC6B}"/>
              </a:ext>
            </a:extLst>
          </p:cNvPr>
          <p:cNvSpPr>
            <a:spLocks noGrp="1"/>
          </p:cNvSpPr>
          <p:nvPr>
            <p:ph type="title"/>
          </p:nvPr>
        </p:nvSpPr>
        <p:spPr/>
        <p:txBody>
          <a:bodyPr/>
          <a:lstStyle/>
          <a:p>
            <a:r>
              <a:rPr lang="en-GB" noProof="0" dirty="0"/>
              <a:t>How to vote</a:t>
            </a:r>
          </a:p>
        </p:txBody>
      </p:sp>
      <p:sp>
        <p:nvSpPr>
          <p:cNvPr id="4" name="Text Placeholder 3">
            <a:extLst>
              <a:ext uri="{FF2B5EF4-FFF2-40B4-BE49-F238E27FC236}">
                <a16:creationId xmlns:a16="http://schemas.microsoft.com/office/drawing/2014/main" id="{C238B836-9459-E38A-6DE3-15292E0FDCF5}"/>
              </a:ext>
            </a:extLst>
          </p:cNvPr>
          <p:cNvSpPr>
            <a:spLocks noGrp="1"/>
          </p:cNvSpPr>
          <p:nvPr>
            <p:ph type="body" sz="quarter" idx="14"/>
          </p:nvPr>
        </p:nvSpPr>
        <p:spPr/>
        <p:txBody>
          <a:bodyPr/>
          <a:lstStyle/>
          <a:p>
            <a:r>
              <a:rPr lang="en-GB" noProof="0" dirty="0"/>
              <a:t>Watch this video about how to vote in a Senedd election</a:t>
            </a:r>
          </a:p>
        </p:txBody>
      </p:sp>
      <p:pic>
        <p:nvPicPr>
          <p:cNvPr id="5" name="Online Media 6" title="Welcome to Your Vote - Closed Proportional List voting system [English]">
            <a:hlinkClick r:id="" action="ppaction://noaction"/>
            <a:extLst>
              <a:ext uri="{FF2B5EF4-FFF2-40B4-BE49-F238E27FC236}">
                <a16:creationId xmlns:a16="http://schemas.microsoft.com/office/drawing/2014/main" id="{A0DBD85D-934D-F260-7930-CDDE02A251BB}"/>
              </a:ext>
            </a:extLst>
          </p:cNvPr>
          <p:cNvPicPr>
            <a:picLocks noRot="1" noChangeAspect="1"/>
          </p:cNvPicPr>
          <p:nvPr>
            <a:videoFile r:link="rId1"/>
          </p:nvPr>
        </p:nvPicPr>
        <p:blipFill>
          <a:blip r:embed="rId4"/>
          <a:srcRect l="-27" r="-576"/>
          <a:stretch>
            <a:fillRect/>
          </a:stretch>
        </p:blipFill>
        <p:spPr>
          <a:xfrm>
            <a:off x="6660343" y="2356394"/>
            <a:ext cx="5293193" cy="3008780"/>
          </a:xfrm>
          <a:prstGeom prst="rect">
            <a:avLst/>
          </a:prstGeom>
        </p:spPr>
      </p:pic>
      <p:sp>
        <p:nvSpPr>
          <p:cNvPr id="6" name="Rectangle 5">
            <a:extLst>
              <a:ext uri="{FF2B5EF4-FFF2-40B4-BE49-F238E27FC236}">
                <a16:creationId xmlns:a16="http://schemas.microsoft.com/office/drawing/2014/main" id="{8E554426-8585-8FBA-F3C2-481F6FEF1555}"/>
              </a:ext>
            </a:extLst>
          </p:cNvPr>
          <p:cNvSpPr/>
          <p:nvPr/>
        </p:nvSpPr>
        <p:spPr>
          <a:xfrm>
            <a:off x="60960" y="5617029"/>
            <a:ext cx="2838994" cy="12409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683428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C9921-85F6-9042-6B39-E738FA7C6B9D}"/>
              </a:ext>
            </a:extLst>
          </p:cNvPr>
          <p:cNvSpPr>
            <a:spLocks noGrp="1"/>
          </p:cNvSpPr>
          <p:nvPr>
            <p:ph type="title"/>
          </p:nvPr>
        </p:nvSpPr>
        <p:spPr/>
        <p:txBody>
          <a:bodyPr/>
          <a:lstStyle/>
          <a:p>
            <a:r>
              <a:rPr lang="en-GB" noProof="0" dirty="0"/>
              <a:t>How to vote</a:t>
            </a:r>
          </a:p>
        </p:txBody>
      </p:sp>
      <p:sp>
        <p:nvSpPr>
          <p:cNvPr id="4" name="Text Placeholder 3">
            <a:extLst>
              <a:ext uri="{FF2B5EF4-FFF2-40B4-BE49-F238E27FC236}">
                <a16:creationId xmlns:a16="http://schemas.microsoft.com/office/drawing/2014/main" id="{431D1F9B-F9F9-FD39-EDC7-37A9D8FE6E64}"/>
              </a:ext>
            </a:extLst>
          </p:cNvPr>
          <p:cNvSpPr>
            <a:spLocks noGrp="1"/>
          </p:cNvSpPr>
          <p:nvPr>
            <p:ph type="body" sz="quarter" idx="11"/>
          </p:nvPr>
        </p:nvSpPr>
        <p:spPr/>
        <p:txBody>
          <a:bodyPr/>
          <a:lstStyle/>
          <a:p>
            <a:pPr marL="285750" indent="-285750">
              <a:buFont typeface="Arial" panose="020B0604020202020204" pitchFamily="34" charset="0"/>
              <a:buChar char="•"/>
            </a:pPr>
            <a:r>
              <a:rPr lang="en-GB" noProof="0" dirty="0"/>
              <a:t>You get one vote and will be given </a:t>
            </a:r>
            <a:r>
              <a:rPr lang="en-GB" b="1" noProof="0" dirty="0"/>
              <a:t>one</a:t>
            </a:r>
            <a:r>
              <a:rPr lang="en-GB" noProof="0" dirty="0"/>
              <a:t> ballot paper </a:t>
            </a:r>
          </a:p>
          <a:p>
            <a:pPr marL="285750" indent="-285750">
              <a:buFont typeface="Arial" panose="020B0604020202020204" pitchFamily="34" charset="0"/>
              <a:buChar char="•"/>
            </a:pPr>
            <a:r>
              <a:rPr lang="en-GB" noProof="0" dirty="0"/>
              <a:t>You will vote for the </a:t>
            </a:r>
            <a:r>
              <a:rPr lang="en-GB" b="1" noProof="0" dirty="0"/>
              <a:t>political party </a:t>
            </a:r>
            <a:r>
              <a:rPr lang="en-GB" noProof="0" dirty="0"/>
              <a:t>or </a:t>
            </a:r>
            <a:r>
              <a:rPr lang="en-GB" b="1" noProof="0" dirty="0"/>
              <a:t>independent candidate </a:t>
            </a:r>
            <a:r>
              <a:rPr lang="en-GB" noProof="0" dirty="0"/>
              <a:t>you want to represent you in the Senedd </a:t>
            </a:r>
          </a:p>
          <a:p>
            <a:pPr marL="285750" indent="-285750">
              <a:buFont typeface="Arial" panose="020B0604020202020204" pitchFamily="34" charset="0"/>
              <a:buChar char="•"/>
            </a:pPr>
            <a:r>
              <a:rPr lang="en-GB" noProof="0" dirty="0"/>
              <a:t>Always read the </a:t>
            </a:r>
            <a:r>
              <a:rPr lang="en-GB" b="1" noProof="0" dirty="0"/>
              <a:t>instructions</a:t>
            </a:r>
            <a:r>
              <a:rPr lang="en-GB" noProof="0" dirty="0"/>
              <a:t> on your ballot paper – it tells you exactly what to do!</a:t>
            </a:r>
          </a:p>
          <a:p>
            <a:pPr marL="285750" indent="-285750">
              <a:buFont typeface="Arial" panose="020B0604020202020204" pitchFamily="34" charset="0"/>
              <a:buChar char="•"/>
            </a:pPr>
            <a:r>
              <a:rPr lang="en-GB" b="1" noProof="0" dirty="0"/>
              <a:t>Ask for help </a:t>
            </a:r>
            <a:r>
              <a:rPr lang="en-GB" noProof="0" dirty="0"/>
              <a:t>at the polling station if you need equipment or support</a:t>
            </a:r>
          </a:p>
          <a:p>
            <a:endParaRPr lang="en-GB" noProof="0" dirty="0"/>
          </a:p>
        </p:txBody>
      </p:sp>
      <p:sp>
        <p:nvSpPr>
          <p:cNvPr id="7" name="Rectangle 6">
            <a:extLst>
              <a:ext uri="{FF2B5EF4-FFF2-40B4-BE49-F238E27FC236}">
                <a16:creationId xmlns:a16="http://schemas.microsoft.com/office/drawing/2014/main" id="{1D29039E-1BD4-4D66-FFF9-5244655A781A}"/>
              </a:ext>
            </a:extLst>
          </p:cNvPr>
          <p:cNvSpPr/>
          <p:nvPr/>
        </p:nvSpPr>
        <p:spPr>
          <a:xfrm>
            <a:off x="0" y="5617029"/>
            <a:ext cx="2838994" cy="12409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person putting a ballot in a ballot box&#10;&#10;AI-generated content may be incorrect.">
            <a:extLst>
              <a:ext uri="{FF2B5EF4-FFF2-40B4-BE49-F238E27FC236}">
                <a16:creationId xmlns:a16="http://schemas.microsoft.com/office/drawing/2014/main" id="{27D4A1F7-9DD1-94B7-C6FC-F2E5B4A77AEC}"/>
              </a:ext>
            </a:extLst>
          </p:cNvPr>
          <p:cNvPicPr>
            <a:picLocks noChangeAspect="1"/>
          </p:cNvPicPr>
          <p:nvPr/>
        </p:nvPicPr>
        <p:blipFill>
          <a:blip r:embed="rId3"/>
          <a:stretch>
            <a:fillRect/>
          </a:stretch>
        </p:blipFill>
        <p:spPr>
          <a:xfrm>
            <a:off x="7099366" y="1138017"/>
            <a:ext cx="4721159" cy="3425267"/>
          </a:xfrm>
          <a:prstGeom prst="rect">
            <a:avLst/>
          </a:prstGeom>
        </p:spPr>
      </p:pic>
      <p:pic>
        <p:nvPicPr>
          <p:cNvPr id="9" name="Graphic 8" descr="Flip calendar with solid fill">
            <a:extLst>
              <a:ext uri="{FF2B5EF4-FFF2-40B4-BE49-F238E27FC236}">
                <a16:creationId xmlns:a16="http://schemas.microsoft.com/office/drawing/2014/main" id="{AAF9B810-5106-E189-78A3-1CEA23D02E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9366" y="4838625"/>
            <a:ext cx="1589220" cy="1762715"/>
          </a:xfrm>
          <a:prstGeom prst="rect">
            <a:avLst/>
          </a:prstGeom>
        </p:spPr>
      </p:pic>
      <p:sp>
        <p:nvSpPr>
          <p:cNvPr id="10" name="TextBox 9">
            <a:extLst>
              <a:ext uri="{FF2B5EF4-FFF2-40B4-BE49-F238E27FC236}">
                <a16:creationId xmlns:a16="http://schemas.microsoft.com/office/drawing/2014/main" id="{3B6AA605-7019-654C-6CF6-4D3CC0571F29}"/>
              </a:ext>
            </a:extLst>
          </p:cNvPr>
          <p:cNvSpPr txBox="1"/>
          <p:nvPr/>
        </p:nvSpPr>
        <p:spPr>
          <a:xfrm>
            <a:off x="8745248" y="5291921"/>
            <a:ext cx="2614132"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GB" sz="2800" b="1" noProof="0" dirty="0">
                <a:solidFill>
                  <a:schemeClr val="accent3"/>
                </a:solidFill>
                <a:latin typeface="Montserrat Light" panose="00000400000000000000" pitchFamily="2" charset="0"/>
                <a:ea typeface="Calibri"/>
                <a:cs typeface="Calibri"/>
              </a:rPr>
              <a:t>Election day:</a:t>
            </a:r>
          </a:p>
          <a:p>
            <a:pPr algn="ctr"/>
            <a:r>
              <a:rPr lang="en-GB" sz="2800" b="1" noProof="0" dirty="0">
                <a:solidFill>
                  <a:schemeClr val="accent3"/>
                </a:solidFill>
                <a:latin typeface="Montserrat Light" panose="00000400000000000000" pitchFamily="2" charset="0"/>
                <a:ea typeface="Calibri"/>
                <a:cs typeface="Calibri"/>
              </a:rPr>
              <a:t> 7 May 2026</a:t>
            </a:r>
            <a:endParaRPr lang="en-GB" sz="2800" b="1" noProof="0" dirty="0">
              <a:solidFill>
                <a:schemeClr val="accent3"/>
              </a:solidFill>
              <a:latin typeface="Montserrat Light" panose="00000400000000000000" pitchFamily="2" charset="0"/>
            </a:endParaRPr>
          </a:p>
        </p:txBody>
      </p:sp>
    </p:spTree>
    <p:extLst>
      <p:ext uri="{BB962C8B-B14F-4D97-AF65-F5344CB8AC3E}">
        <p14:creationId xmlns:p14="http://schemas.microsoft.com/office/powerpoint/2010/main" val="1240651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CDCF4-3FD3-33A2-0AF5-EDB50719E8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7AD48-20E6-1CBB-576C-A0AF442367CA}"/>
              </a:ext>
            </a:extLst>
          </p:cNvPr>
          <p:cNvSpPr>
            <a:spLocks noGrp="1"/>
          </p:cNvSpPr>
          <p:nvPr>
            <p:ph type="title"/>
          </p:nvPr>
        </p:nvSpPr>
        <p:spPr/>
        <p:txBody>
          <a:bodyPr/>
          <a:lstStyle/>
          <a:p>
            <a:r>
              <a:rPr lang="en-GB" sz="4400" noProof="0" dirty="0">
                <a:cs typeface="Montserrat Alternates Black"/>
              </a:rPr>
              <a:t>Preparing for the election</a:t>
            </a:r>
          </a:p>
        </p:txBody>
      </p:sp>
      <p:sp>
        <p:nvSpPr>
          <p:cNvPr id="3" name="Text Placeholder 2">
            <a:extLst>
              <a:ext uri="{FF2B5EF4-FFF2-40B4-BE49-F238E27FC236}">
                <a16:creationId xmlns:a16="http://schemas.microsoft.com/office/drawing/2014/main" id="{182C42C1-4A6F-1E28-1351-9893D799CD9A}"/>
              </a:ext>
            </a:extLst>
          </p:cNvPr>
          <p:cNvSpPr>
            <a:spLocks noGrp="1"/>
          </p:cNvSpPr>
          <p:nvPr>
            <p:ph type="body" sz="quarter" idx="11"/>
          </p:nvPr>
        </p:nvSpPr>
        <p:spPr>
          <a:xfrm>
            <a:off x="371475" y="1896913"/>
            <a:ext cx="6883850" cy="4055676"/>
          </a:xfrm>
        </p:spPr>
        <p:txBody>
          <a:bodyPr/>
          <a:lstStyle/>
          <a:p>
            <a:pPr marL="285750" indent="-285750">
              <a:buChar char="•"/>
            </a:pPr>
            <a:r>
              <a:rPr lang="en-GB" sz="2200" b="1" noProof="0" dirty="0"/>
              <a:t>Register</a:t>
            </a:r>
            <a:r>
              <a:rPr lang="en-GB" sz="2200" noProof="0" dirty="0"/>
              <a:t> to vote by midnight on </a:t>
            </a:r>
            <a:r>
              <a:rPr lang="en-GB" sz="2200" b="1" noProof="0" dirty="0"/>
              <a:t>20 April 2026</a:t>
            </a:r>
          </a:p>
          <a:p>
            <a:pPr marL="285750" indent="-285750">
              <a:buChar char="•"/>
            </a:pPr>
            <a:r>
              <a:rPr lang="en-GB" sz="2200" noProof="0" dirty="0"/>
              <a:t>Decide </a:t>
            </a:r>
            <a:r>
              <a:rPr lang="en-GB" sz="2200" b="1" noProof="0" dirty="0"/>
              <a:t>how</a:t>
            </a:r>
            <a:r>
              <a:rPr lang="en-GB" sz="2200" noProof="0" dirty="0"/>
              <a:t> you’ll vote (you can vote in person, by post, or by proxy)</a:t>
            </a:r>
          </a:p>
          <a:p>
            <a:pPr marL="285750" indent="-285750">
              <a:buChar char="•"/>
            </a:pPr>
            <a:r>
              <a:rPr lang="en-GB" sz="2200" noProof="0" dirty="0"/>
              <a:t>If you're voting in person, find your </a:t>
            </a:r>
            <a:r>
              <a:rPr lang="en-GB" sz="2200" b="1" noProof="0" dirty="0"/>
              <a:t>polling station</a:t>
            </a:r>
          </a:p>
          <a:p>
            <a:pPr marL="285750" indent="-285750">
              <a:buChar char="•"/>
            </a:pPr>
            <a:r>
              <a:rPr lang="en-GB" sz="2200" noProof="0" dirty="0"/>
              <a:t>Put the </a:t>
            </a:r>
            <a:r>
              <a:rPr lang="en-GB" sz="2200" b="1" noProof="0" dirty="0"/>
              <a:t>date</a:t>
            </a:r>
            <a:r>
              <a:rPr lang="en-GB" sz="2200" noProof="0" dirty="0"/>
              <a:t> in your phone or school planner</a:t>
            </a:r>
          </a:p>
          <a:p>
            <a:pPr marL="285750" indent="-285750">
              <a:buChar char="•"/>
            </a:pPr>
            <a:r>
              <a:rPr lang="en-GB" sz="2200" b="1" noProof="0" dirty="0"/>
              <a:t>Research</a:t>
            </a:r>
            <a:r>
              <a:rPr lang="en-GB" sz="2200" noProof="0" dirty="0"/>
              <a:t> who you can vote for and what they stand for </a:t>
            </a:r>
          </a:p>
          <a:p>
            <a:endParaRPr lang="en-GB" noProof="0" dirty="0"/>
          </a:p>
        </p:txBody>
      </p:sp>
      <p:pic>
        <p:nvPicPr>
          <p:cNvPr id="5" name="Picture 4" descr="A hand putting a piece of paper into a ballot box&#10;&#10;AI-generated content may be incorrect.">
            <a:extLst>
              <a:ext uri="{FF2B5EF4-FFF2-40B4-BE49-F238E27FC236}">
                <a16:creationId xmlns:a16="http://schemas.microsoft.com/office/drawing/2014/main" id="{00F115AB-0C78-4585-88EE-A017031A1CDD}"/>
              </a:ext>
            </a:extLst>
          </p:cNvPr>
          <p:cNvPicPr>
            <a:picLocks noChangeAspect="1"/>
          </p:cNvPicPr>
          <p:nvPr/>
        </p:nvPicPr>
        <p:blipFill>
          <a:blip r:embed="rId3"/>
          <a:stretch>
            <a:fillRect/>
          </a:stretch>
        </p:blipFill>
        <p:spPr>
          <a:xfrm>
            <a:off x="7499466" y="2311818"/>
            <a:ext cx="3970159" cy="2238953"/>
          </a:xfrm>
          <a:prstGeom prst="rect">
            <a:avLst/>
          </a:prstGeom>
        </p:spPr>
      </p:pic>
      <p:pic>
        <p:nvPicPr>
          <p:cNvPr id="7" name="Graphic 6" descr="Flip calendar with solid fill">
            <a:extLst>
              <a:ext uri="{FF2B5EF4-FFF2-40B4-BE49-F238E27FC236}">
                <a16:creationId xmlns:a16="http://schemas.microsoft.com/office/drawing/2014/main" id="{EAB2D02C-5CA3-B898-0EDE-1AC75739C1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4975" y="4969510"/>
            <a:ext cx="1316966" cy="1460739"/>
          </a:xfrm>
          <a:prstGeom prst="rect">
            <a:avLst/>
          </a:prstGeom>
        </p:spPr>
      </p:pic>
      <p:sp>
        <p:nvSpPr>
          <p:cNvPr id="9" name="TextBox 8">
            <a:extLst>
              <a:ext uri="{FF2B5EF4-FFF2-40B4-BE49-F238E27FC236}">
                <a16:creationId xmlns:a16="http://schemas.microsoft.com/office/drawing/2014/main" id="{3D42D9A9-FE01-79E4-C733-8F2748046184}"/>
              </a:ext>
            </a:extLst>
          </p:cNvPr>
          <p:cNvSpPr txBox="1"/>
          <p:nvPr/>
        </p:nvSpPr>
        <p:spPr>
          <a:xfrm>
            <a:off x="8855493" y="5284380"/>
            <a:ext cx="2614132" cy="83099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GB" sz="2400" noProof="0" dirty="0">
                <a:solidFill>
                  <a:schemeClr val="accent3"/>
                </a:solidFill>
                <a:latin typeface="Montserrat Light"/>
                <a:ea typeface="Calibri"/>
                <a:cs typeface="Calibri"/>
              </a:rPr>
              <a:t>Election day:</a:t>
            </a:r>
          </a:p>
          <a:p>
            <a:pPr algn="ctr"/>
            <a:r>
              <a:rPr lang="en-GB" sz="2400" noProof="0" dirty="0">
                <a:solidFill>
                  <a:schemeClr val="accent3"/>
                </a:solidFill>
                <a:latin typeface="Montserrat Light"/>
                <a:ea typeface="Calibri"/>
                <a:cs typeface="Calibri"/>
              </a:rPr>
              <a:t> 7 May 2026</a:t>
            </a:r>
            <a:endParaRPr lang="en-GB" sz="2400" noProof="0" dirty="0">
              <a:solidFill>
                <a:schemeClr val="accent3"/>
              </a:solidFill>
              <a:latin typeface="Montserrat Light"/>
            </a:endParaRPr>
          </a:p>
        </p:txBody>
      </p:sp>
      <p:sp>
        <p:nvSpPr>
          <p:cNvPr id="10" name="Rectangle 9">
            <a:extLst>
              <a:ext uri="{FF2B5EF4-FFF2-40B4-BE49-F238E27FC236}">
                <a16:creationId xmlns:a16="http://schemas.microsoft.com/office/drawing/2014/main" id="{43932ECD-1034-62DD-0473-AB2DD4C7C8D7}"/>
              </a:ext>
            </a:extLst>
          </p:cNvPr>
          <p:cNvSpPr/>
          <p:nvPr/>
        </p:nvSpPr>
        <p:spPr>
          <a:xfrm>
            <a:off x="187569" y="5943600"/>
            <a:ext cx="2942492" cy="785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111647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3685F-F391-498C-30ED-47CD13740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3011C-0846-4211-803F-832666FC085E}"/>
              </a:ext>
            </a:extLst>
          </p:cNvPr>
          <p:cNvSpPr>
            <a:spLocks noGrp="1"/>
          </p:cNvSpPr>
          <p:nvPr>
            <p:ph type="title"/>
          </p:nvPr>
        </p:nvSpPr>
        <p:spPr>
          <a:xfrm>
            <a:off x="371475" y="333375"/>
            <a:ext cx="9177428" cy="1339940"/>
          </a:xfrm>
        </p:spPr>
        <p:txBody>
          <a:bodyPr/>
          <a:lstStyle/>
          <a:p>
            <a:r>
              <a:rPr lang="en-GB" noProof="0" dirty="0">
                <a:ea typeface="+mj-lt"/>
                <a:cs typeface="+mj-lt"/>
              </a:rPr>
              <a:t>How many 16-17 year olds are registered to vote in Wales?</a:t>
            </a:r>
            <a:endParaRPr lang="en-GB" noProof="0" dirty="0">
              <a:solidFill>
                <a:srgbClr val="000000"/>
              </a:solidFill>
              <a:ea typeface="+mj-lt"/>
              <a:cs typeface="+mj-lt"/>
            </a:endParaRPr>
          </a:p>
        </p:txBody>
      </p:sp>
      <p:pic>
        <p:nvPicPr>
          <p:cNvPr id="5" name="Picture 4" descr="A pie chart with numbers and a number of percentages&#10;&#10;AI-generated content may be incorrect.">
            <a:extLst>
              <a:ext uri="{FF2B5EF4-FFF2-40B4-BE49-F238E27FC236}">
                <a16:creationId xmlns:a16="http://schemas.microsoft.com/office/drawing/2014/main" id="{00EA5B31-098C-E01E-3134-EAD74087AF7B}"/>
              </a:ext>
            </a:extLst>
          </p:cNvPr>
          <p:cNvPicPr>
            <a:picLocks noChangeAspect="1"/>
          </p:cNvPicPr>
          <p:nvPr/>
        </p:nvPicPr>
        <p:blipFill>
          <a:blip r:embed="rId3"/>
          <a:srcRect l="19462" r="17598" b="2108"/>
          <a:stretch>
            <a:fillRect/>
          </a:stretch>
        </p:blipFill>
        <p:spPr>
          <a:xfrm>
            <a:off x="1025848" y="2470991"/>
            <a:ext cx="2967992" cy="3168539"/>
          </a:xfrm>
          <a:prstGeom prst="rect">
            <a:avLst/>
          </a:prstGeom>
        </p:spPr>
      </p:pic>
      <p:pic>
        <p:nvPicPr>
          <p:cNvPr id="6" name="Picture 5">
            <a:extLst>
              <a:ext uri="{FF2B5EF4-FFF2-40B4-BE49-F238E27FC236}">
                <a16:creationId xmlns:a16="http://schemas.microsoft.com/office/drawing/2014/main" id="{A043EC6E-1949-CE30-C5C1-CA4FE56D67A4}"/>
              </a:ext>
            </a:extLst>
          </p:cNvPr>
          <p:cNvPicPr>
            <a:picLocks noChangeAspect="1"/>
          </p:cNvPicPr>
          <p:nvPr/>
        </p:nvPicPr>
        <p:blipFill>
          <a:blip r:embed="rId4"/>
          <a:srcRect l="11974" t="5292" r="7563" b="11787"/>
          <a:stretch>
            <a:fillRect/>
          </a:stretch>
        </p:blipFill>
        <p:spPr>
          <a:xfrm>
            <a:off x="4631669" y="2660280"/>
            <a:ext cx="3743104" cy="2911236"/>
          </a:xfrm>
          <a:prstGeom prst="rect">
            <a:avLst/>
          </a:prstGeom>
        </p:spPr>
      </p:pic>
      <p:sp>
        <p:nvSpPr>
          <p:cNvPr id="8" name="TextBox 7">
            <a:extLst>
              <a:ext uri="{FF2B5EF4-FFF2-40B4-BE49-F238E27FC236}">
                <a16:creationId xmlns:a16="http://schemas.microsoft.com/office/drawing/2014/main" id="{C683289A-335C-8A1F-3286-CC10FF868170}"/>
              </a:ext>
            </a:extLst>
          </p:cNvPr>
          <p:cNvSpPr txBox="1"/>
          <p:nvPr/>
        </p:nvSpPr>
        <p:spPr>
          <a:xfrm>
            <a:off x="6007967" y="3955463"/>
            <a:ext cx="1126273" cy="338554"/>
          </a:xfrm>
          <a:prstGeom prst="rect">
            <a:avLst/>
          </a:prstGeom>
          <a:noFill/>
        </p:spPr>
        <p:txBody>
          <a:bodyPr wrap="square" rtlCol="0">
            <a:spAutoFit/>
          </a:bodyPr>
          <a:lstStyle/>
          <a:p>
            <a:pPr algn="ctr"/>
            <a:r>
              <a:rPr lang="en-GB" sz="1600" b="1" noProof="0" dirty="0">
                <a:latin typeface="Montserrat" panose="00000500000000000000" pitchFamily="2" charset="0"/>
              </a:rPr>
              <a:t>+65</a:t>
            </a:r>
          </a:p>
        </p:txBody>
      </p:sp>
      <p:sp>
        <p:nvSpPr>
          <p:cNvPr id="10" name="TextBox 9">
            <a:extLst>
              <a:ext uri="{FF2B5EF4-FFF2-40B4-BE49-F238E27FC236}">
                <a16:creationId xmlns:a16="http://schemas.microsoft.com/office/drawing/2014/main" id="{FDCE854F-73AD-B3EA-E3CA-5C29ABF00F1D}"/>
              </a:ext>
            </a:extLst>
          </p:cNvPr>
          <p:cNvSpPr txBox="1"/>
          <p:nvPr/>
        </p:nvSpPr>
        <p:spPr>
          <a:xfrm>
            <a:off x="1922546" y="3900378"/>
            <a:ext cx="1126273" cy="338554"/>
          </a:xfrm>
          <a:prstGeom prst="rect">
            <a:avLst/>
          </a:prstGeom>
          <a:noFill/>
        </p:spPr>
        <p:txBody>
          <a:bodyPr wrap="square" lIns="91440" tIns="45720" rIns="91440" bIns="45720" rtlCol="0" anchor="t">
            <a:spAutoFit/>
          </a:bodyPr>
          <a:lstStyle/>
          <a:p>
            <a:pPr algn="ctr"/>
            <a:r>
              <a:rPr lang="en-GB" sz="1600" b="1" noProof="0" dirty="0">
                <a:latin typeface="Montserrat"/>
              </a:rPr>
              <a:t>16-17</a:t>
            </a:r>
            <a:endParaRPr lang="en-GB" sz="1600" b="1" noProof="0" dirty="0">
              <a:latin typeface="Montserrat" panose="00000500000000000000" pitchFamily="2" charset="0"/>
            </a:endParaRPr>
          </a:p>
        </p:txBody>
      </p:sp>
      <p:sp>
        <p:nvSpPr>
          <p:cNvPr id="13" name="Rectangle 12">
            <a:extLst>
              <a:ext uri="{FF2B5EF4-FFF2-40B4-BE49-F238E27FC236}">
                <a16:creationId xmlns:a16="http://schemas.microsoft.com/office/drawing/2014/main" id="{17636291-7D78-5D78-D777-CF27C9CE7D43}"/>
              </a:ext>
            </a:extLst>
          </p:cNvPr>
          <p:cNvSpPr/>
          <p:nvPr/>
        </p:nvSpPr>
        <p:spPr>
          <a:xfrm>
            <a:off x="8828710" y="3430020"/>
            <a:ext cx="441748" cy="45337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6" name="Rectangle 15">
            <a:extLst>
              <a:ext uri="{FF2B5EF4-FFF2-40B4-BE49-F238E27FC236}">
                <a16:creationId xmlns:a16="http://schemas.microsoft.com/office/drawing/2014/main" id="{8A7F2412-9D16-8722-3267-97AF400DB4BD}"/>
              </a:ext>
            </a:extLst>
          </p:cNvPr>
          <p:cNvSpPr/>
          <p:nvPr/>
        </p:nvSpPr>
        <p:spPr>
          <a:xfrm>
            <a:off x="8828710" y="4072670"/>
            <a:ext cx="441748" cy="45337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noProof="0" dirty="0"/>
          </a:p>
        </p:txBody>
      </p:sp>
      <p:sp>
        <p:nvSpPr>
          <p:cNvPr id="18" name="TextBox 17">
            <a:extLst>
              <a:ext uri="{FF2B5EF4-FFF2-40B4-BE49-F238E27FC236}">
                <a16:creationId xmlns:a16="http://schemas.microsoft.com/office/drawing/2014/main" id="{394C9259-F175-7424-027A-3D393363974F}"/>
              </a:ext>
            </a:extLst>
          </p:cNvPr>
          <p:cNvSpPr txBox="1"/>
          <p:nvPr/>
        </p:nvSpPr>
        <p:spPr>
          <a:xfrm>
            <a:off x="9542774" y="3520172"/>
            <a:ext cx="1557454" cy="369332"/>
          </a:xfrm>
          <a:prstGeom prst="rect">
            <a:avLst/>
          </a:prstGeom>
          <a:noFill/>
        </p:spPr>
        <p:txBody>
          <a:bodyPr wrap="square" rtlCol="0">
            <a:spAutoFit/>
          </a:bodyPr>
          <a:lstStyle/>
          <a:p>
            <a:r>
              <a:rPr lang="en-GB" noProof="0" dirty="0">
                <a:latin typeface="Montserrat" panose="00000500000000000000" pitchFamily="2" charset="0"/>
              </a:rPr>
              <a:t>Registered </a:t>
            </a:r>
          </a:p>
        </p:txBody>
      </p:sp>
      <p:sp>
        <p:nvSpPr>
          <p:cNvPr id="20" name="TextBox 19">
            <a:extLst>
              <a:ext uri="{FF2B5EF4-FFF2-40B4-BE49-F238E27FC236}">
                <a16:creationId xmlns:a16="http://schemas.microsoft.com/office/drawing/2014/main" id="{BC5E4C1F-2D70-5C70-F0EE-00F3CFBD53D7}"/>
              </a:ext>
            </a:extLst>
          </p:cNvPr>
          <p:cNvSpPr txBox="1"/>
          <p:nvPr/>
        </p:nvSpPr>
        <p:spPr>
          <a:xfrm>
            <a:off x="9542773" y="4075405"/>
            <a:ext cx="1929161" cy="369332"/>
          </a:xfrm>
          <a:prstGeom prst="rect">
            <a:avLst/>
          </a:prstGeom>
          <a:noFill/>
        </p:spPr>
        <p:txBody>
          <a:bodyPr wrap="square" rtlCol="0">
            <a:spAutoFit/>
          </a:bodyPr>
          <a:lstStyle/>
          <a:p>
            <a:r>
              <a:rPr lang="en-GB" noProof="0" dirty="0">
                <a:latin typeface="Montserrat" panose="00000500000000000000" pitchFamily="2" charset="0"/>
              </a:rPr>
              <a:t>Not registered </a:t>
            </a:r>
          </a:p>
        </p:txBody>
      </p:sp>
      <p:sp>
        <p:nvSpPr>
          <p:cNvPr id="22" name="Rectangle 21">
            <a:extLst>
              <a:ext uri="{FF2B5EF4-FFF2-40B4-BE49-F238E27FC236}">
                <a16:creationId xmlns:a16="http://schemas.microsoft.com/office/drawing/2014/main" id="{ABE77E1D-486B-9A96-310E-6D99189D291D}"/>
              </a:ext>
            </a:extLst>
          </p:cNvPr>
          <p:cNvSpPr/>
          <p:nvPr/>
        </p:nvSpPr>
        <p:spPr>
          <a:xfrm>
            <a:off x="302249" y="5986854"/>
            <a:ext cx="2603990" cy="8021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5" name="TextBox 24">
            <a:extLst>
              <a:ext uri="{FF2B5EF4-FFF2-40B4-BE49-F238E27FC236}">
                <a16:creationId xmlns:a16="http://schemas.microsoft.com/office/drawing/2014/main" id="{8589256A-0DE8-C8C3-93BF-FE7BD88840C1}"/>
              </a:ext>
            </a:extLst>
          </p:cNvPr>
          <p:cNvSpPr txBox="1"/>
          <p:nvPr/>
        </p:nvSpPr>
        <p:spPr>
          <a:xfrm>
            <a:off x="367480" y="3042869"/>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noProof="0" dirty="0"/>
              <a:t>57%</a:t>
            </a:r>
          </a:p>
        </p:txBody>
      </p:sp>
      <p:sp>
        <p:nvSpPr>
          <p:cNvPr id="26" name="TextBox 25">
            <a:extLst>
              <a:ext uri="{FF2B5EF4-FFF2-40B4-BE49-F238E27FC236}">
                <a16:creationId xmlns:a16="http://schemas.microsoft.com/office/drawing/2014/main" id="{30B7183D-38CC-129A-0A49-981BA33C71BD}"/>
              </a:ext>
            </a:extLst>
          </p:cNvPr>
          <p:cNvSpPr txBox="1"/>
          <p:nvPr/>
        </p:nvSpPr>
        <p:spPr>
          <a:xfrm>
            <a:off x="3669480" y="257394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noProof="0" dirty="0"/>
              <a:t>43%</a:t>
            </a:r>
          </a:p>
        </p:txBody>
      </p:sp>
      <p:sp>
        <p:nvSpPr>
          <p:cNvPr id="27" name="TextBox 26">
            <a:extLst>
              <a:ext uri="{FF2B5EF4-FFF2-40B4-BE49-F238E27FC236}">
                <a16:creationId xmlns:a16="http://schemas.microsoft.com/office/drawing/2014/main" id="{E698FAEB-0C74-A78F-21C6-746E3BB59A2D}"/>
              </a:ext>
            </a:extLst>
          </p:cNvPr>
          <p:cNvSpPr txBox="1"/>
          <p:nvPr/>
        </p:nvSpPr>
        <p:spPr>
          <a:xfrm>
            <a:off x="7469710" y="5387484"/>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noProof="0" dirty="0"/>
              <a:t>93%</a:t>
            </a:r>
          </a:p>
        </p:txBody>
      </p:sp>
      <p:sp>
        <p:nvSpPr>
          <p:cNvPr id="28" name="TextBox 27">
            <a:extLst>
              <a:ext uri="{FF2B5EF4-FFF2-40B4-BE49-F238E27FC236}">
                <a16:creationId xmlns:a16="http://schemas.microsoft.com/office/drawing/2014/main" id="{0C20F973-CC62-CB40-C37F-5F7E830EB348}"/>
              </a:ext>
            </a:extLst>
          </p:cNvPr>
          <p:cNvSpPr txBox="1"/>
          <p:nvPr/>
        </p:nvSpPr>
        <p:spPr>
          <a:xfrm>
            <a:off x="6238787" y="2202715"/>
            <a:ext cx="6595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noProof="0" dirty="0"/>
              <a:t>7%</a:t>
            </a:r>
          </a:p>
        </p:txBody>
      </p:sp>
      <p:sp>
        <p:nvSpPr>
          <p:cNvPr id="21" name="Rectangle 20">
            <a:extLst>
              <a:ext uri="{FF2B5EF4-FFF2-40B4-BE49-F238E27FC236}">
                <a16:creationId xmlns:a16="http://schemas.microsoft.com/office/drawing/2014/main" id="{A7E17F0F-7CA2-438A-C441-4453319E76FA}"/>
              </a:ext>
            </a:extLst>
          </p:cNvPr>
          <p:cNvSpPr/>
          <p:nvPr/>
        </p:nvSpPr>
        <p:spPr>
          <a:xfrm>
            <a:off x="241191" y="2133452"/>
            <a:ext cx="11543584" cy="3871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36830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805C-8DC4-27BD-2E23-09D5B3BBCB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1F3764-B4C9-753C-E33F-F3BD250E31CF}"/>
              </a:ext>
            </a:extLst>
          </p:cNvPr>
          <p:cNvSpPr>
            <a:spLocks noGrp="1"/>
          </p:cNvSpPr>
          <p:nvPr>
            <p:ph type="title"/>
          </p:nvPr>
        </p:nvSpPr>
        <p:spPr/>
        <p:txBody>
          <a:bodyPr/>
          <a:lstStyle/>
          <a:p>
            <a:r>
              <a:rPr lang="en-GB" sz="4400" noProof="0" dirty="0">
                <a:cs typeface="Montserrat Alternates Black"/>
              </a:rPr>
              <a:t>How to register to vote</a:t>
            </a:r>
          </a:p>
        </p:txBody>
      </p:sp>
      <p:sp>
        <p:nvSpPr>
          <p:cNvPr id="3" name="Text Placeholder 2">
            <a:extLst>
              <a:ext uri="{FF2B5EF4-FFF2-40B4-BE49-F238E27FC236}">
                <a16:creationId xmlns:a16="http://schemas.microsoft.com/office/drawing/2014/main" id="{B08E820D-C119-8EE7-77FF-E0058D28FCD5}"/>
              </a:ext>
            </a:extLst>
          </p:cNvPr>
          <p:cNvSpPr>
            <a:spLocks noGrp="1"/>
          </p:cNvSpPr>
          <p:nvPr>
            <p:ph type="body" sz="quarter" idx="11"/>
          </p:nvPr>
        </p:nvSpPr>
        <p:spPr>
          <a:xfrm>
            <a:off x="371475" y="2040687"/>
            <a:ext cx="6883850" cy="4055676"/>
          </a:xfrm>
        </p:spPr>
        <p:txBody>
          <a:bodyPr/>
          <a:lstStyle/>
          <a:p>
            <a:pPr marL="285750" indent="-285750">
              <a:buChar char="•"/>
            </a:pPr>
            <a:r>
              <a:rPr lang="en-GB" sz="2200" noProof="0" dirty="0">
                <a:solidFill>
                  <a:srgbClr val="383836"/>
                </a:solidFill>
                <a:latin typeface="Montserrat"/>
              </a:rPr>
              <a:t>You can register to vote in a Senedd election when you’re </a:t>
            </a:r>
            <a:r>
              <a:rPr lang="en-GB" sz="2200" b="1" noProof="0" dirty="0">
                <a:solidFill>
                  <a:srgbClr val="383836"/>
                </a:solidFill>
                <a:latin typeface="Montserrat"/>
              </a:rPr>
              <a:t>14</a:t>
            </a:r>
          </a:p>
          <a:p>
            <a:pPr marL="285750" indent="-285750">
              <a:buChar char="•"/>
            </a:pPr>
            <a:r>
              <a:rPr lang="en-GB" sz="2200" noProof="0" dirty="0">
                <a:solidFill>
                  <a:srgbClr val="383836"/>
                </a:solidFill>
                <a:latin typeface="Montserrat"/>
              </a:rPr>
              <a:t>You’ll be asked for your National Insurance number (but you can still register if you don’t have one)</a:t>
            </a:r>
          </a:p>
          <a:p>
            <a:pPr marL="285750" indent="-285750">
              <a:buChar char="•"/>
            </a:pPr>
            <a:r>
              <a:rPr lang="en-GB" sz="2200" noProof="0" dirty="0">
                <a:solidFill>
                  <a:srgbClr val="383836"/>
                </a:solidFill>
                <a:latin typeface="Montserrat"/>
              </a:rPr>
              <a:t>It only takes </a:t>
            </a:r>
            <a:r>
              <a:rPr lang="en-GB" sz="2200" b="1" noProof="0" dirty="0">
                <a:solidFill>
                  <a:srgbClr val="383836"/>
                </a:solidFill>
                <a:latin typeface="Montserrat"/>
              </a:rPr>
              <a:t>five minutes</a:t>
            </a:r>
          </a:p>
          <a:p>
            <a:pPr>
              <a:lnSpc>
                <a:spcPct val="90000"/>
              </a:lnSpc>
              <a:spcBef>
                <a:spcPts val="1000"/>
              </a:spcBef>
              <a:spcAft>
                <a:spcPts val="0"/>
              </a:spcAft>
            </a:pPr>
            <a:endParaRPr lang="en-GB" sz="2200" noProof="0" dirty="0">
              <a:solidFill>
                <a:srgbClr val="383836"/>
              </a:solidFill>
              <a:latin typeface="Montserrat"/>
            </a:endParaRPr>
          </a:p>
          <a:p>
            <a:pPr marL="285750" indent="-285750">
              <a:lnSpc>
                <a:spcPct val="90000"/>
              </a:lnSpc>
              <a:spcBef>
                <a:spcPts val="1000"/>
              </a:spcBef>
              <a:spcAft>
                <a:spcPts val="0"/>
              </a:spcAft>
              <a:buFont typeface="Wingdings,Sans-Serif" panose="020B0604020202020204" pitchFamily="34" charset="0"/>
              <a:buChar char="ü"/>
            </a:pPr>
            <a:r>
              <a:rPr lang="en-GB" sz="2200" noProof="0" dirty="0">
                <a:solidFill>
                  <a:srgbClr val="383836"/>
                </a:solidFill>
                <a:latin typeface="Montserrat"/>
              </a:rPr>
              <a:t>Register online at </a:t>
            </a:r>
            <a:r>
              <a:rPr lang="en-GB" sz="2200" b="1" noProof="0" dirty="0">
                <a:solidFill>
                  <a:srgbClr val="383836"/>
                </a:solidFill>
                <a:latin typeface="Montserrat"/>
              </a:rPr>
              <a:t>gov.uk/</a:t>
            </a:r>
            <a:r>
              <a:rPr lang="en-GB" sz="2200" b="1" noProof="0" dirty="0" err="1">
                <a:solidFill>
                  <a:srgbClr val="383836"/>
                </a:solidFill>
                <a:latin typeface="Montserrat"/>
              </a:rPr>
              <a:t>registertovote</a:t>
            </a:r>
            <a:endParaRPr lang="en-GB" sz="2200" noProof="0" dirty="0">
              <a:latin typeface="Montserrat"/>
            </a:endParaRPr>
          </a:p>
          <a:p>
            <a:endParaRPr lang="en-GB" sz="2200" b="1" noProof="0" dirty="0"/>
          </a:p>
          <a:p>
            <a:endParaRPr lang="en-GB" noProof="0" dirty="0"/>
          </a:p>
        </p:txBody>
      </p:sp>
      <p:sp>
        <p:nvSpPr>
          <p:cNvPr id="10" name="Rectangle 9">
            <a:extLst>
              <a:ext uri="{FF2B5EF4-FFF2-40B4-BE49-F238E27FC236}">
                <a16:creationId xmlns:a16="http://schemas.microsoft.com/office/drawing/2014/main" id="{62EACF8B-A467-5834-848F-2AAC21C5F09A}"/>
              </a:ext>
            </a:extLst>
          </p:cNvPr>
          <p:cNvSpPr/>
          <p:nvPr/>
        </p:nvSpPr>
        <p:spPr>
          <a:xfrm>
            <a:off x="187569" y="5943600"/>
            <a:ext cx="2942492" cy="7854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person holding a cell phone&#10;&#10;AI-generated content may be incorrect.">
            <a:extLst>
              <a:ext uri="{FF2B5EF4-FFF2-40B4-BE49-F238E27FC236}">
                <a16:creationId xmlns:a16="http://schemas.microsoft.com/office/drawing/2014/main" id="{5A9334B4-7249-5777-62F2-A017046BB561}"/>
              </a:ext>
            </a:extLst>
          </p:cNvPr>
          <p:cNvPicPr>
            <a:picLocks noChangeAspect="1"/>
          </p:cNvPicPr>
          <p:nvPr/>
        </p:nvPicPr>
        <p:blipFill>
          <a:blip r:embed="rId3"/>
          <a:srcRect l="6300" t="18358" r="22826" b="15390"/>
          <a:stretch>
            <a:fillRect/>
          </a:stretch>
        </p:blipFill>
        <p:spPr>
          <a:xfrm>
            <a:off x="7389702" y="2549606"/>
            <a:ext cx="4159045" cy="2186916"/>
          </a:xfrm>
          <a:prstGeom prst="rect">
            <a:avLst/>
          </a:prstGeom>
        </p:spPr>
      </p:pic>
    </p:spTree>
    <p:extLst>
      <p:ext uri="{BB962C8B-B14F-4D97-AF65-F5344CB8AC3E}">
        <p14:creationId xmlns:p14="http://schemas.microsoft.com/office/powerpoint/2010/main" val="274263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D08B0-81EF-C426-CEF8-4B4DF539FA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672009-6972-C4C2-C3C3-60D49A6C1030}"/>
              </a:ext>
            </a:extLst>
          </p:cNvPr>
          <p:cNvSpPr>
            <a:spLocks noGrp="1"/>
          </p:cNvSpPr>
          <p:nvPr>
            <p:ph type="title"/>
          </p:nvPr>
        </p:nvSpPr>
        <p:spPr/>
        <p:txBody>
          <a:bodyPr/>
          <a:lstStyle/>
          <a:p>
            <a:r>
              <a:rPr lang="en-GB" noProof="0" dirty="0"/>
              <a:t>Senedd Election 2026</a:t>
            </a:r>
          </a:p>
        </p:txBody>
      </p:sp>
      <p:sp>
        <p:nvSpPr>
          <p:cNvPr id="5" name="Text Placeholder 4">
            <a:extLst>
              <a:ext uri="{FF2B5EF4-FFF2-40B4-BE49-F238E27FC236}">
                <a16:creationId xmlns:a16="http://schemas.microsoft.com/office/drawing/2014/main" id="{D125705D-9F97-9944-AFFD-8892075F7B74}"/>
              </a:ext>
            </a:extLst>
          </p:cNvPr>
          <p:cNvSpPr>
            <a:spLocks noGrp="1"/>
          </p:cNvSpPr>
          <p:nvPr>
            <p:ph type="body" sz="quarter" idx="11"/>
          </p:nvPr>
        </p:nvSpPr>
        <p:spPr/>
        <p:txBody>
          <a:bodyPr/>
          <a:lstStyle/>
          <a:p>
            <a:pPr marL="285750" indent="-285750">
              <a:buChar char="•"/>
            </a:pPr>
            <a:r>
              <a:rPr lang="en-GB" noProof="0" dirty="0">
                <a:latin typeface="Montserrat ExtraLight"/>
              </a:rPr>
              <a:t>The Senedd election will take place on </a:t>
            </a:r>
            <a:r>
              <a:rPr lang="en-GB" b="1" noProof="0" dirty="0">
                <a:latin typeface="Montserrat ExtraLight"/>
              </a:rPr>
              <a:t>Thursday 7 May 2026</a:t>
            </a:r>
            <a:endParaRPr lang="en-GB" b="1" noProof="0" dirty="0"/>
          </a:p>
          <a:p>
            <a:pPr marL="285750" indent="-285750">
              <a:buChar char="•"/>
            </a:pPr>
            <a:r>
              <a:rPr lang="en-GB" noProof="0" dirty="0">
                <a:latin typeface="Montserrat ExtraLight"/>
              </a:rPr>
              <a:t>You can vote if you're aged</a:t>
            </a:r>
            <a:r>
              <a:rPr lang="en-GB" b="1" noProof="0" dirty="0">
                <a:latin typeface="Montserrat ExtraLight"/>
              </a:rPr>
              <a:t> 16</a:t>
            </a:r>
            <a:r>
              <a:rPr lang="en-GB" noProof="0" dirty="0">
                <a:latin typeface="Montserrat ExtraLight"/>
              </a:rPr>
              <a:t> and over on polling day and live in Wales </a:t>
            </a:r>
          </a:p>
          <a:p>
            <a:pPr marL="285750" indent="-285750">
              <a:buChar char="•"/>
            </a:pPr>
            <a:r>
              <a:rPr lang="en-GB" noProof="0" dirty="0">
                <a:latin typeface="Montserrat ExtraLight"/>
              </a:rPr>
              <a:t>To cast your vote, you must </a:t>
            </a:r>
            <a:r>
              <a:rPr lang="en-GB" b="1" noProof="0" dirty="0">
                <a:latin typeface="Montserrat ExtraLight"/>
              </a:rPr>
              <a:t>register to vote</a:t>
            </a:r>
            <a:r>
              <a:rPr lang="en-GB" noProof="0" dirty="0">
                <a:latin typeface="Montserrat ExtraLight"/>
              </a:rPr>
              <a:t> by midnight on 20 April 2026 </a:t>
            </a:r>
            <a:endParaRPr lang="en-GB" noProof="0" dirty="0"/>
          </a:p>
          <a:p>
            <a:pPr marL="285750" indent="-285750">
              <a:buChar char="•"/>
            </a:pPr>
            <a:r>
              <a:rPr lang="en-GB" noProof="0" dirty="0"/>
              <a:t>The Senedd makes decisions about things that affect </a:t>
            </a:r>
            <a:r>
              <a:rPr lang="en-GB" b="1" noProof="0" dirty="0"/>
              <a:t>you</a:t>
            </a:r>
            <a:r>
              <a:rPr lang="en-GB" noProof="0" dirty="0"/>
              <a:t> and your community</a:t>
            </a:r>
          </a:p>
          <a:p>
            <a:endParaRPr lang="en-GB" noProof="0" dirty="0"/>
          </a:p>
          <a:p>
            <a:endParaRPr lang="en-GB" noProof="0" dirty="0"/>
          </a:p>
        </p:txBody>
      </p:sp>
      <p:pic>
        <p:nvPicPr>
          <p:cNvPr id="7" name="Picture Placeholder 6">
            <a:extLst>
              <a:ext uri="{FF2B5EF4-FFF2-40B4-BE49-F238E27FC236}">
                <a16:creationId xmlns:a16="http://schemas.microsoft.com/office/drawing/2014/main" id="{76123421-357F-934D-B43A-FC2F8FFDF1B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ABB035CC-216D-D384-9D5A-59C7B0A5BE5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08BEC83D-50FC-D0F5-6AD5-A57374D0471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6B8CB98C-1E87-EC2B-5CC9-BF65439F158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1EFC75DB-DC0C-1CB3-D353-50050354645C}"/>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p>
        </p:txBody>
      </p:sp>
    </p:spTree>
    <p:extLst>
      <p:ext uri="{BB962C8B-B14F-4D97-AF65-F5344CB8AC3E}">
        <p14:creationId xmlns:p14="http://schemas.microsoft.com/office/powerpoint/2010/main" val="3521221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D809E-89CC-5124-06AD-817DC02634C0}"/>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FCB072B8-CEB6-A0B3-4741-12464688340D}"/>
              </a:ext>
            </a:extLst>
          </p:cNvPr>
          <p:cNvSpPr>
            <a:spLocks noGrp="1"/>
          </p:cNvSpPr>
          <p:nvPr>
            <p:ph type="title"/>
          </p:nvPr>
        </p:nvSpPr>
        <p:spPr/>
        <p:txBody>
          <a:bodyPr anchor="ctr">
            <a:normAutofit/>
          </a:bodyPr>
          <a:lstStyle/>
          <a:p>
            <a:r>
              <a:rPr lang="en-GB" noProof="0" dirty="0"/>
              <a:t>Who do I vote for?</a:t>
            </a:r>
          </a:p>
        </p:txBody>
      </p:sp>
      <p:sp>
        <p:nvSpPr>
          <p:cNvPr id="2" name="Content Placeholder 1">
            <a:extLst>
              <a:ext uri="{FF2B5EF4-FFF2-40B4-BE49-F238E27FC236}">
                <a16:creationId xmlns:a16="http://schemas.microsoft.com/office/drawing/2014/main" id="{57F90CBF-CEBA-93E4-8404-5A156BE5CD7F}"/>
              </a:ext>
            </a:extLst>
          </p:cNvPr>
          <p:cNvSpPr>
            <a:spLocks noGrp="1"/>
          </p:cNvSpPr>
          <p:nvPr>
            <p:ph type="body" sz="quarter" idx="11"/>
          </p:nvPr>
        </p:nvSpPr>
        <p:spPr/>
        <p:txBody>
          <a:bodyPr>
            <a:normAutofit/>
          </a:bodyPr>
          <a:lstStyle/>
          <a:p>
            <a:endParaRPr lang="en-GB" sz="2400" noProof="0" dirty="0"/>
          </a:p>
          <a:p>
            <a:r>
              <a:rPr lang="en-GB" sz="2400" noProof="0" dirty="0"/>
              <a:t>Party manifestos will help you to decide who to vote for in the Senedd election. </a:t>
            </a:r>
          </a:p>
          <a:p>
            <a:r>
              <a:rPr lang="en-GB" sz="2400" noProof="0" dirty="0"/>
              <a:t>You should vote for the party whose manifesto you agree with the most. </a:t>
            </a:r>
          </a:p>
          <a:p>
            <a:r>
              <a:rPr lang="en-GB" sz="2400" noProof="0" dirty="0"/>
              <a:t>Vote for the policies that will make life better for you here in Wales. </a:t>
            </a:r>
          </a:p>
          <a:p>
            <a:endParaRPr lang="en-GB" sz="2400" noProof="0" dirty="0"/>
          </a:p>
          <a:p>
            <a:endParaRPr lang="en-GB" sz="2400" noProof="0" dirty="0"/>
          </a:p>
        </p:txBody>
      </p:sp>
      <p:pic>
        <p:nvPicPr>
          <p:cNvPr id="5" name="Picture 4">
            <a:extLst>
              <a:ext uri="{FF2B5EF4-FFF2-40B4-BE49-F238E27FC236}">
                <a16:creationId xmlns:a16="http://schemas.microsoft.com/office/drawing/2014/main" id="{67DDF319-FC5B-3E53-022D-7502EEB08231}"/>
              </a:ext>
            </a:extLst>
          </p:cNvPr>
          <p:cNvPicPr>
            <a:picLocks noChangeAspect="1"/>
          </p:cNvPicPr>
          <p:nvPr/>
        </p:nvPicPr>
        <p:blipFill>
          <a:blip r:embed="rId3"/>
          <a:stretch>
            <a:fillRect/>
          </a:stretch>
        </p:blipFill>
        <p:spPr>
          <a:xfrm>
            <a:off x="9264903" y="237066"/>
            <a:ext cx="2592290" cy="2531533"/>
          </a:xfrm>
          <a:prstGeom prst="rect">
            <a:avLst/>
          </a:prstGeom>
        </p:spPr>
      </p:pic>
      <p:pic>
        <p:nvPicPr>
          <p:cNvPr id="6" name="Picture 5">
            <a:extLst>
              <a:ext uri="{FF2B5EF4-FFF2-40B4-BE49-F238E27FC236}">
                <a16:creationId xmlns:a16="http://schemas.microsoft.com/office/drawing/2014/main" id="{FA823949-A95D-8242-8F4E-0D4467FE4312}"/>
              </a:ext>
            </a:extLst>
          </p:cNvPr>
          <p:cNvPicPr>
            <a:picLocks noChangeAspect="1"/>
          </p:cNvPicPr>
          <p:nvPr/>
        </p:nvPicPr>
        <p:blipFill>
          <a:blip r:embed="rId4"/>
          <a:stretch>
            <a:fillRect/>
          </a:stretch>
        </p:blipFill>
        <p:spPr>
          <a:xfrm>
            <a:off x="9262533" y="5105400"/>
            <a:ext cx="2692401" cy="1514475"/>
          </a:xfrm>
          <a:prstGeom prst="rect">
            <a:avLst/>
          </a:prstGeom>
        </p:spPr>
      </p:pic>
      <p:pic>
        <p:nvPicPr>
          <p:cNvPr id="8" name="Picture 7">
            <a:extLst>
              <a:ext uri="{FF2B5EF4-FFF2-40B4-BE49-F238E27FC236}">
                <a16:creationId xmlns:a16="http://schemas.microsoft.com/office/drawing/2014/main" id="{49BA735A-C1CA-74A7-EABB-382EC9E00856}"/>
              </a:ext>
            </a:extLst>
          </p:cNvPr>
          <p:cNvPicPr>
            <a:picLocks noChangeAspect="1"/>
          </p:cNvPicPr>
          <p:nvPr/>
        </p:nvPicPr>
        <p:blipFill>
          <a:blip r:embed="rId5"/>
          <a:stretch>
            <a:fillRect/>
          </a:stretch>
        </p:blipFill>
        <p:spPr>
          <a:xfrm>
            <a:off x="6289721" y="5029200"/>
            <a:ext cx="2844354" cy="1600199"/>
          </a:xfrm>
          <a:prstGeom prst="rect">
            <a:avLst/>
          </a:prstGeom>
        </p:spPr>
      </p:pic>
      <p:pic>
        <p:nvPicPr>
          <p:cNvPr id="9" name="Picture 8">
            <a:extLst>
              <a:ext uri="{FF2B5EF4-FFF2-40B4-BE49-F238E27FC236}">
                <a16:creationId xmlns:a16="http://schemas.microsoft.com/office/drawing/2014/main" id="{EFA76CD9-060A-5D5F-B0C4-721D2C2D766F}"/>
              </a:ext>
            </a:extLst>
          </p:cNvPr>
          <p:cNvPicPr>
            <a:picLocks noChangeAspect="1"/>
          </p:cNvPicPr>
          <p:nvPr/>
        </p:nvPicPr>
        <p:blipFill>
          <a:blip r:embed="rId6"/>
          <a:stretch>
            <a:fillRect/>
          </a:stretch>
        </p:blipFill>
        <p:spPr>
          <a:xfrm>
            <a:off x="6829122" y="2480732"/>
            <a:ext cx="1664530" cy="2353733"/>
          </a:xfrm>
          <a:prstGeom prst="rect">
            <a:avLst/>
          </a:prstGeom>
        </p:spPr>
      </p:pic>
      <p:pic>
        <p:nvPicPr>
          <p:cNvPr id="11" name="Picture 10">
            <a:extLst>
              <a:ext uri="{FF2B5EF4-FFF2-40B4-BE49-F238E27FC236}">
                <a16:creationId xmlns:a16="http://schemas.microsoft.com/office/drawing/2014/main" id="{911DA459-8A4C-8FEA-C150-FD7333F6E9F6}"/>
              </a:ext>
            </a:extLst>
          </p:cNvPr>
          <p:cNvPicPr>
            <a:picLocks noChangeAspect="1"/>
          </p:cNvPicPr>
          <p:nvPr/>
        </p:nvPicPr>
        <p:blipFill>
          <a:blip r:embed="rId7"/>
          <a:stretch>
            <a:fillRect/>
          </a:stretch>
        </p:blipFill>
        <p:spPr>
          <a:xfrm>
            <a:off x="7010400" y="338667"/>
            <a:ext cx="1989665" cy="1989665"/>
          </a:xfrm>
          <a:prstGeom prst="rect">
            <a:avLst/>
          </a:prstGeom>
        </p:spPr>
      </p:pic>
      <p:pic>
        <p:nvPicPr>
          <p:cNvPr id="1026" name="Picture 2">
            <a:extLst>
              <a:ext uri="{FF2B5EF4-FFF2-40B4-BE49-F238E27FC236}">
                <a16:creationId xmlns:a16="http://schemas.microsoft.com/office/drawing/2014/main" id="{432A2447-46E3-7C94-BACA-1717B36838D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6268" b="9744"/>
          <a:stretch>
            <a:fillRect/>
          </a:stretch>
        </p:blipFill>
        <p:spPr bwMode="auto">
          <a:xfrm>
            <a:off x="8740188" y="2744020"/>
            <a:ext cx="3012626" cy="1921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B595B4-032F-6F70-E653-21E6F8BDC12D}"/>
              </a:ext>
            </a:extLst>
          </p:cNvPr>
          <p:cNvSpPr/>
          <p:nvPr/>
        </p:nvSpPr>
        <p:spPr>
          <a:xfrm>
            <a:off x="219075" y="5962650"/>
            <a:ext cx="3514725" cy="89535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311395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0D0F-1624-794A-4E30-FB9CE5E572F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6EBE62E8-43E1-3571-E13B-24754BD6261D}"/>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2" name="Picture Placeholder 29" descr="A black background with blue text&#10;&#10;AI-generated content may be incorrect.">
            <a:extLst>
              <a:ext uri="{FF2B5EF4-FFF2-40B4-BE49-F238E27FC236}">
                <a16:creationId xmlns:a16="http://schemas.microsoft.com/office/drawing/2014/main" id="{653A4735-08F6-7C5D-E8A0-67D2CB16BC8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88831" y="5258038"/>
            <a:ext cx="1998160" cy="2038265"/>
          </a:xfrm>
          <a:prstGeom prst="rect">
            <a:avLst/>
          </a:prstGeom>
        </p:spPr>
      </p:pic>
      <p:pic>
        <p:nvPicPr>
          <p:cNvPr id="14" name="Picture Placeholder 43" descr="A logo for a children's commission&#10;&#10;AI-generated content may be incorrect.">
            <a:extLst>
              <a:ext uri="{FF2B5EF4-FFF2-40B4-BE49-F238E27FC236}">
                <a16:creationId xmlns:a16="http://schemas.microsoft.com/office/drawing/2014/main" id="{7C5DE4C0-EFFD-D404-626A-4DE0A6983BDC}"/>
              </a:ext>
            </a:extLst>
          </p:cNvPr>
          <p:cNvPicPr>
            <a:picLocks noChangeAspect="1"/>
          </p:cNvPicPr>
          <p:nvPr/>
        </p:nvPicPr>
        <p:blipFill>
          <a:blip r:embed="rId7">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flowChartConnector">
            <a:avLst/>
          </a:prstGeom>
        </p:spPr>
      </p:pic>
      <p:sp>
        <p:nvSpPr>
          <p:cNvPr id="5" name="Title 2">
            <a:extLst>
              <a:ext uri="{FF2B5EF4-FFF2-40B4-BE49-F238E27FC236}">
                <a16:creationId xmlns:a16="http://schemas.microsoft.com/office/drawing/2014/main" id="{6AF64AC5-1A7C-B859-3E2E-30F5E3D2E684}"/>
              </a:ext>
            </a:extLst>
          </p:cNvPr>
          <p:cNvSpPr txBox="1">
            <a:spLocks/>
          </p:cNvSpPr>
          <p:nvPr/>
        </p:nvSpPr>
        <p:spPr>
          <a:xfrm>
            <a:off x="304532" y="348436"/>
            <a:ext cx="6456520" cy="3080564"/>
          </a:xfrm>
          <a:prstGeom prst="rect">
            <a:avLst/>
          </a:prstGeom>
        </p:spPr>
        <p:txBody>
          <a:bodyPr lIns="0" tIns="0" rIns="0" bIns="180000" anchor="b" anchorCtr="0"/>
          <a:lstStyle>
            <a:lvl1pPr algn="l" defTabSz="914400" rtl="0" eaLnBrk="1" latinLnBrk="0" hangingPunct="1">
              <a:lnSpc>
                <a:spcPct val="110000"/>
              </a:lnSpc>
              <a:spcBef>
                <a:spcPts val="1200"/>
              </a:spcBef>
              <a:spcAft>
                <a:spcPts val="1200"/>
              </a:spcAft>
              <a:buNone/>
              <a:defRPr sz="4400" kern="1200">
                <a:solidFill>
                  <a:srgbClr val="E37608"/>
                </a:solidFill>
                <a:latin typeface="+mj-lt"/>
                <a:ea typeface="+mj-ea"/>
                <a:cs typeface="+mj-cs"/>
              </a:defRPr>
            </a:lvl1pPr>
          </a:lstStyle>
          <a:p>
            <a:r>
              <a:rPr lang="en-GB" noProof="0" dirty="0"/>
              <a:t>What do you need to do to get ready for the Senedd election?</a:t>
            </a:r>
          </a:p>
        </p:txBody>
      </p:sp>
    </p:spTree>
    <p:extLst>
      <p:ext uri="{BB962C8B-B14F-4D97-AF65-F5344CB8AC3E}">
        <p14:creationId xmlns:p14="http://schemas.microsoft.com/office/powerpoint/2010/main" val="3843469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7A62D-8898-D591-FCBF-7B104BD61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7D3B1-5724-AC84-8DBB-4916C668213E}"/>
              </a:ext>
            </a:extLst>
          </p:cNvPr>
          <p:cNvSpPr>
            <a:spLocks noGrp="1"/>
          </p:cNvSpPr>
          <p:nvPr>
            <p:ph type="title"/>
          </p:nvPr>
        </p:nvSpPr>
        <p:spPr/>
        <p:txBody>
          <a:bodyPr/>
          <a:lstStyle/>
          <a:p>
            <a:r>
              <a:rPr lang="en-GB" noProof="0" dirty="0"/>
              <a:t>Senedd Election Checklist </a:t>
            </a:r>
          </a:p>
        </p:txBody>
      </p:sp>
      <p:pic>
        <p:nvPicPr>
          <p:cNvPr id="7" name="Picture Placeholder 6">
            <a:extLst>
              <a:ext uri="{FF2B5EF4-FFF2-40B4-BE49-F238E27FC236}">
                <a16:creationId xmlns:a16="http://schemas.microsoft.com/office/drawing/2014/main" id="{244BCA7E-58F8-3A12-54A3-4866AB04BBD1}"/>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293FCDE-28E5-9865-BA22-90805F9620A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F0E3C443-A00C-B239-CE33-3ED901AB29E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A56F6934-7D6F-B72C-1990-816A0DDB843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47BAD772-F456-818E-7FD2-A7FA1A5C572B}"/>
              </a:ext>
            </a:extLst>
          </p:cNvPr>
          <p:cNvSpPr txBox="1">
            <a:spLocks/>
          </p:cNvSpPr>
          <p:nvPr/>
        </p:nvSpPr>
        <p:spPr>
          <a:xfrm>
            <a:off x="3175" y="58336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p>
        </p:txBody>
      </p:sp>
      <p:sp>
        <p:nvSpPr>
          <p:cNvPr id="5" name="Text Placeholder 4">
            <a:extLst>
              <a:ext uri="{FF2B5EF4-FFF2-40B4-BE49-F238E27FC236}">
                <a16:creationId xmlns:a16="http://schemas.microsoft.com/office/drawing/2014/main" id="{78B3ACF2-BD3A-284B-767A-93C913D1B0F3}"/>
              </a:ext>
            </a:extLst>
          </p:cNvPr>
          <p:cNvSpPr>
            <a:spLocks noGrp="1"/>
          </p:cNvSpPr>
          <p:nvPr>
            <p:ph type="body" sz="quarter" idx="11"/>
          </p:nvPr>
        </p:nvSpPr>
        <p:spPr>
          <a:xfrm>
            <a:off x="371475" y="1720338"/>
            <a:ext cx="5724525" cy="4594737"/>
          </a:xfrm>
        </p:spPr>
        <p:txBody>
          <a:bodyPr/>
          <a:lstStyle/>
          <a:p>
            <a:pPr marL="742950" indent="-742950">
              <a:spcBef>
                <a:spcPts val="1200"/>
              </a:spcBef>
              <a:spcAft>
                <a:spcPts val="1200"/>
              </a:spcAft>
              <a:buAutoNum type="arabicPeriod"/>
            </a:pPr>
            <a:r>
              <a:rPr lang="en-GB" sz="2800" noProof="0" dirty="0">
                <a:solidFill>
                  <a:schemeClr val="bg1"/>
                </a:solidFill>
                <a:latin typeface="Arial"/>
                <a:cs typeface="Arial"/>
              </a:rPr>
              <a:t>Save the date - </a:t>
            </a:r>
            <a:r>
              <a:rPr lang="en-GB" sz="2800" b="1" noProof="0" dirty="0">
                <a:solidFill>
                  <a:schemeClr val="bg1"/>
                </a:solidFill>
                <a:latin typeface="Arial"/>
                <a:cs typeface="Arial"/>
              </a:rPr>
              <a:t>7th May 2026</a:t>
            </a:r>
            <a:endParaRPr lang="en-GB" sz="2800" noProof="0" dirty="0">
              <a:solidFill>
                <a:schemeClr val="bg1"/>
              </a:solidFill>
              <a:latin typeface="Arial"/>
              <a:cs typeface="Arial"/>
            </a:endParaRPr>
          </a:p>
          <a:p>
            <a:pPr marL="742950" indent="-742950">
              <a:spcBef>
                <a:spcPts val="1200"/>
              </a:spcBef>
              <a:spcAft>
                <a:spcPts val="1200"/>
              </a:spcAft>
              <a:buAutoNum type="arabicPeriod"/>
            </a:pPr>
            <a:r>
              <a:rPr lang="en-GB" sz="2800" noProof="0" dirty="0">
                <a:solidFill>
                  <a:schemeClr val="bg1"/>
                </a:solidFill>
                <a:latin typeface="Arial"/>
                <a:cs typeface="Arial"/>
              </a:rPr>
              <a:t>Register to vote by the</a:t>
            </a:r>
            <a:r>
              <a:rPr lang="en-GB" sz="2800" b="1" noProof="0" dirty="0">
                <a:solidFill>
                  <a:schemeClr val="bg1"/>
                </a:solidFill>
                <a:latin typeface="Arial"/>
                <a:cs typeface="Arial"/>
              </a:rPr>
              <a:t> 20th April 2026</a:t>
            </a:r>
          </a:p>
          <a:p>
            <a:pPr marL="742950" indent="-742950">
              <a:spcBef>
                <a:spcPts val="1200"/>
              </a:spcBef>
              <a:spcAft>
                <a:spcPts val="1200"/>
              </a:spcAft>
              <a:buAutoNum type="arabicPeriod"/>
            </a:pPr>
            <a:r>
              <a:rPr lang="en-GB" sz="2800" noProof="0" dirty="0">
                <a:solidFill>
                  <a:schemeClr val="bg1"/>
                </a:solidFill>
                <a:latin typeface="Arial"/>
                <a:cs typeface="Arial"/>
              </a:rPr>
              <a:t>Find out where your polling station is </a:t>
            </a:r>
          </a:p>
          <a:p>
            <a:pPr marL="742950" indent="-742950">
              <a:spcBef>
                <a:spcPts val="1200"/>
              </a:spcBef>
              <a:spcAft>
                <a:spcPts val="1200"/>
              </a:spcAft>
              <a:buAutoNum type="arabicPeriod"/>
            </a:pPr>
            <a:r>
              <a:rPr lang="en-GB" sz="2800" noProof="0" dirty="0">
                <a:solidFill>
                  <a:schemeClr val="bg1"/>
                </a:solidFill>
                <a:latin typeface="Arial"/>
                <a:cs typeface="Arial"/>
              </a:rPr>
              <a:t>Find out more about candidates and parties</a:t>
            </a:r>
            <a:endParaRPr lang="en-GB" noProof="0" dirty="0">
              <a:solidFill>
                <a:schemeClr val="bg1"/>
              </a:solidFill>
            </a:endParaRPr>
          </a:p>
        </p:txBody>
      </p:sp>
    </p:spTree>
    <p:extLst>
      <p:ext uri="{BB962C8B-B14F-4D97-AF65-F5344CB8AC3E}">
        <p14:creationId xmlns:p14="http://schemas.microsoft.com/office/powerpoint/2010/main" val="4151477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C646-46F5-6B97-836D-3220020045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0D6E21-F63D-1C27-F173-EF79EE9E3758}"/>
              </a:ext>
            </a:extLst>
          </p:cNvPr>
          <p:cNvSpPr>
            <a:spLocks noGrp="1"/>
          </p:cNvSpPr>
          <p:nvPr>
            <p:ph type="title"/>
          </p:nvPr>
        </p:nvSpPr>
        <p:spPr/>
        <p:txBody>
          <a:bodyPr/>
          <a:lstStyle/>
          <a:p>
            <a:br>
              <a:rPr lang="en-GB" noProof="0" dirty="0"/>
            </a:br>
            <a:r>
              <a:rPr lang="en-GB" noProof="0" dirty="0"/>
              <a:t>Any questions?</a:t>
            </a:r>
          </a:p>
        </p:txBody>
      </p:sp>
      <p:pic>
        <p:nvPicPr>
          <p:cNvPr id="8" name="Picture Placeholder 7">
            <a:extLst>
              <a:ext uri="{FF2B5EF4-FFF2-40B4-BE49-F238E27FC236}">
                <a16:creationId xmlns:a16="http://schemas.microsoft.com/office/drawing/2014/main" id="{E024C11E-FE74-35C8-FBA7-80D43170EEAC}"/>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59" r="59"/>
          <a:stretch>
            <a:fillRect/>
          </a:stretch>
        </p:blipFill>
        <p:spPr/>
      </p:pic>
      <p:pic>
        <p:nvPicPr>
          <p:cNvPr id="12" name="Picture Placeholder 29" descr="A black background with blue text&#10;&#10;AI-generated content may be incorrect.">
            <a:extLst>
              <a:ext uri="{FF2B5EF4-FFF2-40B4-BE49-F238E27FC236}">
                <a16:creationId xmlns:a16="http://schemas.microsoft.com/office/drawing/2014/main" id="{F1502041-5B7C-932F-B0BC-FD45480C08B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788831" y="5258038"/>
            <a:ext cx="1998160" cy="2038265"/>
          </a:xfrm>
          <a:prstGeom prst="rect">
            <a:avLst/>
          </a:prstGeom>
        </p:spPr>
      </p:pic>
      <p:pic>
        <p:nvPicPr>
          <p:cNvPr id="14" name="Picture Placeholder 43" descr="A logo for a children's commission&#10;&#10;AI-generated content may be incorrect.">
            <a:extLst>
              <a:ext uri="{FF2B5EF4-FFF2-40B4-BE49-F238E27FC236}">
                <a16:creationId xmlns:a16="http://schemas.microsoft.com/office/drawing/2014/main" id="{90AB4BFA-FF90-080B-75DC-55351B50BB7F}"/>
              </a:ext>
            </a:extLst>
          </p:cNvPr>
          <p:cNvPicPr>
            <a:picLocks noChangeAspect="1"/>
          </p:cNvPicPr>
          <p:nvPr/>
        </p:nvPicPr>
        <p:blipFill>
          <a:blip r:embed="rId7">
            <a:extLst>
              <a:ext uri="{28A0092B-C50C-407E-A947-70E740481C1C}">
                <a14:useLocalDpi xmlns:a14="http://schemas.microsoft.com/office/drawing/2010/main" val="0"/>
              </a:ext>
            </a:extLst>
          </a:blip>
          <a:srcRect l="-1" t="-1" r="461" b="23285"/>
          <a:stretch>
            <a:fillRect/>
          </a:stretch>
        </p:blipFill>
        <p:spPr>
          <a:xfrm>
            <a:off x="4778714" y="5338128"/>
            <a:ext cx="1982338" cy="1461815"/>
          </a:xfrm>
          <a:prstGeom prst="rect">
            <a:avLst/>
          </a:prstGeom>
        </p:spPr>
      </p:pic>
    </p:spTree>
    <p:extLst>
      <p:ext uri="{BB962C8B-B14F-4D97-AF65-F5344CB8AC3E}">
        <p14:creationId xmlns:p14="http://schemas.microsoft.com/office/powerpoint/2010/main" val="3292658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F7EC3-BC75-4665-C85C-2329B94AA9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2CA8C-65F8-4EDF-AABD-A4E03853ACBE}"/>
              </a:ext>
            </a:extLst>
          </p:cNvPr>
          <p:cNvSpPr>
            <a:spLocks noGrp="1"/>
          </p:cNvSpPr>
          <p:nvPr>
            <p:ph type="title"/>
          </p:nvPr>
        </p:nvSpPr>
        <p:spPr/>
        <p:txBody>
          <a:bodyPr/>
          <a:lstStyle/>
          <a:p>
            <a:r>
              <a:rPr lang="en-GB" noProof="0" dirty="0"/>
              <a:t>Senedd Election 2026</a:t>
            </a:r>
          </a:p>
        </p:txBody>
      </p:sp>
      <p:pic>
        <p:nvPicPr>
          <p:cNvPr id="7" name="Picture Placeholder 6">
            <a:extLst>
              <a:ext uri="{FF2B5EF4-FFF2-40B4-BE49-F238E27FC236}">
                <a16:creationId xmlns:a16="http://schemas.microsoft.com/office/drawing/2014/main" id="{CAF8CABB-1AA0-88D5-F099-165F818B432C}"/>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9F874361-5A96-DC32-7FD9-0C610016CFB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E1A47F95-7527-477A-836B-1D401D291DD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D1B1A14E-2B99-0C37-3C83-6D68E76FD15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961DDF29-44FB-4D87-1EE0-1BBCF506312D}"/>
              </a:ext>
            </a:extLst>
          </p:cNvPr>
          <p:cNvSpPr txBox="1">
            <a:spLocks/>
          </p:cNvSpPr>
          <p:nvPr/>
        </p:nvSpPr>
        <p:spPr>
          <a:xfrm>
            <a:off x="3175" y="58336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p>
        </p:txBody>
      </p:sp>
      <p:sp>
        <p:nvSpPr>
          <p:cNvPr id="5" name="Text Placeholder 4">
            <a:extLst>
              <a:ext uri="{FF2B5EF4-FFF2-40B4-BE49-F238E27FC236}">
                <a16:creationId xmlns:a16="http://schemas.microsoft.com/office/drawing/2014/main" id="{C23849F0-B2EB-C845-00B2-11D765792257}"/>
              </a:ext>
            </a:extLst>
          </p:cNvPr>
          <p:cNvSpPr>
            <a:spLocks noGrp="1"/>
          </p:cNvSpPr>
          <p:nvPr>
            <p:ph type="body" sz="quarter" idx="11"/>
          </p:nvPr>
        </p:nvSpPr>
        <p:spPr>
          <a:xfrm>
            <a:off x="371475" y="1720338"/>
            <a:ext cx="5364485" cy="4594737"/>
          </a:xfrm>
        </p:spPr>
        <p:txBody>
          <a:bodyPr/>
          <a:lstStyle/>
          <a:p>
            <a:pPr marL="285750" indent="-285750">
              <a:buChar char="•"/>
            </a:pPr>
            <a:r>
              <a:rPr lang="en-GB" noProof="0" dirty="0">
                <a:latin typeface="Montserrat ExtraLight"/>
              </a:rPr>
              <a:t>The Senedd election will take place on </a:t>
            </a:r>
            <a:r>
              <a:rPr lang="en-GB" b="1" noProof="0" dirty="0">
                <a:latin typeface="Montserrat ExtraLight"/>
              </a:rPr>
              <a:t>Thursday 7 May 2026</a:t>
            </a:r>
            <a:endParaRPr lang="en-GB" b="1" noProof="0" dirty="0"/>
          </a:p>
          <a:p>
            <a:pPr marL="285750" indent="-285750">
              <a:buChar char="•"/>
            </a:pPr>
            <a:r>
              <a:rPr lang="en-GB" noProof="0" dirty="0">
                <a:latin typeface="Montserrat ExtraLight"/>
              </a:rPr>
              <a:t>You can vote if you're aged</a:t>
            </a:r>
            <a:r>
              <a:rPr lang="en-GB" b="1" noProof="0" dirty="0">
                <a:latin typeface="Montserrat ExtraLight"/>
              </a:rPr>
              <a:t> 16</a:t>
            </a:r>
            <a:r>
              <a:rPr lang="en-GB" noProof="0" dirty="0">
                <a:latin typeface="Montserrat ExtraLight"/>
              </a:rPr>
              <a:t> and over and live in Wales </a:t>
            </a:r>
          </a:p>
          <a:p>
            <a:pPr marL="285750" indent="-285750">
              <a:buChar char="•"/>
            </a:pPr>
            <a:r>
              <a:rPr lang="en-GB" noProof="0" dirty="0">
                <a:latin typeface="Montserrat ExtraLight"/>
              </a:rPr>
              <a:t>To cast your vote, you must </a:t>
            </a:r>
            <a:r>
              <a:rPr lang="en-GB" b="1" noProof="0" dirty="0">
                <a:latin typeface="Montserrat ExtraLight"/>
              </a:rPr>
              <a:t>register to vote</a:t>
            </a:r>
            <a:r>
              <a:rPr lang="en-GB" noProof="0" dirty="0">
                <a:latin typeface="Montserrat ExtraLight"/>
              </a:rPr>
              <a:t> by midnight on 20 April 2026 </a:t>
            </a:r>
            <a:endParaRPr lang="en-GB" noProof="0" dirty="0"/>
          </a:p>
          <a:p>
            <a:pPr marL="285750" indent="-285750">
              <a:buChar char="•"/>
            </a:pPr>
            <a:r>
              <a:rPr lang="en-GB" noProof="0" dirty="0"/>
              <a:t>The votes will be counted after polling stations close</a:t>
            </a:r>
          </a:p>
          <a:p>
            <a:pPr marL="285750" indent="-285750">
              <a:buChar char="•"/>
            </a:pPr>
            <a:r>
              <a:rPr lang="en-GB" noProof="0" dirty="0"/>
              <a:t>Once all the votes have been counted your new Members of the Senedd will be announced!</a:t>
            </a:r>
          </a:p>
        </p:txBody>
      </p:sp>
    </p:spTree>
    <p:extLst>
      <p:ext uri="{BB962C8B-B14F-4D97-AF65-F5344CB8AC3E}">
        <p14:creationId xmlns:p14="http://schemas.microsoft.com/office/powerpoint/2010/main" val="222015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CF24-D168-594B-972D-90F7F6376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F3618A-0B83-5B95-06D6-FC174EF67864}"/>
              </a:ext>
            </a:extLst>
          </p:cNvPr>
          <p:cNvSpPr>
            <a:spLocks noGrp="1"/>
          </p:cNvSpPr>
          <p:nvPr>
            <p:ph type="title"/>
          </p:nvPr>
        </p:nvSpPr>
        <p:spPr/>
        <p:txBody>
          <a:bodyPr/>
          <a:lstStyle/>
          <a:p>
            <a:r>
              <a:rPr lang="en-GB" sz="3600" noProof="0" dirty="0"/>
              <a:t>Today's session</a:t>
            </a:r>
            <a:endParaRPr lang="en-GB" noProof="0" dirty="0"/>
          </a:p>
        </p:txBody>
      </p:sp>
      <p:sp>
        <p:nvSpPr>
          <p:cNvPr id="5" name="Text Placeholder 4">
            <a:extLst>
              <a:ext uri="{FF2B5EF4-FFF2-40B4-BE49-F238E27FC236}">
                <a16:creationId xmlns:a16="http://schemas.microsoft.com/office/drawing/2014/main" id="{FAB27142-892C-6FC1-A1E2-0EB7965EF177}"/>
              </a:ext>
            </a:extLst>
          </p:cNvPr>
          <p:cNvSpPr>
            <a:spLocks noGrp="1"/>
          </p:cNvSpPr>
          <p:nvPr>
            <p:ph type="body" sz="quarter" idx="11"/>
          </p:nvPr>
        </p:nvSpPr>
        <p:spPr>
          <a:xfrm>
            <a:off x="362294" y="1981921"/>
            <a:ext cx="5364485" cy="4074037"/>
          </a:xfrm>
        </p:spPr>
        <p:txBody>
          <a:bodyPr/>
          <a:lstStyle/>
          <a:p>
            <a:r>
              <a:rPr lang="en-GB" sz="2000" b="1" noProof="0" dirty="0"/>
              <a:t>We will learn about:</a:t>
            </a:r>
            <a:endParaRPr lang="en-GB" noProof="0" dirty="0"/>
          </a:p>
          <a:p>
            <a:pPr marL="285750" indent="-285750">
              <a:buFont typeface="Arial" panose="020B0604020202020204" pitchFamily="34" charset="0"/>
              <a:buChar char="•"/>
            </a:pPr>
            <a:r>
              <a:rPr lang="en-GB" sz="2000" noProof="0" dirty="0"/>
              <a:t>Your rights and how they relate to the election</a:t>
            </a:r>
          </a:p>
          <a:p>
            <a:pPr marL="285750" indent="-285750">
              <a:buFont typeface="Arial" panose="020B0604020202020204" pitchFamily="34" charset="0"/>
              <a:buChar char="•"/>
            </a:pPr>
            <a:r>
              <a:rPr lang="en-GB" sz="2000" noProof="0" dirty="0"/>
              <a:t>What the Senedd is and why it's important</a:t>
            </a:r>
          </a:p>
          <a:p>
            <a:pPr marL="285750" indent="-285750">
              <a:buFont typeface="Arial" panose="020B0604020202020204" pitchFamily="34" charset="0"/>
              <a:buChar char="•"/>
            </a:pPr>
            <a:r>
              <a:rPr lang="en-GB" sz="2000" noProof="0" dirty="0"/>
              <a:t>How to register and cast your vote in the Senedd election </a:t>
            </a:r>
          </a:p>
          <a:p>
            <a:endParaRPr lang="en-GB" noProof="0" dirty="0"/>
          </a:p>
          <a:p>
            <a:endParaRPr lang="en-GB" noProof="0" dirty="0"/>
          </a:p>
          <a:p>
            <a:endParaRPr lang="en-GB" noProof="0" dirty="0"/>
          </a:p>
        </p:txBody>
      </p:sp>
      <p:pic>
        <p:nvPicPr>
          <p:cNvPr id="7" name="Picture Placeholder 6">
            <a:extLst>
              <a:ext uri="{FF2B5EF4-FFF2-40B4-BE49-F238E27FC236}">
                <a16:creationId xmlns:a16="http://schemas.microsoft.com/office/drawing/2014/main" id="{C0B3E3B5-086C-AAB4-3ABD-14FA23AE2AA5}"/>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33" b="33"/>
          <a:stretch>
            <a:fillRect/>
          </a:stretch>
        </p:blipFill>
        <p:spPr>
          <a:xfrm>
            <a:off x="7321227" y="101033"/>
            <a:ext cx="4047264" cy="4938206"/>
          </a:xfrm>
        </p:spPr>
      </p:pic>
      <p:pic>
        <p:nvPicPr>
          <p:cNvPr id="4" name="Picture Placeholder 29" descr="A black background with blue text&#10;&#10;AI-generated content may be incorrect.">
            <a:extLst>
              <a:ext uri="{FF2B5EF4-FFF2-40B4-BE49-F238E27FC236}">
                <a16:creationId xmlns:a16="http://schemas.microsoft.com/office/drawing/2014/main" id="{FE864DAC-44DF-923F-E10C-36881A6610C2}"/>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352350" y="4817363"/>
            <a:ext cx="1998160" cy="2038265"/>
          </a:xfrm>
          <a:prstGeom prst="rect">
            <a:avLst/>
          </a:prstGeom>
        </p:spPr>
      </p:pic>
      <p:pic>
        <p:nvPicPr>
          <p:cNvPr id="8" name="Picture Placeholder 43" descr="A logo for a children's commission&#10;&#10;AI-generated content may be incorrect.">
            <a:extLst>
              <a:ext uri="{FF2B5EF4-FFF2-40B4-BE49-F238E27FC236}">
                <a16:creationId xmlns:a16="http://schemas.microsoft.com/office/drawing/2014/main" id="{E8C52F12-772A-F31D-FBAC-1A467003069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176979" y="4952537"/>
            <a:ext cx="1991514" cy="1905505"/>
          </a:xfrm>
          <a:prstGeom prst="flowChartConnector">
            <a:avLst/>
          </a:prstGeom>
        </p:spPr>
      </p:pic>
      <p:pic>
        <p:nvPicPr>
          <p:cNvPr id="10" name="Picture Placeholder 23" descr="A black and white logo&#10;&#10;AI-generated content may be incorrect.">
            <a:extLst>
              <a:ext uri="{FF2B5EF4-FFF2-40B4-BE49-F238E27FC236}">
                <a16:creationId xmlns:a16="http://schemas.microsoft.com/office/drawing/2014/main" id="{EF8376EA-6703-A8E5-60CA-D98CADA893F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84228" y="4663948"/>
            <a:ext cx="2469394" cy="2489448"/>
          </a:xfrm>
          <a:prstGeom prst="rect">
            <a:avLst/>
          </a:prstGeom>
        </p:spPr>
      </p:pic>
      <p:sp>
        <p:nvSpPr>
          <p:cNvPr id="12" name="Text Placeholder 9">
            <a:extLst>
              <a:ext uri="{FF2B5EF4-FFF2-40B4-BE49-F238E27FC236}">
                <a16:creationId xmlns:a16="http://schemas.microsoft.com/office/drawing/2014/main" id="{3460B721-0FF5-A9C4-4EBB-0FDD70934CE9}"/>
              </a:ext>
            </a:extLst>
          </p:cNvPr>
          <p:cNvSpPr txBox="1">
            <a:spLocks/>
          </p:cNvSpPr>
          <p:nvPr/>
        </p:nvSpPr>
        <p:spPr>
          <a:xfrm>
            <a:off x="371475" y="5909889"/>
            <a:ext cx="4712454" cy="851690"/>
          </a:xfrm>
          <a:prstGeom prst="rect">
            <a:avLst/>
          </a:prstGeom>
          <a:solidFill>
            <a:schemeClr val="accent3"/>
          </a:solidFill>
        </p:spPr>
        <p:txBody>
          <a:bodyPr lIns="0" tIns="18000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noProof="0" dirty="0"/>
          </a:p>
        </p:txBody>
      </p:sp>
    </p:spTree>
    <p:extLst>
      <p:ext uri="{BB962C8B-B14F-4D97-AF65-F5344CB8AC3E}">
        <p14:creationId xmlns:p14="http://schemas.microsoft.com/office/powerpoint/2010/main" val="240501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2C1C-136F-EED1-7F20-4E2C323C3646}"/>
            </a:ext>
          </a:extLst>
        </p:cNvPr>
        <p:cNvGrpSpPr/>
        <p:nvPr/>
      </p:nvGrpSpPr>
      <p:grpSpPr>
        <a:xfrm>
          <a:off x="0" y="0"/>
          <a:ext cx="0" cy="0"/>
          <a:chOff x="0" y="0"/>
          <a:chExt cx="0" cy="0"/>
        </a:xfrm>
      </p:grpSpPr>
      <p:sp>
        <p:nvSpPr>
          <p:cNvPr id="46" name="Title 1">
            <a:extLst>
              <a:ext uri="{FF2B5EF4-FFF2-40B4-BE49-F238E27FC236}">
                <a16:creationId xmlns:a16="http://schemas.microsoft.com/office/drawing/2014/main" id="{BD3A364E-F6DB-15B2-8EE9-269FF47A4DD4}"/>
              </a:ext>
            </a:extLst>
          </p:cNvPr>
          <p:cNvSpPr txBox="1">
            <a:spLocks/>
          </p:cNvSpPr>
          <p:nvPr/>
        </p:nvSpPr>
        <p:spPr>
          <a:xfrm>
            <a:off x="210449" y="264577"/>
            <a:ext cx="11184799" cy="66278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noProof="0" dirty="0">
                <a:solidFill>
                  <a:srgbClr val="E37608"/>
                </a:solidFill>
                <a:latin typeface="Montserrat Alternates Black"/>
                <a:ea typeface="+mj-lt"/>
                <a:cs typeface="+mj-lt"/>
              </a:rPr>
              <a:t>Which of these do you have a right to? Why? </a:t>
            </a:r>
          </a:p>
          <a:p>
            <a:r>
              <a:rPr lang="en-GB" sz="3200" noProof="0" dirty="0">
                <a:solidFill>
                  <a:srgbClr val="E37608"/>
                </a:solidFill>
                <a:latin typeface="Montserrat Alternates Black"/>
                <a:ea typeface="+mj-lt"/>
                <a:cs typeface="+mj-lt"/>
              </a:rPr>
              <a:t> </a:t>
            </a:r>
          </a:p>
        </p:txBody>
      </p:sp>
      <p:pic>
        <p:nvPicPr>
          <p:cNvPr id="56" name="Picture 55">
            <a:extLst>
              <a:ext uri="{FF2B5EF4-FFF2-40B4-BE49-F238E27FC236}">
                <a16:creationId xmlns:a16="http://schemas.microsoft.com/office/drawing/2014/main" id="{12B5E529-1C68-1396-C27D-372E0EEA78AB}"/>
              </a:ext>
            </a:extLst>
          </p:cNvPr>
          <p:cNvPicPr>
            <a:picLocks noChangeAspect="1"/>
          </p:cNvPicPr>
          <p:nvPr/>
        </p:nvPicPr>
        <p:blipFill>
          <a:blip r:embed="rId3"/>
          <a:srcRect l="797" t="374" r="895" b="873"/>
          <a:stretch>
            <a:fillRect/>
          </a:stretch>
        </p:blipFill>
        <p:spPr>
          <a:xfrm>
            <a:off x="539931" y="1270525"/>
            <a:ext cx="10537374" cy="5155986"/>
          </a:xfrm>
          <a:prstGeom prst="rect">
            <a:avLst/>
          </a:prstGeom>
        </p:spPr>
      </p:pic>
    </p:spTree>
    <p:extLst>
      <p:ext uri="{BB962C8B-B14F-4D97-AF65-F5344CB8AC3E}">
        <p14:creationId xmlns:p14="http://schemas.microsoft.com/office/powerpoint/2010/main" val="319780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9542327C-4CC3-3832-6509-9D200527FD41}"/>
              </a:ext>
            </a:extLst>
          </p:cNvPr>
          <p:cNvGrpSpPr/>
          <p:nvPr/>
        </p:nvGrpSpPr>
        <p:grpSpPr>
          <a:xfrm>
            <a:off x="345742" y="1314165"/>
            <a:ext cx="11642300" cy="5402618"/>
            <a:chOff x="345742" y="1314165"/>
            <a:chExt cx="11642300" cy="5402618"/>
          </a:xfrm>
        </p:grpSpPr>
        <p:grpSp>
          <p:nvGrpSpPr>
            <p:cNvPr id="4" name="Group 3">
              <a:extLst>
                <a:ext uri="{FF2B5EF4-FFF2-40B4-BE49-F238E27FC236}">
                  <a16:creationId xmlns:a16="http://schemas.microsoft.com/office/drawing/2014/main" id="{4C483380-B833-4521-8CB0-E48AEEAE477C}"/>
                </a:ext>
              </a:extLst>
            </p:cNvPr>
            <p:cNvGrpSpPr>
              <a:grpSpLocks noChangeAspect="1"/>
            </p:cNvGrpSpPr>
            <p:nvPr/>
          </p:nvGrpSpPr>
          <p:grpSpPr>
            <a:xfrm>
              <a:off x="346938" y="1314165"/>
              <a:ext cx="1845885" cy="1761828"/>
              <a:chOff x="-342874" y="-11125"/>
              <a:chExt cx="14570202" cy="13906705"/>
            </a:xfrm>
          </p:grpSpPr>
          <p:sp>
            <p:nvSpPr>
              <p:cNvPr id="42" name="Freeform 4">
                <a:extLst>
                  <a:ext uri="{FF2B5EF4-FFF2-40B4-BE49-F238E27FC236}">
                    <a16:creationId xmlns:a16="http://schemas.microsoft.com/office/drawing/2014/main" id="{970C4012-D663-2E76-8898-C994A0F1FB9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43" name="Freeform 5">
                <a:extLst>
                  <a:ext uri="{FF2B5EF4-FFF2-40B4-BE49-F238E27FC236}">
                    <a16:creationId xmlns:a16="http://schemas.microsoft.com/office/drawing/2014/main" id="{36C20FF4-37CC-7121-6F9F-94C9CABE791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3"/>
                <a:stretch>
                  <a:fillRect l="-24665" r="-2466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5" name="Group 6">
              <a:extLst>
                <a:ext uri="{FF2B5EF4-FFF2-40B4-BE49-F238E27FC236}">
                  <a16:creationId xmlns:a16="http://schemas.microsoft.com/office/drawing/2014/main" id="{C97BC591-7D61-70E9-B70E-2625610F2414}"/>
                </a:ext>
              </a:extLst>
            </p:cNvPr>
            <p:cNvGrpSpPr>
              <a:grpSpLocks noChangeAspect="1"/>
            </p:cNvGrpSpPr>
            <p:nvPr/>
          </p:nvGrpSpPr>
          <p:grpSpPr>
            <a:xfrm>
              <a:off x="2795743" y="1314165"/>
              <a:ext cx="1845885" cy="1761828"/>
              <a:chOff x="-342874" y="-11125"/>
              <a:chExt cx="14570202" cy="13906705"/>
            </a:xfrm>
          </p:grpSpPr>
          <p:sp>
            <p:nvSpPr>
              <p:cNvPr id="40" name="Freeform 7">
                <a:extLst>
                  <a:ext uri="{FF2B5EF4-FFF2-40B4-BE49-F238E27FC236}">
                    <a16:creationId xmlns:a16="http://schemas.microsoft.com/office/drawing/2014/main" id="{CC8B2533-8E79-6DF2-6316-0E115873F739}"/>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41" name="Freeform 8">
                <a:extLst>
                  <a:ext uri="{FF2B5EF4-FFF2-40B4-BE49-F238E27FC236}">
                    <a16:creationId xmlns:a16="http://schemas.microsoft.com/office/drawing/2014/main" id="{E81B8159-CDC5-2F77-7249-383BA348F6A1}"/>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4"/>
                <a:stretch>
                  <a:fillRect l="-922" r="-9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6" name="Group 9">
              <a:extLst>
                <a:ext uri="{FF2B5EF4-FFF2-40B4-BE49-F238E27FC236}">
                  <a16:creationId xmlns:a16="http://schemas.microsoft.com/office/drawing/2014/main" id="{9126468F-9FE7-0402-B889-126AE5CDE9C6}"/>
                </a:ext>
              </a:extLst>
            </p:cNvPr>
            <p:cNvGrpSpPr>
              <a:grpSpLocks noChangeAspect="1"/>
            </p:cNvGrpSpPr>
            <p:nvPr/>
          </p:nvGrpSpPr>
          <p:grpSpPr>
            <a:xfrm>
              <a:off x="5244548" y="1314165"/>
              <a:ext cx="1845885" cy="1761828"/>
              <a:chOff x="-342874" y="-11125"/>
              <a:chExt cx="14570202" cy="13906705"/>
            </a:xfrm>
          </p:grpSpPr>
          <p:sp>
            <p:nvSpPr>
              <p:cNvPr id="38" name="Freeform 10">
                <a:extLst>
                  <a:ext uri="{FF2B5EF4-FFF2-40B4-BE49-F238E27FC236}">
                    <a16:creationId xmlns:a16="http://schemas.microsoft.com/office/drawing/2014/main" id="{E67FB173-AD0D-5C1C-E99A-36F9D835DD42}"/>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39" name="Freeform 11">
                <a:extLst>
                  <a:ext uri="{FF2B5EF4-FFF2-40B4-BE49-F238E27FC236}">
                    <a16:creationId xmlns:a16="http://schemas.microsoft.com/office/drawing/2014/main" id="{F1252EF1-CAE1-88F7-6C0B-10701D4249F4}"/>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5"/>
                <a:stretch>
                  <a:fillRect l="223" r="22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7" name="Group 12">
              <a:extLst>
                <a:ext uri="{FF2B5EF4-FFF2-40B4-BE49-F238E27FC236}">
                  <a16:creationId xmlns:a16="http://schemas.microsoft.com/office/drawing/2014/main" id="{6EEE939A-6EA1-491D-26E9-710A06DA6D48}"/>
                </a:ext>
              </a:extLst>
            </p:cNvPr>
            <p:cNvGrpSpPr>
              <a:grpSpLocks noChangeAspect="1"/>
            </p:cNvGrpSpPr>
            <p:nvPr/>
          </p:nvGrpSpPr>
          <p:grpSpPr>
            <a:xfrm>
              <a:off x="7693352" y="1314165"/>
              <a:ext cx="1845885" cy="1761828"/>
              <a:chOff x="-342874" y="-11125"/>
              <a:chExt cx="14570202" cy="13906705"/>
            </a:xfrm>
          </p:grpSpPr>
          <p:sp>
            <p:nvSpPr>
              <p:cNvPr id="36" name="Freeform 13">
                <a:extLst>
                  <a:ext uri="{FF2B5EF4-FFF2-40B4-BE49-F238E27FC236}">
                    <a16:creationId xmlns:a16="http://schemas.microsoft.com/office/drawing/2014/main" id="{22F8EAF6-E404-E083-0BCD-87E8138691BD}"/>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37" name="Freeform 14">
                <a:extLst>
                  <a:ext uri="{FF2B5EF4-FFF2-40B4-BE49-F238E27FC236}">
                    <a16:creationId xmlns:a16="http://schemas.microsoft.com/office/drawing/2014/main" id="{B23204A0-2D55-55A2-2A62-2AADFCF71022}"/>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6"/>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8" name="Group 15">
              <a:extLst>
                <a:ext uri="{FF2B5EF4-FFF2-40B4-BE49-F238E27FC236}">
                  <a16:creationId xmlns:a16="http://schemas.microsoft.com/office/drawing/2014/main" id="{B90DB010-354B-1723-5065-EB434883EC2D}"/>
                </a:ext>
              </a:extLst>
            </p:cNvPr>
            <p:cNvGrpSpPr>
              <a:grpSpLocks noChangeAspect="1"/>
            </p:cNvGrpSpPr>
            <p:nvPr/>
          </p:nvGrpSpPr>
          <p:grpSpPr>
            <a:xfrm>
              <a:off x="10142157" y="1314165"/>
              <a:ext cx="1845885" cy="1761828"/>
              <a:chOff x="-342874" y="-11125"/>
              <a:chExt cx="14570202" cy="13906705"/>
            </a:xfrm>
          </p:grpSpPr>
          <p:sp>
            <p:nvSpPr>
              <p:cNvPr id="34" name="Freeform 16">
                <a:extLst>
                  <a:ext uri="{FF2B5EF4-FFF2-40B4-BE49-F238E27FC236}">
                    <a16:creationId xmlns:a16="http://schemas.microsoft.com/office/drawing/2014/main" id="{AA165682-C9C0-5C1A-5EAA-4606EEF44131}"/>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35" name="Freeform 17">
                <a:extLst>
                  <a:ext uri="{FF2B5EF4-FFF2-40B4-BE49-F238E27FC236}">
                    <a16:creationId xmlns:a16="http://schemas.microsoft.com/office/drawing/2014/main" id="{DC2DBC71-3910-DA19-2BF7-D21F33E99D8D}"/>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7"/>
                <a:stretch>
                  <a:fillRect l="-25134" r="-251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9" name="Group 18">
              <a:extLst>
                <a:ext uri="{FF2B5EF4-FFF2-40B4-BE49-F238E27FC236}">
                  <a16:creationId xmlns:a16="http://schemas.microsoft.com/office/drawing/2014/main" id="{AA947745-CE86-D110-9219-838FBAE16B55}"/>
                </a:ext>
              </a:extLst>
            </p:cNvPr>
            <p:cNvGrpSpPr>
              <a:grpSpLocks noChangeAspect="1"/>
            </p:cNvGrpSpPr>
            <p:nvPr/>
          </p:nvGrpSpPr>
          <p:grpSpPr>
            <a:xfrm>
              <a:off x="345742" y="4100645"/>
              <a:ext cx="1845885" cy="1761828"/>
              <a:chOff x="-342874" y="-11125"/>
              <a:chExt cx="14570202" cy="13906705"/>
            </a:xfrm>
          </p:grpSpPr>
          <p:sp>
            <p:nvSpPr>
              <p:cNvPr id="32" name="Freeform 19">
                <a:extLst>
                  <a:ext uri="{FF2B5EF4-FFF2-40B4-BE49-F238E27FC236}">
                    <a16:creationId xmlns:a16="http://schemas.microsoft.com/office/drawing/2014/main" id="{BE7C11F9-9009-8DBA-62C7-08459819762A}"/>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33" name="Freeform 20">
                <a:extLst>
                  <a:ext uri="{FF2B5EF4-FFF2-40B4-BE49-F238E27FC236}">
                    <a16:creationId xmlns:a16="http://schemas.microsoft.com/office/drawing/2014/main" id="{BB11A9AE-899C-9458-1582-246E11028C30}"/>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8"/>
                <a:stretch>
                  <a:fillRect l="-24572" r="-2457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10" name="Group 21">
              <a:extLst>
                <a:ext uri="{FF2B5EF4-FFF2-40B4-BE49-F238E27FC236}">
                  <a16:creationId xmlns:a16="http://schemas.microsoft.com/office/drawing/2014/main" id="{AB1173D8-792C-BC11-2779-792D74205EBF}"/>
                </a:ext>
              </a:extLst>
            </p:cNvPr>
            <p:cNvGrpSpPr>
              <a:grpSpLocks noChangeAspect="1"/>
            </p:cNvGrpSpPr>
            <p:nvPr/>
          </p:nvGrpSpPr>
          <p:grpSpPr>
            <a:xfrm>
              <a:off x="2759400" y="4100645"/>
              <a:ext cx="1845885" cy="1761828"/>
              <a:chOff x="-342874" y="-11125"/>
              <a:chExt cx="14570202" cy="13906705"/>
            </a:xfrm>
          </p:grpSpPr>
          <p:sp>
            <p:nvSpPr>
              <p:cNvPr id="30" name="Freeform 22">
                <a:extLst>
                  <a:ext uri="{FF2B5EF4-FFF2-40B4-BE49-F238E27FC236}">
                    <a16:creationId xmlns:a16="http://schemas.microsoft.com/office/drawing/2014/main" id="{A88330B6-3DE2-46DB-CEA8-D98461081C5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31" name="Freeform 23">
                <a:extLst>
                  <a:ext uri="{FF2B5EF4-FFF2-40B4-BE49-F238E27FC236}">
                    <a16:creationId xmlns:a16="http://schemas.microsoft.com/office/drawing/2014/main" id="{3044E163-E5B3-2101-40D6-11E299D7AEEC}"/>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9"/>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11" name="Group 24">
              <a:extLst>
                <a:ext uri="{FF2B5EF4-FFF2-40B4-BE49-F238E27FC236}">
                  <a16:creationId xmlns:a16="http://schemas.microsoft.com/office/drawing/2014/main" id="{32EAEBE0-6EAC-3FDE-1FB0-52D1FE95AAD0}"/>
                </a:ext>
              </a:extLst>
            </p:cNvPr>
            <p:cNvGrpSpPr>
              <a:grpSpLocks noChangeAspect="1"/>
            </p:cNvGrpSpPr>
            <p:nvPr/>
          </p:nvGrpSpPr>
          <p:grpSpPr>
            <a:xfrm>
              <a:off x="5173058" y="4100645"/>
              <a:ext cx="1845885" cy="1761828"/>
              <a:chOff x="-342874" y="-11125"/>
              <a:chExt cx="14570202" cy="13906705"/>
            </a:xfrm>
          </p:grpSpPr>
          <p:sp>
            <p:nvSpPr>
              <p:cNvPr id="28" name="Freeform 25">
                <a:extLst>
                  <a:ext uri="{FF2B5EF4-FFF2-40B4-BE49-F238E27FC236}">
                    <a16:creationId xmlns:a16="http://schemas.microsoft.com/office/drawing/2014/main" id="{CC99FD82-F8E1-554B-7226-DCFF8F28598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29" name="Freeform 26">
                <a:extLst>
                  <a:ext uri="{FF2B5EF4-FFF2-40B4-BE49-F238E27FC236}">
                    <a16:creationId xmlns:a16="http://schemas.microsoft.com/office/drawing/2014/main" id="{8B94023C-65C5-3AFC-8B77-68003975E33A}"/>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0"/>
                <a:stretch>
                  <a:fillRect l="-21109" r="-211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12" name="Group 27">
              <a:extLst>
                <a:ext uri="{FF2B5EF4-FFF2-40B4-BE49-F238E27FC236}">
                  <a16:creationId xmlns:a16="http://schemas.microsoft.com/office/drawing/2014/main" id="{4AEEB656-5E6E-D96C-B5D4-8946FF306EB1}"/>
                </a:ext>
              </a:extLst>
            </p:cNvPr>
            <p:cNvGrpSpPr>
              <a:grpSpLocks noChangeAspect="1"/>
            </p:cNvGrpSpPr>
            <p:nvPr/>
          </p:nvGrpSpPr>
          <p:grpSpPr>
            <a:xfrm>
              <a:off x="7586716" y="4100645"/>
              <a:ext cx="1845885" cy="1761828"/>
              <a:chOff x="-342874" y="-11125"/>
              <a:chExt cx="14570202" cy="13906705"/>
            </a:xfrm>
          </p:grpSpPr>
          <p:sp>
            <p:nvSpPr>
              <p:cNvPr id="26" name="Freeform 28">
                <a:extLst>
                  <a:ext uri="{FF2B5EF4-FFF2-40B4-BE49-F238E27FC236}">
                    <a16:creationId xmlns:a16="http://schemas.microsoft.com/office/drawing/2014/main" id="{A89BA06E-3E44-C4C7-BA42-1F563F389623}"/>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27" name="Freeform 29">
                <a:extLst>
                  <a:ext uri="{FF2B5EF4-FFF2-40B4-BE49-F238E27FC236}">
                    <a16:creationId xmlns:a16="http://schemas.microsoft.com/office/drawing/2014/main" id="{6F0CECA4-EB07-06AC-BD1F-A05AA1C3AF3F}"/>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1"/>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grpSp>
          <p:nvGrpSpPr>
            <p:cNvPr id="13" name="Group 30">
              <a:extLst>
                <a:ext uri="{FF2B5EF4-FFF2-40B4-BE49-F238E27FC236}">
                  <a16:creationId xmlns:a16="http://schemas.microsoft.com/office/drawing/2014/main" id="{10002EC6-4F7D-7B98-F3B2-49475BF64ACB}"/>
                </a:ext>
              </a:extLst>
            </p:cNvPr>
            <p:cNvGrpSpPr>
              <a:grpSpLocks noChangeAspect="1"/>
            </p:cNvGrpSpPr>
            <p:nvPr/>
          </p:nvGrpSpPr>
          <p:grpSpPr>
            <a:xfrm>
              <a:off x="10000374" y="4100645"/>
              <a:ext cx="1845885" cy="1761828"/>
              <a:chOff x="-342874" y="-11125"/>
              <a:chExt cx="14570202" cy="13906705"/>
            </a:xfrm>
          </p:grpSpPr>
          <p:sp>
            <p:nvSpPr>
              <p:cNvPr id="24" name="Freeform 31">
                <a:extLst>
                  <a:ext uri="{FF2B5EF4-FFF2-40B4-BE49-F238E27FC236}">
                    <a16:creationId xmlns:a16="http://schemas.microsoft.com/office/drawing/2014/main" id="{6FD5ED59-1C3B-56D6-944D-D1C5D75C8470}"/>
                  </a:ext>
                </a:extLst>
              </p:cNvPr>
              <p:cNvSpPr/>
              <p:nvPr/>
            </p:nvSpPr>
            <p:spPr>
              <a:xfrm>
                <a:off x="-342874" y="-11125"/>
                <a:ext cx="14570202" cy="13906705"/>
              </a:xfrm>
              <a:custGeom>
                <a:avLst/>
                <a:gdLst/>
                <a:ahLst/>
                <a:cxnLst/>
                <a:rect l="l" t="t" r="r" b="b"/>
                <a:pathLst>
                  <a:path w="14570202" h="13906705">
                    <a:moveTo>
                      <a:pt x="7285101" y="11125"/>
                    </a:moveTo>
                    <a:cubicBezTo>
                      <a:pt x="4797487" y="0"/>
                      <a:pt x="2494061" y="1320743"/>
                      <a:pt x="1247030" y="3473245"/>
                    </a:cubicBezTo>
                    <a:cubicBezTo>
                      <a:pt x="0" y="5625748"/>
                      <a:pt x="0" y="8280957"/>
                      <a:pt x="1247030" y="10433459"/>
                    </a:cubicBezTo>
                    <a:cubicBezTo>
                      <a:pt x="2494061" y="12585962"/>
                      <a:pt x="4797487" y="13906705"/>
                      <a:pt x="7285101" y="13895580"/>
                    </a:cubicBezTo>
                    <a:cubicBezTo>
                      <a:pt x="9772716" y="13906705"/>
                      <a:pt x="12076142" y="12585962"/>
                      <a:pt x="13323172" y="10433459"/>
                    </a:cubicBezTo>
                    <a:cubicBezTo>
                      <a:pt x="14570202" y="8280957"/>
                      <a:pt x="14570202" y="5625748"/>
                      <a:pt x="13323172" y="3473245"/>
                    </a:cubicBezTo>
                    <a:cubicBezTo>
                      <a:pt x="12076142" y="1320743"/>
                      <a:pt x="9772716" y="0"/>
                      <a:pt x="7285101" y="11125"/>
                    </a:cubicBezTo>
                    <a:close/>
                  </a:path>
                </a:pathLst>
              </a:custGeom>
              <a:solidFill>
                <a:srgbClr val="00000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25" name="Freeform 32">
                <a:extLst>
                  <a:ext uri="{FF2B5EF4-FFF2-40B4-BE49-F238E27FC236}">
                    <a16:creationId xmlns:a16="http://schemas.microsoft.com/office/drawing/2014/main" id="{F4639FFA-20E5-F9C2-CDDD-776DB072FD7E}"/>
                  </a:ext>
                </a:extLst>
              </p:cNvPr>
              <p:cNvSpPr/>
              <p:nvPr/>
            </p:nvSpPr>
            <p:spPr>
              <a:xfrm>
                <a:off x="-254486" y="73238"/>
                <a:ext cx="14393428" cy="13737980"/>
              </a:xfrm>
              <a:custGeom>
                <a:avLst/>
                <a:gdLst/>
                <a:ahLst/>
                <a:cxnLst/>
                <a:rect l="l" t="t" r="r" b="b"/>
                <a:pathLst>
                  <a:path w="14393428" h="13737980">
                    <a:moveTo>
                      <a:pt x="7196713" y="10990"/>
                    </a:moveTo>
                    <a:cubicBezTo>
                      <a:pt x="4739280" y="0"/>
                      <a:pt x="2463801" y="1304718"/>
                      <a:pt x="1231900" y="3431105"/>
                    </a:cubicBezTo>
                    <a:cubicBezTo>
                      <a:pt x="0" y="5557493"/>
                      <a:pt x="0" y="8180486"/>
                      <a:pt x="1231900" y="10306873"/>
                    </a:cubicBezTo>
                    <a:cubicBezTo>
                      <a:pt x="2463801" y="12433261"/>
                      <a:pt x="4739280" y="13737979"/>
                      <a:pt x="7196713" y="13726989"/>
                    </a:cubicBezTo>
                    <a:cubicBezTo>
                      <a:pt x="9654147" y="13737979"/>
                      <a:pt x="11929626" y="12433261"/>
                      <a:pt x="13161527" y="10306873"/>
                    </a:cubicBezTo>
                    <a:cubicBezTo>
                      <a:pt x="14393428" y="8180486"/>
                      <a:pt x="14393428" y="5557493"/>
                      <a:pt x="13161527" y="3431105"/>
                    </a:cubicBezTo>
                    <a:cubicBezTo>
                      <a:pt x="11929626" y="1304718"/>
                      <a:pt x="9654147" y="0"/>
                      <a:pt x="7196713" y="10990"/>
                    </a:cubicBezTo>
                    <a:close/>
                  </a:path>
                </a:pathLst>
              </a:custGeom>
              <a:blipFill>
                <a:blip r:embed="rId12"/>
                <a:stretch>
                  <a:fillRect l="-24712" r="-2471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grpSp>
        <p:sp>
          <p:nvSpPr>
            <p:cNvPr id="14" name="TextBox 33">
              <a:extLst>
                <a:ext uri="{FF2B5EF4-FFF2-40B4-BE49-F238E27FC236}">
                  <a16:creationId xmlns:a16="http://schemas.microsoft.com/office/drawing/2014/main" id="{96B0F093-B02B-C9FB-9657-5D9D88A16794}"/>
                </a:ext>
              </a:extLst>
            </p:cNvPr>
            <p:cNvSpPr txBox="1"/>
            <p:nvPr/>
          </p:nvSpPr>
          <p:spPr>
            <a:xfrm>
              <a:off x="681786" y="3241675"/>
              <a:ext cx="1393356"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Healthcare</a:t>
              </a:r>
              <a:endParaRPr lang="en-GB" sz="1950" noProof="0" dirty="0">
                <a:solidFill>
                  <a:srgbClr val="000000"/>
                </a:solidFill>
                <a:latin typeface="Montserrat ExtraLight"/>
                <a:ea typeface="VAG Rounded Next"/>
                <a:cs typeface="VAG Rounded Next"/>
              </a:endParaRPr>
            </a:p>
          </p:txBody>
        </p:sp>
        <p:sp>
          <p:nvSpPr>
            <p:cNvPr id="15" name="TextBox 34">
              <a:extLst>
                <a:ext uri="{FF2B5EF4-FFF2-40B4-BE49-F238E27FC236}">
                  <a16:creationId xmlns:a16="http://schemas.microsoft.com/office/drawing/2014/main" id="{DD1118BB-0798-B659-0793-B61042C1B638}"/>
                </a:ext>
              </a:extLst>
            </p:cNvPr>
            <p:cNvSpPr txBox="1"/>
            <p:nvPr/>
          </p:nvSpPr>
          <p:spPr>
            <a:xfrm>
              <a:off x="2789019" y="3241675"/>
              <a:ext cx="1787843"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Branded trainers</a:t>
              </a:r>
              <a:endParaRPr lang="en-GB" sz="1950" noProof="0" dirty="0">
                <a:solidFill>
                  <a:srgbClr val="000000"/>
                </a:solidFill>
                <a:latin typeface="Montserrat ExtraLight"/>
                <a:ea typeface="VAG Rounded Next"/>
                <a:cs typeface="VAG Rounded Next"/>
              </a:endParaRPr>
            </a:p>
          </p:txBody>
        </p:sp>
        <p:sp>
          <p:nvSpPr>
            <p:cNvPr id="16" name="TextBox 35">
              <a:extLst>
                <a:ext uri="{FF2B5EF4-FFF2-40B4-BE49-F238E27FC236}">
                  <a16:creationId xmlns:a16="http://schemas.microsoft.com/office/drawing/2014/main" id="{C34E0878-90F5-5157-32B7-7479F635DF37}"/>
                </a:ext>
              </a:extLst>
            </p:cNvPr>
            <p:cNvSpPr txBox="1"/>
            <p:nvPr/>
          </p:nvSpPr>
          <p:spPr>
            <a:xfrm>
              <a:off x="5701886" y="3241675"/>
              <a:ext cx="970118"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Clothes</a:t>
              </a:r>
              <a:endParaRPr lang="en-GB" sz="1950" noProof="0" dirty="0">
                <a:solidFill>
                  <a:srgbClr val="000000"/>
                </a:solidFill>
                <a:latin typeface="Montserrat ExtraLight"/>
                <a:ea typeface="VAG Rounded Next"/>
                <a:cs typeface="VAG Rounded Next"/>
              </a:endParaRPr>
            </a:p>
          </p:txBody>
        </p:sp>
        <p:sp>
          <p:nvSpPr>
            <p:cNvPr id="17" name="TextBox 36">
              <a:extLst>
                <a:ext uri="{FF2B5EF4-FFF2-40B4-BE49-F238E27FC236}">
                  <a16:creationId xmlns:a16="http://schemas.microsoft.com/office/drawing/2014/main" id="{50C294A4-5318-537C-0F5C-FB07E5A9E317}"/>
                </a:ext>
              </a:extLst>
            </p:cNvPr>
            <p:cNvSpPr txBox="1"/>
            <p:nvPr/>
          </p:nvSpPr>
          <p:spPr>
            <a:xfrm>
              <a:off x="7989792" y="3241675"/>
              <a:ext cx="1416815"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Education</a:t>
              </a:r>
              <a:endParaRPr lang="en-GB" sz="1950" noProof="0" dirty="0">
                <a:solidFill>
                  <a:srgbClr val="000000"/>
                </a:solidFill>
                <a:latin typeface="Montserrat ExtraLight"/>
                <a:ea typeface="VAG Rounded Next"/>
                <a:cs typeface="VAG Rounded Next"/>
              </a:endParaRPr>
            </a:p>
          </p:txBody>
        </p:sp>
        <p:sp>
          <p:nvSpPr>
            <p:cNvPr id="18" name="TextBox 37">
              <a:extLst>
                <a:ext uri="{FF2B5EF4-FFF2-40B4-BE49-F238E27FC236}">
                  <a16:creationId xmlns:a16="http://schemas.microsoft.com/office/drawing/2014/main" id="{94FBE456-5CDC-CDE8-4528-7F760F9FA696}"/>
                </a:ext>
              </a:extLst>
            </p:cNvPr>
            <p:cNvSpPr txBox="1"/>
            <p:nvPr/>
          </p:nvSpPr>
          <p:spPr>
            <a:xfrm>
              <a:off x="10362095" y="3241675"/>
              <a:ext cx="1238111" cy="33111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Chocolate</a:t>
              </a:r>
            </a:p>
          </p:txBody>
        </p:sp>
        <p:sp>
          <p:nvSpPr>
            <p:cNvPr id="19" name="TextBox 38">
              <a:extLst>
                <a:ext uri="{FF2B5EF4-FFF2-40B4-BE49-F238E27FC236}">
                  <a16:creationId xmlns:a16="http://schemas.microsoft.com/office/drawing/2014/main" id="{7B0D0775-7CE5-74F2-53B1-211D7A3A6F99}"/>
                </a:ext>
              </a:extLst>
            </p:cNvPr>
            <p:cNvSpPr txBox="1"/>
            <p:nvPr/>
          </p:nvSpPr>
          <p:spPr>
            <a:xfrm>
              <a:off x="351374" y="6026164"/>
              <a:ext cx="2307597" cy="690189"/>
            </a:xfrm>
            <a:prstGeom prst="rect">
              <a:avLst/>
            </a:prstGeom>
            <a:solidFill>
              <a:schemeClr val="bg1"/>
            </a:solidFill>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A safe place to live</a:t>
              </a:r>
            </a:p>
            <a:p>
              <a:pPr algn="ctr">
                <a:lnSpc>
                  <a:spcPts val="2799"/>
                </a:lnSpc>
                <a:spcBef>
                  <a:spcPct val="0"/>
                </a:spcBef>
              </a:pPr>
              <a:endParaRPr lang="en-GB" sz="1950" noProof="0" dirty="0">
                <a:solidFill>
                  <a:srgbClr val="000000"/>
                </a:solidFill>
                <a:latin typeface="Montserrat ExtraLight"/>
                <a:ea typeface="VAG Rounded Next"/>
                <a:cs typeface="VAG Rounded Next"/>
              </a:endParaRPr>
            </a:p>
          </p:txBody>
        </p:sp>
        <p:sp>
          <p:nvSpPr>
            <p:cNvPr id="20" name="TextBox 39">
              <a:extLst>
                <a:ext uri="{FF2B5EF4-FFF2-40B4-BE49-F238E27FC236}">
                  <a16:creationId xmlns:a16="http://schemas.microsoft.com/office/drawing/2014/main" id="{9D5A549F-5AFC-E20A-66D2-FB50359B6C15}"/>
                </a:ext>
              </a:extLst>
            </p:cNvPr>
            <p:cNvSpPr txBox="1"/>
            <p:nvPr/>
          </p:nvSpPr>
          <p:spPr>
            <a:xfrm>
              <a:off x="2948992" y="6026594"/>
              <a:ext cx="1686260"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pPr>
              <a:r>
                <a:rPr lang="en-GB" sz="1950" noProof="0" dirty="0">
                  <a:solidFill>
                    <a:srgbClr val="000000"/>
                  </a:solidFill>
                  <a:latin typeface="Montserrat ExtraLight"/>
                  <a:ea typeface="VAG Rounded Next"/>
                  <a:cs typeface="VAG Rounded Next"/>
                  <a:sym typeface="VAG Rounded Next"/>
                </a:rPr>
                <a:t>Being able to </a:t>
              </a:r>
              <a:endParaRPr lang="en-GB" sz="1950" noProof="0" dirty="0">
                <a:solidFill>
                  <a:srgbClr val="000000"/>
                </a:solidFill>
                <a:latin typeface="Montserrat ExtraLight"/>
                <a:ea typeface="VAG Rounded Next"/>
                <a:cs typeface="VAG Rounded Next"/>
              </a:endParaRPr>
            </a:p>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join clubs</a:t>
              </a:r>
              <a:endParaRPr lang="en-GB" sz="1950" noProof="0" dirty="0">
                <a:solidFill>
                  <a:srgbClr val="000000"/>
                </a:solidFill>
                <a:latin typeface="Montserrat ExtraLight"/>
                <a:ea typeface="VAG Rounded Next"/>
                <a:cs typeface="VAG Rounded Next"/>
              </a:endParaRPr>
            </a:p>
          </p:txBody>
        </p:sp>
        <p:sp>
          <p:nvSpPr>
            <p:cNvPr id="21" name="TextBox 40">
              <a:extLst>
                <a:ext uri="{FF2B5EF4-FFF2-40B4-BE49-F238E27FC236}">
                  <a16:creationId xmlns:a16="http://schemas.microsoft.com/office/drawing/2014/main" id="{472295FC-CAE8-D0BF-F2C3-7D4BD1305A42}"/>
                </a:ext>
              </a:extLst>
            </p:cNvPr>
            <p:cNvSpPr txBox="1"/>
            <p:nvPr/>
          </p:nvSpPr>
          <p:spPr>
            <a:xfrm>
              <a:off x="5414033" y="6026164"/>
              <a:ext cx="1365012"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Social media</a:t>
              </a:r>
              <a:endParaRPr lang="en-GB" sz="1950" noProof="0" dirty="0">
                <a:solidFill>
                  <a:srgbClr val="000000"/>
                </a:solidFill>
                <a:latin typeface="Montserrat ExtraLight"/>
                <a:ea typeface="VAG Rounded Next"/>
                <a:cs typeface="VAG Rounded Next"/>
              </a:endParaRPr>
            </a:p>
          </p:txBody>
        </p:sp>
        <p:sp>
          <p:nvSpPr>
            <p:cNvPr id="22" name="TextBox 41">
              <a:extLst>
                <a:ext uri="{FF2B5EF4-FFF2-40B4-BE49-F238E27FC236}">
                  <a16:creationId xmlns:a16="http://schemas.microsoft.com/office/drawing/2014/main" id="{AB48E207-7348-17B7-847E-2131DFCE1263}"/>
                </a:ext>
              </a:extLst>
            </p:cNvPr>
            <p:cNvSpPr txBox="1"/>
            <p:nvPr/>
          </p:nvSpPr>
          <p:spPr>
            <a:xfrm>
              <a:off x="7580296" y="6026164"/>
              <a:ext cx="1861265"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Birthday presents</a:t>
              </a:r>
              <a:endParaRPr lang="en-GB" sz="1950" noProof="0" dirty="0">
                <a:solidFill>
                  <a:srgbClr val="000000"/>
                </a:solidFill>
                <a:latin typeface="Montserrat ExtraLight"/>
                <a:ea typeface="VAG Rounded Next"/>
                <a:cs typeface="VAG Rounded Next"/>
              </a:endParaRPr>
            </a:p>
          </p:txBody>
        </p:sp>
        <p:sp>
          <p:nvSpPr>
            <p:cNvPr id="23" name="TextBox 42">
              <a:extLst>
                <a:ext uri="{FF2B5EF4-FFF2-40B4-BE49-F238E27FC236}">
                  <a16:creationId xmlns:a16="http://schemas.microsoft.com/office/drawing/2014/main" id="{A1438122-77D0-BBFD-7A31-1E16A60AB026}"/>
                </a:ext>
              </a:extLst>
            </p:cNvPr>
            <p:cNvSpPr txBox="1"/>
            <p:nvPr/>
          </p:nvSpPr>
          <p:spPr>
            <a:xfrm>
              <a:off x="10009432" y="6026164"/>
              <a:ext cx="1827768" cy="69018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GB" sz="1950" noProof="0" dirty="0">
                  <a:solidFill>
                    <a:srgbClr val="000000"/>
                  </a:solidFill>
                  <a:latin typeface="Montserrat ExtraLight"/>
                  <a:ea typeface="VAG Rounded Next"/>
                  <a:cs typeface="VAG Rounded Next"/>
                  <a:sym typeface="VAG Rounded Next"/>
                </a:rPr>
                <a:t>Being listened to </a:t>
              </a:r>
              <a:endParaRPr lang="en-GB" sz="1950" noProof="0" dirty="0">
                <a:solidFill>
                  <a:srgbClr val="000000"/>
                </a:solidFill>
                <a:latin typeface="Montserrat ExtraLight"/>
                <a:ea typeface="VAG Rounded Next"/>
                <a:cs typeface="VAG Rounded Next"/>
              </a:endParaRPr>
            </a:p>
          </p:txBody>
        </p:sp>
      </p:grpSp>
      <p:sp>
        <p:nvSpPr>
          <p:cNvPr id="46" name="Title 1">
            <a:extLst>
              <a:ext uri="{FF2B5EF4-FFF2-40B4-BE49-F238E27FC236}">
                <a16:creationId xmlns:a16="http://schemas.microsoft.com/office/drawing/2014/main" id="{AEE497E6-E8F9-01B3-D70E-5AA4FE3A086C}"/>
              </a:ext>
            </a:extLst>
          </p:cNvPr>
          <p:cNvSpPr txBox="1">
            <a:spLocks/>
          </p:cNvSpPr>
          <p:nvPr/>
        </p:nvSpPr>
        <p:spPr>
          <a:xfrm>
            <a:off x="2125639" y="170942"/>
            <a:ext cx="8083702"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noProof="0" dirty="0">
                <a:solidFill>
                  <a:srgbClr val="E37608"/>
                </a:solidFill>
                <a:latin typeface="Montserrat Alternates Black"/>
                <a:ea typeface="+mj-lt"/>
                <a:cs typeface="+mj-lt"/>
              </a:rPr>
              <a:t>Which of these do you have a right to? </a:t>
            </a:r>
          </a:p>
          <a:p>
            <a:endParaRPr lang="en-GB" noProof="0" dirty="0">
              <a:solidFill>
                <a:srgbClr val="000000"/>
              </a:solidFill>
              <a:latin typeface="Calibri Light" panose="020F0302020204030204"/>
              <a:ea typeface="Calibri Light" panose="020F0302020204030204"/>
              <a:cs typeface="Calibri Light" panose="020F0302020204030204"/>
            </a:endParaRPr>
          </a:p>
        </p:txBody>
      </p:sp>
      <p:sp>
        <p:nvSpPr>
          <p:cNvPr id="50" name="Freeform 45">
            <a:extLst>
              <a:ext uri="{FF2B5EF4-FFF2-40B4-BE49-F238E27FC236}">
                <a16:creationId xmlns:a16="http://schemas.microsoft.com/office/drawing/2014/main" id="{F40AD581-95EF-D6CA-0290-E1366A3DBAAB}"/>
              </a:ext>
            </a:extLst>
          </p:cNvPr>
          <p:cNvSpPr/>
          <p:nvPr/>
        </p:nvSpPr>
        <p:spPr>
          <a:xfrm>
            <a:off x="123437" y="1114297"/>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52" name="Freeform 45">
            <a:extLst>
              <a:ext uri="{FF2B5EF4-FFF2-40B4-BE49-F238E27FC236}">
                <a16:creationId xmlns:a16="http://schemas.microsoft.com/office/drawing/2014/main" id="{F2EED8E2-66F9-9248-2DFA-1932FA8F9BD9}"/>
              </a:ext>
            </a:extLst>
          </p:cNvPr>
          <p:cNvSpPr/>
          <p:nvPr/>
        </p:nvSpPr>
        <p:spPr>
          <a:xfrm>
            <a:off x="7536793"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54" name="Freeform 45">
            <a:extLst>
              <a:ext uri="{FF2B5EF4-FFF2-40B4-BE49-F238E27FC236}">
                <a16:creationId xmlns:a16="http://schemas.microsoft.com/office/drawing/2014/main" id="{24D7E09C-0F7E-8B91-B1AE-37BF6F4A6B04}"/>
              </a:ext>
            </a:extLst>
          </p:cNvPr>
          <p:cNvSpPr/>
          <p:nvPr/>
        </p:nvSpPr>
        <p:spPr>
          <a:xfrm>
            <a:off x="4992488" y="111429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56" name="Freeform 45">
            <a:extLst>
              <a:ext uri="{FF2B5EF4-FFF2-40B4-BE49-F238E27FC236}">
                <a16:creationId xmlns:a16="http://schemas.microsoft.com/office/drawing/2014/main" id="{D005FDD2-61F1-58A5-FF83-BE2C33A920E0}"/>
              </a:ext>
            </a:extLst>
          </p:cNvPr>
          <p:cNvSpPr/>
          <p:nvPr/>
        </p:nvSpPr>
        <p:spPr>
          <a:xfrm>
            <a:off x="123437" y="4007315"/>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58" name="Freeform 45">
            <a:extLst>
              <a:ext uri="{FF2B5EF4-FFF2-40B4-BE49-F238E27FC236}">
                <a16:creationId xmlns:a16="http://schemas.microsoft.com/office/drawing/2014/main" id="{37C0863C-BE70-FCCE-45DB-C3AE4B44E5E1}"/>
              </a:ext>
            </a:extLst>
          </p:cNvPr>
          <p:cNvSpPr/>
          <p:nvPr/>
        </p:nvSpPr>
        <p:spPr>
          <a:xfrm>
            <a:off x="2551505" y="3916908"/>
            <a:ext cx="235018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
        <p:nvSpPr>
          <p:cNvPr id="60" name="Freeform 45">
            <a:extLst>
              <a:ext uri="{FF2B5EF4-FFF2-40B4-BE49-F238E27FC236}">
                <a16:creationId xmlns:a16="http://schemas.microsoft.com/office/drawing/2014/main" id="{DF5FF042-0BFB-68D3-D17C-E6790AD2BB3D}"/>
              </a:ext>
            </a:extLst>
          </p:cNvPr>
          <p:cNvSpPr/>
          <p:nvPr/>
        </p:nvSpPr>
        <p:spPr>
          <a:xfrm>
            <a:off x="9865900" y="3931864"/>
            <a:ext cx="2232855" cy="2135731"/>
          </a:xfrm>
          <a:custGeom>
            <a:avLst/>
            <a:gdLst/>
            <a:ahLst/>
            <a:cxnLst/>
            <a:rect l="l" t="t" r="r" b="b"/>
            <a:pathLst>
              <a:path w="3525278" h="3203597">
                <a:moveTo>
                  <a:pt x="0" y="0"/>
                </a:moveTo>
                <a:lnTo>
                  <a:pt x="3525278" y="0"/>
                </a:lnTo>
                <a:lnTo>
                  <a:pt x="3525278" y="3203596"/>
                </a:lnTo>
                <a:lnTo>
                  <a:pt x="0" y="32035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noProof="0" dirty="0"/>
          </a:p>
        </p:txBody>
      </p:sp>
    </p:spTree>
    <p:extLst>
      <p:ext uri="{BB962C8B-B14F-4D97-AF65-F5344CB8AC3E}">
        <p14:creationId xmlns:p14="http://schemas.microsoft.com/office/powerpoint/2010/main" val="327601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DD191-E9BE-BA97-6398-8FC8C5AEC2FD}"/>
            </a:ext>
          </a:extLst>
        </p:cNvPr>
        <p:cNvGrpSpPr/>
        <p:nvPr/>
      </p:nvGrpSpPr>
      <p:grpSpPr>
        <a:xfrm>
          <a:off x="0" y="0"/>
          <a:ext cx="0" cy="0"/>
          <a:chOff x="0" y="0"/>
          <a:chExt cx="0" cy="0"/>
        </a:xfrm>
      </p:grpSpPr>
      <p:pic>
        <p:nvPicPr>
          <p:cNvPr id="3" name="Online Media 5" descr="Your right to have a say - Senedd Election">
            <a:hlinkClick r:id="" action="ppaction://media"/>
            <a:extLst>
              <a:ext uri="{FF2B5EF4-FFF2-40B4-BE49-F238E27FC236}">
                <a16:creationId xmlns:a16="http://schemas.microsoft.com/office/drawing/2014/main" id="{D384A0B0-6462-438C-607E-E592549A8E25}"/>
              </a:ext>
            </a:extLst>
          </p:cNvPr>
          <p:cNvPicPr>
            <a:picLocks noRot="1" noChangeAspect="1"/>
          </p:cNvPicPr>
          <p:nvPr>
            <a:videoFile r:link="rId1"/>
          </p:nvPr>
        </p:nvPicPr>
        <p:blipFill>
          <a:blip r:embed="rId4"/>
          <a:stretch>
            <a:fillRect/>
          </a:stretch>
        </p:blipFill>
        <p:spPr>
          <a:xfrm>
            <a:off x="965200" y="635000"/>
            <a:ext cx="9890265" cy="5588000"/>
          </a:xfrm>
          <a:prstGeom prst="rect">
            <a:avLst/>
          </a:prstGeom>
        </p:spPr>
      </p:pic>
    </p:spTree>
    <p:extLst>
      <p:ext uri="{BB962C8B-B14F-4D97-AF65-F5344CB8AC3E}">
        <p14:creationId xmlns:p14="http://schemas.microsoft.com/office/powerpoint/2010/main" val="24647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uilding with a roof&#10;&#10;AI-generated content may be incorrect.">
            <a:extLst>
              <a:ext uri="{FF2B5EF4-FFF2-40B4-BE49-F238E27FC236}">
                <a16:creationId xmlns:a16="http://schemas.microsoft.com/office/drawing/2014/main" id="{CE88ACE8-68C3-4D53-5DA4-313398E7A0A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7091" r="27091"/>
          <a:stretch/>
        </p:blipFill>
        <p:spPr/>
      </p:pic>
      <p:sp>
        <p:nvSpPr>
          <p:cNvPr id="2" name="Title 1">
            <a:extLst>
              <a:ext uri="{FF2B5EF4-FFF2-40B4-BE49-F238E27FC236}">
                <a16:creationId xmlns:a16="http://schemas.microsoft.com/office/drawing/2014/main" id="{02040007-1488-8960-4E74-D6DA022C86A8}"/>
              </a:ext>
            </a:extLst>
          </p:cNvPr>
          <p:cNvSpPr>
            <a:spLocks noGrp="1"/>
          </p:cNvSpPr>
          <p:nvPr>
            <p:ph type="title"/>
          </p:nvPr>
        </p:nvSpPr>
        <p:spPr/>
        <p:txBody>
          <a:bodyPr/>
          <a:lstStyle/>
          <a:p>
            <a:r>
              <a:rPr lang="en-GB" noProof="0" dirty="0"/>
              <a:t>What is the Senedd? </a:t>
            </a:r>
          </a:p>
        </p:txBody>
      </p:sp>
      <p:sp>
        <p:nvSpPr>
          <p:cNvPr id="5" name="Text Placeholder 4">
            <a:extLst>
              <a:ext uri="{FF2B5EF4-FFF2-40B4-BE49-F238E27FC236}">
                <a16:creationId xmlns:a16="http://schemas.microsoft.com/office/drawing/2014/main" id="{5531CDF4-77FB-A913-EBD5-C4B4CDE59077}"/>
              </a:ext>
            </a:extLst>
          </p:cNvPr>
          <p:cNvSpPr>
            <a:spLocks noGrp="1"/>
          </p:cNvSpPr>
          <p:nvPr>
            <p:ph type="body" sz="quarter" idx="11"/>
          </p:nvPr>
        </p:nvSpPr>
        <p:spPr>
          <a:xfrm>
            <a:off x="371475" y="1867466"/>
            <a:ext cx="5364163" cy="4074037"/>
          </a:xfrm>
        </p:spPr>
        <p:txBody>
          <a:bodyPr/>
          <a:lstStyle/>
          <a:p>
            <a:pPr>
              <a:defRPr/>
            </a:pPr>
            <a:r>
              <a:rPr lang="en-GB" noProof="0" dirty="0">
                <a:solidFill>
                  <a:schemeClr val="tx1"/>
                </a:solidFill>
              </a:rPr>
              <a:t>The Senedd (Welsh Parliament) is a democratically elected body made up of representatives from across Wales</a:t>
            </a:r>
          </a:p>
          <a:p>
            <a:pPr>
              <a:defRPr/>
            </a:pPr>
            <a:r>
              <a:rPr lang="en-GB" noProof="0" dirty="0">
                <a:solidFill>
                  <a:schemeClr val="tx1"/>
                </a:solidFill>
              </a:rPr>
              <a:t>It is their responsibility to: </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noProof="0" dirty="0">
                <a:solidFill>
                  <a:schemeClr val="tx1"/>
                </a:solidFill>
              </a:rPr>
              <a:t>Represent Welsh people and interests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noProof="0" dirty="0">
                <a:solidFill>
                  <a:schemeClr val="tx1"/>
                </a:solidFill>
              </a:rPr>
              <a:t>Make sure the Government are doing their work properly.</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noProof="0" dirty="0">
                <a:solidFill>
                  <a:schemeClr val="tx1"/>
                </a:solidFill>
              </a:rPr>
              <a:t>Makes rules for Wales (laws)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lang="en-GB" noProof="0" dirty="0">
                <a:solidFill>
                  <a:schemeClr val="tx1"/>
                </a:solidFill>
              </a:rPr>
              <a:t>Pass (some) taxes</a:t>
            </a:r>
          </a:p>
          <a:p>
            <a:endParaRPr lang="en-GB" noProof="0" dirty="0"/>
          </a:p>
        </p:txBody>
      </p:sp>
      <p:sp>
        <p:nvSpPr>
          <p:cNvPr id="3" name="Rectangle 2">
            <a:extLst>
              <a:ext uri="{FF2B5EF4-FFF2-40B4-BE49-F238E27FC236}">
                <a16:creationId xmlns:a16="http://schemas.microsoft.com/office/drawing/2014/main" id="{A9EF8427-F672-5DBB-2D11-E832BD5EB622}"/>
              </a:ext>
            </a:extLst>
          </p:cNvPr>
          <p:cNvSpPr/>
          <p:nvPr/>
        </p:nvSpPr>
        <p:spPr>
          <a:xfrm>
            <a:off x="219075" y="5962650"/>
            <a:ext cx="3514725" cy="895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28566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2320E-073E-7C4D-AD5C-353FA7C6CC43}"/>
            </a:ext>
          </a:extLst>
        </p:cNvPr>
        <p:cNvGrpSpPr/>
        <p:nvPr/>
      </p:nvGrpSpPr>
      <p:grpSpPr>
        <a:xfrm>
          <a:off x="0" y="0"/>
          <a:ext cx="0" cy="0"/>
          <a:chOff x="0" y="0"/>
          <a:chExt cx="0" cy="0"/>
        </a:xfrm>
      </p:grpSpPr>
      <p:sp>
        <p:nvSpPr>
          <p:cNvPr id="3" name="Teitl 2">
            <a:extLst>
              <a:ext uri="{FF2B5EF4-FFF2-40B4-BE49-F238E27FC236}">
                <a16:creationId xmlns:a16="http://schemas.microsoft.com/office/drawing/2014/main" id="{C795585C-55E4-C712-6B55-5D4FD4BDE1F1}"/>
              </a:ext>
            </a:extLst>
          </p:cNvPr>
          <p:cNvSpPr>
            <a:spLocks noGrp="1"/>
          </p:cNvSpPr>
          <p:nvPr>
            <p:ph type="title"/>
          </p:nvPr>
        </p:nvSpPr>
        <p:spPr>
          <a:xfrm>
            <a:off x="371476" y="333375"/>
            <a:ext cx="6236454" cy="1368694"/>
          </a:xfrm>
        </p:spPr>
        <p:txBody>
          <a:bodyPr anchor="ctr">
            <a:normAutofit/>
          </a:bodyPr>
          <a:lstStyle/>
          <a:p>
            <a:r>
              <a:rPr lang="en-GB" sz="3600" noProof="0" dirty="0"/>
              <a:t>Members of the Senedd</a:t>
            </a:r>
          </a:p>
        </p:txBody>
      </p:sp>
      <p:sp>
        <p:nvSpPr>
          <p:cNvPr id="2" name="Content Placeholder 1">
            <a:extLst>
              <a:ext uri="{FF2B5EF4-FFF2-40B4-BE49-F238E27FC236}">
                <a16:creationId xmlns:a16="http://schemas.microsoft.com/office/drawing/2014/main" id="{4EB62D40-530F-2D4D-D5E5-DB105D002099}"/>
              </a:ext>
            </a:extLst>
          </p:cNvPr>
          <p:cNvSpPr>
            <a:spLocks noGrp="1"/>
          </p:cNvSpPr>
          <p:nvPr>
            <p:ph type="body" sz="quarter" idx="11"/>
          </p:nvPr>
        </p:nvSpPr>
        <p:spPr>
          <a:xfrm>
            <a:off x="371475" y="1694938"/>
            <a:ext cx="5834116" cy="4074037"/>
          </a:xfrm>
        </p:spPr>
        <p:txBody>
          <a:bodyPr>
            <a:normAutofit/>
          </a:bodyPr>
          <a:lstStyle/>
          <a:p>
            <a:r>
              <a:rPr lang="en-GB" sz="2400" noProof="0" dirty="0"/>
              <a:t>Members of the Senedd are elected to represent us and our communities</a:t>
            </a:r>
          </a:p>
          <a:p>
            <a:r>
              <a:rPr lang="en-GB" sz="2400" noProof="0" dirty="0"/>
              <a:t>From May 2026,  you’ll see some changes to how the Senedd is formed:</a:t>
            </a:r>
          </a:p>
          <a:p>
            <a:pPr marL="342900" indent="-342900">
              <a:buFont typeface="Arial" panose="020B0604020202020204" pitchFamily="34" charset="0"/>
              <a:buChar char="•"/>
            </a:pPr>
            <a:r>
              <a:rPr lang="en-GB" sz="2400" noProof="0" dirty="0"/>
              <a:t>96 Members </a:t>
            </a:r>
          </a:p>
          <a:p>
            <a:pPr marL="342900" indent="-342900">
              <a:buFont typeface="Arial" panose="020B0604020202020204" pitchFamily="34" charset="0"/>
              <a:buChar char="•"/>
            </a:pPr>
            <a:r>
              <a:rPr lang="en-GB" sz="2400" noProof="0" dirty="0"/>
              <a:t>16 Constituencies</a:t>
            </a:r>
          </a:p>
          <a:p>
            <a:pPr marL="342900" indent="-342900">
              <a:buFont typeface="Arial" panose="020B0604020202020204" pitchFamily="34" charset="0"/>
              <a:buChar char="•"/>
            </a:pPr>
            <a:r>
              <a:rPr lang="en-GB" sz="2400" noProof="0" dirty="0"/>
              <a:t>6 Members of the Senedd in each Constituency </a:t>
            </a:r>
          </a:p>
        </p:txBody>
      </p:sp>
      <p:pic>
        <p:nvPicPr>
          <p:cNvPr id="6" name="Picture Placeholder 5">
            <a:extLst>
              <a:ext uri="{FF2B5EF4-FFF2-40B4-BE49-F238E27FC236}">
                <a16:creationId xmlns:a16="http://schemas.microsoft.com/office/drawing/2014/main" id="{8CDFCCE0-45E4-0569-FF41-1D8D481069C3}"/>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t="1587" b="1587"/>
          <a:stretch>
            <a:fillRect/>
          </a:stretch>
        </p:blipFill>
        <p:spPr/>
      </p:pic>
      <p:sp>
        <p:nvSpPr>
          <p:cNvPr id="4" name="Rectangle 3">
            <a:extLst>
              <a:ext uri="{FF2B5EF4-FFF2-40B4-BE49-F238E27FC236}">
                <a16:creationId xmlns:a16="http://schemas.microsoft.com/office/drawing/2014/main" id="{0D185121-1F5B-84D7-1F26-2FD1C79FC57C}"/>
              </a:ext>
            </a:extLst>
          </p:cNvPr>
          <p:cNvSpPr/>
          <p:nvPr/>
        </p:nvSpPr>
        <p:spPr>
          <a:xfrm>
            <a:off x="219075" y="5962650"/>
            <a:ext cx="3514725" cy="89535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85950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757B23F-E706-0050-8565-10A5768B23E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26" r="16726"/>
          <a:stretch>
            <a:fillRect/>
          </a:stretch>
        </p:blipFill>
        <p:spPr>
          <a:xfrm>
            <a:off x="8821789" y="2350800"/>
            <a:ext cx="2700000" cy="2700000"/>
          </a:xfrm>
        </p:spPr>
      </p:pic>
      <p:sp>
        <p:nvSpPr>
          <p:cNvPr id="10" name="Title 9">
            <a:extLst>
              <a:ext uri="{FF2B5EF4-FFF2-40B4-BE49-F238E27FC236}">
                <a16:creationId xmlns:a16="http://schemas.microsoft.com/office/drawing/2014/main" id="{704A1074-2B95-33E6-C364-44B9F3E63654}"/>
              </a:ext>
            </a:extLst>
          </p:cNvPr>
          <p:cNvSpPr>
            <a:spLocks noGrp="1"/>
          </p:cNvSpPr>
          <p:nvPr>
            <p:ph type="title"/>
          </p:nvPr>
        </p:nvSpPr>
        <p:spPr/>
        <p:txBody>
          <a:bodyPr/>
          <a:lstStyle/>
          <a:p>
            <a:r>
              <a:rPr lang="en-GB" sz="4400" b="1" kern="0" noProof="0" dirty="0">
                <a:solidFill>
                  <a:srgbClr val="E6791E"/>
                </a:solidFill>
              </a:rPr>
              <a:t>What is the Senedd responsible for?</a:t>
            </a:r>
            <a:endParaRPr lang="en-GB" sz="4400" noProof="0" dirty="0">
              <a:solidFill>
                <a:srgbClr val="E6791E"/>
              </a:solidFill>
              <a:cs typeface="Montserrat Alternates Black"/>
            </a:endParaRPr>
          </a:p>
        </p:txBody>
      </p:sp>
      <p:sp>
        <p:nvSpPr>
          <p:cNvPr id="7" name="Text Placeholder 6">
            <a:extLst>
              <a:ext uri="{FF2B5EF4-FFF2-40B4-BE49-F238E27FC236}">
                <a16:creationId xmlns:a16="http://schemas.microsoft.com/office/drawing/2014/main" id="{823A4E1A-B0ED-37FE-286A-46A89702C8BF}"/>
              </a:ext>
            </a:extLst>
          </p:cNvPr>
          <p:cNvSpPr>
            <a:spLocks noGrp="1"/>
          </p:cNvSpPr>
          <p:nvPr>
            <p:ph type="body" sz="quarter" idx="11"/>
          </p:nvPr>
        </p:nvSpPr>
        <p:spPr>
          <a:xfrm>
            <a:off x="1285700" y="1557985"/>
            <a:ext cx="5364163" cy="977991"/>
          </a:xfrm>
        </p:spPr>
        <p:txBody>
          <a:bodyPr/>
          <a:lstStyle/>
          <a:p>
            <a:r>
              <a:rPr lang="en-GB" sz="2400" noProof="0" dirty="0"/>
              <a:t>UK Parliament</a:t>
            </a:r>
          </a:p>
        </p:txBody>
      </p:sp>
      <p:sp>
        <p:nvSpPr>
          <p:cNvPr id="8" name="Text Placeholder 7">
            <a:extLst>
              <a:ext uri="{FF2B5EF4-FFF2-40B4-BE49-F238E27FC236}">
                <a16:creationId xmlns:a16="http://schemas.microsoft.com/office/drawing/2014/main" id="{62F46AB6-7425-FE78-F81F-9330F6306AAC}"/>
              </a:ext>
            </a:extLst>
          </p:cNvPr>
          <p:cNvSpPr>
            <a:spLocks noGrp="1"/>
          </p:cNvSpPr>
          <p:nvPr>
            <p:ph type="body" sz="quarter" idx="12"/>
          </p:nvPr>
        </p:nvSpPr>
        <p:spPr>
          <a:xfrm>
            <a:off x="5747787" y="1557985"/>
            <a:ext cx="5364163" cy="977991"/>
          </a:xfrm>
        </p:spPr>
        <p:txBody>
          <a:bodyPr/>
          <a:lstStyle/>
          <a:p>
            <a:r>
              <a:rPr lang="en-GB" sz="2400" noProof="0" dirty="0"/>
              <a:t>Senedd</a:t>
            </a:r>
          </a:p>
        </p:txBody>
      </p:sp>
      <p:pic>
        <p:nvPicPr>
          <p:cNvPr id="3" name="Picture 4" descr="Download Map Of Wales - Wales Map Clipart - Png Download (#5515620 ...">
            <a:extLst>
              <a:ext uri="{FF2B5EF4-FFF2-40B4-BE49-F238E27FC236}">
                <a16:creationId xmlns:a16="http://schemas.microsoft.com/office/drawing/2014/main" id="{02AB8C02-BA94-A317-BDE4-643F8F8BB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217" y="2443388"/>
            <a:ext cx="2084192" cy="25804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16">
            <a:extLst>
              <a:ext uri="{FF2B5EF4-FFF2-40B4-BE49-F238E27FC236}">
                <a16:creationId xmlns:a16="http://schemas.microsoft.com/office/drawing/2014/main" id="{F6B3AE19-B7C1-B264-9A4A-C49D082890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6696" r="16696"/>
          <a:stretch>
            <a:fillRect/>
          </a:stretch>
        </p:blipFill>
        <p:spPr>
          <a:xfrm>
            <a:off x="2617782" y="2350800"/>
            <a:ext cx="2700000" cy="2700000"/>
          </a:xfrm>
        </p:spPr>
      </p:pic>
      <p:pic>
        <p:nvPicPr>
          <p:cNvPr id="2" name="Picture 4" descr="UK Map PNG Transparent Images - PNG All">
            <a:extLst>
              <a:ext uri="{FF2B5EF4-FFF2-40B4-BE49-F238E27FC236}">
                <a16:creationId xmlns:a16="http://schemas.microsoft.com/office/drawing/2014/main" id="{4DF51B09-F37E-6888-1DD0-9C195BD7F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125" y="2350800"/>
            <a:ext cx="2131657" cy="258042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C693649-6F23-6620-967A-BCEA67ECBBD9}"/>
              </a:ext>
            </a:extLst>
          </p:cNvPr>
          <p:cNvSpPr/>
          <p:nvPr/>
        </p:nvSpPr>
        <p:spPr>
          <a:xfrm>
            <a:off x="1334589" y="4931227"/>
            <a:ext cx="4119815" cy="10599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noProof="0" dirty="0">
                <a:solidFill>
                  <a:schemeClr val="bg1"/>
                </a:solidFill>
                <a:latin typeface="Montserrat"/>
                <a:ea typeface="Calibri"/>
                <a:cs typeface="Calibri"/>
              </a:rPr>
              <a:t>The areas of governance the UK parliament are responsible for are known as </a:t>
            </a:r>
            <a:r>
              <a:rPr lang="en-GB" b="1" noProof="0" dirty="0">
                <a:solidFill>
                  <a:schemeClr val="bg1"/>
                </a:solidFill>
                <a:latin typeface="Montserrat"/>
                <a:ea typeface="Calibri"/>
                <a:cs typeface="Calibri"/>
              </a:rPr>
              <a:t>Reserved Powers</a:t>
            </a:r>
            <a:r>
              <a:rPr lang="en-GB" noProof="0" dirty="0">
                <a:solidFill>
                  <a:schemeClr val="bg1"/>
                </a:solidFill>
                <a:latin typeface="Montserrat"/>
                <a:ea typeface="Calibri"/>
                <a:cs typeface="Calibri"/>
              </a:rPr>
              <a:t>. </a:t>
            </a:r>
          </a:p>
        </p:txBody>
      </p:sp>
      <p:sp>
        <p:nvSpPr>
          <p:cNvPr id="9" name="Rectangle 8">
            <a:extLst>
              <a:ext uri="{FF2B5EF4-FFF2-40B4-BE49-F238E27FC236}">
                <a16:creationId xmlns:a16="http://schemas.microsoft.com/office/drawing/2014/main" id="{DDCFA4D9-3BEF-4F64-5716-C57144DC983A}"/>
              </a:ext>
            </a:extLst>
          </p:cNvPr>
          <p:cNvSpPr/>
          <p:nvPr/>
        </p:nvSpPr>
        <p:spPr>
          <a:xfrm>
            <a:off x="6737597" y="4931227"/>
            <a:ext cx="4119815" cy="10599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noProof="0" dirty="0">
                <a:solidFill>
                  <a:schemeClr val="bg1"/>
                </a:solidFill>
                <a:latin typeface="Montserrat"/>
                <a:ea typeface="Calibri"/>
                <a:cs typeface="Calibri"/>
              </a:rPr>
              <a:t>The areas of governance the Senedd are responsible for are known as </a:t>
            </a:r>
            <a:r>
              <a:rPr lang="en-GB" b="1" noProof="0" dirty="0">
                <a:solidFill>
                  <a:schemeClr val="bg1"/>
                </a:solidFill>
                <a:latin typeface="Montserrat"/>
                <a:ea typeface="Calibri"/>
                <a:cs typeface="Calibri"/>
              </a:rPr>
              <a:t>Devolved Powers</a:t>
            </a:r>
            <a:r>
              <a:rPr lang="en-GB" noProof="0" dirty="0">
                <a:solidFill>
                  <a:schemeClr val="bg1"/>
                </a:solidFill>
                <a:latin typeface="Montserrat"/>
                <a:ea typeface="Calibri"/>
                <a:cs typeface="Calibri"/>
              </a:rPr>
              <a:t>.</a:t>
            </a:r>
          </a:p>
        </p:txBody>
      </p:sp>
      <p:sp>
        <p:nvSpPr>
          <p:cNvPr id="4" name="Rectangle 3">
            <a:extLst>
              <a:ext uri="{FF2B5EF4-FFF2-40B4-BE49-F238E27FC236}">
                <a16:creationId xmlns:a16="http://schemas.microsoft.com/office/drawing/2014/main" id="{0BE04DA3-A776-5BFE-DD95-4FF890E1BC5C}"/>
              </a:ext>
            </a:extLst>
          </p:cNvPr>
          <p:cNvSpPr/>
          <p:nvPr/>
        </p:nvSpPr>
        <p:spPr>
          <a:xfrm>
            <a:off x="0" y="6076950"/>
            <a:ext cx="3514725" cy="6692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0577260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600"/>
</p:tagLst>
</file>

<file path=ppt/tags/tag2.xml><?xml version="1.0" encoding="utf-8"?>
<p:tagLst xmlns:a="http://schemas.openxmlformats.org/drawingml/2006/main" xmlns:r="http://schemas.openxmlformats.org/officeDocument/2006/relationships" xmlns:p="http://schemas.openxmlformats.org/presentationml/2006/main">
  <p:tag name="AS_UNIQUEID" val="601"/>
</p:tagLst>
</file>

<file path=ppt/tags/tag3.xml><?xml version="1.0" encoding="utf-8"?>
<p:tagLst xmlns:a="http://schemas.openxmlformats.org/drawingml/2006/main" xmlns:r="http://schemas.openxmlformats.org/officeDocument/2006/relationships" xmlns:p="http://schemas.openxmlformats.org/presentationml/2006/main">
  <p:tag name="AS_UNIQUEID" val="602"/>
</p:tagLst>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pumpkin">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pumpkin-whit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icture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olid-pumpkin-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C90774"/>
      </a:hlink>
      <a:folHlink>
        <a:srgbClr val="C90774"/>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olid-white">
  <a:themeElements>
    <a:clrScheme name="A-TEAL">
      <a:dk1>
        <a:srgbClr val="414042"/>
      </a:dk1>
      <a:lt1>
        <a:srgbClr val="FFFFFF"/>
      </a:lt1>
      <a:dk2>
        <a:srgbClr val="005A6A"/>
      </a:dk2>
      <a:lt2>
        <a:srgbClr val="FFFFFF"/>
      </a:lt2>
      <a:accent1>
        <a:srgbClr val="C9187E"/>
      </a:accent1>
      <a:accent2>
        <a:srgbClr val="EF404A"/>
      </a:accent2>
      <a:accent3>
        <a:srgbClr val="E6791E"/>
      </a:accent3>
      <a:accent4>
        <a:srgbClr val="BB8F2E"/>
      </a:accent4>
      <a:accent5>
        <a:srgbClr val="30AF87"/>
      </a:accent5>
      <a:accent6>
        <a:srgbClr val="00A1A2"/>
      </a:accent6>
      <a:hlink>
        <a:srgbClr val="53565A"/>
      </a:hlink>
      <a:folHlink>
        <a:srgbClr val="53565A"/>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3C7AC29DE987FA4A93E6A263AADF49E0" ma:contentTypeVersion="7" ma:contentTypeDescription="Create a new document." ma:contentTypeScope="" ma:versionID="f1cb66f79fe3426bcf0b4893ae0863c0">
  <xsd:schema xmlns:xsd="http://www.w3.org/2001/XMLSchema" xmlns:xs="http://www.w3.org/2001/XMLSchema" xmlns:p="http://schemas.microsoft.com/office/2006/metadata/properties" xmlns:ns2="f1dc5fc2-22f3-4bac-b797-10482b60afd2" xmlns:ns3="92102122-dd27-46c6-842b-543f5557a5dd" targetNamespace="http://schemas.microsoft.com/office/2006/metadata/properties" ma:root="true" ma:fieldsID="b9ee3a341468dbff1773c0dbcfc48128" ns2:_="" ns3:_="">
    <xsd:import namespace="f1dc5fc2-22f3-4bac-b797-10482b60afd2"/>
    <xsd:import namespace="92102122-dd27-46c6-842b-543f5557a5d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5fc2-22f3-4bac-b797-10482b60af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2102122-dd27-46c6-842b-543f5557a5d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f1dc5fc2-22f3-4bac-b797-10482b60afd2">ECHDL-159348292-148</_dlc_DocId>
    <_dlc_DocIdUrl xmlns="f1dc5fc2-22f3-4bac-b797-10482b60afd2">
      <Url>https://electoralcommissionorguk.sharepoint.com/teams/CT_VE/_layouts/15/DocIdRedir.aspx?ID=ECHDL-159348292-148</Url>
      <Description>ECHDL-159348292-148</Description>
    </_dlc_DocIdUrl>
  </documentManagement>
</p:properties>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DB60487E-D85F-4742-BAE8-ADDF7C0D7BA5}">
  <ds:schemaRefs>
    <ds:schemaRef ds:uri="http://schemas.microsoft.com/sharepoint/events"/>
  </ds:schemaRefs>
</ds:datastoreItem>
</file>

<file path=customXml/itemProps3.xml><?xml version="1.0" encoding="utf-8"?>
<ds:datastoreItem xmlns:ds="http://schemas.openxmlformats.org/officeDocument/2006/customXml" ds:itemID="{7CA3769E-E00B-4087-A867-9DE44E109D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5fc2-22f3-4bac-b797-10482b60afd2"/>
    <ds:schemaRef ds:uri="92102122-dd27-46c6-842b-543f5557a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49913AA-6154-415A-B91F-3C879A79ED9D}">
  <ds:schemaRefs>
    <ds:schemaRef ds:uri="http://schemas.openxmlformats.org/package/2006/metadata/core-properties"/>
    <ds:schemaRef ds:uri="http://schemas.microsoft.com/office/2006/metadata/properties"/>
    <ds:schemaRef ds:uri="http://schemas.microsoft.com/office/2006/documentManagement/types"/>
    <ds:schemaRef ds:uri="http://purl.org/dc/dcmitype/"/>
    <ds:schemaRef ds:uri="http://purl.org/dc/terms/"/>
    <ds:schemaRef ds:uri="http://www.w3.org/XML/1998/namespace"/>
    <ds:schemaRef ds:uri="f1dc5fc2-22f3-4bac-b797-10482b60afd2"/>
    <ds:schemaRef ds:uri="http://schemas.microsoft.com/office/infopath/2007/PartnerControls"/>
    <ds:schemaRef ds:uri="92102122-dd27-46c6-842b-543f5557a5d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TotalTime>
  <Words>2183</Words>
  <Application>Microsoft Office PowerPoint</Application>
  <PresentationFormat>Widescreen</PresentationFormat>
  <Paragraphs>261</Paragraphs>
  <Slides>24</Slides>
  <Notes>24</Notes>
  <HiddenSlides>0</HiddenSlides>
  <MMClips>2</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24</vt:i4>
      </vt:variant>
    </vt:vector>
  </HeadingPairs>
  <TitlesOfParts>
    <vt:vector size="47" baseType="lpstr">
      <vt:lpstr>Montserrat Alternates Light</vt:lpstr>
      <vt:lpstr>Montserrat</vt:lpstr>
      <vt:lpstr>Calibri</vt:lpstr>
      <vt:lpstr>Montserrat Alternates</vt:lpstr>
      <vt:lpstr>Wingdings,Sans-Serif</vt:lpstr>
      <vt:lpstr>Calibri Light</vt:lpstr>
      <vt:lpstr>Arial</vt:lpstr>
      <vt:lpstr>Montserrat Black</vt:lpstr>
      <vt:lpstr>Calibri,Sans-Serif</vt:lpstr>
      <vt:lpstr>Montserrat ExtraBold</vt:lpstr>
      <vt:lpstr>Segoe UI Web (West European)</vt:lpstr>
      <vt:lpstr>Montserrat Alternates Black</vt:lpstr>
      <vt:lpstr>Arial,Sans-Serif</vt:lpstr>
      <vt:lpstr>Montserrat Light</vt:lpstr>
      <vt:lpstr>Wingdings</vt:lpstr>
      <vt:lpstr>Montserrat ExtraLight</vt:lpstr>
      <vt:lpstr>Office Theme</vt:lpstr>
      <vt:lpstr>Slice-pumpkin</vt:lpstr>
      <vt:lpstr>Slice-pumpkin-white</vt:lpstr>
      <vt:lpstr>Pictures</vt:lpstr>
      <vt:lpstr>Solid-pumpkin-white</vt:lpstr>
      <vt:lpstr>Slice</vt:lpstr>
      <vt:lpstr>Solid-white</vt:lpstr>
      <vt:lpstr>2026 Senedd Election</vt:lpstr>
      <vt:lpstr>Senedd Election 2026</vt:lpstr>
      <vt:lpstr>Today's session</vt:lpstr>
      <vt:lpstr>PowerPoint Presentation</vt:lpstr>
      <vt:lpstr>PowerPoint Presentation</vt:lpstr>
      <vt:lpstr>PowerPoint Presentation</vt:lpstr>
      <vt:lpstr>What is the Senedd? </vt:lpstr>
      <vt:lpstr>Members of the Senedd</vt:lpstr>
      <vt:lpstr>What is the Senedd responsible for?</vt:lpstr>
      <vt:lpstr>PowerPoint Presentation</vt:lpstr>
      <vt:lpstr>PowerPoint Presentation</vt:lpstr>
      <vt:lpstr>Why should I vote? </vt:lpstr>
      <vt:lpstr>Laws passed by the Senedd</vt:lpstr>
      <vt:lpstr>Who do these laws impact?   </vt:lpstr>
      <vt:lpstr>How to vote</vt:lpstr>
      <vt:lpstr>How to vote</vt:lpstr>
      <vt:lpstr>Preparing for the election</vt:lpstr>
      <vt:lpstr>How many 16-17 year olds are registered to vote in Wales?</vt:lpstr>
      <vt:lpstr>How to register to vote</vt:lpstr>
      <vt:lpstr>Who do I vote for?</vt:lpstr>
      <vt:lpstr>PowerPoint Presentation</vt:lpstr>
      <vt:lpstr>Senedd Election Checklist </vt:lpstr>
      <vt:lpstr> Any questions?</vt:lpstr>
      <vt:lpstr>Senedd Election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Ella Griffiths-Downing</cp:lastModifiedBy>
  <cp:revision>12</cp:revision>
  <dcterms:created xsi:type="dcterms:W3CDTF">2021-02-10T12:48:52Z</dcterms:created>
  <dcterms:modified xsi:type="dcterms:W3CDTF">2026-01-21T08:29:06Z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0x0101003C7AC29DE987FA4A93E6A263AADF49E0</vt:lpwstr>
  </property>
  <property fmtid="{D5CDD505-2E9C-101B-9397-08002B2CF9AE}" pid="3" name="_dlc_DocIdItemGuid">
    <vt:lpwstr>883bf972-9d02-437f-a743-240e100d14f1</vt:lpwstr>
  </property>
</Properties>
</file>