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Override4.xml" ContentType="application/vnd.openxmlformats-officedocument.themeOverrid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5.xml" ContentType="application/vnd.openxmlformats-officedocument.theme+xml"/>
  <Override PartName="/ppt/theme/themeOverride5.xml" ContentType="application/vnd.openxmlformats-officedocument.themeOverrid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6.xml" ContentType="application/vnd.openxmlformats-officedocument.theme+xml"/>
  <Override PartName="/ppt/theme/themeOverride6.xml" ContentType="application/vnd.openxmlformats-officedocument.themeOverrid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theme/themeOverride7.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theme/themeOverride8.xml" ContentType="application/vnd.openxmlformats-officedocument.themeOverride+xml"/>
  <Override PartName="/ppt/notesSlides/notesSlide39.xml" ContentType="application/vnd.openxmlformats-officedocument.presentationml.notesSlide+xml"/>
  <Override PartName="/ppt/theme/themeOverride9.xml" ContentType="application/vnd.openxmlformats-officedocument.themeOverride+xml"/>
  <Override PartName="/ppt/notesSlides/notesSlide40.xml" ContentType="application/vnd.openxmlformats-officedocument.presentationml.notesSlide+xml"/>
  <Override PartName="/ppt/theme/themeOverride10.xml" ContentType="application/vnd.openxmlformats-officedocument.themeOverr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 id="2147483873" r:id="rId7"/>
    <p:sldMasterId id="2147483903" r:id="rId8"/>
    <p:sldMasterId id="2147483918" r:id="rId9"/>
    <p:sldMasterId id="2147483933" r:id="rId10"/>
    <p:sldMasterId id="2147484103" r:id="rId11"/>
  </p:sldMasterIdLst>
  <p:notesMasterIdLst>
    <p:notesMasterId r:id="rId63"/>
  </p:notesMasterIdLst>
  <p:handoutMasterIdLst>
    <p:handoutMasterId r:id="rId64"/>
  </p:handoutMasterIdLst>
  <p:sldIdLst>
    <p:sldId id="375" r:id="rId12"/>
    <p:sldId id="270" r:id="rId13"/>
    <p:sldId id="339" r:id="rId14"/>
    <p:sldId id="377" r:id="rId15"/>
    <p:sldId id="378" r:id="rId16"/>
    <p:sldId id="379" r:id="rId17"/>
    <p:sldId id="380" r:id="rId18"/>
    <p:sldId id="381" r:id="rId19"/>
    <p:sldId id="402" r:id="rId20"/>
    <p:sldId id="338" r:id="rId21"/>
    <p:sldId id="285" r:id="rId22"/>
    <p:sldId id="406" r:id="rId23"/>
    <p:sldId id="345" r:id="rId24"/>
    <p:sldId id="362" r:id="rId25"/>
    <p:sldId id="404" r:id="rId26"/>
    <p:sldId id="334" r:id="rId27"/>
    <p:sldId id="376" r:id="rId28"/>
    <p:sldId id="391" r:id="rId29"/>
    <p:sldId id="392" r:id="rId30"/>
    <p:sldId id="333" r:id="rId31"/>
    <p:sldId id="388" r:id="rId32"/>
    <p:sldId id="384" r:id="rId33"/>
    <p:sldId id="383" r:id="rId34"/>
    <p:sldId id="407" r:id="rId35"/>
    <p:sldId id="347" r:id="rId36"/>
    <p:sldId id="410" r:id="rId37"/>
    <p:sldId id="292" r:id="rId38"/>
    <p:sldId id="385" r:id="rId39"/>
    <p:sldId id="411" r:id="rId40"/>
    <p:sldId id="408" r:id="rId41"/>
    <p:sldId id="348" r:id="rId42"/>
    <p:sldId id="397" r:id="rId43"/>
    <p:sldId id="351" r:id="rId44"/>
    <p:sldId id="394" r:id="rId45"/>
    <p:sldId id="395" r:id="rId46"/>
    <p:sldId id="353" r:id="rId47"/>
    <p:sldId id="341" r:id="rId48"/>
    <p:sldId id="342" r:id="rId49"/>
    <p:sldId id="271" r:id="rId50"/>
    <p:sldId id="272" r:id="rId51"/>
    <p:sldId id="409" r:id="rId52"/>
    <p:sldId id="367" r:id="rId53"/>
    <p:sldId id="386" r:id="rId54"/>
    <p:sldId id="387" r:id="rId55"/>
    <p:sldId id="412" r:id="rId56"/>
    <p:sldId id="368" r:id="rId57"/>
    <p:sldId id="369" r:id="rId58"/>
    <p:sldId id="372" r:id="rId59"/>
    <p:sldId id="296" r:id="rId60"/>
    <p:sldId id="373" r:id="rId61"/>
    <p:sldId id="374" r:id="rId62"/>
  </p:sldIdLst>
  <p:sldSz cx="9144000" cy="6858000" type="screen4x3"/>
  <p:notesSz cx="6669088" cy="9925050"/>
  <p:custDataLst>
    <p:tags r:id="rId65"/>
  </p:custDataLst>
  <p:defaultTextStyle>
    <a:defPPr rtl="0">
      <a:defRPr lang="cy-GB"/>
    </a:defPPr>
    <a:lvl1pPr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400" kern="1200">
        <a:solidFill>
          <a:srgbClr val="000000"/>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509736-1FE0-C5FC-6649-AC283FAC3E64}" name="Sam Whiteley" initials="SW" userId="S::SWhiteley@electoralcommission.org.uk::abea6ed0-c880-4ceb-8a3e-eadf8d03c95c" providerId="AD"/>
  <p188:author id="{F9166641-C2E2-DA68-9BF1-6054B0E4FDF0}" name="Joanne Anderson" initials="JA" userId="S::janderson@electoralcommission.org.uk::b33c941b-691e-4b4c-848d-04922f4a0666" providerId="AD"/>
  <p188:author id="{B1167767-F540-A1DA-6B37-10BBF12CC9C8}" name="Joanne Nelson" initials="JN" userId="S::jnelson@electoralcommission.org.uk::e17ee2d6-3c50-4b87-8f08-95d9829c7c33" providerId="AD"/>
  <p188:author id="{0A856975-4ED8-1501-6787-0678859088FD}" name="Freya Flavin" initials="FF" userId="S::fflavin@electoralcommission.org.uk::ca40908a-f5d7-4442-bd8e-f53e1d5284cf" providerId="AD"/>
  <p188:author id="{D362B188-20D0-BC97-8AF6-207F4CFE1329}" name="Charlotte Griffiths" initials="CG" userId="S::CGriffiths@electoralcommission.org.uk::80b912f7-6bcf-4844-b3c2-126bca51ce51" providerId="AD"/>
  <p188:author id="{ABF6C7B3-8042-95B9-2E05-D45F662AD556}" name="Ross Jones" initials="RJ" userId="S::rjones@electoralcommission.org.uk::3d863c96-e19d-4d7b-bca2-cdf73e4db847" providerId="AD"/>
  <p188:author id="{54EBD7D3-77C1-7D58-4529-EC1769D20C8E}" name="Elan Carter" initials="EC" userId="S::ECarter@electoralcommission.org.uk::68ca3449-9d12-4178-aaaf-2843b26a6b8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840" autoAdjust="0"/>
  </p:normalViewPr>
  <p:slideViewPr>
    <p:cSldViewPr snapToGrid="0">
      <p:cViewPr varScale="1">
        <p:scale>
          <a:sx n="68" d="100"/>
          <a:sy n="68" d="100"/>
        </p:scale>
        <p:origin x="2844" y="72"/>
      </p:cViewPr>
      <p:guideLst>
        <p:guide orient="horz" pos="2160"/>
        <p:guide pos="2880"/>
      </p:guideLst>
    </p:cSldViewPr>
  </p:slideViewPr>
  <p:notesTextViewPr>
    <p:cViewPr>
      <p:scale>
        <a:sx n="1" d="1"/>
        <a:sy n="1" d="1"/>
      </p:scale>
      <p:origin x="0" y="0"/>
    </p:cViewPr>
  </p:notesTextViewPr>
  <p:notesViewPr>
    <p:cSldViewPr snapToGrid="0">
      <p:cViewPr>
        <p:scale>
          <a:sx n="100" d="100"/>
          <a:sy n="100" d="100"/>
        </p:scale>
        <p:origin x="41" y="-885"/>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5.xml"/><Relationship Id="rId21" Type="http://schemas.openxmlformats.org/officeDocument/2006/relationships/slide" Target="slides/slide10.xml"/><Relationship Id="rId42" Type="http://schemas.openxmlformats.org/officeDocument/2006/relationships/slide" Target="slides/slide31.xml"/><Relationship Id="rId47" Type="http://schemas.openxmlformats.org/officeDocument/2006/relationships/slide" Target="slides/slide36.xml"/><Relationship Id="rId63" Type="http://schemas.openxmlformats.org/officeDocument/2006/relationships/notesMaster" Target="notesMasters/notesMaster1.xml"/><Relationship Id="rId68" Type="http://schemas.openxmlformats.org/officeDocument/2006/relationships/theme" Target="theme/theme1.xml"/><Relationship Id="rId7" Type="http://schemas.openxmlformats.org/officeDocument/2006/relationships/slideMaster" Target="slideMasters/slideMaster2.xml"/><Relationship Id="rId2" Type="http://schemas.openxmlformats.org/officeDocument/2006/relationships/customXml" Target="../customXml/item2.xml"/><Relationship Id="rId16" Type="http://schemas.openxmlformats.org/officeDocument/2006/relationships/slide" Target="slides/slide5.xml"/><Relationship Id="rId29" Type="http://schemas.openxmlformats.org/officeDocument/2006/relationships/slide" Target="slides/slide18.xml"/><Relationship Id="rId11" Type="http://schemas.openxmlformats.org/officeDocument/2006/relationships/slideMaster" Target="slideMasters/slideMaster6.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slide" Target="slides/slide42.xml"/><Relationship Id="rId58" Type="http://schemas.openxmlformats.org/officeDocument/2006/relationships/slide" Target="slides/slide47.xml"/><Relationship Id="rId66" Type="http://schemas.openxmlformats.org/officeDocument/2006/relationships/presProps" Target="presProps.xml"/><Relationship Id="rId5" Type="http://schemas.openxmlformats.org/officeDocument/2006/relationships/customXml" Target="../customXml/item5.xml"/><Relationship Id="rId61" Type="http://schemas.openxmlformats.org/officeDocument/2006/relationships/slide" Target="slides/slide50.xml"/><Relationship Id="rId19" Type="http://schemas.openxmlformats.org/officeDocument/2006/relationships/slide" Target="slides/slide8.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slide" Target="slides/slide37.xml"/><Relationship Id="rId56" Type="http://schemas.openxmlformats.org/officeDocument/2006/relationships/slide" Target="slides/slide45.xml"/><Relationship Id="rId64" Type="http://schemas.openxmlformats.org/officeDocument/2006/relationships/handoutMaster" Target="handoutMasters/handoutMaster1.xml"/><Relationship Id="rId69" Type="http://schemas.openxmlformats.org/officeDocument/2006/relationships/tableStyles" Target="tableStyles.xml"/><Relationship Id="rId8" Type="http://schemas.openxmlformats.org/officeDocument/2006/relationships/slideMaster" Target="slideMasters/slideMaster3.xml"/><Relationship Id="rId51" Type="http://schemas.openxmlformats.org/officeDocument/2006/relationships/slide" Target="slides/slide40.xml"/><Relationship Id="rId3" Type="http://schemas.openxmlformats.org/officeDocument/2006/relationships/customXml" Target="../customXml/item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59" Type="http://schemas.openxmlformats.org/officeDocument/2006/relationships/slide" Target="slides/slide48.xml"/><Relationship Id="rId67" Type="http://schemas.openxmlformats.org/officeDocument/2006/relationships/viewProps" Target="viewProps.xml"/><Relationship Id="rId20" Type="http://schemas.openxmlformats.org/officeDocument/2006/relationships/slide" Target="slides/slide9.xml"/><Relationship Id="rId41" Type="http://schemas.openxmlformats.org/officeDocument/2006/relationships/slide" Target="slides/slide30.xml"/><Relationship Id="rId54" Type="http://schemas.openxmlformats.org/officeDocument/2006/relationships/slide" Target="slides/slide43.xml"/><Relationship Id="rId62" Type="http://schemas.openxmlformats.org/officeDocument/2006/relationships/slide" Target="slides/slide51.xml"/><Relationship Id="rId7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slide" Target="slides/slide38.xml"/><Relationship Id="rId57" Type="http://schemas.openxmlformats.org/officeDocument/2006/relationships/slide" Target="slides/slide46.xml"/><Relationship Id="rId10" Type="http://schemas.openxmlformats.org/officeDocument/2006/relationships/slideMaster" Target="slideMasters/slideMaster5.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slide" Target="slides/slide41.xml"/><Relationship Id="rId60" Type="http://schemas.openxmlformats.org/officeDocument/2006/relationships/slide" Target="slides/slide49.xml"/><Relationship Id="rId65"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slideMaster" Target="slideMasters/slideMaster4.xml"/><Relationship Id="rId13" Type="http://schemas.openxmlformats.org/officeDocument/2006/relationships/slide" Target="slides/slide2.xml"/><Relationship Id="rId18" Type="http://schemas.openxmlformats.org/officeDocument/2006/relationships/slide" Target="slides/slide7.xml"/><Relationship Id="rId39" Type="http://schemas.openxmlformats.org/officeDocument/2006/relationships/slide" Target="slides/slide28.xml"/><Relationship Id="rId34" Type="http://schemas.openxmlformats.org/officeDocument/2006/relationships/slide" Target="slides/slide23.xml"/><Relationship Id="rId50" Type="http://schemas.openxmlformats.org/officeDocument/2006/relationships/slide" Target="slides/slide39.xml"/><Relationship Id="rId55" Type="http://schemas.openxmlformats.org/officeDocument/2006/relationships/slide" Target="slides/slide4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B9AF6A1A-DA71-22AE-6F0C-D2AFD392D864}"/>
              </a:ext>
            </a:extLst>
          </p:cNvPr>
          <p:cNvSpPr>
            <a:spLocks noGrp="1" noChangeArrowheads="1"/>
          </p:cNvSpPr>
          <p:nvPr>
            <p:ph type="hdr" sz="quarter"/>
          </p:nvPr>
        </p:nvSpPr>
        <p:spPr bwMode="auto">
          <a:xfrm>
            <a:off x="0" y="0"/>
            <a:ext cx="2890838" cy="496888"/>
          </a:xfrm>
          <a:prstGeom prst="rect">
            <a:avLst/>
          </a:prstGeom>
          <a:noFill/>
          <a:ln>
            <a:noFill/>
          </a:ln>
          <a:effectLst/>
        </p:spPr>
        <p:txBody>
          <a:bodyPr vert="horz" wrap="square" lIns="90727" tIns="45363" rIns="90727" bIns="45363" numCol="1" rtlCol="0" anchor="t" anchorCtr="0" compatLnSpc="1">
            <a:prstTxWarp prst="textNoShape">
              <a:avLst/>
            </a:prstTxWarp>
          </a:bodyPr>
          <a:lstStyle>
            <a:lvl1pPr eaLnBrk="0" hangingPunct="0">
              <a:buSzPct val="100000"/>
              <a:defRPr sz="1200">
                <a:latin typeface="Times" panose="02020603050405020304" pitchFamily="18" charset="0"/>
              </a:defRPr>
            </a:lvl1pPr>
          </a:lstStyle>
          <a:p>
            <a:pPr rtl="0">
              <a:defRPr/>
            </a:pPr>
            <a:endParaRPr lang="en-GB" altLang="en-US"/>
          </a:p>
        </p:txBody>
      </p:sp>
      <p:sp>
        <p:nvSpPr>
          <p:cNvPr id="80899" name="Rectangle 3">
            <a:extLst>
              <a:ext uri="{FF2B5EF4-FFF2-40B4-BE49-F238E27FC236}">
                <a16:creationId xmlns:a16="http://schemas.microsoft.com/office/drawing/2014/main" id="{510FA293-A01C-CE5C-4C5D-600D6A71E43F}"/>
              </a:ext>
            </a:extLst>
          </p:cNvPr>
          <p:cNvSpPr>
            <a:spLocks noGrp="1" noChangeArrowheads="1"/>
          </p:cNvSpPr>
          <p:nvPr>
            <p:ph type="dt" sz="quarter" idx="1"/>
          </p:nvPr>
        </p:nvSpPr>
        <p:spPr bwMode="auto">
          <a:xfrm>
            <a:off x="3778250" y="0"/>
            <a:ext cx="2890838" cy="496888"/>
          </a:xfrm>
          <a:prstGeom prst="rect">
            <a:avLst/>
          </a:prstGeom>
          <a:noFill/>
          <a:ln>
            <a:noFill/>
          </a:ln>
          <a:effectLst/>
        </p:spPr>
        <p:txBody>
          <a:bodyPr vert="horz" wrap="square" lIns="90727" tIns="45363" rIns="90727" bIns="45363" numCol="1" rtlCol="0" anchor="t" anchorCtr="0" compatLnSpc="1">
            <a:prstTxWarp prst="textNoShape">
              <a:avLst/>
            </a:prstTxWarp>
          </a:bodyPr>
          <a:lstStyle>
            <a:lvl1pPr algn="r" eaLnBrk="0" hangingPunct="0">
              <a:buSzPct val="100000"/>
              <a:defRPr sz="1200">
                <a:latin typeface="Times" panose="02020603050405020304" pitchFamily="18" charset="0"/>
              </a:defRPr>
            </a:lvl1pPr>
          </a:lstStyle>
          <a:p>
            <a:pPr rtl="0">
              <a:defRPr/>
            </a:pPr>
            <a:endParaRPr lang="en-GB" altLang="en-US"/>
          </a:p>
        </p:txBody>
      </p:sp>
      <p:sp>
        <p:nvSpPr>
          <p:cNvPr id="80900" name="Rectangle 4">
            <a:extLst>
              <a:ext uri="{FF2B5EF4-FFF2-40B4-BE49-F238E27FC236}">
                <a16:creationId xmlns:a16="http://schemas.microsoft.com/office/drawing/2014/main" id="{A77B576A-0E99-29A4-ACDF-2D926B50DD56}"/>
              </a:ext>
            </a:extLst>
          </p:cNvPr>
          <p:cNvSpPr>
            <a:spLocks noGrp="1" noChangeArrowheads="1"/>
          </p:cNvSpPr>
          <p:nvPr>
            <p:ph type="ftr" sz="quarter" idx="2"/>
          </p:nvPr>
        </p:nvSpPr>
        <p:spPr bwMode="auto">
          <a:xfrm>
            <a:off x="0" y="9428163"/>
            <a:ext cx="2890838" cy="496887"/>
          </a:xfrm>
          <a:prstGeom prst="rect">
            <a:avLst/>
          </a:prstGeom>
          <a:noFill/>
          <a:ln>
            <a:noFill/>
          </a:ln>
          <a:effectLst/>
        </p:spPr>
        <p:txBody>
          <a:bodyPr vert="horz" wrap="square" lIns="90727" tIns="45363" rIns="90727" bIns="45363" numCol="1" rtlCol="0" anchor="b" anchorCtr="0" compatLnSpc="1">
            <a:prstTxWarp prst="textNoShape">
              <a:avLst/>
            </a:prstTxWarp>
          </a:bodyPr>
          <a:lstStyle>
            <a:lvl1pPr eaLnBrk="0" hangingPunct="0">
              <a:buSzPct val="100000"/>
              <a:defRPr sz="1200">
                <a:latin typeface="Times" panose="02020603050405020304" pitchFamily="18" charset="0"/>
              </a:defRPr>
            </a:lvl1pPr>
          </a:lstStyle>
          <a:p>
            <a:pPr rtl="0">
              <a:defRPr/>
            </a:pPr>
            <a:endParaRPr lang="en-GB" altLang="en-US"/>
          </a:p>
        </p:txBody>
      </p:sp>
      <p:sp>
        <p:nvSpPr>
          <p:cNvPr id="80901" name="Rectangle 5">
            <a:extLst>
              <a:ext uri="{FF2B5EF4-FFF2-40B4-BE49-F238E27FC236}">
                <a16:creationId xmlns:a16="http://schemas.microsoft.com/office/drawing/2014/main" id="{9DA978E8-3BF1-7470-1799-026493B3605A}"/>
              </a:ext>
            </a:extLst>
          </p:cNvPr>
          <p:cNvSpPr>
            <a:spLocks noGrp="1" noChangeArrowheads="1"/>
          </p:cNvSpPr>
          <p:nvPr>
            <p:ph type="sldNum" sz="quarter" idx="3"/>
          </p:nvPr>
        </p:nvSpPr>
        <p:spPr bwMode="auto">
          <a:xfrm>
            <a:off x="3778250" y="9428163"/>
            <a:ext cx="2890838" cy="496887"/>
          </a:xfrm>
          <a:prstGeom prst="rect">
            <a:avLst/>
          </a:prstGeom>
          <a:noFill/>
          <a:ln>
            <a:noFill/>
          </a:ln>
          <a:effectLst/>
        </p:spPr>
        <p:txBody>
          <a:bodyPr vert="horz" wrap="square" lIns="90727" tIns="45363" rIns="90727" bIns="45363" numCol="1" rtlCol="0" anchor="b" anchorCtr="0" compatLnSpc="1">
            <a:prstTxWarp prst="textNoShape">
              <a:avLst/>
            </a:prstTxWarp>
          </a:bodyPr>
          <a:lstStyle>
            <a:lvl1pPr algn="r" eaLnBrk="0" hangingPunct="0">
              <a:buSzPct val="100000"/>
              <a:defRPr sz="1200">
                <a:latin typeface="Times" panose="02020603050405020304" pitchFamily="18" charset="0"/>
              </a:defRPr>
            </a:lvl1pPr>
          </a:lstStyle>
          <a:p>
            <a:pPr rtl="0">
              <a:defRPr/>
            </a:pPr>
            <a:fld id="{0EC2B83A-0BE8-4FDA-8FD9-8D636C579556}"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C7049423-CACF-4E1B-BD33-52120E23278C}"/>
              </a:ext>
            </a:extLst>
          </p:cNvPr>
          <p:cNvSpPr>
            <a:spLocks noGrp="1" noChangeArrowheads="1"/>
          </p:cNvSpPr>
          <p:nvPr>
            <p:ph type="hdr" sz="quarter"/>
          </p:nvPr>
        </p:nvSpPr>
        <p:spPr bwMode="auto">
          <a:xfrm>
            <a:off x="0" y="0"/>
            <a:ext cx="2890838" cy="496888"/>
          </a:xfrm>
          <a:prstGeom prst="rect">
            <a:avLst/>
          </a:prstGeom>
          <a:noFill/>
          <a:ln>
            <a:noFill/>
          </a:ln>
          <a:effectLst/>
        </p:spPr>
        <p:txBody>
          <a:bodyPr vert="horz" wrap="square" lIns="90727" tIns="45363" rIns="90727" bIns="45363" numCol="1" rtlCol="0" anchor="t"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pPr rtl="0">
              <a:defRPr/>
            </a:pPr>
            <a:endParaRPr lang="en-GB"/>
          </a:p>
        </p:txBody>
      </p:sp>
      <p:sp>
        <p:nvSpPr>
          <p:cNvPr id="79875" name="Rectangle 3">
            <a:extLst>
              <a:ext uri="{FF2B5EF4-FFF2-40B4-BE49-F238E27FC236}">
                <a16:creationId xmlns:a16="http://schemas.microsoft.com/office/drawing/2014/main" id="{A8076BF5-6E7D-B2EA-74F4-4FEDE5BDD2A0}"/>
              </a:ext>
            </a:extLst>
          </p:cNvPr>
          <p:cNvSpPr>
            <a:spLocks noGrp="1" noChangeArrowheads="1"/>
          </p:cNvSpPr>
          <p:nvPr>
            <p:ph type="dt" idx="1"/>
          </p:nvPr>
        </p:nvSpPr>
        <p:spPr bwMode="auto">
          <a:xfrm>
            <a:off x="3778250" y="0"/>
            <a:ext cx="2890838" cy="496888"/>
          </a:xfrm>
          <a:prstGeom prst="rect">
            <a:avLst/>
          </a:prstGeom>
          <a:noFill/>
          <a:ln>
            <a:noFill/>
          </a:ln>
          <a:effectLst/>
        </p:spPr>
        <p:txBody>
          <a:bodyPr vert="horz" wrap="square" lIns="90727" tIns="45363" rIns="90727" bIns="45363" numCol="1" rtlCol="0" anchor="t" anchorCtr="0" compatLnSpc="1">
            <a:prstTxWarp prst="textNoShape">
              <a:avLst/>
            </a:prstTxWarp>
          </a:bodyPr>
          <a:lstStyle>
            <a:lvl1pPr algn="r" eaLnBrk="0" hangingPunct="0">
              <a:buSzTx/>
              <a:defRPr sz="1200">
                <a:solidFill>
                  <a:schemeClr val="tx1"/>
                </a:solidFill>
                <a:latin typeface="Times" pitchFamily="18" charset="0"/>
                <a:cs typeface="+mn-cs"/>
              </a:defRPr>
            </a:lvl1pPr>
          </a:lstStyle>
          <a:p>
            <a:pPr rtl="0">
              <a:defRPr/>
            </a:pPr>
            <a:endParaRPr lang="en-GB"/>
          </a:p>
        </p:txBody>
      </p:sp>
      <p:sp>
        <p:nvSpPr>
          <p:cNvPr id="93188" name="Rectangle 4">
            <a:extLst>
              <a:ext uri="{FF2B5EF4-FFF2-40B4-BE49-F238E27FC236}">
                <a16:creationId xmlns:a16="http://schemas.microsoft.com/office/drawing/2014/main" id="{C415765A-A23F-2E80-FAF2-756CF6274B54}"/>
              </a:ext>
            </a:extLst>
          </p:cNvPr>
          <p:cNvSpPr>
            <a:spLocks noGrp="1" noRot="1" noChangeAspect="1" noChangeArrowheads="1" noTextEdit="1"/>
          </p:cNvSpPr>
          <p:nvPr>
            <p:ph type="sldImg" idx="5"/>
          </p:nvPr>
        </p:nvSpPr>
        <p:spPr bwMode="auto">
          <a:xfrm>
            <a:off x="854075" y="744538"/>
            <a:ext cx="4960938" cy="3722687"/>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9877" name="Rectangle 5">
            <a:extLst>
              <a:ext uri="{FF2B5EF4-FFF2-40B4-BE49-F238E27FC236}">
                <a16:creationId xmlns:a16="http://schemas.microsoft.com/office/drawing/2014/main" id="{C5379EC0-AF21-B7C9-585F-5F74CF89222D}"/>
              </a:ext>
            </a:extLst>
          </p:cNvPr>
          <p:cNvSpPr>
            <a:spLocks noGrp="1" noChangeArrowheads="1"/>
          </p:cNvSpPr>
          <p:nvPr>
            <p:ph type="body" sz="quarter" idx="3"/>
          </p:nvPr>
        </p:nvSpPr>
        <p:spPr bwMode="auto">
          <a:xfrm>
            <a:off x="889000" y="4714875"/>
            <a:ext cx="4891088" cy="4465638"/>
          </a:xfrm>
          <a:prstGeom prst="rect">
            <a:avLst/>
          </a:prstGeom>
          <a:noFill/>
          <a:ln>
            <a:noFill/>
          </a:ln>
          <a:effectLst/>
        </p:spPr>
        <p:txBody>
          <a:bodyPr vert="horz" wrap="square" lIns="90727" tIns="45363" rIns="90727" bIns="45363" numCol="1" rtlCol="0" anchor="t" anchorCtr="0" compatLnSpc="1">
            <a:prstTxWarp prst="textNoShape">
              <a:avLst/>
            </a:prstTxWarp>
          </a:body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p>
        </p:txBody>
      </p:sp>
      <p:sp>
        <p:nvSpPr>
          <p:cNvPr id="79878" name="Rectangle 6">
            <a:extLst>
              <a:ext uri="{FF2B5EF4-FFF2-40B4-BE49-F238E27FC236}">
                <a16:creationId xmlns:a16="http://schemas.microsoft.com/office/drawing/2014/main" id="{52DD7272-58D0-9FAD-277D-1EEC2D254DE2}"/>
              </a:ext>
            </a:extLst>
          </p:cNvPr>
          <p:cNvSpPr>
            <a:spLocks noGrp="1" noChangeArrowheads="1"/>
          </p:cNvSpPr>
          <p:nvPr>
            <p:ph type="ftr" sz="quarter" idx="4"/>
          </p:nvPr>
        </p:nvSpPr>
        <p:spPr bwMode="auto">
          <a:xfrm>
            <a:off x="0" y="9428163"/>
            <a:ext cx="2890838" cy="496887"/>
          </a:xfrm>
          <a:prstGeom prst="rect">
            <a:avLst/>
          </a:prstGeom>
          <a:noFill/>
          <a:ln>
            <a:noFill/>
          </a:ln>
          <a:effectLst/>
        </p:spPr>
        <p:txBody>
          <a:bodyPr vert="horz" wrap="square" lIns="90727" tIns="45363" rIns="90727" bIns="45363" numCol="1" rtlCol="0" anchor="b"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pPr rtl="0">
              <a:defRPr/>
            </a:pPr>
            <a:endParaRPr lang="en-GB"/>
          </a:p>
        </p:txBody>
      </p:sp>
      <p:sp>
        <p:nvSpPr>
          <p:cNvPr id="79879" name="Rectangle 7">
            <a:extLst>
              <a:ext uri="{FF2B5EF4-FFF2-40B4-BE49-F238E27FC236}">
                <a16:creationId xmlns:a16="http://schemas.microsoft.com/office/drawing/2014/main" id="{894CFB41-CBD6-39A0-0F40-ADB0A0A16B72}"/>
              </a:ext>
            </a:extLst>
          </p:cNvPr>
          <p:cNvSpPr>
            <a:spLocks noGrp="1" noChangeArrowheads="1"/>
          </p:cNvSpPr>
          <p:nvPr>
            <p:ph type="sldNum" sz="quarter" idx="5"/>
          </p:nvPr>
        </p:nvSpPr>
        <p:spPr bwMode="auto">
          <a:xfrm>
            <a:off x="3778250" y="9428163"/>
            <a:ext cx="2890838" cy="496887"/>
          </a:xfrm>
          <a:prstGeom prst="rect">
            <a:avLst/>
          </a:prstGeom>
          <a:noFill/>
          <a:ln>
            <a:noFill/>
          </a:ln>
          <a:effectLst/>
        </p:spPr>
        <p:txBody>
          <a:bodyPr vert="horz" wrap="square" lIns="90727" tIns="45363" rIns="90727" bIns="45363" numCol="1" rtlCol="0" anchor="b" anchorCtr="0" compatLnSpc="1">
            <a:prstTxWarp prst="textNoShape">
              <a:avLst/>
            </a:prstTxWarp>
          </a:bodyPr>
          <a:lstStyle>
            <a:lvl1pPr algn="r" eaLnBrk="0" hangingPunct="0">
              <a:buSzPct val="100000"/>
              <a:defRPr sz="1200">
                <a:latin typeface="Times" panose="02020603050405020304" pitchFamily="18" charset="0"/>
              </a:defRPr>
            </a:lvl1pPr>
          </a:lstStyle>
          <a:p>
            <a:pPr rtl="0">
              <a:defRPr/>
            </a:pPr>
            <a:fld id="{A1345F9E-530E-489E-9C40-663AF9C6C3FC}"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328D27D2-714F-BB90-EA21-5E071F43374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538A5D86-C8FF-4DD6-A9A8-F0AC0E089034}" type="slidenum">
              <a:rPr lang="en-GB" altLang="en-US" smtClean="0">
                <a:solidFill>
                  <a:srgbClr val="000000"/>
                </a:solidFill>
                <a:latin typeface="Times" panose="02020603050405020304" pitchFamily="18" charset="0"/>
              </a:rPr>
              <a:pPr>
                <a:spcBef>
                  <a:spcPct val="0"/>
                </a:spcBef>
                <a:buSzTx/>
              </a:pPr>
              <a:t>1</a:t>
            </a:fld>
            <a:endParaRPr lang="en-GB" altLang="en-US">
              <a:solidFill>
                <a:srgbClr val="000000"/>
              </a:solidFill>
              <a:latin typeface="Times" panose="02020603050405020304" pitchFamily="18" charset="0"/>
            </a:endParaRPr>
          </a:p>
        </p:txBody>
      </p:sp>
      <p:sp>
        <p:nvSpPr>
          <p:cNvPr id="96259" name="Rectangle 2">
            <a:extLst>
              <a:ext uri="{FF2B5EF4-FFF2-40B4-BE49-F238E27FC236}">
                <a16:creationId xmlns:a16="http://schemas.microsoft.com/office/drawing/2014/main" id="{0775D90B-9C01-6A58-C18C-210C93E1DA64}"/>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96260" name="Rectangle 3">
            <a:extLst>
              <a:ext uri="{FF2B5EF4-FFF2-40B4-BE49-F238E27FC236}">
                <a16:creationId xmlns:a16="http://schemas.microsoft.com/office/drawing/2014/main" id="{3D2CCCA5-F482-7459-45C8-2E235DC77A2D}"/>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Mae’r sleidiau yn y cyflwyniad yn cynnwys gwybodaeth ar gyfer Swyddogion Enwebu, ymgeiswyr unigol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yn Etholiad y Senedd.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Mae’r cyflwyniad hwn hefyd yn cynnwys gwybodaeth am diwygiadau a wnaed i reolau’r etholiad. </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652A5755-7797-7CA8-A1E7-C1FA7E33109E}"/>
              </a:ext>
            </a:extLst>
          </p:cNvPr>
          <p:cNvSpPr>
            <a:spLocks noGrp="1" noRot="1" noChangeAspect="1" noChangeArrowheads="1" noTextEdit="1"/>
          </p:cNvSpPr>
          <p:nvPr>
            <p:ph type="sldImg"/>
          </p:nvPr>
        </p:nvSpPr>
        <p:spPr>
          <a:ln cap="flat">
            <a:headEnd type="none" w="med" len="med"/>
            <a:tailEnd type="none" w="med" len="med"/>
          </a:ln>
        </p:spPr>
      </p:sp>
      <p:sp>
        <p:nvSpPr>
          <p:cNvPr id="116739" name="Notes Placeholder 2">
            <a:extLst>
              <a:ext uri="{FF2B5EF4-FFF2-40B4-BE49-F238E27FC236}">
                <a16:creationId xmlns:a16="http://schemas.microsoft.com/office/drawing/2014/main" id="{828A95FF-F767-8105-6DDD-8156814FCF9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Nid oes angen blaendal ar gyfer y 7fed a'r 8fed ymgeisydd ar restr plaid.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Uchafswm blaendal ar gyfer rhestr plaid - £1500</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Tynnwch sylw at ddulliau talu eraill</a:t>
            </a:r>
            <a:br>
              <a:rPr lang="cy-GB" sz="1200" kern="1200" dirty="0">
                <a:solidFill>
                  <a:schemeClr val="tx1"/>
                </a:solidFill>
                <a:effectLst/>
                <a:latin typeface="+mn-lt"/>
                <a:ea typeface="+mn-ea"/>
                <a:cs typeface="+mn-cs"/>
              </a:rPr>
            </a:b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Bydd y pleidiau hynny sydd wedi derbyn llai na 5% o gyfanswm y pleidleisiau dilys a fwriwyd yn colli eu hernes.</a:t>
            </a:r>
            <a:endParaRPr lang="en-GB" sz="1200" kern="1200" dirty="0">
              <a:solidFill>
                <a:schemeClr val="tx1"/>
              </a:solidFill>
              <a:effectLst/>
              <a:latin typeface="+mn-lt"/>
              <a:ea typeface="+mn-ea"/>
              <a:cs typeface="+mn-cs"/>
            </a:endParaRPr>
          </a:p>
        </p:txBody>
      </p:sp>
      <p:sp>
        <p:nvSpPr>
          <p:cNvPr id="116740" name="Slide Number Placeholder 3">
            <a:extLst>
              <a:ext uri="{FF2B5EF4-FFF2-40B4-BE49-F238E27FC236}">
                <a16:creationId xmlns:a16="http://schemas.microsoft.com/office/drawing/2014/main" id="{0E6AC493-0CD4-7B9B-A8B4-472D3194012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F799D352-6ABC-4794-B18F-4BA4E96E6745}" type="slidenum">
              <a:rPr lang="en-GB" altLang="en-US" smtClean="0">
                <a:solidFill>
                  <a:srgbClr val="000000"/>
                </a:solidFill>
                <a:latin typeface="Times" panose="02020603050405020304" pitchFamily="18" charset="0"/>
              </a:rPr>
              <a:pPr>
                <a:spcBef>
                  <a:spcPct val="0"/>
                </a:spcBef>
                <a:buSzTx/>
              </a:pPr>
              <a:t>10</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a:extLst>
              <a:ext uri="{FF2B5EF4-FFF2-40B4-BE49-F238E27FC236}">
                <a16:creationId xmlns:a16="http://schemas.microsoft.com/office/drawing/2014/main" id="{129FD150-3926-5582-957E-40413FFE58EA}"/>
              </a:ext>
            </a:extLst>
          </p:cNvPr>
          <p:cNvSpPr>
            <a:spLocks noGrp="1" noRot="1" noChangeAspect="1" noChangeArrowheads="1" noTextEdit="1"/>
          </p:cNvSpPr>
          <p:nvPr>
            <p:ph type="sldImg"/>
          </p:nvPr>
        </p:nvSpPr>
        <p:spPr>
          <a:ln cap="flat">
            <a:headEnd type="none" w="med" len="med"/>
            <a:tailEnd type="none" w="med" len="med"/>
          </a:ln>
        </p:spPr>
      </p:sp>
      <p:sp>
        <p:nvSpPr>
          <p:cNvPr id="112643" name="Notes Placeholder 2">
            <a:extLst>
              <a:ext uri="{FF2B5EF4-FFF2-40B4-BE49-F238E27FC236}">
                <a16:creationId xmlns:a16="http://schemas.microsoft.com/office/drawing/2014/main" id="{C1E06AF2-075E-25A9-BB51-3FDD5D4168EC}"/>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pPr defTabSz="914400" rtl="0"/>
            <a:r>
              <a:rPr lang="en-GB" altLang="en-US" dirty="0">
                <a:solidFill>
                  <a:srgbClr val="000000"/>
                </a:solidFill>
                <a:latin typeface="Times" panose="02020603050405020304" pitchFamily="18" charset="0"/>
              </a:rPr>
              <a:t>Y </a:t>
            </a:r>
            <a:r>
              <a:rPr lang="en-GB" altLang="en-US" dirty="0" err="1">
                <a:solidFill>
                  <a:srgbClr val="000000"/>
                </a:solidFill>
                <a:latin typeface="Times" panose="02020603050405020304" pitchFamily="18" charset="0"/>
              </a:rPr>
              <a:t>dyddiad</a:t>
            </a:r>
            <a:r>
              <a:rPr lang="en-GB" altLang="en-US" dirty="0">
                <a:solidFill>
                  <a:srgbClr val="000000"/>
                </a:solidFill>
                <a:latin typeface="Times" panose="02020603050405020304" pitchFamily="18" charset="0"/>
              </a:rPr>
              <a:t> </a:t>
            </a:r>
            <a:r>
              <a:rPr lang="en-GB" altLang="en-US" dirty="0" err="1">
                <a:solidFill>
                  <a:srgbClr val="000000"/>
                </a:solidFill>
                <a:latin typeface="Times" panose="02020603050405020304" pitchFamily="18" charset="0"/>
              </a:rPr>
              <a:t>cau</a:t>
            </a:r>
            <a:r>
              <a:rPr lang="en-GB" altLang="en-US" dirty="0">
                <a:solidFill>
                  <a:srgbClr val="000000"/>
                </a:solidFill>
                <a:latin typeface="Times" panose="02020603050405020304" pitchFamily="18" charset="0"/>
              </a:rPr>
              <a:t> </a:t>
            </a:r>
            <a:r>
              <a:rPr lang="en-GB" altLang="en-US" dirty="0" err="1">
                <a:solidFill>
                  <a:srgbClr val="000000"/>
                </a:solidFill>
                <a:latin typeface="Times" panose="02020603050405020304" pitchFamily="18" charset="0"/>
              </a:rPr>
              <a:t>ar</a:t>
            </a:r>
            <a:r>
              <a:rPr lang="en-GB" altLang="en-US" dirty="0">
                <a:solidFill>
                  <a:srgbClr val="000000"/>
                </a:solidFill>
                <a:latin typeface="Times" panose="02020603050405020304" pitchFamily="18" charset="0"/>
              </a:rPr>
              <a:t> </a:t>
            </a:r>
            <a:r>
              <a:rPr lang="en-GB" altLang="en-US" dirty="0" err="1">
                <a:solidFill>
                  <a:srgbClr val="000000"/>
                </a:solidFill>
                <a:latin typeface="Times" panose="02020603050405020304" pitchFamily="18" charset="0"/>
              </a:rPr>
              <a:t>gyfer</a:t>
            </a:r>
            <a:r>
              <a:rPr lang="en-GB" altLang="en-US" dirty="0">
                <a:solidFill>
                  <a:srgbClr val="000000"/>
                </a:solidFill>
                <a:latin typeface="Times" panose="02020603050405020304" pitchFamily="18" charset="0"/>
              </a:rPr>
              <a:t> </a:t>
            </a:r>
            <a:r>
              <a:rPr lang="en-GB" altLang="en-US" dirty="0" err="1">
                <a:solidFill>
                  <a:srgbClr val="000000"/>
                </a:solidFill>
                <a:latin typeface="Times" panose="02020603050405020304" pitchFamily="18" charset="0"/>
              </a:rPr>
              <a:t>cyflwyno</a:t>
            </a:r>
            <a:r>
              <a:rPr lang="en-GB" altLang="en-US" dirty="0">
                <a:solidFill>
                  <a:srgbClr val="000000"/>
                </a:solidFill>
                <a:latin typeface="Times" panose="02020603050405020304" pitchFamily="18" charset="0"/>
              </a:rPr>
              <a:t> </a:t>
            </a:r>
            <a:r>
              <a:rPr lang="en-GB" altLang="en-US" dirty="0" err="1">
                <a:solidFill>
                  <a:srgbClr val="000000"/>
                </a:solidFill>
                <a:latin typeface="Times" panose="02020603050405020304" pitchFamily="18" charset="0"/>
              </a:rPr>
              <a:t>yw</a:t>
            </a:r>
            <a:r>
              <a:rPr lang="en-GB" altLang="en-US" dirty="0">
                <a:solidFill>
                  <a:srgbClr val="000000"/>
                </a:solidFill>
                <a:latin typeface="Times" panose="02020603050405020304" pitchFamily="18" charset="0"/>
              </a:rPr>
              <a:t> 4pm. Ni </a:t>
            </a:r>
            <a:r>
              <a:rPr lang="en-GB" altLang="en-US" dirty="0" err="1">
                <a:solidFill>
                  <a:srgbClr val="000000"/>
                </a:solidFill>
                <a:latin typeface="Times" panose="02020603050405020304" pitchFamily="18" charset="0"/>
              </a:rPr>
              <a:t>ellir</a:t>
            </a:r>
            <a:r>
              <a:rPr lang="en-GB" altLang="en-US" dirty="0">
                <a:solidFill>
                  <a:srgbClr val="000000"/>
                </a:solidFill>
                <a:latin typeface="Times" panose="02020603050405020304" pitchFamily="18" charset="0"/>
              </a:rPr>
              <a:t> </a:t>
            </a:r>
            <a:r>
              <a:rPr lang="en-GB" altLang="en-US" dirty="0" err="1">
                <a:solidFill>
                  <a:srgbClr val="000000"/>
                </a:solidFill>
                <a:latin typeface="Times" panose="02020603050405020304" pitchFamily="18" charset="0"/>
              </a:rPr>
              <a:t>symud</a:t>
            </a:r>
            <a:r>
              <a:rPr lang="en-GB" altLang="en-US" dirty="0">
                <a:solidFill>
                  <a:srgbClr val="000000"/>
                </a:solidFill>
                <a:latin typeface="Times" panose="02020603050405020304" pitchFamily="18" charset="0"/>
              </a:rPr>
              <a:t> y </a:t>
            </a:r>
            <a:r>
              <a:rPr lang="en-GB" altLang="en-US" dirty="0" err="1">
                <a:solidFill>
                  <a:srgbClr val="000000"/>
                </a:solidFill>
                <a:latin typeface="Times" panose="02020603050405020304" pitchFamily="18" charset="0"/>
              </a:rPr>
              <a:t>dyddiad</a:t>
            </a:r>
            <a:r>
              <a:rPr lang="en-GB" altLang="en-US" dirty="0">
                <a:solidFill>
                  <a:srgbClr val="000000"/>
                </a:solidFill>
                <a:latin typeface="Times" panose="02020603050405020304" pitchFamily="18" charset="0"/>
              </a:rPr>
              <a:t> </a:t>
            </a:r>
            <a:r>
              <a:rPr lang="en-GB" altLang="en-US" dirty="0" err="1">
                <a:solidFill>
                  <a:srgbClr val="000000"/>
                </a:solidFill>
                <a:latin typeface="Times" panose="02020603050405020304" pitchFamily="18" charset="0"/>
              </a:rPr>
              <a:t>cau</a:t>
            </a:r>
            <a:r>
              <a:rPr lang="en-GB" altLang="en-US" dirty="0">
                <a:solidFill>
                  <a:srgbClr val="000000"/>
                </a:solidFill>
                <a:latin typeface="Times" panose="02020603050405020304" pitchFamily="18" charset="0"/>
              </a:rPr>
              <a:t>.</a:t>
            </a:r>
          </a:p>
        </p:txBody>
      </p:sp>
      <p:sp>
        <p:nvSpPr>
          <p:cNvPr id="112644" name="Slide Number Placeholder 3">
            <a:extLst>
              <a:ext uri="{FF2B5EF4-FFF2-40B4-BE49-F238E27FC236}">
                <a16:creationId xmlns:a16="http://schemas.microsoft.com/office/drawing/2014/main" id="{F42E364E-B173-347B-1D4D-95E5EC84DB8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7776E1F5-F870-4832-AD5E-C4FA71EDDCB2}" type="slidenum">
              <a:rPr lang="en-GB" altLang="en-US" smtClean="0">
                <a:solidFill>
                  <a:srgbClr val="000000"/>
                </a:solidFill>
                <a:latin typeface="Times" panose="02020603050405020304" pitchFamily="18" charset="0"/>
              </a:rPr>
              <a:pPr>
                <a:spcBef>
                  <a:spcPct val="0"/>
                </a:spcBef>
                <a:buSzTx/>
              </a:pPr>
              <a:t>11</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a:extLst>
              <a:ext uri="{FF2B5EF4-FFF2-40B4-BE49-F238E27FC236}">
                <a16:creationId xmlns:a16="http://schemas.microsoft.com/office/drawing/2014/main" id="{8EE97E6A-387D-5F5B-818F-2AB8D971297B}"/>
              </a:ext>
            </a:extLst>
          </p:cNvPr>
          <p:cNvSpPr>
            <a:spLocks noGrp="1" noRot="1" noChangeAspect="1" noChangeArrowheads="1" noTextEdit="1"/>
          </p:cNvSpPr>
          <p:nvPr>
            <p:ph type="sldImg"/>
          </p:nvPr>
        </p:nvSpPr>
        <p:spPr>
          <a:ln cap="flat">
            <a:headEnd type="none" w="med" len="med"/>
            <a:tailEnd type="none" w="med" len="med"/>
          </a:ln>
        </p:spPr>
      </p:sp>
      <p:sp>
        <p:nvSpPr>
          <p:cNvPr id="118787" name="Notes Placeholder 2">
            <a:extLst>
              <a:ext uri="{FF2B5EF4-FFF2-40B4-BE49-F238E27FC236}">
                <a16:creationId xmlns:a16="http://schemas.microsoft.com/office/drawing/2014/main" id="{D83B0CC5-6778-2F18-3253-8B3B7BB3B09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Tynnwch sylw at ddulliau talu eraill</a:t>
            </a:r>
            <a:br>
              <a:rPr lang="cy-GB" sz="1200" kern="1200" dirty="0">
                <a:solidFill>
                  <a:schemeClr val="tx1"/>
                </a:solidFill>
                <a:effectLst/>
                <a:latin typeface="+mn-lt"/>
                <a:ea typeface="+mn-ea"/>
                <a:cs typeface="+mn-cs"/>
              </a:rPr>
            </a:b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Bydd y pleidiau hynny sydd wedi derbyn llai na 5% o gyfanswm y pleidleisiau dilys a fwriwyd yn colli eu hernes.</a:t>
            </a:r>
            <a:endParaRPr lang="en-GB" sz="1200" kern="1200" dirty="0">
              <a:solidFill>
                <a:schemeClr val="tx1"/>
              </a:solidFill>
              <a:effectLst/>
              <a:latin typeface="+mn-lt"/>
              <a:ea typeface="+mn-ea"/>
              <a:cs typeface="+mn-cs"/>
            </a:endParaRPr>
          </a:p>
        </p:txBody>
      </p:sp>
      <p:sp>
        <p:nvSpPr>
          <p:cNvPr id="118788" name="Slide Number Placeholder 3">
            <a:extLst>
              <a:ext uri="{FF2B5EF4-FFF2-40B4-BE49-F238E27FC236}">
                <a16:creationId xmlns:a16="http://schemas.microsoft.com/office/drawing/2014/main" id="{757F35E4-AB1E-7DA3-0C76-A64F9E359D2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A34424F2-9DCD-44D1-B5BE-9978617FFE7B}" type="slidenum">
              <a:rPr lang="en-GB" altLang="en-US" smtClean="0">
                <a:solidFill>
                  <a:srgbClr val="000000"/>
                </a:solidFill>
                <a:latin typeface="Times" panose="02020603050405020304" pitchFamily="18" charset="0"/>
              </a:rPr>
              <a:pPr>
                <a:spcBef>
                  <a:spcPct val="0"/>
                </a:spcBef>
                <a:buSzTx/>
              </a:pPr>
              <a:t>12</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a:extLst>
              <a:ext uri="{FF2B5EF4-FFF2-40B4-BE49-F238E27FC236}">
                <a16:creationId xmlns:a16="http://schemas.microsoft.com/office/drawing/2014/main" id="{6D104754-8415-DA5D-C461-AF6506854DE7}"/>
              </a:ext>
            </a:extLst>
          </p:cNvPr>
          <p:cNvSpPr>
            <a:spLocks noGrp="1" noRot="1" noChangeAspect="1" noChangeArrowheads="1" noTextEdit="1"/>
          </p:cNvSpPr>
          <p:nvPr>
            <p:ph type="sldImg"/>
          </p:nvPr>
        </p:nvSpPr>
        <p:spPr>
          <a:ln cap="flat">
            <a:headEnd type="none" w="med" len="med"/>
            <a:tailEnd type="none" w="med" len="med"/>
          </a:ln>
        </p:spPr>
      </p:sp>
      <p:sp>
        <p:nvSpPr>
          <p:cNvPr id="120835" name="Notes Placeholder 2">
            <a:extLst>
              <a:ext uri="{FF2B5EF4-FFF2-40B4-BE49-F238E27FC236}">
                <a16:creationId xmlns:a16="http://schemas.microsoft.com/office/drawing/2014/main" id="{C86E4299-1A28-D9D4-962D-E78863917A21}"/>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Dylech atgoffa'r Swyddogion enwebu, ymgeiswyr neu'r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fod angen iddynt sicrhau bod y ffurflen yn cael ei llenwi'n gywir Dylent gymryd amser i gwblhau'r papurau, gan ddilyn canllawiau'r Comisiwn. A threfnu i’r Comisiwn fwrw golwg anffurfiol drostyn</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Tynnwch sylw at unrhyw drefniadau sydd ar waith i fwrw golwg anffurfiol dros ffurflenni. </a:t>
            </a: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Mae'r ffurflen enwebu ar gyfer ymgeiswyr rhestr plaid hefyd yn cynnwys y dystysgrif awdurdodi a chais am arwyddlun plaid. Gall y ffurflen enwebu a'r ffurflen cyfeiriad cartref gael eu cyflwyno â llaw neu yn electronig, yn unol â'r trefniadau a nodir yn y datganiad cyflwyno electronig ar yr Hysbysiad Etholiad. </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Dim cyfyngiadau ar bwy all gyflwyno'r papurau enwebu ar gyfer rhestr plaid. </a:t>
            </a:r>
            <a:br>
              <a:rPr lang="cy-GB" sz="1200" kern="1200" dirty="0">
                <a:solidFill>
                  <a:schemeClr val="tx1"/>
                </a:solidFill>
                <a:effectLst/>
                <a:latin typeface="+mn-lt"/>
                <a:ea typeface="+mn-ea"/>
                <a:cs typeface="+mn-cs"/>
              </a:rPr>
            </a:b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Dim ond yr ymgeisydd neu ei asiant penodedig all gyflwyno papurau enwebu ar gyfer ymgeiswyr unigol, boed â llaw neu'n electronig. </a:t>
            </a:r>
            <a:endParaRPr lang="en-GB" sz="1200" kern="1200" dirty="0">
              <a:solidFill>
                <a:schemeClr val="tx1"/>
              </a:solidFill>
              <a:effectLst/>
              <a:latin typeface="+mn-lt"/>
              <a:ea typeface="+mn-ea"/>
              <a:cs typeface="+mn-cs"/>
            </a:endParaRPr>
          </a:p>
        </p:txBody>
      </p:sp>
      <p:sp>
        <p:nvSpPr>
          <p:cNvPr id="120836" name="Slide Number Placeholder 3">
            <a:extLst>
              <a:ext uri="{FF2B5EF4-FFF2-40B4-BE49-F238E27FC236}">
                <a16:creationId xmlns:a16="http://schemas.microsoft.com/office/drawing/2014/main" id="{69B06905-9494-2964-BC8E-DCCD8F7D1B1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69D211D8-1992-4353-AA44-C52A37A13519}" type="slidenum">
              <a:rPr lang="en-GB" altLang="en-US" smtClean="0">
                <a:solidFill>
                  <a:srgbClr val="000000"/>
                </a:solidFill>
                <a:latin typeface="Times" panose="02020603050405020304" pitchFamily="18" charset="0"/>
              </a:rPr>
              <a:pPr>
                <a:spcBef>
                  <a:spcPct val="0"/>
                </a:spcBef>
                <a:buSzTx/>
              </a:pPr>
              <a:t>13</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a:extLst>
              <a:ext uri="{FF2B5EF4-FFF2-40B4-BE49-F238E27FC236}">
                <a16:creationId xmlns:a16="http://schemas.microsoft.com/office/drawing/2014/main" id="{BF89B05A-7FBB-F656-DCB6-B9D14D3DA144}"/>
              </a:ext>
            </a:extLst>
          </p:cNvPr>
          <p:cNvSpPr>
            <a:spLocks noGrp="1" noRot="1" noChangeAspect="1" noChangeArrowheads="1" noTextEdit="1"/>
          </p:cNvSpPr>
          <p:nvPr>
            <p:ph type="sldImg"/>
          </p:nvPr>
        </p:nvSpPr>
        <p:spPr>
          <a:ln cap="flat">
            <a:headEnd type="none" w="med" len="med"/>
            <a:tailEnd type="none" w="med" len="med"/>
          </a:ln>
        </p:spPr>
      </p:sp>
      <p:sp>
        <p:nvSpPr>
          <p:cNvPr id="122883" name="Notes Placeholder 2">
            <a:extLst>
              <a:ext uri="{FF2B5EF4-FFF2-40B4-BE49-F238E27FC236}">
                <a16:creationId xmlns:a16="http://schemas.microsoft.com/office/drawing/2014/main" id="{7374E812-7A58-D5C0-B2F1-91556F24B98F}"/>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Defnyddiwch y sleid hon os yw eich datganiad cyflwyno electronig yn cynnwys trefniadau ar gyfer cyflwyno papurau enwebu yn electronig drwy e-bost.</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Ychwanegwch at y sleid gan addasu’r testun coch i nodi'ch trefniadau penodol rydych chi wedi'u gwneud ar gyfer cyflwyno papurau enwebu yn electronig drwy e-bost. Atgoffwch ymgeiswyr y gallai cyflwyno eu henwebiad i gyfeiriad e-bost nad </a:t>
            </a:r>
          </a:p>
          <a:p>
            <a:r>
              <a:rPr lang="cy-GB" sz="1200" kern="1200" dirty="0">
                <a:solidFill>
                  <a:schemeClr val="tx1"/>
                </a:solidFill>
                <a:effectLst/>
                <a:latin typeface="+mn-lt"/>
                <a:ea typeface="+mn-ea"/>
                <a:cs typeface="+mn-cs"/>
              </a:rPr>
              <a:t>yw’n benodol at y diben hwnnw yn golygu y bydd eich papur enwebu'n cael ei ystyried fel un sydd heb ei gyflwyno yn ôl y gofynion.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 ffurflenni a chanllawiau enwebu ar gael ar wefan y Comisiwn Etholiadol, yn ogystal â gwybodaeth am bwy a sut mae'n rhaid cyflwyno'r papurau enwebu.</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Atgoffwch ymgeiswyr mai eu cyfrifoldeb nhw yw sicrhau bod ffurflenni enwebu wedi’u cyflwyno’n electronig fel sy’n ofynnol â’r ddeddfwriaeth.</a:t>
            </a:r>
            <a:endParaRPr lang="en-GB" sz="1200" kern="1200" dirty="0">
              <a:solidFill>
                <a:schemeClr val="tx1"/>
              </a:solidFill>
              <a:effectLst/>
              <a:latin typeface="+mn-lt"/>
              <a:ea typeface="+mn-ea"/>
              <a:cs typeface="+mn-cs"/>
            </a:endParaRPr>
          </a:p>
        </p:txBody>
      </p:sp>
      <p:sp>
        <p:nvSpPr>
          <p:cNvPr id="122884" name="Slide Number Placeholder 3">
            <a:extLst>
              <a:ext uri="{FF2B5EF4-FFF2-40B4-BE49-F238E27FC236}">
                <a16:creationId xmlns:a16="http://schemas.microsoft.com/office/drawing/2014/main" id="{FEAECFFC-0E48-64B0-2ADA-9D10E725D39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9A707F28-DC30-447B-A55B-EFFD03AB243D}" type="slidenum">
              <a:rPr lang="en-GB" altLang="en-US" smtClean="0">
                <a:solidFill>
                  <a:srgbClr val="000000"/>
                </a:solidFill>
                <a:latin typeface="Times" panose="02020603050405020304" pitchFamily="18" charset="0"/>
              </a:rPr>
              <a:pPr>
                <a:spcBef>
                  <a:spcPct val="0"/>
                </a:spcBef>
                <a:buSzTx/>
              </a:pPr>
              <a:t>14</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a:extLst>
              <a:ext uri="{FF2B5EF4-FFF2-40B4-BE49-F238E27FC236}">
                <a16:creationId xmlns:a16="http://schemas.microsoft.com/office/drawing/2014/main" id="{E261BA89-7EE7-9441-4C8F-DB00966F1964}"/>
              </a:ext>
            </a:extLst>
          </p:cNvPr>
          <p:cNvSpPr>
            <a:spLocks noGrp="1" noRot="1" noChangeAspect="1" noChangeArrowheads="1" noTextEdit="1"/>
          </p:cNvSpPr>
          <p:nvPr>
            <p:ph type="sldImg"/>
          </p:nvPr>
        </p:nvSpPr>
        <p:spPr>
          <a:ln cap="flat">
            <a:headEnd type="none" w="med" len="med"/>
            <a:tailEnd type="none" w="med" len="med"/>
          </a:ln>
        </p:spPr>
      </p:sp>
      <p:sp>
        <p:nvSpPr>
          <p:cNvPr id="124931" name="Notes Placeholder 2">
            <a:extLst>
              <a:ext uri="{FF2B5EF4-FFF2-40B4-BE49-F238E27FC236}">
                <a16:creationId xmlns:a16="http://schemas.microsoft.com/office/drawing/2014/main" id="{E9821C0B-3E16-A5C6-F10A-5909C71C61E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Sleid ddewisol - cadwch y sleid os yw eich system cyflwyno datganiad electronig yn cynnwys trefniadau ar gyfer cyflwyno papur enwebu gan ddefnyddio system ar-lein</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Ychwanegu at y sleid gan addasu’r testun coch gyda'ch trefniadau penodol rydych chi wedi'u gwneud ar gyfer cyflwyno papurau enwebu ar-lein</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Atgoffwch ymgeiswyr mai eu cyfrifoldeb nhw yw sicrhau bod ffurflenni enwebu wedi’u cyflwyno’n electronig fel sy’n ofynnol â’r ddeddfwriaeth.</a:t>
            </a:r>
            <a:endParaRPr lang="en-GB" sz="1200" kern="1200" dirty="0">
              <a:solidFill>
                <a:schemeClr val="tx1"/>
              </a:solidFill>
              <a:effectLst/>
              <a:latin typeface="+mn-lt"/>
              <a:ea typeface="+mn-ea"/>
              <a:cs typeface="+mn-cs"/>
            </a:endParaRPr>
          </a:p>
        </p:txBody>
      </p:sp>
      <p:sp>
        <p:nvSpPr>
          <p:cNvPr id="124932" name="Slide Number Placeholder 3">
            <a:extLst>
              <a:ext uri="{FF2B5EF4-FFF2-40B4-BE49-F238E27FC236}">
                <a16:creationId xmlns:a16="http://schemas.microsoft.com/office/drawing/2014/main" id="{80585ABD-2A1C-B326-BBD9-B685AA744D2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5E2EDB1C-9B8F-4A44-94E9-ACDD5EEC7EC4}" type="slidenum">
              <a:rPr lang="en-GB" altLang="en-US" smtClean="0">
                <a:solidFill>
                  <a:srgbClr val="000000"/>
                </a:solidFill>
                <a:latin typeface="Times" panose="02020603050405020304" pitchFamily="18" charset="0"/>
              </a:rPr>
              <a:pPr>
                <a:spcBef>
                  <a:spcPct val="0"/>
                </a:spcBef>
                <a:buSzTx/>
              </a:pPr>
              <a:t>15</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a:extLst>
              <a:ext uri="{FF2B5EF4-FFF2-40B4-BE49-F238E27FC236}">
                <a16:creationId xmlns:a16="http://schemas.microsoft.com/office/drawing/2014/main" id="{A22DF9E4-8D35-478E-D9A6-EB807AB85FEE}"/>
              </a:ext>
            </a:extLst>
          </p:cNvPr>
          <p:cNvSpPr>
            <a:spLocks noGrp="1" noRot="1" noChangeAspect="1" noChangeArrowheads="1" noTextEdit="1"/>
          </p:cNvSpPr>
          <p:nvPr>
            <p:ph type="sldImg"/>
          </p:nvPr>
        </p:nvSpPr>
        <p:spPr>
          <a:ln cap="flat">
            <a:headEnd type="none" w="med" len="med"/>
            <a:tailEnd type="none" w="med" len="med"/>
          </a:ln>
        </p:spPr>
      </p:sp>
      <p:sp>
        <p:nvSpPr>
          <p:cNvPr id="126979" name="Notes Placeholder 2">
            <a:extLst>
              <a:ext uri="{FF2B5EF4-FFF2-40B4-BE49-F238E27FC236}">
                <a16:creationId xmlns:a16="http://schemas.microsoft.com/office/drawing/2014/main" id="{0AAC1E4F-1A4C-9098-7E66-F190E5C3C00D}"/>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Gall Swyddog Enwebu plaid wleidyddol gyflwyno rhestr o hyd at 8 ymgeisydd i sefyll yn yr etholiad.</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Rhaid bod y blaid wedi'i chofrestru ar gofrestr o bleidiau gwleidyddol y Comisiwn a bod wedi'i rhestru'n blaid y caniateir iddi gyflwyno ymgeiswyr yng Nghymru.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Disgrifiadau – rhaid i Swyddog Enwebu awdurdodi'r disgrifiad, neu rywun sydd wedi'i awdurdodi'n ysgrifenedig ar ei ran. Os defnyddir rhywun ar ei ran, rhaid cyflwyno copi ysgrifenedig o'r penodiad i'r Swyddog Canlyniadau Rhanbarthol.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Rhaid darparu awdurdodiad y disgrifiad ar dystysgrif sy'n cael ei chyfuno â'r ffurflen enwebu.</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Disgrifiad y mae'n rhaid iddo fod naill ai'n enw cofrestredig y blaid neu'n un o ddisgrifiadau cofrestredig y blaid (yn Gymraeg, yn Saesneg, neu'r ddau)</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 deddfwriaeth wedi'i chyflwyno i ganiatáu i ymgeiswyr gynnwys y rhagddodiad 'Wales', 'Welsh' neu'r ôl-ddodiad 'Cymru', Cymreig at eu disgrifiad, lle nad yw enw cofrestredig y blaid yn cynnwys 'Wales', 'Welsh' neu Cymru, Cymreig.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Bydd enw'r blaid neu'r disgrifiad a ddewiswyd yn cael ei argraffu wrth ymyl manylion rhestr y blaid ar y papur pleidleisio. </a:t>
            </a:r>
            <a:endParaRPr lang="en-GB" sz="1200" kern="1200" dirty="0">
              <a:solidFill>
                <a:schemeClr val="tx1"/>
              </a:solidFill>
              <a:effectLst/>
              <a:latin typeface="+mn-lt"/>
              <a:ea typeface="+mn-ea"/>
              <a:cs typeface="+mn-cs"/>
            </a:endParaRPr>
          </a:p>
        </p:txBody>
      </p:sp>
      <p:sp>
        <p:nvSpPr>
          <p:cNvPr id="126980" name="Slide Number Placeholder 3">
            <a:extLst>
              <a:ext uri="{FF2B5EF4-FFF2-40B4-BE49-F238E27FC236}">
                <a16:creationId xmlns:a16="http://schemas.microsoft.com/office/drawing/2014/main" id="{3FEEA6E6-0591-765B-B2D5-ED57EE5F209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A094992E-C9F8-4A20-92DC-336C0B825D11}" type="slidenum">
              <a:rPr lang="en-GB" altLang="en-US" smtClean="0">
                <a:solidFill>
                  <a:srgbClr val="000000"/>
                </a:solidFill>
                <a:latin typeface="Times" panose="02020603050405020304" pitchFamily="18" charset="0"/>
              </a:rPr>
              <a:pPr>
                <a:spcBef>
                  <a:spcPct val="0"/>
                </a:spcBef>
                <a:buSzTx/>
              </a:pPr>
              <a:t>16</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BB6392E6-140B-0430-A963-522687EBE2DE}"/>
              </a:ext>
            </a:extLst>
          </p:cNvPr>
          <p:cNvSpPr>
            <a:spLocks noGrp="1" noRot="1" noChangeAspect="1" noChangeArrowheads="1" noTextEdit="1"/>
          </p:cNvSpPr>
          <p:nvPr>
            <p:ph type="sldImg"/>
          </p:nvPr>
        </p:nvSpPr>
        <p:spPr>
          <a:ln cap="flat">
            <a:headEnd type="none" w="med" len="med"/>
            <a:tailEnd type="none" w="med" len="med"/>
          </a:ln>
        </p:spPr>
      </p:sp>
      <p:sp>
        <p:nvSpPr>
          <p:cNvPr id="129027" name="Notes Placeholder 2">
            <a:extLst>
              <a:ext uri="{FF2B5EF4-FFF2-40B4-BE49-F238E27FC236}">
                <a16:creationId xmlns:a16="http://schemas.microsoft.com/office/drawing/2014/main" id="{9BF93E71-511E-E263-C11D-7DAC4DFAE72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Mae defnyddio’r adran enwau a ddefnyddir yn gyffredin yn opsiynol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Gall ymgeiswyr roi enw cyffredin os ydynt yn defnyddio enw sy'n wahanol mewn unrhyw ffordd i'w henw gwirioneddol, neu os ydynt yn defnyddio unrhyw un o'u henwau cyntaf neu gyfenwau mewn ffordd wahanol i'r ffordd a nodir ar y ffurflen enwebu.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Os cânt eu defnyddio, yr enw cyntaf a'r cyfenw a ddefnyddir yn gyffredin yw'r unig enwau a ddangosir ar hysbysiadau swyddogol a phapurau pleidleisio.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Gall y Swyddog Enwebu, neu berson a benodwyd i weithredu ar eich rhan, hefyd ofyn i un o arwyddluniau swyddogol y blaid gael ei argraffu ar y papur pleidleisio.</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Os oes gan y blaid fwy nag un arwyddlun, dylai'r cais nodi disgrifiad o'r arwyddlun i'w ddefnyddio, fel y maent wedi eu rhestru ar gofrestr ar-lein y Comisiwn o bleidiau gwleidyddol. Ni ellir amrywio arwyddluniau cofrestredig mewn unrhyw ffordd.</a:t>
            </a:r>
            <a:endParaRPr lang="en-GB" sz="1200" kern="1200" dirty="0">
              <a:solidFill>
                <a:schemeClr val="tx1"/>
              </a:solidFill>
              <a:effectLst/>
              <a:latin typeface="+mn-lt"/>
              <a:ea typeface="+mn-ea"/>
              <a:cs typeface="+mn-cs"/>
            </a:endParaRPr>
          </a:p>
        </p:txBody>
      </p:sp>
      <p:sp>
        <p:nvSpPr>
          <p:cNvPr id="129028" name="Slide Number Placeholder 3">
            <a:extLst>
              <a:ext uri="{FF2B5EF4-FFF2-40B4-BE49-F238E27FC236}">
                <a16:creationId xmlns:a16="http://schemas.microsoft.com/office/drawing/2014/main" id="{EF5167BE-EA0B-9D34-6519-93568189CE4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AB1BB2A8-6379-42B0-96EC-6FFE357389CA}" type="slidenum">
              <a:rPr lang="en-GB" altLang="en-US" smtClean="0">
                <a:solidFill>
                  <a:srgbClr val="000000"/>
                </a:solidFill>
                <a:latin typeface="Times" panose="02020603050405020304" pitchFamily="18" charset="0"/>
              </a:rPr>
              <a:pPr>
                <a:spcBef>
                  <a:spcPct val="0"/>
                </a:spcBef>
                <a:buSzTx/>
              </a:pPr>
              <a:t>17</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a:extLst>
              <a:ext uri="{FF2B5EF4-FFF2-40B4-BE49-F238E27FC236}">
                <a16:creationId xmlns:a16="http://schemas.microsoft.com/office/drawing/2014/main" id="{81131BA0-67F8-D7B5-079B-98784D65DDA8}"/>
              </a:ext>
            </a:extLst>
          </p:cNvPr>
          <p:cNvSpPr>
            <a:spLocks noGrp="1" noRot="1" noChangeAspect="1" noChangeArrowheads="1" noTextEdit="1"/>
          </p:cNvSpPr>
          <p:nvPr>
            <p:ph type="sldImg"/>
          </p:nvPr>
        </p:nvSpPr>
        <p:spPr>
          <a:ln cap="flat">
            <a:headEnd type="none" w="med" len="med"/>
            <a:tailEnd type="none" w="med" len="med"/>
          </a:ln>
        </p:spPr>
      </p:sp>
      <p:sp>
        <p:nvSpPr>
          <p:cNvPr id="141315" name="Notes Placeholder 2">
            <a:extLst>
              <a:ext uri="{FF2B5EF4-FFF2-40B4-BE49-F238E27FC236}">
                <a16:creationId xmlns:a16="http://schemas.microsoft.com/office/drawing/2014/main" id="{3C82AFF7-F433-F2A5-C3F6-C6D75880622C}"/>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Mae'r dystysgrif awdurdodi yn rhan o'r ffurflen enwebu ar gyfer ymgeiswyr rhestr plaid.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Os bydd y 'dystysgrif awdurdodi' yn nodi disgrifiad penodol neu enw'r blaid i'w ddefnyddio, rhaid i'r ymgeisydd eu defnyddio.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Os bydd y dystysgrif yn caniatáu i'r ymgeisydd ddewis, rhaid iddo ddewis naill ai enw'r blaid neu ddisgrifiad a gofrestrwyd â'r Comisiwn Etholiadol. Rhestrir disgrifiadau cofrestredig ar y cyd ar wefan y Comisiwn Etholiadol.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Disgrifiad y mae'n rhaid iddo fod naill ai'n enw cofrestredig y blaid neu'n un o ddisgrifiadau cofrestredig y blaid (yn Gymraeg, yn Saesneg, neu'r ddau)</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 deddfwriaeth wedi'i chyflwyno i ganiatáu i ymgeiswyr gynnwys y rhagddodiad 'Wales', 'Welsh' neu'r ôl-ddodiad 'Cymru', Cymreig at eu disgrifiad, lle nad yw enw cofrestredig y blaid yn cynnwys 'Wales', 'Welsh' neu ‘Cymru’, ‘Cymreig’</a:t>
            </a:r>
          </a:p>
          <a:p>
            <a:r>
              <a:rPr lang="cy-GB"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Bydd enw'r blaid neu'r disgrifiad a ddewiswyd yn cael ei argraffu wrth ymyl manylion rhestr y blaid ar y papur pleidleisio. </a:t>
            </a:r>
            <a:endParaRPr lang="en-GB" sz="1200" kern="1200" dirty="0">
              <a:solidFill>
                <a:schemeClr val="tx1"/>
              </a:solidFill>
              <a:effectLst/>
              <a:latin typeface="+mn-lt"/>
              <a:ea typeface="+mn-ea"/>
              <a:cs typeface="+mn-cs"/>
            </a:endParaRPr>
          </a:p>
        </p:txBody>
      </p:sp>
      <p:sp>
        <p:nvSpPr>
          <p:cNvPr id="141316" name="Slide Number Placeholder 3">
            <a:extLst>
              <a:ext uri="{FF2B5EF4-FFF2-40B4-BE49-F238E27FC236}">
                <a16:creationId xmlns:a16="http://schemas.microsoft.com/office/drawing/2014/main" id="{BBDB4999-7F6A-083E-5EF6-21D957627E9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761E68A0-7654-4C81-BC96-A49C6BA342F3}" type="slidenum">
              <a:rPr lang="en-GB" altLang="en-US" smtClean="0">
                <a:solidFill>
                  <a:srgbClr val="000000"/>
                </a:solidFill>
                <a:latin typeface="Times" panose="02020603050405020304" pitchFamily="18" charset="0"/>
              </a:rPr>
              <a:pPr>
                <a:spcBef>
                  <a:spcPct val="0"/>
                </a:spcBef>
                <a:buSzTx/>
              </a:pPr>
              <a:t>18</a:t>
            </a:fld>
            <a:endParaRPr lang="en-GB" altLang="en-US">
              <a:solidFill>
                <a:srgbClr val="000000"/>
              </a:solidFill>
              <a:latin typeface="Times"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a:extLst>
              <a:ext uri="{FF2B5EF4-FFF2-40B4-BE49-F238E27FC236}">
                <a16:creationId xmlns:a16="http://schemas.microsoft.com/office/drawing/2014/main" id="{C0C7489D-521D-1A29-7500-47F23A1C705F}"/>
              </a:ext>
            </a:extLst>
          </p:cNvPr>
          <p:cNvSpPr>
            <a:spLocks noGrp="1" noRot="1" noChangeAspect="1" noChangeArrowheads="1" noTextEdit="1"/>
          </p:cNvSpPr>
          <p:nvPr>
            <p:ph type="sldImg"/>
          </p:nvPr>
        </p:nvSpPr>
        <p:spPr>
          <a:ln cap="flat">
            <a:headEnd type="none" w="med" len="med"/>
            <a:tailEnd type="none" w="med" len="med"/>
          </a:ln>
        </p:spPr>
      </p:sp>
      <p:sp>
        <p:nvSpPr>
          <p:cNvPr id="143363" name="Notes Placeholder 2">
            <a:extLst>
              <a:ext uri="{FF2B5EF4-FFF2-40B4-BE49-F238E27FC236}">
                <a16:creationId xmlns:a16="http://schemas.microsoft.com/office/drawing/2014/main" id="{137412CA-205C-C7C3-5F16-03317FA45F5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pPr defTabSz="914400" rtl="0"/>
            <a:r>
              <a:rPr lang="cy-GB" sz="1200" kern="1200" dirty="0">
                <a:solidFill>
                  <a:schemeClr val="tx1"/>
                </a:solidFill>
                <a:effectLst/>
                <a:latin typeface="+mn-lt"/>
                <a:ea typeface="+mn-ea"/>
                <a:cs typeface="+mn-cs"/>
              </a:rPr>
              <a:t>Mae'r cais am arwyddlun yn rhan o'r ffurflen enwebu ar gyfer ymgeiswyr rhestr plaid. </a:t>
            </a:r>
            <a:endParaRPr lang="cy-gb" dirty="0">
              <a:solidFill>
                <a:srgbClr val="000000"/>
              </a:solidFill>
              <a:latin typeface="Times" panose="02020603050405020304" pitchFamily="18" charset="0"/>
            </a:endParaRPr>
          </a:p>
        </p:txBody>
      </p:sp>
      <p:sp>
        <p:nvSpPr>
          <p:cNvPr id="143364" name="Slide Number Placeholder 3">
            <a:extLst>
              <a:ext uri="{FF2B5EF4-FFF2-40B4-BE49-F238E27FC236}">
                <a16:creationId xmlns:a16="http://schemas.microsoft.com/office/drawing/2014/main" id="{604DB865-95D5-9DF8-C926-AB778D18AF8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75CDD40F-531B-45D2-BF4A-A99209A34B13}" type="slidenum">
              <a:rPr lang="en-GB" altLang="en-US" smtClean="0">
                <a:solidFill>
                  <a:srgbClr val="000000"/>
                </a:solidFill>
                <a:latin typeface="Times" panose="02020603050405020304" pitchFamily="18" charset="0"/>
              </a:rPr>
              <a:pPr>
                <a:spcBef>
                  <a:spcPct val="0"/>
                </a:spcBef>
                <a:buSzTx/>
              </a:pPr>
              <a:t>19</a:t>
            </a:fld>
            <a:endParaRPr lang="en-GB" altLang="en-US">
              <a:solidFill>
                <a:srgbClr val="000000"/>
              </a:solidFill>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98129B7F-D78F-1840-85E0-17957D124D9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5B493B41-92E8-4E90-AC3F-BB5DE45B1BC9}" type="slidenum">
              <a:rPr lang="en-GB" altLang="en-US" smtClean="0">
                <a:solidFill>
                  <a:srgbClr val="000000"/>
                </a:solidFill>
                <a:latin typeface="Times" panose="02020603050405020304" pitchFamily="18" charset="0"/>
              </a:rPr>
              <a:pPr>
                <a:spcBef>
                  <a:spcPct val="0"/>
                </a:spcBef>
                <a:buSzTx/>
              </a:pPr>
              <a:t>2</a:t>
            </a:fld>
            <a:endParaRPr lang="en-GB" altLang="en-US">
              <a:solidFill>
                <a:srgbClr val="000000"/>
              </a:solidFill>
              <a:latin typeface="Times" panose="02020603050405020304" pitchFamily="18" charset="0"/>
            </a:endParaRPr>
          </a:p>
        </p:txBody>
      </p:sp>
      <p:sp>
        <p:nvSpPr>
          <p:cNvPr id="98307" name="Rectangle 2">
            <a:extLst>
              <a:ext uri="{FF2B5EF4-FFF2-40B4-BE49-F238E27FC236}">
                <a16:creationId xmlns:a16="http://schemas.microsoft.com/office/drawing/2014/main" id="{69E9D493-6B94-D2B5-8F9F-F781A7B1979B}"/>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98308" name="Rectangle 3">
            <a:extLst>
              <a:ext uri="{FF2B5EF4-FFF2-40B4-BE49-F238E27FC236}">
                <a16:creationId xmlns:a16="http://schemas.microsoft.com/office/drawing/2014/main" id="{D839E6C5-5950-1E11-6FDF-21111806EB8B}"/>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Tynnwch sylw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at y ffaith bod cynnwys y briff hwn wedi'i ddiweddaru i adlewyrchu newidiadau i Orchymyn Senedd Cymru (Cynrychiolaeth y Bobl) 2025</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 canllawiau’r i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 Comisiwn Etholiadol bellach ar gael ar ffurf HTML. Gallwch ddod o hyd iddo yma: Canllawiau i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yn etholiadau’r Senedd [ychwanegu dolenni ar gyfer etholaeth a rhestr ymgeiswyr plaid]</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Mae'r cod ymddygiad bellach wedi'i gyhoeddi ar ffurf HTML a gellir dod o hyd iddo yma: [ychwanegu dolen]</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Nodwch i unrhyw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sy'n bresennol, os ydynt wedi cadw hen fersiynau PDF o'r canllawiau, y dylent anwybyddu'r rhain a sicrhau eu bod yn cyfeirio at y canllawiau HTML, gan y bydd hyn yn fwy cyfredol.</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a:extLst>
              <a:ext uri="{FF2B5EF4-FFF2-40B4-BE49-F238E27FC236}">
                <a16:creationId xmlns:a16="http://schemas.microsoft.com/office/drawing/2014/main" id="{46F698BA-7C72-B6A4-0BD1-BB4138C7DE6A}"/>
              </a:ext>
            </a:extLst>
          </p:cNvPr>
          <p:cNvSpPr>
            <a:spLocks noGrp="1" noRot="1" noChangeAspect="1" noChangeArrowheads="1" noTextEdit="1"/>
          </p:cNvSpPr>
          <p:nvPr>
            <p:ph type="sldImg"/>
          </p:nvPr>
        </p:nvSpPr>
        <p:spPr>
          <a:ln cap="flat">
            <a:headEnd type="none" w="med" len="med"/>
            <a:tailEnd type="none" w="med" len="med"/>
          </a:ln>
        </p:spPr>
      </p:sp>
      <p:sp>
        <p:nvSpPr>
          <p:cNvPr id="131075" name="Notes Placeholder 2">
            <a:extLst>
              <a:ext uri="{FF2B5EF4-FFF2-40B4-BE49-F238E27FC236}">
                <a16:creationId xmlns:a16="http://schemas.microsoft.com/office/drawing/2014/main" id="{37169F5A-C479-064A-E277-A37ACFF4A8DF}"/>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Os nad yr ymgeisydd yw'r unigolyn sy'n tanysgrifio i'r papur enwebu, yna rhaid cynnwys enw llawn a chyfeiriad y tanysgrifiwr.</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 defnydd yr adran enwau a ddefnyddir yn gyffredin yn opsiynol. Gall ymgeiswyr roi enw a ddefnyddir yn gyffredin os ydynt yn defnyddio enw sy'n wahanol mewn unrhyw ffordd i'w henw gwirioneddol.</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Disgrifiadau - Os ydych chi am i’r gair ‘Annibynnol’ a/neu ‘</a:t>
            </a:r>
            <a:r>
              <a:rPr lang="cy-GB" sz="1200" kern="1200" dirty="0" err="1">
                <a:solidFill>
                  <a:schemeClr val="tx1"/>
                </a:solidFill>
                <a:effectLst/>
                <a:latin typeface="+mn-lt"/>
                <a:ea typeface="+mn-ea"/>
                <a:cs typeface="+mn-cs"/>
              </a:rPr>
              <a:t>Independent</a:t>
            </a:r>
            <a:r>
              <a:rPr lang="cy-GB" sz="1200" kern="1200" dirty="0">
                <a:solidFill>
                  <a:schemeClr val="tx1"/>
                </a:solidFill>
                <a:effectLst/>
                <a:latin typeface="+mn-lt"/>
                <a:ea typeface="+mn-ea"/>
                <a:cs typeface="+mn-cs"/>
              </a:rPr>
              <a:t>’ ymddangos ar y papur pleidleisio o dan eich enw, mae angen i chi nodi hyn ar y ffurflen enwebu. Ni chaniateir unrhyw ddisgrifiadau eraill ar gyfer ymgeiswyr nad ydynt yn sefyll ar ran plaid wleidyddol gofrestredig. Fel arall, gallwch ddewis peidio â chael disgrifiad o gwbl drwy adael y rhan hon o’r ffurflen yn wag. </a:t>
            </a:r>
            <a:endParaRPr lang="en-GB" sz="1200" kern="1200" dirty="0">
              <a:solidFill>
                <a:schemeClr val="tx1"/>
              </a:solidFill>
              <a:effectLst/>
              <a:latin typeface="+mn-lt"/>
              <a:ea typeface="+mn-ea"/>
              <a:cs typeface="+mn-cs"/>
            </a:endParaRPr>
          </a:p>
        </p:txBody>
      </p:sp>
      <p:sp>
        <p:nvSpPr>
          <p:cNvPr id="131076" name="Slide Number Placeholder 3">
            <a:extLst>
              <a:ext uri="{FF2B5EF4-FFF2-40B4-BE49-F238E27FC236}">
                <a16:creationId xmlns:a16="http://schemas.microsoft.com/office/drawing/2014/main" id="{C51E0583-DC8D-5365-C2C4-491183D3800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B082AD44-F4FA-4040-848A-EB787330D730}" type="slidenum">
              <a:rPr lang="en-GB" altLang="en-US" smtClean="0">
                <a:solidFill>
                  <a:srgbClr val="000000"/>
                </a:solidFill>
                <a:latin typeface="Times" panose="02020603050405020304" pitchFamily="18" charset="0"/>
              </a:rPr>
              <a:pPr>
                <a:spcBef>
                  <a:spcPct val="0"/>
                </a:spcBef>
                <a:buSzTx/>
              </a:pPr>
              <a:t>20</a:t>
            </a:fld>
            <a:endParaRPr lang="en-GB" altLang="en-US">
              <a:solidFill>
                <a:srgbClr val="000000"/>
              </a:solidFill>
              <a:latin typeface="Times"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a:extLst>
              <a:ext uri="{FF2B5EF4-FFF2-40B4-BE49-F238E27FC236}">
                <a16:creationId xmlns:a16="http://schemas.microsoft.com/office/drawing/2014/main" id="{853248FE-7C42-85F2-0369-CDB59B38AE06}"/>
              </a:ext>
            </a:extLst>
          </p:cNvPr>
          <p:cNvSpPr>
            <a:spLocks noGrp="1" noRot="1" noChangeAspect="1" noChangeArrowheads="1" noTextEdit="1"/>
          </p:cNvSpPr>
          <p:nvPr>
            <p:ph type="sldImg"/>
          </p:nvPr>
        </p:nvSpPr>
        <p:spPr>
          <a:ln cap="flat">
            <a:headEnd type="none" w="med" len="med"/>
            <a:tailEnd type="none" w="med" len="med"/>
          </a:ln>
        </p:spPr>
      </p:sp>
      <p:sp>
        <p:nvSpPr>
          <p:cNvPr id="133123" name="Notes Placeholder 2">
            <a:extLst>
              <a:ext uri="{FF2B5EF4-FFF2-40B4-BE49-F238E27FC236}">
                <a16:creationId xmlns:a16="http://schemas.microsoft.com/office/drawing/2014/main" id="{965F81AA-9FF4-8007-D3DD-1EBD7D3DEF1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Mae'r ardal berthnasol yn fater o ffaith ac ni ellir ei newid.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Rhaid i bob ymgeisydd unigol ac ymgeisydd ar restr plaid lenwi ffurflen cyfeiriad cartref.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Rhaid cyflwyno papurau enwebu a ffurflenni cyfeiriad cartref gyda'i gilydd ar gyfer pob rhestr plaid neu ymgeisydd unigol. </a:t>
            </a:r>
            <a:endParaRPr lang="en-GB" sz="1200" kern="1200" dirty="0">
              <a:solidFill>
                <a:schemeClr val="tx1"/>
              </a:solidFill>
              <a:effectLst/>
              <a:latin typeface="+mn-lt"/>
              <a:ea typeface="+mn-ea"/>
              <a:cs typeface="+mn-cs"/>
            </a:endParaRPr>
          </a:p>
        </p:txBody>
      </p:sp>
      <p:sp>
        <p:nvSpPr>
          <p:cNvPr id="133124" name="Slide Number Placeholder 3">
            <a:extLst>
              <a:ext uri="{FF2B5EF4-FFF2-40B4-BE49-F238E27FC236}">
                <a16:creationId xmlns:a16="http://schemas.microsoft.com/office/drawing/2014/main" id="{FEEF4EF6-3F21-C469-CC00-916DA8E99EB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79E33CB8-D8A9-4074-97AB-40EC8827428F}" type="slidenum">
              <a:rPr lang="en-GB" altLang="en-US" smtClean="0">
                <a:solidFill>
                  <a:srgbClr val="000000"/>
                </a:solidFill>
                <a:latin typeface="Times" panose="02020603050405020304" pitchFamily="18" charset="0"/>
              </a:rPr>
              <a:pPr>
                <a:spcBef>
                  <a:spcPct val="0"/>
                </a:spcBef>
                <a:buSzTx/>
              </a:pPr>
              <a:t>21</a:t>
            </a:fld>
            <a:endParaRPr lang="en-GB" altLang="en-US">
              <a:solidFill>
                <a:srgbClr val="000000"/>
              </a:solidFill>
              <a:latin typeface="Times"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a:extLst>
              <a:ext uri="{FF2B5EF4-FFF2-40B4-BE49-F238E27FC236}">
                <a16:creationId xmlns:a16="http://schemas.microsoft.com/office/drawing/2014/main" id="{4273105B-698D-F66B-C9D0-DBF209000CA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5624BC66-E553-4979-BAC8-191A229FC897}" type="slidenum">
              <a:rPr lang="en-GB" altLang="en-US" smtClean="0">
                <a:solidFill>
                  <a:srgbClr val="000000"/>
                </a:solidFill>
                <a:latin typeface="Times" panose="02020603050405020304" pitchFamily="18" charset="0"/>
              </a:rPr>
              <a:pPr>
                <a:spcBef>
                  <a:spcPct val="0"/>
                </a:spcBef>
                <a:buSzTx/>
              </a:pPr>
              <a:t>22</a:t>
            </a:fld>
            <a:endParaRPr lang="en-GB" altLang="en-US">
              <a:solidFill>
                <a:srgbClr val="000000"/>
              </a:solidFill>
              <a:latin typeface="Times" panose="02020603050405020304" pitchFamily="18" charset="0"/>
            </a:endParaRPr>
          </a:p>
        </p:txBody>
      </p:sp>
      <p:sp>
        <p:nvSpPr>
          <p:cNvPr id="135171" name="Rectangle 2">
            <a:extLst>
              <a:ext uri="{FF2B5EF4-FFF2-40B4-BE49-F238E27FC236}">
                <a16:creationId xmlns:a16="http://schemas.microsoft.com/office/drawing/2014/main" id="{93D88324-9398-176B-62C5-D0C0AA259618}"/>
              </a:ext>
            </a:extLst>
          </p:cNvPr>
          <p:cNvSpPr>
            <a:spLocks noGrp="1" noRot="1" noChangeAspect="1" noChangeArrowheads="1" noTextEdit="1"/>
          </p:cNvSpPr>
          <p:nvPr>
            <p:ph type="sldImg"/>
          </p:nvPr>
        </p:nvSpPr>
        <p:spPr>
          <a:ln cap="flat">
            <a:headEnd type="none" w="med" len="med"/>
            <a:tailEnd type="none" w="med" len="med"/>
          </a:ln>
        </p:spPr>
      </p:sp>
      <p:sp>
        <p:nvSpPr>
          <p:cNvPr id="135172" name="Rectangle 3">
            <a:extLst>
              <a:ext uri="{FF2B5EF4-FFF2-40B4-BE49-F238E27FC236}">
                <a16:creationId xmlns:a16="http://schemas.microsoft.com/office/drawing/2014/main" id="{3B5D3086-356B-15DE-4E4F-2D16572F5376}"/>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Cydsynio ag enwebiad: tanlinellwch y ffaith </a:t>
            </a:r>
            <a:r>
              <a:rPr lang="cy-GB" sz="1200" b="1" kern="1200" dirty="0">
                <a:solidFill>
                  <a:schemeClr val="tx1"/>
                </a:solidFill>
                <a:effectLst/>
                <a:latin typeface="+mn-lt"/>
                <a:ea typeface="+mn-ea"/>
                <a:cs typeface="+mn-cs"/>
              </a:rPr>
              <a:t>na ddylai</a:t>
            </a:r>
            <a:r>
              <a:rPr lang="cy-GB" sz="1200" kern="1200" dirty="0">
                <a:solidFill>
                  <a:schemeClr val="tx1"/>
                </a:solidFill>
                <a:effectLst/>
                <a:latin typeface="+mn-lt"/>
                <a:ea typeface="+mn-ea"/>
                <a:cs typeface="+mn-cs"/>
              </a:rPr>
              <a:t> ymgeiswyr lofnodi'r ffurflen os nad ydynt yn gymwys i sefyll.</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Cyfeiriwch at ‘Yr hyn y mae angen i chi ei wybod cyn i chi sefyll fel ymgeisydd’ yng nghanllawiau’r Comisiwn ar gyfer ymgeiswyr ac </a:t>
            </a:r>
            <a:r>
              <a:rPr lang="cy-GB" sz="1200" kern="1200" dirty="0" err="1">
                <a:solidFill>
                  <a:schemeClr val="tx1"/>
                </a:solidFill>
                <a:effectLst/>
                <a:latin typeface="+mn-lt"/>
                <a:ea typeface="+mn-ea"/>
                <a:cs typeface="+mn-cs"/>
              </a:rPr>
              <a:t>asiantiaid</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Ni ddylai ymgeiswyr lofnodi'r ffurflen yn gynharach nag un mis cyn y dyddiad cau ar gyfer cyflwyno eu papurau enwebu.</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Atgoffwch y dylai tyst fod yn dyst i'r ymgeisydd lofnodi'r ffurflen ac yna'n llofnodi ei hun.</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a:extLst>
              <a:ext uri="{FF2B5EF4-FFF2-40B4-BE49-F238E27FC236}">
                <a16:creationId xmlns:a16="http://schemas.microsoft.com/office/drawing/2014/main" id="{B87C61F2-6BB6-83DD-D865-954E6989B83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5236A75A-3C3B-4850-BBB9-3BB8591D5C64}" type="slidenum">
              <a:rPr lang="en-GB" altLang="en-US" smtClean="0">
                <a:solidFill>
                  <a:srgbClr val="000000"/>
                </a:solidFill>
                <a:latin typeface="Times" panose="02020603050405020304" pitchFamily="18" charset="0"/>
              </a:rPr>
              <a:pPr>
                <a:spcBef>
                  <a:spcPct val="0"/>
                </a:spcBef>
                <a:buSzTx/>
              </a:pPr>
              <a:t>23</a:t>
            </a:fld>
            <a:endParaRPr lang="en-GB" altLang="en-US">
              <a:solidFill>
                <a:srgbClr val="000000"/>
              </a:solidFill>
              <a:latin typeface="Times" panose="02020603050405020304" pitchFamily="18" charset="0"/>
            </a:endParaRPr>
          </a:p>
        </p:txBody>
      </p:sp>
      <p:sp>
        <p:nvSpPr>
          <p:cNvPr id="139267" name="Rectangle 2">
            <a:extLst>
              <a:ext uri="{FF2B5EF4-FFF2-40B4-BE49-F238E27FC236}">
                <a16:creationId xmlns:a16="http://schemas.microsoft.com/office/drawing/2014/main" id="{BE9C9530-C3C3-3A1E-1138-C3143480C6A4}"/>
              </a:ext>
            </a:extLst>
          </p:cNvPr>
          <p:cNvSpPr>
            <a:spLocks noGrp="1" noRot="1" noChangeAspect="1" noChangeArrowheads="1" noTextEdit="1"/>
          </p:cNvSpPr>
          <p:nvPr>
            <p:ph type="sldImg"/>
          </p:nvPr>
        </p:nvSpPr>
        <p:spPr>
          <a:ln cap="flat">
            <a:headEnd type="none" w="med" len="med"/>
            <a:tailEnd type="none" w="med" len="med"/>
          </a:ln>
        </p:spPr>
      </p:sp>
      <p:sp>
        <p:nvSpPr>
          <p:cNvPr id="139268" name="Rectangle 3">
            <a:extLst>
              <a:ext uri="{FF2B5EF4-FFF2-40B4-BE49-F238E27FC236}">
                <a16:creationId xmlns:a16="http://schemas.microsoft.com/office/drawing/2014/main" id="{B5E92F33-F37F-E087-591F-A786B6131A16}"/>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Rhaid i'r cyfeiriad a ddarperir fel cyfeiriad swyddfa fod yn yr etholaeth, etholaeth gyfagos, neu mewn sir neu fwrdeistref sirol sydd wedi'i chynnwys yn rhannol yn yr etholaeth neu'n ffinio â hi.</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I ymgeiswyr unigol, ystyrir mai'r cyfeiriad ar y ffurflen hon yw eu cyfeiriad swyddfa os byddant yn dod yn asiant etholiadol eu hunain drwy fethu â phenodi unrhyw un arall.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Os nhw yw'r ymgeisydd cyntaf a enwir ar restr y blaid – ystyrir mai dyma gyfeiriad y swyddfa os nad oes asiant wedi'i benodi ar ran rhestr y blaid a nhw fydd yr asiant yn ddiofyn.</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Cyfrifoldeb yr ymgeiswyr unigol neu blaid (fel sy’n berthnasol) yw rhoi caniatâd i ffurflenni enwebu ac felly gellir eu cyflwyno ar wahân i weddill y papur enwebu.</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a:extLst>
              <a:ext uri="{FF2B5EF4-FFF2-40B4-BE49-F238E27FC236}">
                <a16:creationId xmlns:a16="http://schemas.microsoft.com/office/drawing/2014/main" id="{84F44F49-304F-76BD-087B-FC4905C25A32}"/>
              </a:ext>
            </a:extLst>
          </p:cNvPr>
          <p:cNvSpPr>
            <a:spLocks noGrp="1" noRot="1" noChangeAspect="1" noChangeArrowheads="1" noTextEdit="1"/>
          </p:cNvSpPr>
          <p:nvPr>
            <p:ph type="sldImg"/>
          </p:nvPr>
        </p:nvSpPr>
        <p:spPr>
          <a:ln/>
        </p:spPr>
      </p:sp>
      <p:sp>
        <p:nvSpPr>
          <p:cNvPr id="137219" name="Notes Placeholder 2">
            <a:extLst>
              <a:ext uri="{FF2B5EF4-FFF2-40B4-BE49-F238E27FC236}">
                <a16:creationId xmlns:a16="http://schemas.microsoft.com/office/drawing/2014/main" id="{83C2F895-89BF-FE06-7D1E-C9C8A9BAB53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Y cyfnod perthnasol – y 12 mis sy’n dod i ben ar y diwrnod y cyhoeddir yr hysbysiad etholiad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Rhaid i ymgeiswyr sydd wedi bod yn aelodau o un neu fwy o bleidiau gwleidyddol cofrestredig, o fewn y cyfnod perthnasol, ychwanegu pob plaid wleidyddol gofrestredig y maent wedi bod yn aelod ohoni a dyddiadau aelodaeth.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Nid oes angen i ymgeiswyr rhestr plaid gynnwys aelodaeth o'r blaid y maent yn sefyll drosti – ond rhaid iddynt gynnwys unrhyw aelodaeth o wahanol bleidiau y maent wedi bod yn aelod ohonynt o fewn y cyfnod perthnasol.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Rhaid ychwanegu enw'r blaid wleidyddol gofrestredig hyd yn oed os yw wedi peidio â bodoli neu os nad yw'n blaid wleidyddol mwyach.</a:t>
            </a:r>
            <a:endParaRPr lang="en-GB" sz="1200" kern="1200" dirty="0">
              <a:solidFill>
                <a:schemeClr val="tx1"/>
              </a:solidFill>
              <a:effectLst/>
              <a:latin typeface="+mn-lt"/>
              <a:ea typeface="+mn-ea"/>
              <a:cs typeface="+mn-cs"/>
            </a:endParaRPr>
          </a:p>
        </p:txBody>
      </p:sp>
      <p:sp>
        <p:nvSpPr>
          <p:cNvPr id="137220" name="Slide Number Placeholder 3">
            <a:extLst>
              <a:ext uri="{FF2B5EF4-FFF2-40B4-BE49-F238E27FC236}">
                <a16:creationId xmlns:a16="http://schemas.microsoft.com/office/drawing/2014/main" id="{1288E37E-2E8C-56C9-2968-E4353836E07F}"/>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lvl1pPr>
              <a:defRPr sz="2400">
                <a:solidFill>
                  <a:srgbClr val="000000"/>
                </a:solidFill>
                <a:latin typeface="Arial" panose="020B0604020202020204" pitchFamily="34" charset="0"/>
                <a:cs typeface="Arial" panose="020B0604020202020204" pitchFamily="34" charset="0"/>
              </a:defRPr>
            </a:lvl1pPr>
            <a:lvl2pPr marL="742950" indent="-285750">
              <a:defRPr sz="2400">
                <a:solidFill>
                  <a:srgbClr val="000000"/>
                </a:solidFill>
                <a:latin typeface="Arial" panose="020B0604020202020204" pitchFamily="34" charset="0"/>
                <a:cs typeface="Arial" panose="020B0604020202020204" pitchFamily="34" charset="0"/>
              </a:defRPr>
            </a:lvl2pPr>
            <a:lvl3pPr marL="1143000" indent="-228600">
              <a:defRPr sz="2400">
                <a:solidFill>
                  <a:srgbClr val="000000"/>
                </a:solidFill>
                <a:latin typeface="Arial" panose="020B0604020202020204" pitchFamily="34" charset="0"/>
                <a:cs typeface="Arial" panose="020B0604020202020204" pitchFamily="34" charset="0"/>
              </a:defRPr>
            </a:lvl3pPr>
            <a:lvl4pPr marL="1600200" indent="-228600">
              <a:defRPr sz="2400">
                <a:solidFill>
                  <a:srgbClr val="000000"/>
                </a:solidFill>
                <a:latin typeface="Arial" panose="020B0604020202020204" pitchFamily="34" charset="0"/>
                <a:cs typeface="Arial" panose="020B0604020202020204" pitchFamily="34" charset="0"/>
              </a:defRPr>
            </a:lvl4pPr>
            <a:lvl5pPr marL="2057400" indent="-228600">
              <a:defRPr sz="24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9pPr>
          </a:lstStyle>
          <a:p>
            <a:pPr rtl="0"/>
            <a:fld id="{30B01C7F-0FF9-4F47-AD97-4BBFBFEC926D}" type="slidenum">
              <a:rPr lang="en-GB" altLang="en-US" sz="1200" smtClean="0">
                <a:latin typeface="Times" panose="02020603050405020304" pitchFamily="18" charset="0"/>
                <a:cs typeface="Calibri" panose="020F0502020204030204" pitchFamily="34" charset="0"/>
              </a:rPr>
              <a:pPr/>
              <a:t>24</a:t>
            </a:fld>
            <a:endParaRPr lang="en-GB" altLang="en-US" sz="1200">
              <a:latin typeface="Times" panose="02020603050405020304" pitchFamily="18" charset="0"/>
              <a:cs typeface="Calibri" panose="020F0502020204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a:extLst>
              <a:ext uri="{FF2B5EF4-FFF2-40B4-BE49-F238E27FC236}">
                <a16:creationId xmlns:a16="http://schemas.microsoft.com/office/drawing/2014/main" id="{33AE433C-BDBA-D634-CC71-744A5FB29B93}"/>
              </a:ext>
            </a:extLst>
          </p:cNvPr>
          <p:cNvSpPr>
            <a:spLocks noGrp="1" noRot="1" noChangeAspect="1" noChangeArrowheads="1" noTextEdit="1"/>
          </p:cNvSpPr>
          <p:nvPr>
            <p:ph type="sldImg"/>
          </p:nvPr>
        </p:nvSpPr>
        <p:spPr>
          <a:ln cap="flat">
            <a:headEnd type="none" w="med" len="med"/>
            <a:tailEnd type="none" w="med" len="med"/>
          </a:ln>
        </p:spPr>
      </p:sp>
      <p:sp>
        <p:nvSpPr>
          <p:cNvPr id="145411" name="Notes Placeholder 2">
            <a:extLst>
              <a:ext uri="{FF2B5EF4-FFF2-40B4-BE49-F238E27FC236}">
                <a16:creationId xmlns:a16="http://schemas.microsoft.com/office/drawing/2014/main" id="{F96B67FC-65ED-934F-03DF-089088B5EB0E}"/>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Gall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gan gynnwys ymgeisydd sy'n gweithredu fel ei asiant ei hun, gael eu disodli ar unrhyw adeg.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Os na chaiff enw asiant etholiad a benodwyd gan blaid ei ddatgan i'r Swyddog Canlyniadau, ystyrir bod yr ymgeisydd y mae ei enw'n ymddangos yn gyntaf ar restr yr ymgeiswyr wedi'i enwi fel yr asiant. </a:t>
            </a:r>
            <a:br>
              <a:rPr lang="cy-GB" sz="1200" kern="1200" dirty="0">
                <a:solidFill>
                  <a:schemeClr val="tx1"/>
                </a:solidFill>
                <a:effectLst/>
                <a:latin typeface="+mn-lt"/>
                <a:ea typeface="+mn-ea"/>
                <a:cs typeface="+mn-cs"/>
              </a:rPr>
            </a:b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Os na chaiff enw asiant etholiad a benodwyd ar gyfer ymgeisydd unigol ei ddatgan i'r Swyddog Canlyniadau, yna ystyrir bod yr ymgeisydd hwnnw wedi bod yn gweithredu fel ei asiant ei hun.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 ffurflenni hysbysu penodi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ar gael ar wefan y Comisiwn Etholiadol.</a:t>
            </a:r>
            <a:endParaRPr lang="en-GB" sz="1200" kern="1200" dirty="0">
              <a:solidFill>
                <a:schemeClr val="tx1"/>
              </a:solidFill>
              <a:effectLst/>
              <a:latin typeface="+mn-lt"/>
              <a:ea typeface="+mn-ea"/>
              <a:cs typeface="+mn-cs"/>
            </a:endParaRPr>
          </a:p>
        </p:txBody>
      </p:sp>
      <p:sp>
        <p:nvSpPr>
          <p:cNvPr id="145412" name="Slide Number Placeholder 3">
            <a:extLst>
              <a:ext uri="{FF2B5EF4-FFF2-40B4-BE49-F238E27FC236}">
                <a16:creationId xmlns:a16="http://schemas.microsoft.com/office/drawing/2014/main" id="{D7A643ED-D1AB-E03F-411F-057F2DE6584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BC5CF7A5-7D05-485C-B4EA-60573306532D}" type="slidenum">
              <a:rPr lang="en-GB" altLang="en-US" smtClean="0">
                <a:solidFill>
                  <a:srgbClr val="000000"/>
                </a:solidFill>
                <a:latin typeface="Times" panose="02020603050405020304" pitchFamily="18" charset="0"/>
              </a:rPr>
              <a:pPr>
                <a:spcBef>
                  <a:spcPct val="0"/>
                </a:spcBef>
                <a:buSzTx/>
              </a:pPr>
              <a:t>25</a:t>
            </a:fld>
            <a:endParaRPr lang="en-GB" altLang="en-US">
              <a:solidFill>
                <a:srgbClr val="000000"/>
              </a:solidFill>
              <a:latin typeface="Times"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EA056-D1E8-A276-1E9C-D4F4BF31C2EC}"/>
            </a:ext>
          </a:extLst>
        </p:cNvPr>
        <p:cNvGrpSpPr/>
        <p:nvPr/>
      </p:nvGrpSpPr>
      <p:grpSpPr>
        <a:xfrm>
          <a:off x="0" y="0"/>
          <a:ext cx="0" cy="0"/>
          <a:chOff x="0" y="0"/>
          <a:chExt cx="0" cy="0"/>
        </a:xfrm>
      </p:grpSpPr>
      <p:sp>
        <p:nvSpPr>
          <p:cNvPr id="145410" name="Slide Image Placeholder 1">
            <a:extLst>
              <a:ext uri="{FF2B5EF4-FFF2-40B4-BE49-F238E27FC236}">
                <a16:creationId xmlns:a16="http://schemas.microsoft.com/office/drawing/2014/main" id="{5560FBBC-6926-B8FA-7033-EDF3F3B70524}"/>
              </a:ext>
            </a:extLst>
          </p:cNvPr>
          <p:cNvSpPr>
            <a:spLocks noGrp="1" noRot="1" noChangeAspect="1" noChangeArrowheads="1" noTextEdit="1"/>
          </p:cNvSpPr>
          <p:nvPr>
            <p:ph type="sldImg"/>
          </p:nvPr>
        </p:nvSpPr>
        <p:spPr>
          <a:ln cap="flat">
            <a:headEnd type="none" w="med" len="med"/>
            <a:tailEnd type="none" w="med" len="med"/>
          </a:ln>
        </p:spPr>
      </p:sp>
      <p:sp>
        <p:nvSpPr>
          <p:cNvPr id="145411" name="Notes Placeholder 2">
            <a:extLst>
              <a:ext uri="{FF2B5EF4-FFF2-40B4-BE49-F238E27FC236}">
                <a16:creationId xmlns:a16="http://schemas.microsoft.com/office/drawing/2014/main" id="{83344469-783E-F88A-3C3C-14F475D81F7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Os cyhoeddir ymgeisydd rhestr plaid neu ymgeisydd unigol fel asiant etholiad a bod ei gyfeiriad cartref yr un peth â'i gyfeiriad swyddfa a’i fod wedi nodi ar ei ffurflen cyfeiriad cartref na ddylid cyhoeddi ei gyfeiriad cartref yna rhaid hefyd darparu cyfeiriad gohebiaeth i’r Swyddog Canlyniadau.</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Rhaid i’r cyfeiriad gohebiaeth fod yng Nghymru neu yn Lloegr a bydd yn cael ei gyhoeddi ar yr hysbysiad o benodi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etholiad yn hytrach na’r cyfeiriad swyddfa.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Ar gyfer ymgeisydd rhestr plaid ac ymgeisydd unigol lle pennir ymgeisydd fel asiant etholiad gan nad yw'r Swyddog Canlyniadau wedi cael gwybod am benodiad asiant, ystyrir mai cyfeiriad y swyddfa yw'r cyfeiriad a ddarperir ar ffurflen gydsynio ag enwebiad yr ymgeisydd.</a:t>
            </a:r>
            <a:endParaRPr lang="en-GB" sz="1200" kern="1200" dirty="0">
              <a:solidFill>
                <a:schemeClr val="tx1"/>
              </a:solidFill>
              <a:effectLst/>
              <a:latin typeface="+mn-lt"/>
              <a:ea typeface="+mn-ea"/>
              <a:cs typeface="+mn-cs"/>
            </a:endParaRPr>
          </a:p>
        </p:txBody>
      </p:sp>
      <p:sp>
        <p:nvSpPr>
          <p:cNvPr id="145412" name="Slide Number Placeholder 3">
            <a:extLst>
              <a:ext uri="{FF2B5EF4-FFF2-40B4-BE49-F238E27FC236}">
                <a16:creationId xmlns:a16="http://schemas.microsoft.com/office/drawing/2014/main" id="{FF1C8078-5BDF-E895-95E7-A568EF00577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BC5CF7A5-7D05-485C-B4EA-60573306532D}" type="slidenum">
              <a:rPr lang="en-GB" altLang="en-US" smtClean="0">
                <a:solidFill>
                  <a:srgbClr val="000000"/>
                </a:solidFill>
                <a:latin typeface="Times" panose="02020603050405020304" pitchFamily="18" charset="0"/>
              </a:rPr>
              <a:pPr>
                <a:spcBef>
                  <a:spcPct val="0"/>
                </a:spcBef>
                <a:buSzTx/>
              </a:pPr>
              <a:t>26</a:t>
            </a:fld>
            <a:endParaRPr lang="en-GB" altLang="en-US">
              <a:solidFill>
                <a:srgbClr val="000000"/>
              </a:solidFill>
              <a:latin typeface="Times" panose="02020603050405020304" pitchFamily="18" charset="0"/>
            </a:endParaRPr>
          </a:p>
        </p:txBody>
      </p:sp>
    </p:spTree>
    <p:extLst>
      <p:ext uri="{BB962C8B-B14F-4D97-AF65-F5344CB8AC3E}">
        <p14:creationId xmlns:p14="http://schemas.microsoft.com/office/powerpoint/2010/main" val="30876743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a:extLst>
              <a:ext uri="{FF2B5EF4-FFF2-40B4-BE49-F238E27FC236}">
                <a16:creationId xmlns:a16="http://schemas.microsoft.com/office/drawing/2014/main" id="{354188BD-FA77-E528-7D26-6390D99ED2A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782DA40D-3E76-4C67-BC44-3F8FF18B42A4}" type="slidenum">
              <a:rPr lang="en-GB" altLang="en-US" smtClean="0">
                <a:solidFill>
                  <a:srgbClr val="000000"/>
                </a:solidFill>
                <a:latin typeface="Times" panose="02020603050405020304" pitchFamily="18" charset="0"/>
              </a:rPr>
              <a:pPr>
                <a:spcBef>
                  <a:spcPct val="0"/>
                </a:spcBef>
                <a:buSzTx/>
              </a:pPr>
              <a:t>27</a:t>
            </a:fld>
            <a:endParaRPr lang="en-GB" altLang="en-US">
              <a:solidFill>
                <a:srgbClr val="000000"/>
              </a:solidFill>
              <a:latin typeface="Times" panose="02020603050405020304" pitchFamily="18" charset="0"/>
            </a:endParaRPr>
          </a:p>
        </p:txBody>
      </p:sp>
      <p:sp>
        <p:nvSpPr>
          <p:cNvPr id="147459" name="Rectangle 2">
            <a:extLst>
              <a:ext uri="{FF2B5EF4-FFF2-40B4-BE49-F238E27FC236}">
                <a16:creationId xmlns:a16="http://schemas.microsoft.com/office/drawing/2014/main" id="{28EC1861-47E3-E821-17CB-7AE203159F09}"/>
              </a:ext>
            </a:extLst>
          </p:cNvPr>
          <p:cNvSpPr>
            <a:spLocks noGrp="1" noRot="1" noChangeAspect="1" noChangeArrowheads="1" noTextEdit="1"/>
          </p:cNvSpPr>
          <p:nvPr>
            <p:ph type="sldImg"/>
          </p:nvPr>
        </p:nvSpPr>
        <p:spPr>
          <a:ln cap="flat">
            <a:headEnd type="none" w="med" len="med"/>
            <a:tailEnd type="none" w="med" len="med"/>
          </a:ln>
        </p:spPr>
      </p:sp>
      <p:sp>
        <p:nvSpPr>
          <p:cNvPr id="147460" name="Rectangle 3">
            <a:extLst>
              <a:ext uri="{FF2B5EF4-FFF2-40B4-BE49-F238E27FC236}">
                <a16:creationId xmlns:a16="http://schemas.microsoft.com/office/drawing/2014/main" id="{F7E54F30-E5B5-D649-324A-558010571C86}"/>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Gall is-asiant wneud unrhyw beth y mae hawl gan yr asiant etholiadol wneud yn yr ardal y mae’r is-asiant wedi'u penodi. Rhaid i is-</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hefyd gael cyfeiriad swyddfa (nid blwch post) fel sy'n wir gydag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etholiad.</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Gall yr asiant etholiadol ddirymu penodiad unrhyw is-asiant ar unrhyw bryd a gellir penodi is-asiant arall yn eu lle. Gall yr asiant etholiad ddatgan enw, cyfeiriad, a’r ardal benodi o’r is-asiant i’r Swyddog Canlyniadau yn ysgrifenedig.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Ceir ffurflenni sy'n rhoi gwybod bod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wedi'u penodi ar wefan y Comisiwn Etholiadol.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Tynnwch sylw at y ffaith bod rhaid hysbysu'r Swyddog Canlyniadau am benodiad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pleidleisio a chyfrif. </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a:extLst>
              <a:ext uri="{FF2B5EF4-FFF2-40B4-BE49-F238E27FC236}">
                <a16:creationId xmlns:a16="http://schemas.microsoft.com/office/drawing/2014/main" id="{8C4D5008-0199-1734-D042-AF06E7EFF46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D35E9000-B8EE-4009-A3F3-076C151E20D6}" type="slidenum">
              <a:rPr lang="en-GB" altLang="en-US" smtClean="0">
                <a:solidFill>
                  <a:srgbClr val="000000"/>
                </a:solidFill>
                <a:latin typeface="Times" panose="02020603050405020304" pitchFamily="18" charset="0"/>
              </a:rPr>
              <a:pPr>
                <a:spcBef>
                  <a:spcPct val="0"/>
                </a:spcBef>
                <a:buSzTx/>
              </a:pPr>
              <a:t>28</a:t>
            </a:fld>
            <a:endParaRPr lang="en-GB" altLang="en-US">
              <a:solidFill>
                <a:srgbClr val="000000"/>
              </a:solidFill>
              <a:latin typeface="Times" panose="02020603050405020304" pitchFamily="18" charset="0"/>
            </a:endParaRPr>
          </a:p>
        </p:txBody>
      </p:sp>
      <p:sp>
        <p:nvSpPr>
          <p:cNvPr id="149507" name="Rectangle 2">
            <a:extLst>
              <a:ext uri="{FF2B5EF4-FFF2-40B4-BE49-F238E27FC236}">
                <a16:creationId xmlns:a16="http://schemas.microsoft.com/office/drawing/2014/main" id="{4DFB06E9-14B0-5AC9-FAAA-9117E9D4CDFF}"/>
              </a:ext>
            </a:extLst>
          </p:cNvPr>
          <p:cNvSpPr>
            <a:spLocks noGrp="1" noRot="1" noChangeAspect="1" noChangeArrowheads="1" noTextEdit="1"/>
          </p:cNvSpPr>
          <p:nvPr>
            <p:ph type="sldImg"/>
          </p:nvPr>
        </p:nvSpPr>
        <p:spPr>
          <a:ln cap="flat">
            <a:headEnd type="none" w="med" len="med"/>
            <a:tailEnd type="none" w="med" len="med"/>
          </a:ln>
        </p:spPr>
      </p:sp>
      <p:sp>
        <p:nvSpPr>
          <p:cNvPr id="149508" name="Rectangle 3">
            <a:extLst>
              <a:ext uri="{FF2B5EF4-FFF2-40B4-BE49-F238E27FC236}">
                <a16:creationId xmlns:a16="http://schemas.microsoft.com/office/drawing/2014/main" id="{47D7D39A-B8EF-0654-D5AA-EB1258D0BD01}"/>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Ceir ffurflenni sy'n rhoi gwybod bod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wedi'u penodi ar wefan y Comisiwn Etholiadol.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Tynnwch sylw at y ffaith bod rhaid hysbysu'r Swyddog Canlyniadau am benodi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pleidleisio a chyfrif.</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r>
              <a:rPr lang="cy-GB" sz="1200" kern="1200" dirty="0">
                <a:solidFill>
                  <a:schemeClr val="tx1"/>
                </a:solidFill>
                <a:effectLst/>
                <a:latin typeface="+mn-lt"/>
                <a:ea typeface="+mn-ea"/>
                <a:cs typeface="+mn-cs"/>
              </a:rPr>
              <a:t>Bydd y platfform gwybodaeth yn rhoi cyfle i chi chwilio gan ddefnyddio cod post ac ardal etholaeth a bydd yn darparu gwybodaeth benodol i bleidleiswyr ar gyfer eu hetholaeth.</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 anerchiad etholiadol yn ddatganiad ymgyrch y bydd ymgeisydd yn ei wneud i'r etholaeth er mwyn darbwyllo etholwyr i bleidleisio drosto. Bydd yr anerchiad etholiadol yn fersiwn ar-lein o un o’r gohebiaethau rhadbost a all gael ei anfon drwy’r Post Brenhinol.</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Gellir cyflwyno anerchiad etholiadol i’r Bwrdd Rheoli Etholiadol i’w gynnwys ar y platfform gwybodaeth.</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Tudalen ddal gwefan y Comisiwn Democratiaeth a Ffiniau Cymru i ddilyn.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rtlCol="0"/>
          <a:lstStyle/>
          <a:p>
            <a:pPr rtl="0">
              <a:defRPr/>
            </a:pPr>
            <a:fld id="{A1345F9E-530E-489E-9C40-663AF9C6C3FC}" type="slidenum">
              <a:rPr lang="en-GB" altLang="en-US" smtClean="0"/>
              <a:pPr>
                <a:defRPr/>
              </a:pPr>
              <a:t>29</a:t>
            </a:fld>
            <a:endParaRPr lang="en-GB" altLang="en-US"/>
          </a:p>
        </p:txBody>
      </p:sp>
    </p:spTree>
    <p:extLst>
      <p:ext uri="{BB962C8B-B14F-4D97-AF65-F5344CB8AC3E}">
        <p14:creationId xmlns:p14="http://schemas.microsoft.com/office/powerpoint/2010/main" val="2857380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a:extLst>
              <a:ext uri="{FF2B5EF4-FFF2-40B4-BE49-F238E27FC236}">
                <a16:creationId xmlns:a16="http://schemas.microsoft.com/office/drawing/2014/main" id="{AC614335-C6F2-0A72-50D3-0E5E9B3FA338}"/>
              </a:ext>
            </a:extLst>
          </p:cNvPr>
          <p:cNvSpPr>
            <a:spLocks noGrp="1" noRot="1" noChangeAspect="1" noChangeArrowheads="1" noTextEdit="1"/>
          </p:cNvSpPr>
          <p:nvPr>
            <p:ph type="sldImg"/>
          </p:nvPr>
        </p:nvSpPr>
        <p:spPr>
          <a:ln cap="flat">
            <a:headEnd type="none" w="med" len="med"/>
            <a:tailEnd type="none" w="med" len="med"/>
          </a:ln>
        </p:spPr>
      </p:sp>
      <p:sp>
        <p:nvSpPr>
          <p:cNvPr id="100355" name="Notes Placeholder 2">
            <a:extLst>
              <a:ext uri="{FF2B5EF4-FFF2-40B4-BE49-F238E27FC236}">
                <a16:creationId xmlns:a16="http://schemas.microsoft.com/office/drawing/2014/main" id="{94AF634C-C18C-DD84-A0D0-D1B703463D8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Rhowch fanylion lle nodir hynny.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Rhowch grynodeb byr o'r rolau a chyfrifoldebau.</a:t>
            </a:r>
            <a:endParaRPr lang="en-GB" sz="1200" kern="1200" dirty="0">
              <a:solidFill>
                <a:schemeClr val="tx1"/>
              </a:solidFill>
              <a:effectLst/>
              <a:latin typeface="+mn-lt"/>
              <a:ea typeface="+mn-ea"/>
              <a:cs typeface="+mn-cs"/>
            </a:endParaRPr>
          </a:p>
        </p:txBody>
      </p:sp>
      <p:sp>
        <p:nvSpPr>
          <p:cNvPr id="100356" name="Slide Number Placeholder 3">
            <a:extLst>
              <a:ext uri="{FF2B5EF4-FFF2-40B4-BE49-F238E27FC236}">
                <a16:creationId xmlns:a16="http://schemas.microsoft.com/office/drawing/2014/main" id="{300AB987-A753-DC6F-CA2C-8128DCC0516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175C41C1-28BA-45EF-B83A-66890398F8CC}" type="slidenum">
              <a:rPr lang="en-GB" altLang="en-US" smtClean="0">
                <a:solidFill>
                  <a:srgbClr val="000000"/>
                </a:solidFill>
                <a:latin typeface="Times" panose="02020603050405020304" pitchFamily="18" charset="0"/>
              </a:rPr>
              <a:pPr>
                <a:spcBef>
                  <a:spcPct val="0"/>
                </a:spcBef>
                <a:buSzTx/>
              </a:pPr>
              <a:t>3</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a:extLst>
              <a:ext uri="{FF2B5EF4-FFF2-40B4-BE49-F238E27FC236}">
                <a16:creationId xmlns:a16="http://schemas.microsoft.com/office/drawing/2014/main" id="{7CBF34AE-78A3-9242-3EE6-841FFB699695}"/>
              </a:ext>
            </a:extLst>
          </p:cNvPr>
          <p:cNvSpPr>
            <a:spLocks noGrp="1" noRot="1" noChangeAspect="1" noChangeArrowheads="1" noTextEdit="1"/>
          </p:cNvSpPr>
          <p:nvPr>
            <p:ph type="sldImg"/>
          </p:nvPr>
        </p:nvSpPr>
        <p:spPr>
          <a:ln/>
        </p:spPr>
      </p:sp>
      <p:sp>
        <p:nvSpPr>
          <p:cNvPr id="151555" name="Notes Placeholder 2">
            <a:extLst>
              <a:ext uri="{FF2B5EF4-FFF2-40B4-BE49-F238E27FC236}">
                <a16:creationId xmlns:a16="http://schemas.microsoft.com/office/drawing/2014/main" id="{2AF1935F-98DB-5563-6861-6163FE57552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lstStyle/>
          <a:p>
            <a:r>
              <a:rPr lang="cy-GB" sz="1200" kern="1200" dirty="0">
                <a:solidFill>
                  <a:schemeClr val="tx1"/>
                </a:solidFill>
                <a:effectLst/>
                <a:latin typeface="+mn-lt"/>
                <a:ea typeface="+mn-ea"/>
                <a:cs typeface="+mn-cs"/>
              </a:rPr>
              <a:t>Dim ond materion sy'n ymwneud â'r etholiad y dylai'r post eu cynnwys.</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Tudalen we postio ymgeiswyr y Post Brenhinol: http://www.royalmail.com/specialist-services/candidate-mailing</a:t>
            </a:r>
            <a:endParaRPr lang="en-GB" sz="1200" kern="1200" dirty="0">
              <a:solidFill>
                <a:schemeClr val="tx1"/>
              </a:solidFill>
              <a:effectLst/>
              <a:latin typeface="+mn-lt"/>
              <a:ea typeface="+mn-ea"/>
              <a:cs typeface="+mn-cs"/>
            </a:endParaRPr>
          </a:p>
        </p:txBody>
      </p:sp>
      <p:sp>
        <p:nvSpPr>
          <p:cNvPr id="151556" name="Slide Number Placeholder 3">
            <a:extLst>
              <a:ext uri="{FF2B5EF4-FFF2-40B4-BE49-F238E27FC236}">
                <a16:creationId xmlns:a16="http://schemas.microsoft.com/office/drawing/2014/main" id="{F7195F48-C0FE-E385-47B5-413A86548F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lstStyle>
            <a:lvl1pPr>
              <a:defRPr sz="2400">
                <a:solidFill>
                  <a:srgbClr val="000000"/>
                </a:solidFill>
                <a:latin typeface="Arial" panose="020B0604020202020204" pitchFamily="34" charset="0"/>
                <a:cs typeface="Arial" panose="020B0604020202020204" pitchFamily="34" charset="0"/>
              </a:defRPr>
            </a:lvl1pPr>
            <a:lvl2pPr marL="742950" indent="-285750">
              <a:defRPr sz="2400">
                <a:solidFill>
                  <a:srgbClr val="000000"/>
                </a:solidFill>
                <a:latin typeface="Arial" panose="020B0604020202020204" pitchFamily="34" charset="0"/>
                <a:cs typeface="Arial" panose="020B0604020202020204" pitchFamily="34" charset="0"/>
              </a:defRPr>
            </a:lvl2pPr>
            <a:lvl3pPr marL="1143000" indent="-228600">
              <a:defRPr sz="2400">
                <a:solidFill>
                  <a:srgbClr val="000000"/>
                </a:solidFill>
                <a:latin typeface="Arial" panose="020B0604020202020204" pitchFamily="34" charset="0"/>
                <a:cs typeface="Arial" panose="020B0604020202020204" pitchFamily="34" charset="0"/>
              </a:defRPr>
            </a:lvl3pPr>
            <a:lvl4pPr marL="1600200" indent="-228600">
              <a:defRPr sz="2400">
                <a:solidFill>
                  <a:srgbClr val="000000"/>
                </a:solidFill>
                <a:latin typeface="Arial" panose="020B0604020202020204" pitchFamily="34" charset="0"/>
                <a:cs typeface="Arial" panose="020B0604020202020204" pitchFamily="34" charset="0"/>
              </a:defRPr>
            </a:lvl4pPr>
            <a:lvl5pPr marL="2057400" indent="-228600">
              <a:defRPr sz="2400">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rgbClr val="000000"/>
                </a:solidFill>
                <a:latin typeface="Arial" panose="020B0604020202020204" pitchFamily="34" charset="0"/>
                <a:cs typeface="Arial" panose="020B0604020202020204" pitchFamily="34" charset="0"/>
              </a:defRPr>
            </a:lvl9pPr>
          </a:lstStyle>
          <a:p>
            <a:pPr rtl="0"/>
            <a:fld id="{371C6FF2-35A9-482F-869F-36D93BABA63E}" type="slidenum">
              <a:rPr lang="en-GB" altLang="en-US" sz="1200" smtClean="0">
                <a:latin typeface="Times" panose="02020603050405020304" pitchFamily="18" charset="0"/>
                <a:cs typeface="Calibri" panose="020F0502020204030204" pitchFamily="34" charset="0"/>
              </a:rPr>
              <a:pPr rtl="0"/>
              <a:t>30</a:t>
            </a:fld>
            <a:endParaRPr lang="en-GB" altLang="en-US" sz="1200">
              <a:latin typeface="Times" panose="02020603050405020304" pitchFamily="18" charset="0"/>
              <a:cs typeface="Calibri" panose="020F0502020204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a:extLst>
              <a:ext uri="{FF2B5EF4-FFF2-40B4-BE49-F238E27FC236}">
                <a16:creationId xmlns:a16="http://schemas.microsoft.com/office/drawing/2014/main" id="{B5D4F300-AF92-11EA-9FA1-8BEE543269E8}"/>
              </a:ext>
            </a:extLst>
          </p:cNvPr>
          <p:cNvSpPr>
            <a:spLocks noGrp="1" noRot="1" noChangeAspect="1" noChangeArrowheads="1" noTextEdit="1"/>
          </p:cNvSpPr>
          <p:nvPr>
            <p:ph type="sldImg"/>
          </p:nvPr>
        </p:nvSpPr>
        <p:spPr>
          <a:ln cap="flat">
            <a:headEnd type="none" w="med" len="med"/>
            <a:tailEnd type="none" w="med" len="med"/>
          </a:ln>
        </p:spPr>
      </p:sp>
      <p:sp>
        <p:nvSpPr>
          <p:cNvPr id="136195" name="Notes Placeholder 2">
            <a:extLst>
              <a:ext uri="{FF2B5EF4-FFF2-40B4-BE49-F238E27FC236}">
                <a16:creationId xmlns:a16="http://schemas.microsoft.com/office/drawing/2014/main" id="{5C7B4131-E7EE-AC18-C86A-EAEF59D84310}"/>
              </a:ext>
            </a:extLst>
          </p:cNvPr>
          <p:cNvSpPr>
            <a:spLocks noGrp="1"/>
          </p:cNvSpPr>
          <p:nvPr>
            <p:ph type="body" idx="3"/>
          </p:nvPr>
        </p:nvSpPr>
        <p:spPr>
          <a:ln cap="flat" algn="ctr">
            <a:round/>
            <a:headEnd type="none" w="med" len="med"/>
            <a:tailEnd type="none" w="med" len="med"/>
          </a:ln>
        </p:spPr>
        <p:txBody>
          <a:bodyPr rtlCol="0">
            <a:noAutofit/>
          </a:bodyPr>
          <a:lstStyle/>
          <a:p>
            <a:r>
              <a:rPr lang="cy-GB" sz="1200" kern="1200" dirty="0">
                <a:solidFill>
                  <a:schemeClr val="tx1"/>
                </a:solidFill>
                <a:effectLst/>
                <a:latin typeface="+mn-lt"/>
                <a:ea typeface="+mn-ea"/>
                <a:cs typeface="+mn-cs"/>
              </a:rPr>
              <a:t>Eglurwch bryd y bydd gan ymgeiswyr unigol a rhestrau plaid hawl i gopïau o'r gofrestr a rhestrau pleidleisio absennol:</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Pan fydd yr unigolyn yn dod yn ymgeisydd swyddogol, bydd </a:t>
            </a:r>
            <a:r>
              <a:rPr lang="cy-GB" sz="1200" kern="1200" dirty="0" err="1">
                <a:solidFill>
                  <a:schemeClr val="tx1"/>
                </a:solidFill>
                <a:effectLst/>
                <a:latin typeface="+mn-lt"/>
                <a:ea typeface="+mn-ea"/>
                <a:cs typeface="+mn-cs"/>
              </a:rPr>
              <a:t>ganddo'r</a:t>
            </a:r>
            <a:r>
              <a:rPr lang="cy-GB" sz="1200" kern="1200" dirty="0">
                <a:solidFill>
                  <a:schemeClr val="tx1"/>
                </a:solidFill>
                <a:effectLst/>
                <a:latin typeface="+mn-lt"/>
                <a:ea typeface="+mn-ea"/>
                <a:cs typeface="+mn-cs"/>
              </a:rPr>
              <a:t> hawl i gael copi am ddim o'r gofrestr etholiadol. </a:t>
            </a: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 </a:t>
            </a: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Gellir rhoi copi i berson a enwebir gan y Swyddog Enwebu fod â hawl i ofyn am gopi o'r rhestrau o bleidleiswyr absennol.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 hawl gan bleidiau gwleidyddol cofrestredig gael copi o’r gofrestr etholiadol lawn ar unrhyw adeg.</a:t>
            </a:r>
            <a:endParaRPr lang="en-GB" sz="1200" kern="1200" dirty="0">
              <a:solidFill>
                <a:schemeClr val="tx1"/>
              </a:solidFill>
              <a:effectLst/>
              <a:latin typeface="+mn-lt"/>
              <a:ea typeface="+mn-ea"/>
              <a:cs typeface="+mn-cs"/>
            </a:endParaRPr>
          </a:p>
        </p:txBody>
      </p:sp>
      <p:sp>
        <p:nvSpPr>
          <p:cNvPr id="153604" name="Slide Number Placeholder 3">
            <a:extLst>
              <a:ext uri="{FF2B5EF4-FFF2-40B4-BE49-F238E27FC236}">
                <a16:creationId xmlns:a16="http://schemas.microsoft.com/office/drawing/2014/main" id="{43CDE300-F4CF-2AD6-741A-15888E36AAA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3AB230C0-5BBB-4EBB-8CA3-06E7DEBC8C31}" type="slidenum">
              <a:rPr lang="en-GB" altLang="en-US" smtClean="0">
                <a:solidFill>
                  <a:srgbClr val="000000"/>
                </a:solidFill>
                <a:latin typeface="Times" panose="02020603050405020304" pitchFamily="18" charset="0"/>
              </a:rPr>
              <a:pPr rtl="0">
                <a:spcBef>
                  <a:spcPct val="0"/>
                </a:spcBef>
                <a:buSzTx/>
              </a:pPr>
              <a:t>31</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a:extLst>
              <a:ext uri="{FF2B5EF4-FFF2-40B4-BE49-F238E27FC236}">
                <a16:creationId xmlns:a16="http://schemas.microsoft.com/office/drawing/2014/main" id="{5B5D1263-55C1-1FCD-440D-DB8AC0F65290}"/>
              </a:ext>
            </a:extLst>
          </p:cNvPr>
          <p:cNvSpPr>
            <a:spLocks noGrp="1" noRot="1" noChangeAspect="1" noChangeArrowheads="1" noTextEdit="1"/>
          </p:cNvSpPr>
          <p:nvPr>
            <p:ph type="sldImg"/>
          </p:nvPr>
        </p:nvSpPr>
        <p:spPr>
          <a:ln cap="flat">
            <a:headEnd type="none" w="med" len="med"/>
            <a:tailEnd type="none" w="med" len="med"/>
          </a:ln>
        </p:spPr>
      </p:sp>
      <p:sp>
        <p:nvSpPr>
          <p:cNvPr id="155651" name="Notes Placeholder 2">
            <a:extLst>
              <a:ext uri="{FF2B5EF4-FFF2-40B4-BE49-F238E27FC236}">
                <a16:creationId xmlns:a16="http://schemas.microsoft.com/office/drawing/2014/main" id="{2C52DF4C-A48D-D5F2-873D-5F676F0022B6}"/>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Atgoffwch y </a:t>
            </a:r>
            <a:r>
              <a:rPr lang="cy-GB" sz="1200" kern="1200" dirty="0" err="1">
                <a:solidFill>
                  <a:schemeClr val="tx1"/>
                </a:solidFill>
                <a:effectLst/>
                <a:latin typeface="+mn-lt"/>
                <a:ea typeface="+mn-ea"/>
                <a:cs typeface="+mn-cs"/>
              </a:rPr>
              <a:t>rhai’n</a:t>
            </a:r>
            <a:r>
              <a:rPr lang="cy-GB" sz="1200" kern="1200" dirty="0">
                <a:solidFill>
                  <a:schemeClr val="tx1"/>
                </a:solidFill>
                <a:effectLst/>
                <a:latin typeface="+mn-lt"/>
                <a:ea typeface="+mn-ea"/>
                <a:cs typeface="+mn-cs"/>
              </a:rPr>
              <a:t> bresennol mai dim ond at ddibenion a ganiateir y </a:t>
            </a:r>
            <a:r>
              <a:rPr lang="cy-GB" sz="1200" kern="1200" dirty="0" err="1">
                <a:solidFill>
                  <a:schemeClr val="tx1"/>
                </a:solidFill>
                <a:effectLst/>
                <a:latin typeface="+mn-lt"/>
                <a:ea typeface="+mn-ea"/>
                <a:cs typeface="+mn-cs"/>
              </a:rPr>
              <a:t>gallant</a:t>
            </a:r>
            <a:r>
              <a:rPr lang="cy-GB" sz="1200" kern="1200" dirty="0">
                <a:solidFill>
                  <a:schemeClr val="tx1"/>
                </a:solidFill>
                <a:effectLst/>
                <a:latin typeface="+mn-lt"/>
                <a:ea typeface="+mn-ea"/>
                <a:cs typeface="+mn-cs"/>
              </a:rPr>
              <a:t> ddefnyddio data – i’w helpu i ymgyrchu ac i wirio bod rhoddion a benthyciadau yn ganiataol.</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Gallai unrhyw un sy'n torri'r cyfyngiadau ar ddefnyddio'r gofrestr etholiadol wynebu dirwy.</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Cyfeiriwch at adran Cael gafael ar y gofrestr etholiadol a'i darparu yng nghanllawiau'r Comisiwn am ragor o fanylion.</a:t>
            </a:r>
            <a:endParaRPr lang="en-GB" sz="1200" kern="1200" dirty="0">
              <a:solidFill>
                <a:schemeClr val="tx1"/>
              </a:solidFill>
              <a:effectLst/>
              <a:latin typeface="+mn-lt"/>
              <a:ea typeface="+mn-ea"/>
              <a:cs typeface="+mn-cs"/>
            </a:endParaRPr>
          </a:p>
        </p:txBody>
      </p:sp>
      <p:sp>
        <p:nvSpPr>
          <p:cNvPr id="155652" name="Slide Number Placeholder 3">
            <a:extLst>
              <a:ext uri="{FF2B5EF4-FFF2-40B4-BE49-F238E27FC236}">
                <a16:creationId xmlns:a16="http://schemas.microsoft.com/office/drawing/2014/main" id="{A472E040-6E39-66F3-2610-7B794154F82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6FEC97A9-C432-4388-A0FB-7510D95BE754}" type="slidenum">
              <a:rPr lang="en-GB" altLang="en-US" smtClean="0">
                <a:solidFill>
                  <a:srgbClr val="000000"/>
                </a:solidFill>
                <a:latin typeface="Times" panose="02020603050405020304" pitchFamily="18" charset="0"/>
              </a:rPr>
              <a:pPr rtl="0">
                <a:spcBef>
                  <a:spcPct val="0"/>
                </a:spcBef>
                <a:buSzTx/>
              </a:pPr>
              <a:t>32</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a:extLst>
              <a:ext uri="{FF2B5EF4-FFF2-40B4-BE49-F238E27FC236}">
                <a16:creationId xmlns:a16="http://schemas.microsoft.com/office/drawing/2014/main" id="{A5EB5F54-A855-88A9-86BA-FC3F4BA7A842}"/>
              </a:ext>
            </a:extLst>
          </p:cNvPr>
          <p:cNvSpPr>
            <a:spLocks noGrp="1" noRot="1" noChangeAspect="1" noChangeArrowheads="1" noTextEdit="1"/>
          </p:cNvSpPr>
          <p:nvPr>
            <p:ph type="sldImg"/>
          </p:nvPr>
        </p:nvSpPr>
        <p:spPr>
          <a:ln cap="flat">
            <a:headEnd type="none" w="med" len="med"/>
            <a:tailEnd type="none" w="med" len="med"/>
          </a:ln>
        </p:spPr>
      </p:sp>
      <p:sp>
        <p:nvSpPr>
          <p:cNvPr id="157699" name="Notes Placeholder 2">
            <a:extLst>
              <a:ext uri="{FF2B5EF4-FFF2-40B4-BE49-F238E27FC236}">
                <a16:creationId xmlns:a16="http://schemas.microsoft.com/office/drawing/2014/main" id="{BB61E154-32A3-C6D2-7411-6C5FEF76EF65}"/>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pPr defTabSz="914400" rtl="0"/>
            <a:r>
              <a:rPr lang="cy-gb">
                <a:solidFill>
                  <a:srgbClr val="000000"/>
                </a:solidFill>
                <a:latin typeface="Times" panose="02020603050405020304" pitchFamily="18" charset="0"/>
              </a:rPr>
              <a:t>. </a:t>
            </a:r>
          </a:p>
          <a:p>
            <a:pPr defTabSz="914400" rtl="0"/>
            <a:endParaRPr lang="en-GB" altLang="en-US">
              <a:solidFill>
                <a:srgbClr val="000000"/>
              </a:solidFill>
              <a:latin typeface="Times" panose="02020603050405020304" pitchFamily="18" charset="0"/>
            </a:endParaRPr>
          </a:p>
        </p:txBody>
      </p:sp>
      <p:sp>
        <p:nvSpPr>
          <p:cNvPr id="157700" name="Slide Number Placeholder 3">
            <a:extLst>
              <a:ext uri="{FF2B5EF4-FFF2-40B4-BE49-F238E27FC236}">
                <a16:creationId xmlns:a16="http://schemas.microsoft.com/office/drawing/2014/main" id="{6DDA80D3-7201-508A-48EB-3061CE11FDD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188EEA59-8F90-4926-8059-197F32168029}" type="slidenum">
              <a:rPr lang="en-GB" altLang="en-US" smtClean="0">
                <a:solidFill>
                  <a:srgbClr val="000000"/>
                </a:solidFill>
                <a:latin typeface="Times" panose="02020603050405020304" pitchFamily="18" charset="0"/>
              </a:rPr>
              <a:pPr rtl="0">
                <a:spcBef>
                  <a:spcPct val="0"/>
                </a:spcBef>
                <a:buSzTx/>
              </a:pPr>
              <a:t>33</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a:extLst>
              <a:ext uri="{FF2B5EF4-FFF2-40B4-BE49-F238E27FC236}">
                <a16:creationId xmlns:a16="http://schemas.microsoft.com/office/drawing/2014/main" id="{8F59B6DF-DAE8-9166-B8BF-169A5173EEB1}"/>
              </a:ext>
            </a:extLst>
          </p:cNvPr>
          <p:cNvSpPr>
            <a:spLocks noGrp="1" noRot="1" noChangeAspect="1" noChangeArrowheads="1" noTextEdit="1"/>
          </p:cNvSpPr>
          <p:nvPr>
            <p:ph type="sldImg"/>
          </p:nvPr>
        </p:nvSpPr>
        <p:spPr>
          <a:ln cap="flat">
            <a:headEnd type="none" w="med" len="med"/>
            <a:tailEnd type="none" w="med" len="med"/>
          </a:ln>
        </p:spPr>
      </p:sp>
      <p:sp>
        <p:nvSpPr>
          <p:cNvPr id="159747" name="Notes Placeholder 2">
            <a:extLst>
              <a:ext uri="{FF2B5EF4-FFF2-40B4-BE49-F238E27FC236}">
                <a16:creationId xmlns:a16="http://schemas.microsoft.com/office/drawing/2014/main" id="{106ED8BF-5B19-9179-B3DC-CDB923128C6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pPr defTabSz="914400" rtl="0"/>
            <a:endParaRPr lang="en-US" altLang="en-US">
              <a:solidFill>
                <a:srgbClr val="000000"/>
              </a:solidFill>
              <a:latin typeface="Times" panose="02020603050405020304" pitchFamily="18" charset="0"/>
            </a:endParaRPr>
          </a:p>
        </p:txBody>
      </p:sp>
      <p:sp>
        <p:nvSpPr>
          <p:cNvPr id="159748" name="Slide Number Placeholder 3">
            <a:extLst>
              <a:ext uri="{FF2B5EF4-FFF2-40B4-BE49-F238E27FC236}">
                <a16:creationId xmlns:a16="http://schemas.microsoft.com/office/drawing/2014/main" id="{4D9A68D6-8489-D3D8-D380-70FBBFB3337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8E7D563F-ABF4-472D-90ED-991692B92205}" type="slidenum">
              <a:rPr lang="en-GB" altLang="en-US" smtClean="0">
                <a:solidFill>
                  <a:srgbClr val="000000"/>
                </a:solidFill>
                <a:latin typeface="Times" panose="02020603050405020304" pitchFamily="18" charset="0"/>
              </a:rPr>
              <a:pPr rtl="0">
                <a:spcBef>
                  <a:spcPct val="0"/>
                </a:spcBef>
                <a:buSzTx/>
              </a:pPr>
              <a:t>34</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a:extLst>
              <a:ext uri="{FF2B5EF4-FFF2-40B4-BE49-F238E27FC236}">
                <a16:creationId xmlns:a16="http://schemas.microsoft.com/office/drawing/2014/main" id="{0F4D3783-3722-92A4-7442-48B55316E5DA}"/>
              </a:ext>
            </a:extLst>
          </p:cNvPr>
          <p:cNvSpPr>
            <a:spLocks noGrp="1" noRot="1" noChangeAspect="1" noChangeArrowheads="1" noTextEdit="1"/>
          </p:cNvSpPr>
          <p:nvPr>
            <p:ph type="sldImg"/>
          </p:nvPr>
        </p:nvSpPr>
        <p:spPr>
          <a:ln cap="flat">
            <a:headEnd type="none" w="med" len="med"/>
            <a:tailEnd type="none" w="med" len="med"/>
          </a:ln>
        </p:spPr>
      </p:sp>
      <p:sp>
        <p:nvSpPr>
          <p:cNvPr id="161795" name="Notes Placeholder 2">
            <a:extLst>
              <a:ext uri="{FF2B5EF4-FFF2-40B4-BE49-F238E27FC236}">
                <a16:creationId xmlns:a16="http://schemas.microsoft.com/office/drawing/2014/main" id="{82EA63CF-9CCD-7DC1-C2F4-F17601ACD7A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Pwysleisiwch, os anogir pleidleisio absennol, y dylent atgoffa etholwyr i wneud cais yn gynnar.  </a:t>
            </a:r>
            <a:br>
              <a:rPr lang="cy-GB" sz="1200" kern="1200" dirty="0">
                <a:solidFill>
                  <a:schemeClr val="tx1"/>
                </a:solidFill>
                <a:effectLst/>
                <a:latin typeface="+mn-lt"/>
                <a:ea typeface="+mn-ea"/>
                <a:cs typeface="+mn-cs"/>
              </a:rPr>
            </a:b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Y dyddiad cau ar gyfer gwneud cais am bleidlais bost yn yr etholiadau ar 7 Mai 2026 yw 21 Ebrill 2026.</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Po gynharaf y bydd pleidleiswyr yn gwneud cais am bleidlais bost, cyflymaf oll y gellir ei brosesu, a chyflymaf oll y gellir anfon eu pleidlais bost atynt.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Y dyddiad cau ar gyfer gwneud cais am bleidlais trwy ddirprwy yn yr etholiadau hyn yw 28 Ebrill 2026, ond mewn rhai amgylchiadau, gellir penodi dirprwy brys ar ôl y dyddiad hwn.</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Dylid annog pleidleiswyr i ddychwelyd eu ceisiadau yn uniongyrchol i’r Swyddog Cofrestru Etholiadol, naill ai trwy’r post neu drwy sganio ac e-bostio eu cais.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Megis pob tro, dylech gydymffurfio â’r Cod Ymddygiad mewn perthynas â phleidleisio absennol, er enghraifft, trwy anfon unrhyw geisiadau rydych yn eu derbyn ymlaen at y Swyddog Cofrestru Etholiadol o fewn dau ddiwrnod gwaith i’w derbyn. </a:t>
            </a:r>
            <a:endParaRPr lang="en-GB" sz="1200" kern="1200" dirty="0">
              <a:solidFill>
                <a:schemeClr val="tx1"/>
              </a:solidFill>
              <a:effectLst/>
              <a:latin typeface="+mn-lt"/>
              <a:ea typeface="+mn-ea"/>
              <a:cs typeface="+mn-cs"/>
            </a:endParaRPr>
          </a:p>
        </p:txBody>
      </p:sp>
      <p:sp>
        <p:nvSpPr>
          <p:cNvPr id="161796" name="Slide Number Placeholder 3">
            <a:extLst>
              <a:ext uri="{FF2B5EF4-FFF2-40B4-BE49-F238E27FC236}">
                <a16:creationId xmlns:a16="http://schemas.microsoft.com/office/drawing/2014/main" id="{91EE999D-9B26-98C2-1148-D6173F45D1F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63FB30F4-2B6A-40F2-9A57-ED90038C2E16}" type="slidenum">
              <a:rPr lang="en-GB" altLang="en-US" smtClean="0">
                <a:solidFill>
                  <a:srgbClr val="000000"/>
                </a:solidFill>
                <a:latin typeface="Times" panose="02020603050405020304" pitchFamily="18" charset="0"/>
              </a:rPr>
              <a:pPr rtl="0">
                <a:spcBef>
                  <a:spcPct val="0"/>
                </a:spcBef>
                <a:buSzTx/>
              </a:pPr>
              <a:t>35</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a:extLst>
              <a:ext uri="{FF2B5EF4-FFF2-40B4-BE49-F238E27FC236}">
                <a16:creationId xmlns:a16="http://schemas.microsoft.com/office/drawing/2014/main" id="{1D441AD4-5AC3-6080-7A4F-F6F7A7D986DE}"/>
              </a:ext>
            </a:extLst>
          </p:cNvPr>
          <p:cNvSpPr>
            <a:spLocks noGrp="1" noRot="1" noChangeAspect="1" noChangeArrowheads="1" noTextEdit="1"/>
          </p:cNvSpPr>
          <p:nvPr>
            <p:ph type="sldImg"/>
          </p:nvPr>
        </p:nvSpPr>
        <p:spPr>
          <a:ln cap="flat">
            <a:headEnd type="none" w="med" len="med"/>
            <a:tailEnd type="none" w="med" len="med"/>
          </a:ln>
        </p:spPr>
      </p:sp>
      <p:sp>
        <p:nvSpPr>
          <p:cNvPr id="163843" name="Notes Placeholder 2">
            <a:extLst>
              <a:ext uri="{FF2B5EF4-FFF2-40B4-BE49-F238E27FC236}">
                <a16:creationId xmlns:a16="http://schemas.microsoft.com/office/drawing/2014/main" id="{B3302270-4E3B-E7D8-0FCE-0A3B97EFC49E}"/>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Ar ddeunydd argraffedig megis taflenni a phosteri mae'n rhaid i ymgeiswyr gynnwys enw a chyfeiriad yr argraffydd a'r hyrwyddwr.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Nodwch y sefyllfa o ran arddangos posteri a deunydd etholiad, a'u tynnu i lawr, yn y cyngor dan sylw.</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Cyfeiriwch at ganllawiau'r Comisiwn ar gyfer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am arweiniad pellach ar ymgyrchu.</a:t>
            </a:r>
            <a:endParaRPr lang="en-GB" sz="1200" kern="1200" dirty="0">
              <a:solidFill>
                <a:schemeClr val="tx1"/>
              </a:solidFill>
              <a:effectLst/>
              <a:latin typeface="+mn-lt"/>
              <a:ea typeface="+mn-ea"/>
              <a:cs typeface="+mn-cs"/>
            </a:endParaRPr>
          </a:p>
        </p:txBody>
      </p:sp>
      <p:sp>
        <p:nvSpPr>
          <p:cNvPr id="163844" name="Slide Number Placeholder 3">
            <a:extLst>
              <a:ext uri="{FF2B5EF4-FFF2-40B4-BE49-F238E27FC236}">
                <a16:creationId xmlns:a16="http://schemas.microsoft.com/office/drawing/2014/main" id="{C0871153-F8DF-E0D7-999C-D2C4132DE28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C1B9BC80-9BA6-4B17-B329-D35200028ACA}" type="slidenum">
              <a:rPr lang="en-GB" altLang="en-US" smtClean="0">
                <a:solidFill>
                  <a:srgbClr val="000000"/>
                </a:solidFill>
                <a:latin typeface="Times" panose="02020603050405020304" pitchFamily="18" charset="0"/>
              </a:rPr>
              <a:pPr rtl="0">
                <a:spcBef>
                  <a:spcPct val="0"/>
                </a:spcBef>
                <a:buSzTx/>
              </a:pPr>
              <a:t>36</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a:extLst>
              <a:ext uri="{FF2B5EF4-FFF2-40B4-BE49-F238E27FC236}">
                <a16:creationId xmlns:a16="http://schemas.microsoft.com/office/drawing/2014/main" id="{A4E3F49E-0313-CC45-C335-B25F7309F3BB}"/>
              </a:ext>
            </a:extLst>
          </p:cNvPr>
          <p:cNvSpPr>
            <a:spLocks noGrp="1" noRot="1" noChangeAspect="1" noChangeArrowheads="1" noTextEdit="1"/>
          </p:cNvSpPr>
          <p:nvPr>
            <p:ph type="sldImg"/>
          </p:nvPr>
        </p:nvSpPr>
        <p:spPr>
          <a:ln cap="flat">
            <a:headEnd type="none" w="med" len="med"/>
            <a:tailEnd type="none" w="med" len="med"/>
          </a:ln>
        </p:spPr>
      </p:sp>
      <p:sp>
        <p:nvSpPr>
          <p:cNvPr id="165891" name="Notes Placeholder 2">
            <a:extLst>
              <a:ext uri="{FF2B5EF4-FFF2-40B4-BE49-F238E27FC236}">
                <a16:creationId xmlns:a16="http://schemas.microsoft.com/office/drawing/2014/main" id="{51F98841-A497-0BEB-3ADC-5AE362E7BB09}"/>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Gallwch ddod o hyd i </a:t>
            </a:r>
            <a:r>
              <a:rPr lang="cy-GB" sz="1200" kern="1200" dirty="0" err="1">
                <a:solidFill>
                  <a:schemeClr val="tx1"/>
                </a:solidFill>
                <a:effectLst/>
                <a:latin typeface="+mn-lt"/>
                <a:ea typeface="+mn-ea"/>
                <a:cs typeface="+mn-cs"/>
              </a:rPr>
              <a:t>god</a:t>
            </a:r>
            <a:r>
              <a:rPr lang="cy-GB" sz="1200" kern="1200" dirty="0">
                <a:solidFill>
                  <a:schemeClr val="tx1"/>
                </a:solidFill>
                <a:effectLst/>
                <a:latin typeface="+mn-lt"/>
                <a:ea typeface="+mn-ea"/>
                <a:cs typeface="+mn-cs"/>
              </a:rPr>
              <a:t> ymddygiad i ymgyrchwyr ar wefan y Comisiwn: https://www.electoralcommission.org.uk/cy/cod-ymddygiad-i-ymgyrchwyr-cofrestru-etholiadol-pleidleisio-trwyr-post-pleidleisio-drwy-ddirprwy-a</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Mae'r cod yn cwmpasu pawb sy'n ymgyrchu mewn etholiadau neu refferenda yn Senedd yr Alban, y Senedd, cynghorau’r Alban ac etholiadau lleol Cymru.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Mae'r Comisiwn hefyd wedi cynhyrchu canllaw cyflym i weithwyr pleidiau ar drin pleidleisiau post. </a:t>
            </a:r>
            <a:endParaRPr lang="en-GB" sz="1200" kern="1200" dirty="0">
              <a:solidFill>
                <a:schemeClr val="tx1"/>
              </a:solidFill>
              <a:effectLst/>
              <a:latin typeface="+mn-lt"/>
              <a:ea typeface="+mn-ea"/>
              <a:cs typeface="+mn-cs"/>
            </a:endParaRPr>
          </a:p>
        </p:txBody>
      </p:sp>
      <p:sp>
        <p:nvSpPr>
          <p:cNvPr id="165892" name="Slide Number Placeholder 3">
            <a:extLst>
              <a:ext uri="{FF2B5EF4-FFF2-40B4-BE49-F238E27FC236}">
                <a16:creationId xmlns:a16="http://schemas.microsoft.com/office/drawing/2014/main" id="{3BFD3F4D-5A5C-2AA9-F749-59E62255894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800BFD90-0BD2-4793-8D81-597E40467CC5}" type="slidenum">
              <a:rPr lang="en-GB" altLang="en-US" smtClean="0">
                <a:solidFill>
                  <a:srgbClr val="000000"/>
                </a:solidFill>
                <a:latin typeface="Times" panose="02020603050405020304" pitchFamily="18" charset="0"/>
              </a:rPr>
              <a:pPr rtl="0">
                <a:spcBef>
                  <a:spcPct val="0"/>
                </a:spcBef>
                <a:buSzTx/>
              </a:pPr>
              <a:t>37</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a:extLst>
              <a:ext uri="{FF2B5EF4-FFF2-40B4-BE49-F238E27FC236}">
                <a16:creationId xmlns:a16="http://schemas.microsoft.com/office/drawing/2014/main" id="{2C74BCF1-A2D8-F56D-2CC2-FD67FCDFDB98}"/>
              </a:ext>
            </a:extLst>
          </p:cNvPr>
          <p:cNvSpPr>
            <a:spLocks noGrp="1" noRot="1" noChangeAspect="1" noChangeArrowheads="1" noTextEdit="1"/>
          </p:cNvSpPr>
          <p:nvPr>
            <p:ph type="sldImg"/>
          </p:nvPr>
        </p:nvSpPr>
        <p:spPr>
          <a:ln cap="flat">
            <a:headEnd type="none" w="med" len="med"/>
            <a:tailEnd type="none" w="med" len="med"/>
          </a:ln>
        </p:spPr>
      </p:sp>
      <p:sp>
        <p:nvSpPr>
          <p:cNvPr id="167939" name="Notes Placeholder 2">
            <a:extLst>
              <a:ext uri="{FF2B5EF4-FFF2-40B4-BE49-F238E27FC236}">
                <a16:creationId xmlns:a16="http://schemas.microsoft.com/office/drawing/2014/main" id="{FE54A940-BA3D-9CD1-DE0F-2F0590B1957F}"/>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Gallwch ddod o hyd i </a:t>
            </a:r>
            <a:r>
              <a:rPr lang="cy-GB" sz="1200" kern="1200" dirty="0" err="1">
                <a:solidFill>
                  <a:schemeClr val="tx1"/>
                </a:solidFill>
                <a:effectLst/>
                <a:latin typeface="+mn-lt"/>
                <a:ea typeface="+mn-ea"/>
                <a:cs typeface="+mn-cs"/>
              </a:rPr>
              <a:t>god</a:t>
            </a:r>
            <a:r>
              <a:rPr lang="cy-GB" sz="1200" kern="1200" dirty="0">
                <a:solidFill>
                  <a:schemeClr val="tx1"/>
                </a:solidFill>
                <a:effectLst/>
                <a:latin typeface="+mn-lt"/>
                <a:ea typeface="+mn-ea"/>
                <a:cs typeface="+mn-cs"/>
              </a:rPr>
              <a:t> ymddygiad i ymgyrchwyr ar wefan y Comisiwn: https://www.electoralcommission.org.uk/cy/cod-ymddygiad-i-ymgyrchwyr-cofrestru-etholiadol-pleidleisio-trwyr-post-pleidleisio-drwy-ddirprwy-a</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Mae'r cod yn cwmpasu pawb sy'n ymgyrchu mewn etholiadau neu refferenda yn Senedd yr Alban, y Senedd, cynghorau’r Alban ac etholiadau lleol Cymru.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Atgoffwch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os byddant am wneud cwyn neu wneud honiad am dwyll etholiadol, y dylent:</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Fod yn barod i roi datganiad i'r heddlu ac ategu unrhyw honiadau</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Codi'r mater gyda'ch asiant etholiad neu blaid leol, neu gyda'r Swyddog Cofrestru Etholiadol neu'r Swyddog Canlyniadau perthnasol.  </a:t>
            </a:r>
            <a:endParaRPr lang="en-GB" sz="1200" kern="1200" dirty="0">
              <a:solidFill>
                <a:schemeClr val="tx1"/>
              </a:solidFill>
              <a:effectLst/>
              <a:latin typeface="+mn-lt"/>
              <a:ea typeface="+mn-ea"/>
              <a:cs typeface="+mn-cs"/>
            </a:endParaRPr>
          </a:p>
          <a:p>
            <a:endParaRPr lang="cy-GB" sz="1200" b="1" kern="1200" dirty="0">
              <a:solidFill>
                <a:schemeClr val="tx1"/>
              </a:solidFill>
              <a:effectLst/>
              <a:latin typeface="+mn-lt"/>
              <a:ea typeface="+mn-ea"/>
              <a:cs typeface="+mn-cs"/>
            </a:endParaRPr>
          </a:p>
          <a:p>
            <a:r>
              <a:rPr lang="cy-GB" sz="1200" b="1" kern="1200" dirty="0">
                <a:solidFill>
                  <a:schemeClr val="tx1"/>
                </a:solidFill>
                <a:effectLst/>
                <a:latin typeface="+mn-lt"/>
                <a:ea typeface="+mn-ea"/>
                <a:cs typeface="+mn-cs"/>
              </a:rPr>
              <a:t>Dylech hefyd nodi sut rydych yn disgwyl i gefnogwyr ymddwyn yn yr ardal bleidleisio ar y diwrnod pleidleisio.</a:t>
            </a:r>
            <a:endParaRPr lang="en-GB" sz="1200" kern="1200" dirty="0">
              <a:solidFill>
                <a:schemeClr val="tx1"/>
              </a:solidFill>
              <a:effectLst/>
              <a:latin typeface="+mn-lt"/>
              <a:ea typeface="+mn-ea"/>
              <a:cs typeface="+mn-cs"/>
            </a:endParaRPr>
          </a:p>
        </p:txBody>
      </p:sp>
      <p:sp>
        <p:nvSpPr>
          <p:cNvPr id="167940" name="Slide Number Placeholder 3">
            <a:extLst>
              <a:ext uri="{FF2B5EF4-FFF2-40B4-BE49-F238E27FC236}">
                <a16:creationId xmlns:a16="http://schemas.microsoft.com/office/drawing/2014/main" id="{7EA46488-194C-21F1-70D9-B3F2E66532F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340229C6-023A-45E4-ABD5-1552431A8C4C}" type="slidenum">
              <a:rPr lang="en-GB" altLang="en-US" smtClean="0">
                <a:solidFill>
                  <a:srgbClr val="000000"/>
                </a:solidFill>
                <a:latin typeface="Times" panose="02020603050405020304" pitchFamily="18" charset="0"/>
              </a:rPr>
              <a:pPr rtl="0">
                <a:spcBef>
                  <a:spcPct val="0"/>
                </a:spcBef>
                <a:buSzTx/>
              </a:pPr>
              <a:t>38</a:t>
            </a:fld>
            <a:endParaRPr lang="en-GB" altLang="en-US">
              <a:solidFill>
                <a:srgbClr val="000000"/>
              </a:solidFill>
              <a:latin typeface="Times" panose="02020603050405020304"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a:extLst>
              <a:ext uri="{FF2B5EF4-FFF2-40B4-BE49-F238E27FC236}">
                <a16:creationId xmlns:a16="http://schemas.microsoft.com/office/drawing/2014/main" id="{D1AE96E6-BAAF-4269-9D9B-0578F4EE66B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C79A0D79-00B1-4D29-8714-38C8149C8977}" type="slidenum">
              <a:rPr lang="en-GB" altLang="en-US" smtClean="0">
                <a:solidFill>
                  <a:srgbClr val="000000"/>
                </a:solidFill>
                <a:latin typeface="Times" panose="02020603050405020304" pitchFamily="18" charset="0"/>
              </a:rPr>
              <a:pPr rtl="0">
                <a:spcBef>
                  <a:spcPct val="0"/>
                </a:spcBef>
                <a:buSzTx/>
              </a:pPr>
              <a:t>39</a:t>
            </a:fld>
            <a:endParaRPr lang="en-GB" altLang="en-US">
              <a:solidFill>
                <a:srgbClr val="000000"/>
              </a:solidFill>
              <a:latin typeface="Times" panose="02020603050405020304" pitchFamily="18" charset="0"/>
            </a:endParaRPr>
          </a:p>
        </p:txBody>
      </p:sp>
      <p:sp>
        <p:nvSpPr>
          <p:cNvPr id="169987" name="Rectangle 2">
            <a:extLst>
              <a:ext uri="{FF2B5EF4-FFF2-40B4-BE49-F238E27FC236}">
                <a16:creationId xmlns:a16="http://schemas.microsoft.com/office/drawing/2014/main" id="{EA1175B0-7C53-E475-F8A2-6F1921E49F31}"/>
              </a:ext>
            </a:extLst>
          </p:cNvPr>
          <p:cNvSpPr>
            <a:spLocks noGrp="1" noRot="1" noChangeAspect="1" noChangeArrowheads="1" noTextEdit="1"/>
          </p:cNvSpPr>
          <p:nvPr>
            <p:ph type="sldImg"/>
          </p:nvPr>
        </p:nvSpPr>
        <p:spPr>
          <a:ln cap="flat">
            <a:headEnd type="none" w="med" len="med"/>
            <a:tailEnd type="none" w="med" len="med"/>
          </a:ln>
        </p:spPr>
      </p:sp>
      <p:sp>
        <p:nvSpPr>
          <p:cNvPr id="169988" name="Rectangle 3">
            <a:extLst>
              <a:ext uri="{FF2B5EF4-FFF2-40B4-BE49-F238E27FC236}">
                <a16:creationId xmlns:a16="http://schemas.microsoft.com/office/drawing/2014/main" id="{F8CFE341-E4AB-A586-82F7-A89CD871EC3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Eglurwch y gallwch geisio cefnogaeth yr etholwyr a defnyddio eich copi o'r gofrestr etholiadol, ac y gallwch ymgyrchu ar y diwrnod pleidleisio, ond nid mewn adeilad nac ardal a ddefnyddir fel gorsaf bleidleisio.</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Os oes fersiwn derfynol, gallech ddarparu rhestrau o'r gorsafoedd pleidleisio fel bod ymgeiswyr/</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yn gallu gweld pa rai sydd yn eu hardal.   </a:t>
            </a: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Yng Nghymru a Lloegr, gall swyddogion cymorth cymunedol yr heddlu fynd i mewn i orsafoedd pleidleisio, yn ogystal â swyddogion yr heddlu. </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Gorsafoedd pleidleisio hygyrch – Dylai gorsafoedd pleidleisio fod yn hygyrch i bob pleidleisiwr. Os ydych chi'n ymwybodol o unrhyw bleidleiswyr anabl a allai fod angen cymorth penodol, tynnwch sylw'r tîm etholiadau ato cyn gynted â phosibl.</a:t>
            </a:r>
            <a:br>
              <a:rPr lang="cy-GB" sz="1200" kern="1200" dirty="0">
                <a:solidFill>
                  <a:schemeClr val="tx1"/>
                </a:solidFill>
                <a:effectLst/>
                <a:latin typeface="+mn-lt"/>
                <a:ea typeface="+mn-ea"/>
                <a:cs typeface="+mn-cs"/>
              </a:rPr>
            </a:b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Gall pleidleiswyr ddod â rhywun maen nhw'n ei adnabod ac yn ymddiried ynddo i'w cynorthwyo i farcio eu pleidlais. Rhaid i'r person sy'n cynorthwyo'r pleidleisiwr fod yn 16 oed neu drosodd, a dim ond uchafswm o ddau bleidleisiwr y gall unrhyw un person ei gynorthwyo yn yr etholiad.</a:t>
            </a:r>
            <a:br>
              <a:rPr lang="cy-GB" sz="1200" kern="1200" dirty="0">
                <a:solidFill>
                  <a:schemeClr val="tx1"/>
                </a:solidFill>
                <a:effectLst/>
                <a:latin typeface="+mn-lt"/>
                <a:ea typeface="+mn-ea"/>
                <a:cs typeface="+mn-cs"/>
              </a:rPr>
            </a:b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Rhaid i’r unigolion sy’n cynorthwyo etholwr gwblhau datganiad i’r Swyddog Llywyddu cyn iddo gynorthwyo’r etholwr yn y bwth pleidleisio. </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1F2050C9-E2CA-4A19-CA1B-B60D2BB8C0D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D8549214-F482-4A9D-AD65-85551BF07E30}" type="slidenum">
              <a:rPr lang="en-GB" altLang="en-US" smtClean="0">
                <a:solidFill>
                  <a:srgbClr val="000000"/>
                </a:solidFill>
                <a:latin typeface="Times" panose="02020603050405020304" pitchFamily="18" charset="0"/>
              </a:rPr>
              <a:pPr>
                <a:spcBef>
                  <a:spcPct val="0"/>
                </a:spcBef>
                <a:buSzTx/>
              </a:pPr>
              <a:t>4</a:t>
            </a:fld>
            <a:endParaRPr lang="en-GB" altLang="en-US">
              <a:solidFill>
                <a:srgbClr val="000000"/>
              </a:solidFill>
              <a:latin typeface="Times" panose="02020603050405020304" pitchFamily="18" charset="0"/>
            </a:endParaRPr>
          </a:p>
        </p:txBody>
      </p:sp>
      <p:sp>
        <p:nvSpPr>
          <p:cNvPr id="102403" name="Rectangle 2">
            <a:extLst>
              <a:ext uri="{FF2B5EF4-FFF2-40B4-BE49-F238E27FC236}">
                <a16:creationId xmlns:a16="http://schemas.microsoft.com/office/drawing/2014/main" id="{5314E584-DF1C-0781-8B2F-32A130910A93}"/>
              </a:ext>
            </a:extLst>
          </p:cNvPr>
          <p:cNvSpPr>
            <a:spLocks noGrp="1" noRot="1" noChangeAspect="1" noChangeArrowheads="1" noTextEdit="1"/>
          </p:cNvSpPr>
          <p:nvPr>
            <p:ph type="sldImg"/>
          </p:nvPr>
        </p:nvSpPr>
        <p:spPr>
          <a:ln cap="flat">
            <a:headEnd type="none" w="med" len="med"/>
            <a:tailEnd type="none" w="med" len="med"/>
          </a:ln>
        </p:spPr>
      </p:sp>
      <p:sp>
        <p:nvSpPr>
          <p:cNvPr id="102404" name="Rectangle 3">
            <a:extLst>
              <a:ext uri="{FF2B5EF4-FFF2-40B4-BE49-F238E27FC236}">
                <a16:creationId xmlns:a16="http://schemas.microsoft.com/office/drawing/2014/main" id="{6A9567E0-E496-37B2-31E1-CB3132CDE48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Mae dyddiadau'r amserlen yn y cyflwyniad hwn yn rhai generig. Am ddyddiadau penodol i'r etholiadau a drefnwyd, gweler ein gwefan.</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Eglurwch beth mae E- yn ei olygu, hynny yw nifer y diwrnodau gwaith cyn dyddiad yr etholiad.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Bydd yr Hysbysiad Etholiad yn nodi'r amseroedd y gellir cyflwyno enwebiadau. Gellir derbyn enwebiadau ar yr un diwrnod y cyhoeddir Hysbysiad Etholiad. </a:t>
            </a:r>
            <a:r>
              <a:rPr lang="cy-GB" sz="1200" b="1" kern="1200" dirty="0">
                <a:solidFill>
                  <a:schemeClr val="tx1"/>
                </a:solidFill>
                <a:effectLst/>
                <a:latin typeface="+mn-lt"/>
                <a:ea typeface="+mn-ea"/>
                <a:cs typeface="+mn-cs"/>
              </a:rPr>
              <a:t>Ar ddiwrnod cau’r enwebiadau, y dyddiad cau yw 4pm.</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Ceisiadau am ddirprwy – gwnewch hi'n glir mai E-11 sydd ar gyfer newidiadau i'r trefniadau presennol ac mai E-6 sydd ar gyfer ceisiadau newydd (gweler y sleid nesaf am bleidleisiau brys drwy ddirprwy).</a:t>
            </a:r>
            <a:endParaRPr lang="en-GB" sz="1200" kern="1200" dirty="0">
              <a:solidFill>
                <a:schemeClr val="tx1"/>
              </a:solidFill>
              <a:effectLst/>
              <a:latin typeface="+mn-lt"/>
              <a:ea typeface="+mn-ea"/>
              <a:cs typeface="+mn-cs"/>
            </a:endParaRPr>
          </a:p>
          <a:p>
            <a:pPr defTabSz="914400" rtl="0"/>
            <a:endParaRPr lang="en-US" altLang="en-US" dirty="0">
              <a:solidFill>
                <a:srgbClr val="000000"/>
              </a:solidFil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a:extLst>
              <a:ext uri="{FF2B5EF4-FFF2-40B4-BE49-F238E27FC236}">
                <a16:creationId xmlns:a16="http://schemas.microsoft.com/office/drawing/2014/main" id="{945E5437-A45A-76D0-F663-66EC151C87D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C3414B50-98CB-43CA-99B8-A185EA85EAA5}" type="slidenum">
              <a:rPr lang="en-GB" altLang="en-US" smtClean="0">
                <a:solidFill>
                  <a:srgbClr val="000000"/>
                </a:solidFill>
                <a:latin typeface="Times" panose="02020603050405020304" pitchFamily="18" charset="0"/>
              </a:rPr>
              <a:pPr rtl="0">
                <a:spcBef>
                  <a:spcPct val="0"/>
                </a:spcBef>
                <a:buSzTx/>
              </a:pPr>
              <a:t>40</a:t>
            </a:fld>
            <a:endParaRPr lang="en-GB" altLang="en-US">
              <a:solidFill>
                <a:srgbClr val="000000"/>
              </a:solidFill>
              <a:latin typeface="Times" panose="02020603050405020304" pitchFamily="18" charset="0"/>
            </a:endParaRPr>
          </a:p>
        </p:txBody>
      </p:sp>
      <p:sp>
        <p:nvSpPr>
          <p:cNvPr id="172035" name="Rectangle 2">
            <a:extLst>
              <a:ext uri="{FF2B5EF4-FFF2-40B4-BE49-F238E27FC236}">
                <a16:creationId xmlns:a16="http://schemas.microsoft.com/office/drawing/2014/main" id="{08964435-ABA8-2465-5B53-5FEF82C73014}"/>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172036" name="Rectangle 3">
            <a:extLst>
              <a:ext uri="{FF2B5EF4-FFF2-40B4-BE49-F238E27FC236}">
                <a16:creationId xmlns:a16="http://schemas.microsoft.com/office/drawing/2014/main" id="{54E49982-2BA0-BB6A-68C7-A4D8E6F91B8B}"/>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Rhowch fraslun o'r weithdrefn gyfrif: dilysu yn erbyn cyfrifon papurau pleidleisio, y dull o gyfrif pleidleisiau'r Senedd, cyfle i ailgyfrif, datgan y canlyniadau.  Os bydd gennych swyddog cyswllt ar gyfer y cyfrif h.y. rhywun i ateb ymholiadau gan yr ymgeiswyr a'r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gallech ei gyflwyno yn y sesiwn.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Eglurwch y fformiwla ar gyfer nifer yr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cyfrif a ganiateir.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Eglurwch gyfyngiadau mynediad Ni chaiff unrhyw </a:t>
            </a:r>
            <a:r>
              <a:rPr lang="cy-GB" sz="1200" kern="1200" dirty="0" err="1">
                <a:solidFill>
                  <a:schemeClr val="tx1"/>
                </a:solidFill>
                <a:effectLst/>
                <a:latin typeface="+mn-lt"/>
                <a:ea typeface="+mn-ea"/>
                <a:cs typeface="+mn-cs"/>
              </a:rPr>
              <a:t>urddasolyn</a:t>
            </a:r>
            <a:r>
              <a:rPr lang="cy-GB" sz="1200" kern="1200" dirty="0">
                <a:solidFill>
                  <a:schemeClr val="tx1"/>
                </a:solidFill>
                <a:effectLst/>
                <a:latin typeface="+mn-lt"/>
                <a:ea typeface="+mn-ea"/>
                <a:cs typeface="+mn-cs"/>
              </a:rPr>
              <a:t>, fel cynghorydd neu AS ac ati, fod yn bresennol yn awtomatig, er y gall y Swyddog Canlyniadau benodi pobl o'r fath yn westeion, a dylent wneud cais os ydynt am fod yn bresennol.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Bod yn bresennol: caiff arsylwyr cofrestredig a staff y Comisiwn Etholiadol, yn ogystal ag aelodau achrededig o'r cyfryngau, fod yn bresennol hefyd</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Eglurwch pa wybodaeth fydd ar gael i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(ymlaen llaw ac yn y digwyddiad ei hun).</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0B396-156D-009A-D385-80AB7515467E}"/>
            </a:ext>
          </a:extLst>
        </p:cNvPr>
        <p:cNvGrpSpPr/>
        <p:nvPr/>
      </p:nvGrpSpPr>
      <p:grpSpPr>
        <a:xfrm>
          <a:off x="0" y="0"/>
          <a:ext cx="0" cy="0"/>
          <a:chOff x="0" y="0"/>
          <a:chExt cx="0" cy="0"/>
        </a:xfrm>
      </p:grpSpPr>
      <p:sp>
        <p:nvSpPr>
          <p:cNvPr id="172034" name="Rectangle 7">
            <a:extLst>
              <a:ext uri="{FF2B5EF4-FFF2-40B4-BE49-F238E27FC236}">
                <a16:creationId xmlns:a16="http://schemas.microsoft.com/office/drawing/2014/main" id="{2E35CBE3-71F4-AFBA-869D-42BD67C25A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C3414B50-98CB-43CA-99B8-A185EA85EAA5}" type="slidenum">
              <a:rPr lang="en-GB" altLang="en-US" smtClean="0">
                <a:solidFill>
                  <a:srgbClr val="000000"/>
                </a:solidFill>
                <a:latin typeface="Times" panose="02020603050405020304" pitchFamily="18" charset="0"/>
              </a:rPr>
              <a:pPr rtl="0">
                <a:spcBef>
                  <a:spcPct val="0"/>
                </a:spcBef>
                <a:buSzTx/>
              </a:pPr>
              <a:t>41</a:t>
            </a:fld>
            <a:endParaRPr lang="en-GB" altLang="en-US">
              <a:solidFill>
                <a:srgbClr val="000000"/>
              </a:solidFill>
              <a:latin typeface="Times" panose="02020603050405020304" pitchFamily="18" charset="0"/>
            </a:endParaRPr>
          </a:p>
        </p:txBody>
      </p:sp>
      <p:sp>
        <p:nvSpPr>
          <p:cNvPr id="172035" name="Rectangle 2">
            <a:extLst>
              <a:ext uri="{FF2B5EF4-FFF2-40B4-BE49-F238E27FC236}">
                <a16:creationId xmlns:a16="http://schemas.microsoft.com/office/drawing/2014/main" id="{4807D126-2DB1-B49A-EFC1-B68142D1D600}"/>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172036" name="Rectangle 3">
            <a:extLst>
              <a:ext uri="{FF2B5EF4-FFF2-40B4-BE49-F238E27FC236}">
                <a16:creationId xmlns:a16="http://schemas.microsoft.com/office/drawing/2014/main" id="{F4BA3016-1448-ABDC-22A5-0280CC03EC1E}"/>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Ar ôl y dyraniad, bydd y Swyddog Canlyniadau yn rhannu'r canlyniad dros dro gydag asiant etholiad y blaid, pob ymgeisydd unigol a'u hasiant.</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Gall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neu ymgeiswyr unigol ofyn i'r Swyddog Canlyniadau </a:t>
            </a:r>
            <a:r>
              <a:rPr lang="cy-GB" sz="1200" kern="1200" dirty="0" err="1">
                <a:solidFill>
                  <a:schemeClr val="tx1"/>
                </a:solidFill>
                <a:effectLst/>
                <a:latin typeface="+mn-lt"/>
                <a:ea typeface="+mn-ea"/>
                <a:cs typeface="+mn-cs"/>
              </a:rPr>
              <a:t>ailgyfrifo'r</a:t>
            </a:r>
            <a:r>
              <a:rPr lang="cy-GB" sz="1200" kern="1200" dirty="0">
                <a:solidFill>
                  <a:schemeClr val="tx1"/>
                </a:solidFill>
                <a:effectLst/>
                <a:latin typeface="+mn-lt"/>
                <a:ea typeface="+mn-ea"/>
                <a:cs typeface="+mn-cs"/>
              </a:rPr>
              <a:t> canlyniad, ond gall y Swyddog Canlyniadau wrthod hyn os yw'r cais yn afresymol. Nid oes unrhyw ddarpariaeth ar y cam hwn i ofyn am ailgyfrif.</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Os yw'r ffigur dyraniad seddi uchaf yr un fath ar gyfer dwy blaid neu ragor neu ymgeiswyr unigol, yna rhaid i'r Swyddog Canlyniadau gwneud penderfyniad drwy ddewis ar hap. </a:t>
            </a:r>
            <a:endParaRPr lang="en-GB"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59378668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a:extLst>
              <a:ext uri="{FF2B5EF4-FFF2-40B4-BE49-F238E27FC236}">
                <a16:creationId xmlns:a16="http://schemas.microsoft.com/office/drawing/2014/main" id="{EF028C8D-1B62-D404-5CBA-34AB948EB9C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23D8DC86-BAA4-47EF-ACD5-4050A2C25962}" type="slidenum">
              <a:rPr lang="en-GB" altLang="en-US" smtClean="0">
                <a:solidFill>
                  <a:srgbClr val="000000"/>
                </a:solidFill>
                <a:latin typeface="Times" panose="02020603050405020304" pitchFamily="18" charset="0"/>
              </a:rPr>
              <a:pPr rtl="0">
                <a:spcBef>
                  <a:spcPct val="0"/>
                </a:spcBef>
                <a:buSzTx/>
              </a:pPr>
              <a:t>42</a:t>
            </a:fld>
            <a:endParaRPr lang="en-GB" altLang="en-US">
              <a:solidFill>
                <a:srgbClr val="000000"/>
              </a:solidFill>
              <a:latin typeface="Times" panose="02020603050405020304" pitchFamily="18" charset="0"/>
            </a:endParaRPr>
          </a:p>
        </p:txBody>
      </p:sp>
      <p:sp>
        <p:nvSpPr>
          <p:cNvPr id="174083" name="Rectangle 2">
            <a:extLst>
              <a:ext uri="{FF2B5EF4-FFF2-40B4-BE49-F238E27FC236}">
                <a16:creationId xmlns:a16="http://schemas.microsoft.com/office/drawing/2014/main" id="{37D6F046-00CC-2B9A-99DF-2453388A39BC}"/>
              </a:ext>
            </a:extLst>
          </p:cNvPr>
          <p:cNvSpPr>
            <a:spLocks noGrp="1" noRot="1" noChangeAspect="1" noChangeArrowheads="1" noTextEdit="1"/>
          </p:cNvSpPr>
          <p:nvPr>
            <p:ph type="sldImg"/>
          </p:nvPr>
        </p:nvSpPr>
        <p:spPr>
          <a:ln cap="flat">
            <a:headEnd type="none" w="med" len="med"/>
            <a:tailEnd type="none" w="med" len="med"/>
          </a:ln>
        </p:spPr>
      </p:sp>
      <p:sp>
        <p:nvSpPr>
          <p:cNvPr id="174084" name="Rectangle 3">
            <a:extLst>
              <a:ext uri="{FF2B5EF4-FFF2-40B4-BE49-F238E27FC236}">
                <a16:creationId xmlns:a16="http://schemas.microsoft.com/office/drawing/2014/main" id="{CAE42537-29B2-B7A3-30E0-690200B56978}"/>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Eglurwch fod fframwaith o reolau y mae angen i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eu dilyn a bod angen cyfrif penodol am wariant etholiadol. </a:t>
            </a:r>
            <a:br>
              <a:rPr lang="cy-GB" sz="1200" kern="1200" dirty="0">
                <a:solidFill>
                  <a:schemeClr val="tx1"/>
                </a:solidFill>
                <a:effectLst/>
                <a:latin typeface="+mn-lt"/>
                <a:ea typeface="+mn-ea"/>
                <a:cs typeface="+mn-cs"/>
              </a:rPr>
            </a:b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Pwysleisiwch y ffaith na ddylid disgwyl i'r Swyddog Canlyniadau na'r tîm etholiadau ateb cwestiynau penodol am wariant ymgyrchu.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Dylai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gyfeirio at ganllawiau'r Comisiwn i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yn y lle cyntaf.  Gellir cael gafael ar ragor o ganllawiau, ffurflenni a manylion cyswllt ar wefan y Comisiwn yn www.comisiwnetholiadol.org.uk   </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a:extLst>
              <a:ext uri="{FF2B5EF4-FFF2-40B4-BE49-F238E27FC236}">
                <a16:creationId xmlns:a16="http://schemas.microsoft.com/office/drawing/2014/main" id="{E4D78F56-BCE9-95B7-7D53-5A64C5388049}"/>
              </a:ext>
            </a:extLst>
          </p:cNvPr>
          <p:cNvSpPr>
            <a:spLocks noGrp="1" noRot="1" noChangeAspect="1" noChangeArrowheads="1" noTextEdit="1"/>
          </p:cNvSpPr>
          <p:nvPr>
            <p:ph type="sldImg"/>
          </p:nvPr>
        </p:nvSpPr>
        <p:spPr>
          <a:ln cap="flat">
            <a:headEnd type="none" w="med" len="med"/>
            <a:tailEnd type="none" w="med" len="med"/>
          </a:ln>
        </p:spPr>
      </p:sp>
      <p:sp>
        <p:nvSpPr>
          <p:cNvPr id="176131" name="Notes Placeholder 2">
            <a:extLst>
              <a:ext uri="{FF2B5EF4-FFF2-40B4-BE49-F238E27FC236}">
                <a16:creationId xmlns:a16="http://schemas.microsoft.com/office/drawing/2014/main" id="{AF90F4D3-28E4-4AF3-54C6-6DE9166B607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pPr defTabSz="914400" rtl="0"/>
            <a:r>
              <a:rPr lang="cy-GB" sz="1200" kern="1200" dirty="0">
                <a:solidFill>
                  <a:schemeClr val="tx1"/>
                </a:solidFill>
                <a:effectLst/>
                <a:latin typeface="+mn-lt"/>
                <a:ea typeface="+mn-ea"/>
                <a:cs typeface="+mn-cs"/>
              </a:rPr>
              <a:t>Atgoffwch y sawl sy'n bresennol pryd fydd rhywun yn dod yn ymgeisydd swyddogol fel y'i nodir ar y sleidiau cynharach.</a:t>
            </a:r>
            <a:endParaRPr lang="en-GB" altLang="en-US" dirty="0">
              <a:solidFill>
                <a:srgbClr val="000000"/>
              </a:solidFill>
              <a:latin typeface="Times" panose="02020603050405020304" pitchFamily="18" charset="0"/>
            </a:endParaRPr>
          </a:p>
        </p:txBody>
      </p:sp>
      <p:sp>
        <p:nvSpPr>
          <p:cNvPr id="176132" name="Slide Number Placeholder 3">
            <a:extLst>
              <a:ext uri="{FF2B5EF4-FFF2-40B4-BE49-F238E27FC236}">
                <a16:creationId xmlns:a16="http://schemas.microsoft.com/office/drawing/2014/main" id="{A935871C-1B47-1F10-438B-C7D3D9A3D8B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2A0DAD6D-7B3B-435B-B963-DD5951FA7B72}" type="slidenum">
              <a:rPr lang="en-GB" altLang="en-US" smtClean="0">
                <a:solidFill>
                  <a:srgbClr val="000000"/>
                </a:solidFill>
                <a:latin typeface="Times" panose="02020603050405020304" pitchFamily="18" charset="0"/>
              </a:rPr>
              <a:pPr rtl="0">
                <a:spcBef>
                  <a:spcPct val="0"/>
                </a:spcBef>
                <a:buSzTx/>
              </a:pPr>
              <a:t>43</a:t>
            </a:fld>
            <a:endParaRPr lang="en-GB" altLang="en-US">
              <a:solidFill>
                <a:srgbClr val="000000"/>
              </a:solidFill>
              <a:latin typeface="Times" panose="02020603050405020304"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a:extLst>
              <a:ext uri="{FF2B5EF4-FFF2-40B4-BE49-F238E27FC236}">
                <a16:creationId xmlns:a16="http://schemas.microsoft.com/office/drawing/2014/main" id="{8D46141C-2C57-5500-3A9F-81609FC9BA93}"/>
              </a:ext>
            </a:extLst>
          </p:cNvPr>
          <p:cNvSpPr>
            <a:spLocks noGrp="1" noRot="1" noChangeAspect="1" noChangeArrowheads="1" noTextEdit="1"/>
          </p:cNvSpPr>
          <p:nvPr>
            <p:ph type="sldImg"/>
          </p:nvPr>
        </p:nvSpPr>
        <p:spPr>
          <a:ln cap="flat">
            <a:headEnd type="none" w="med" len="med"/>
            <a:tailEnd type="none" w="med" len="med"/>
          </a:ln>
        </p:spPr>
      </p:sp>
      <p:sp>
        <p:nvSpPr>
          <p:cNvPr id="178179" name="Notes Placeholder 2">
            <a:extLst>
              <a:ext uri="{FF2B5EF4-FFF2-40B4-BE49-F238E27FC236}">
                <a16:creationId xmlns:a16="http://schemas.microsoft.com/office/drawing/2014/main" id="{7168FE43-B9BC-14A8-825E-7F7D15C742AE}"/>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Atgoffwch y sawl sy'n bresennol pryd fydd rhywun yn dod yn ymgeisydd swyddogol fel y'i nodir ar y sleidiau cynharach.</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Pwysleisiwch y dylid cyfeirio cwestiynau penodol ar wariant at y Comisiwn Etholiadol. Dylai pleidiau,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ymgynghori â chanllawiau’r Comisiwn ar gyfer pleidiau gwleidyddol a’r canllawiau ar gyfer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yn y lle cyntaf.</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Tynnwch sylw at newid o’i gymharu ag etholiadau’r gorffennol: cymorth ariannol a ddarperir gan y Gronfa Mynediad i Swyddi Etholedig Cymru i gefnogi ymgeiswyr anabl</a:t>
            </a:r>
            <a:endParaRPr lang="en-GB" sz="1200" kern="1200" dirty="0">
              <a:solidFill>
                <a:schemeClr val="tx1"/>
              </a:solidFill>
              <a:effectLst/>
              <a:latin typeface="+mn-lt"/>
              <a:ea typeface="+mn-ea"/>
              <a:cs typeface="+mn-cs"/>
            </a:endParaRPr>
          </a:p>
        </p:txBody>
      </p:sp>
      <p:sp>
        <p:nvSpPr>
          <p:cNvPr id="178180" name="Slide Number Placeholder 3">
            <a:extLst>
              <a:ext uri="{FF2B5EF4-FFF2-40B4-BE49-F238E27FC236}">
                <a16:creationId xmlns:a16="http://schemas.microsoft.com/office/drawing/2014/main" id="{CAC2FFBE-F476-4225-88A9-8139F889982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4BF8DF58-E10E-4FE7-8E8C-D90E581E7BF3}" type="slidenum">
              <a:rPr lang="en-GB" altLang="en-US" smtClean="0">
                <a:solidFill>
                  <a:srgbClr val="000000"/>
                </a:solidFill>
                <a:latin typeface="Times" panose="02020603050405020304" pitchFamily="18" charset="0"/>
              </a:rPr>
              <a:pPr rtl="0">
                <a:spcBef>
                  <a:spcPct val="0"/>
                </a:spcBef>
                <a:buSzTx/>
              </a:pPr>
              <a:t>44</a:t>
            </a:fld>
            <a:endParaRPr lang="en-GB" altLang="en-US">
              <a:solidFill>
                <a:srgbClr val="000000"/>
              </a:solidFill>
              <a:latin typeface="Times" panose="02020603050405020304"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E41F1-E413-E43C-BC54-B2EC9DA1268C}"/>
            </a:ext>
          </a:extLst>
        </p:cNvPr>
        <p:cNvGrpSpPr/>
        <p:nvPr/>
      </p:nvGrpSpPr>
      <p:grpSpPr>
        <a:xfrm>
          <a:off x="0" y="0"/>
          <a:ext cx="0" cy="0"/>
          <a:chOff x="0" y="0"/>
          <a:chExt cx="0" cy="0"/>
        </a:xfrm>
      </p:grpSpPr>
      <p:sp>
        <p:nvSpPr>
          <p:cNvPr id="178178" name="Slide Image Placeholder 1">
            <a:extLst>
              <a:ext uri="{FF2B5EF4-FFF2-40B4-BE49-F238E27FC236}">
                <a16:creationId xmlns:a16="http://schemas.microsoft.com/office/drawing/2014/main" id="{74D6F516-C4B7-7810-1E4B-E0E4811FFABA}"/>
              </a:ext>
            </a:extLst>
          </p:cNvPr>
          <p:cNvSpPr>
            <a:spLocks noGrp="1" noRot="1" noChangeAspect="1" noChangeArrowheads="1" noTextEdit="1"/>
          </p:cNvSpPr>
          <p:nvPr>
            <p:ph type="sldImg"/>
          </p:nvPr>
        </p:nvSpPr>
        <p:spPr>
          <a:ln cap="flat">
            <a:headEnd type="none" w="med" len="med"/>
            <a:tailEnd type="none" w="med" len="med"/>
          </a:ln>
        </p:spPr>
      </p:sp>
      <p:sp>
        <p:nvSpPr>
          <p:cNvPr id="178179" name="Notes Placeholder 2">
            <a:extLst>
              <a:ext uri="{FF2B5EF4-FFF2-40B4-BE49-F238E27FC236}">
                <a16:creationId xmlns:a16="http://schemas.microsoft.com/office/drawing/2014/main" id="{E8D833B0-7660-2FA5-8C95-CA9C1AC7A73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Gall ymgeiswyr rhestr plaid wynebu treuliau personol. Yr unig adeg y bydd y treuliau hyn yn cyfrif tuag at derfyn gwariant y blaid yw os bydd y blaid yn ad-dalu’r ymgeisydd am y treuliau personol.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Pwysleisiwch y dylid cyfeirio cwestiynau penodol ar wariant at y Comisiwn Etholiadol. Dylai pleidiau,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ymgynghori â chanllawiau’r Comisiwn ar gyfer pleidiau gwleidyddol a’r canllawiau ar gyfer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yn y lle cyntaf.</a:t>
            </a:r>
            <a:endParaRPr lang="en-GB" sz="1200" kern="1200" dirty="0">
              <a:solidFill>
                <a:schemeClr val="tx1"/>
              </a:solidFill>
              <a:effectLst/>
              <a:latin typeface="+mn-lt"/>
              <a:ea typeface="+mn-ea"/>
              <a:cs typeface="+mn-cs"/>
            </a:endParaRPr>
          </a:p>
        </p:txBody>
      </p:sp>
      <p:sp>
        <p:nvSpPr>
          <p:cNvPr id="178180" name="Slide Number Placeholder 3">
            <a:extLst>
              <a:ext uri="{FF2B5EF4-FFF2-40B4-BE49-F238E27FC236}">
                <a16:creationId xmlns:a16="http://schemas.microsoft.com/office/drawing/2014/main" id="{7710CA94-0159-BF03-C24B-F779E4F78A0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4BF8DF58-E10E-4FE7-8E8C-D90E581E7BF3}" type="slidenum">
              <a:rPr lang="en-GB" altLang="en-US" smtClean="0">
                <a:solidFill>
                  <a:srgbClr val="000000"/>
                </a:solidFill>
                <a:latin typeface="Times" panose="02020603050405020304" pitchFamily="18" charset="0"/>
              </a:rPr>
              <a:pPr rtl="0">
                <a:spcBef>
                  <a:spcPct val="0"/>
                </a:spcBef>
                <a:buSzTx/>
              </a:pPr>
              <a:t>45</a:t>
            </a:fld>
            <a:endParaRPr lang="en-GB" altLang="en-US">
              <a:solidFill>
                <a:srgbClr val="000000"/>
              </a:solidFill>
              <a:latin typeface="Times" panose="02020603050405020304" pitchFamily="18" charset="0"/>
            </a:endParaRPr>
          </a:p>
        </p:txBody>
      </p:sp>
    </p:spTree>
    <p:extLst>
      <p:ext uri="{BB962C8B-B14F-4D97-AF65-F5344CB8AC3E}">
        <p14:creationId xmlns:p14="http://schemas.microsoft.com/office/powerpoint/2010/main" val="41384885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a:extLst>
              <a:ext uri="{FF2B5EF4-FFF2-40B4-BE49-F238E27FC236}">
                <a16:creationId xmlns:a16="http://schemas.microsoft.com/office/drawing/2014/main" id="{7C3438FA-E3BD-67AE-66AA-9BCD4FCD211E}"/>
              </a:ext>
            </a:extLst>
          </p:cNvPr>
          <p:cNvSpPr>
            <a:spLocks noGrp="1" noRot="1" noChangeAspect="1" noChangeArrowheads="1" noTextEdit="1"/>
          </p:cNvSpPr>
          <p:nvPr>
            <p:ph type="sldImg"/>
          </p:nvPr>
        </p:nvSpPr>
        <p:spPr>
          <a:ln cap="flat">
            <a:headEnd type="none" w="med" len="med"/>
            <a:tailEnd type="none" w="med" len="med"/>
          </a:ln>
        </p:spPr>
      </p:sp>
      <p:sp>
        <p:nvSpPr>
          <p:cNvPr id="180227" name="Notes Placeholder 2">
            <a:extLst>
              <a:ext uri="{FF2B5EF4-FFF2-40B4-BE49-F238E27FC236}">
                <a16:creationId xmlns:a16="http://schemas.microsoft.com/office/drawing/2014/main" id="{EC33B30C-E87C-1615-C1FF-8E14B98E25D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pPr defTabSz="914400" rtl="0"/>
            <a:endParaRPr lang="en-US" altLang="en-US">
              <a:solidFill>
                <a:srgbClr val="000000"/>
              </a:solidFill>
              <a:latin typeface="Times" panose="02020603050405020304" pitchFamily="18" charset="0"/>
            </a:endParaRPr>
          </a:p>
        </p:txBody>
      </p:sp>
      <p:sp>
        <p:nvSpPr>
          <p:cNvPr id="180228" name="Slide Number Placeholder 3">
            <a:extLst>
              <a:ext uri="{FF2B5EF4-FFF2-40B4-BE49-F238E27FC236}">
                <a16:creationId xmlns:a16="http://schemas.microsoft.com/office/drawing/2014/main" id="{7C3D5809-09F8-0170-BA02-FF171EDF106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80584433-E03F-4031-BC3A-AAF5947224EA}" type="slidenum">
              <a:rPr lang="en-GB" altLang="en-US" smtClean="0">
                <a:solidFill>
                  <a:srgbClr val="000000"/>
                </a:solidFill>
                <a:latin typeface="Times" panose="02020603050405020304" pitchFamily="18" charset="0"/>
              </a:rPr>
              <a:pPr rtl="0">
                <a:spcBef>
                  <a:spcPct val="0"/>
                </a:spcBef>
                <a:buSzTx/>
              </a:pPr>
              <a:t>46</a:t>
            </a:fld>
            <a:endParaRPr lang="en-GB" altLang="en-US">
              <a:solidFill>
                <a:srgbClr val="000000"/>
              </a:solidFill>
              <a:latin typeface="Times" panose="02020603050405020304" pitchFamily="18"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a:extLst>
              <a:ext uri="{FF2B5EF4-FFF2-40B4-BE49-F238E27FC236}">
                <a16:creationId xmlns:a16="http://schemas.microsoft.com/office/drawing/2014/main" id="{DE6289E2-AB6A-4093-8DA2-5905515023BB}"/>
              </a:ext>
            </a:extLst>
          </p:cNvPr>
          <p:cNvSpPr>
            <a:spLocks noGrp="1" noRot="1" noChangeAspect="1" noChangeArrowheads="1" noTextEdit="1"/>
          </p:cNvSpPr>
          <p:nvPr>
            <p:ph type="sldImg"/>
          </p:nvPr>
        </p:nvSpPr>
        <p:spPr>
          <a:ln cap="flat">
            <a:headEnd type="none" w="med" len="med"/>
            <a:tailEnd type="none" w="med" len="med"/>
          </a:ln>
        </p:spPr>
      </p:sp>
      <p:sp>
        <p:nvSpPr>
          <p:cNvPr id="182275" name="Notes Placeholder 2">
            <a:extLst>
              <a:ext uri="{FF2B5EF4-FFF2-40B4-BE49-F238E27FC236}">
                <a16:creationId xmlns:a16="http://schemas.microsoft.com/office/drawing/2014/main" id="{A4466DE5-8C58-236F-3564-499C17D08091}"/>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Mae ymgeiswyr rhestr unigol yn cyfrif am eu gwariant a'u rhoddion eu hunain, tra bod y blaid yn cyfrif am wariant i hyrwyddo ymgeiswyr rhestr plaid a'r blaid yn gyffredinol.</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Rhaid i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etholiad gyflwyno ffurflen gwariant ymgeisydd i'r Swyddog Canlyniadau Etholaethol, ynghyd ag anfonebau a derbynebion perthnasol, o fewn 35 diwrnod calendr i ddatgan canlyniad yr etholiad.</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Os yw'r ymgeisydd rhestr plaid y tu allan i'r DU ar y dyddiad cau ar gyfer cyflwyno'r datganiad, caiff y dyddiad cau ei ymestyn i 14 diwrnod ar ôl iddynt ddychwelyd.</a:t>
            </a:r>
            <a:endParaRPr lang="en-GB" sz="1200" kern="1200" dirty="0">
              <a:solidFill>
                <a:schemeClr val="tx1"/>
              </a:solidFill>
              <a:effectLst/>
              <a:latin typeface="+mn-lt"/>
              <a:ea typeface="+mn-ea"/>
              <a:cs typeface="+mn-cs"/>
            </a:endParaRPr>
          </a:p>
        </p:txBody>
      </p:sp>
      <p:sp>
        <p:nvSpPr>
          <p:cNvPr id="182276" name="Slide Number Placeholder 3">
            <a:extLst>
              <a:ext uri="{FF2B5EF4-FFF2-40B4-BE49-F238E27FC236}">
                <a16:creationId xmlns:a16="http://schemas.microsoft.com/office/drawing/2014/main" id="{1FCB1B53-9F14-D474-C2CC-A3D99367A8C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8E29B80D-1181-4353-8A6D-89258FA7FD4C}" type="slidenum">
              <a:rPr lang="en-GB" altLang="en-US" smtClean="0">
                <a:solidFill>
                  <a:srgbClr val="000000"/>
                </a:solidFill>
                <a:latin typeface="Times" panose="02020603050405020304" pitchFamily="18" charset="0"/>
              </a:rPr>
              <a:pPr rtl="0">
                <a:spcBef>
                  <a:spcPct val="0"/>
                </a:spcBef>
                <a:buSzTx/>
              </a:pPr>
              <a:t>47</a:t>
            </a:fld>
            <a:endParaRPr lang="en-GB" altLang="en-US">
              <a:solidFill>
                <a:srgbClr val="000000"/>
              </a:solidFill>
              <a:latin typeface="Times" panose="02020603050405020304" pitchFamily="18"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a:extLst>
              <a:ext uri="{FF2B5EF4-FFF2-40B4-BE49-F238E27FC236}">
                <a16:creationId xmlns:a16="http://schemas.microsoft.com/office/drawing/2014/main" id="{7F4CB08E-8908-5253-8A46-C6673211DB0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BC4D59BF-3A27-48FA-ADD1-54715946E13C}" type="slidenum">
              <a:rPr lang="en-GB" altLang="en-US" smtClean="0">
                <a:solidFill>
                  <a:srgbClr val="000000"/>
                </a:solidFill>
                <a:latin typeface="Times" panose="02020603050405020304" pitchFamily="18" charset="0"/>
              </a:rPr>
              <a:pPr rtl="0">
                <a:spcBef>
                  <a:spcPct val="0"/>
                </a:spcBef>
                <a:buSzTx/>
              </a:pPr>
              <a:t>48</a:t>
            </a:fld>
            <a:endParaRPr lang="en-GB" altLang="en-US">
              <a:solidFill>
                <a:srgbClr val="000000"/>
              </a:solidFill>
              <a:latin typeface="Times" panose="02020603050405020304" pitchFamily="18" charset="0"/>
            </a:endParaRPr>
          </a:p>
        </p:txBody>
      </p:sp>
      <p:sp>
        <p:nvSpPr>
          <p:cNvPr id="184323" name="Rectangle 2">
            <a:extLst>
              <a:ext uri="{FF2B5EF4-FFF2-40B4-BE49-F238E27FC236}">
                <a16:creationId xmlns:a16="http://schemas.microsoft.com/office/drawing/2014/main" id="{CEF495FE-B0A0-41D5-2B8F-E233E2CB958C}"/>
              </a:ext>
            </a:extLst>
          </p:cNvPr>
          <p:cNvSpPr>
            <a:spLocks noGrp="1" noRot="1" noChangeAspect="1" noChangeArrowheads="1" noTextEdit="1"/>
          </p:cNvSpPr>
          <p:nvPr>
            <p:ph type="sldImg"/>
          </p:nvPr>
        </p:nvSpPr>
        <p:spPr>
          <a:ln cap="flat">
            <a:headEnd type="none" w="med" len="med"/>
            <a:tailEnd type="none" w="med" len="med"/>
          </a:ln>
        </p:spPr>
      </p:sp>
      <p:sp>
        <p:nvSpPr>
          <p:cNvPr id="184324" name="Rectangle 3">
            <a:extLst>
              <a:ext uri="{FF2B5EF4-FFF2-40B4-BE49-F238E27FC236}">
                <a16:creationId xmlns:a16="http://schemas.microsoft.com/office/drawing/2014/main" id="{A1D4F56A-9CAA-42F7-0B7F-2BFED53B2C8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pPr defTabSz="914400" rtl="0"/>
            <a:endParaRPr lang="en-US" altLang="en-US">
              <a:solidFill>
                <a:srgbClr val="000000"/>
              </a:solidFill>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a:extLst>
              <a:ext uri="{FF2B5EF4-FFF2-40B4-BE49-F238E27FC236}">
                <a16:creationId xmlns:a16="http://schemas.microsoft.com/office/drawing/2014/main" id="{68E93AFD-A1DF-1935-6145-A2FE6FFA3610}"/>
              </a:ext>
            </a:extLst>
          </p:cNvPr>
          <p:cNvSpPr>
            <a:spLocks noGrp="1" noRot="1" noChangeAspect="1" noChangeArrowheads="1" noTextEdit="1"/>
          </p:cNvSpPr>
          <p:nvPr>
            <p:ph type="sldImg"/>
          </p:nvPr>
        </p:nvSpPr>
        <p:spPr>
          <a:ln cap="flat">
            <a:headEnd type="none" w="med" len="med"/>
            <a:tailEnd type="none" w="med" len="med"/>
          </a:ln>
        </p:spPr>
      </p:sp>
      <p:sp>
        <p:nvSpPr>
          <p:cNvPr id="186371" name="Notes Placeholder 2">
            <a:extLst>
              <a:ext uri="{FF2B5EF4-FFF2-40B4-BE49-F238E27FC236}">
                <a16:creationId xmlns:a16="http://schemas.microsoft.com/office/drawing/2014/main" id="{6661A48A-8366-4FD5-7E96-3886E3CA770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Swyddfa etholiadau – Os bydd pob aelod o'ch tîm yn gyfrifol am wahanol elfen o'r etholiad, gallai fod yn gyfle da i dynnu sylw at y rhain fel y gall ymgeiswyr ac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ffonio'r swyddogion yn uniongyrchol.   </a:t>
            </a:r>
            <a:endParaRPr lang="en-GB" sz="1200" kern="1200" dirty="0">
              <a:solidFill>
                <a:schemeClr val="tx1"/>
              </a:solidFill>
              <a:effectLst/>
              <a:latin typeface="+mn-lt"/>
              <a:ea typeface="+mn-ea"/>
              <a:cs typeface="+mn-cs"/>
            </a:endParaRPr>
          </a:p>
        </p:txBody>
      </p:sp>
      <p:sp>
        <p:nvSpPr>
          <p:cNvPr id="186372" name="Slide Number Placeholder 3">
            <a:extLst>
              <a:ext uri="{FF2B5EF4-FFF2-40B4-BE49-F238E27FC236}">
                <a16:creationId xmlns:a16="http://schemas.microsoft.com/office/drawing/2014/main" id="{60CC1655-B026-FBCE-1E08-406036DF925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97F4BDAB-4040-4688-A4F4-64F9A8C8DFB5}" type="slidenum">
              <a:rPr lang="en-GB" altLang="en-US" smtClean="0">
                <a:solidFill>
                  <a:srgbClr val="000000"/>
                </a:solidFill>
                <a:latin typeface="Times" panose="02020603050405020304" pitchFamily="18" charset="0"/>
              </a:rPr>
              <a:pPr rtl="0">
                <a:spcBef>
                  <a:spcPct val="0"/>
                </a:spcBef>
                <a:buSzTx/>
              </a:pPr>
              <a:t>49</a:t>
            </a:fld>
            <a:endParaRPr lang="en-GB" altLang="en-US">
              <a:solidFill>
                <a:srgbClr val="000000"/>
              </a:solidFill>
              <a:latin typeface="Times"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a:extLst>
              <a:ext uri="{FF2B5EF4-FFF2-40B4-BE49-F238E27FC236}">
                <a16:creationId xmlns:a16="http://schemas.microsoft.com/office/drawing/2014/main" id="{BC7BCAEB-9458-7B1F-F37B-C7F1107C6ACB}"/>
              </a:ext>
            </a:extLst>
          </p:cNvPr>
          <p:cNvSpPr>
            <a:spLocks noGrp="1" noRot="1" noChangeAspect="1" noChangeArrowheads="1" noTextEdit="1"/>
          </p:cNvSpPr>
          <p:nvPr>
            <p:ph type="sldImg"/>
          </p:nvPr>
        </p:nvSpPr>
        <p:spPr>
          <a:ln cap="flat">
            <a:headEnd type="none" w="med" len="med"/>
            <a:tailEnd type="none" w="med" len="med"/>
          </a:ln>
        </p:spPr>
      </p:sp>
      <p:sp>
        <p:nvSpPr>
          <p:cNvPr id="104451" name="Notes Placeholder 2">
            <a:extLst>
              <a:ext uri="{FF2B5EF4-FFF2-40B4-BE49-F238E27FC236}">
                <a16:creationId xmlns:a16="http://schemas.microsoft.com/office/drawing/2014/main" id="{231DB616-0FA9-0951-2E0E-7CBA0D41024D}"/>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Pleidleisiau brys drwy ddirprwy – ar gael os bydd etholwr yn mynd yn sâl, neu bydd galwedigaeth, gwasanaeth neu gyflogaeth yr etholwr yn golygu na all fynd i'r orsaf bleidleisio ei hun ond </a:t>
            </a:r>
            <a:r>
              <a:rPr lang="cy-GB" sz="1200" b="1" kern="1200" dirty="0">
                <a:solidFill>
                  <a:schemeClr val="tx1"/>
                </a:solidFill>
                <a:effectLst/>
                <a:latin typeface="+mn-lt"/>
                <a:ea typeface="+mn-ea"/>
                <a:cs typeface="+mn-cs"/>
              </a:rPr>
              <a:t>dim ond</a:t>
            </a:r>
            <a:r>
              <a:rPr lang="cy-GB" sz="1200" kern="1200" dirty="0">
                <a:solidFill>
                  <a:schemeClr val="tx1"/>
                </a:solidFill>
                <a:effectLst/>
                <a:latin typeface="+mn-lt"/>
                <a:ea typeface="+mn-ea"/>
                <a:cs typeface="+mn-cs"/>
              </a:rPr>
              <a:t> ar ôl y dyddiad cau ar gyfer ceisiadau E-6.  Rhaid gwneud cais erbyn 5pm ar y diwrnod pleidleisio.</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Tynnwch sylw at y canlynol: dyddiadau cau </a:t>
            </a:r>
            <a:r>
              <a:rPr lang="cy-GB" sz="1200" kern="1200" dirty="0" err="1">
                <a:solidFill>
                  <a:schemeClr val="tx1"/>
                </a:solidFill>
                <a:effectLst/>
                <a:latin typeface="+mn-lt"/>
                <a:ea typeface="+mn-ea"/>
                <a:cs typeface="+mn-cs"/>
              </a:rPr>
              <a:t>asiantiaid</a:t>
            </a:r>
            <a:r>
              <a:rPr lang="cy-GB" sz="1200" kern="1200" dirty="0">
                <a:solidFill>
                  <a:schemeClr val="tx1"/>
                </a:solidFill>
                <a:effectLst/>
                <a:latin typeface="+mn-lt"/>
                <a:ea typeface="+mn-ea"/>
                <a:cs typeface="+mn-cs"/>
              </a:rPr>
              <a:t> a ffurflenni treuliau</a:t>
            </a:r>
            <a:endParaRPr lang="en-GB" sz="1200" kern="1200" dirty="0">
              <a:solidFill>
                <a:schemeClr val="tx1"/>
              </a:solidFill>
              <a:effectLst/>
              <a:latin typeface="+mn-lt"/>
              <a:ea typeface="+mn-ea"/>
              <a:cs typeface="+mn-cs"/>
            </a:endParaRPr>
          </a:p>
          <a:p>
            <a:pPr defTabSz="914400" rtl="0"/>
            <a:endParaRPr lang="en-US" altLang="en-US" dirty="0">
              <a:solidFill>
                <a:srgbClr val="000000"/>
              </a:solidFill>
            </a:endParaRPr>
          </a:p>
        </p:txBody>
      </p:sp>
      <p:sp>
        <p:nvSpPr>
          <p:cNvPr id="104452" name="Slide Number Placeholder 3">
            <a:extLst>
              <a:ext uri="{FF2B5EF4-FFF2-40B4-BE49-F238E27FC236}">
                <a16:creationId xmlns:a16="http://schemas.microsoft.com/office/drawing/2014/main" id="{3E3D5132-A8AE-F217-3F39-93D8C205F2D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F4FBAA55-B236-474F-AE76-173C8022F911}" type="slidenum">
              <a:rPr lang="en-GB" altLang="en-US" smtClean="0">
                <a:solidFill>
                  <a:srgbClr val="000000"/>
                </a:solidFill>
                <a:latin typeface="Times" panose="02020603050405020304" pitchFamily="18" charset="0"/>
              </a:rPr>
              <a:pPr>
                <a:spcBef>
                  <a:spcPct val="0"/>
                </a:spcBef>
                <a:buSzTx/>
              </a:pPr>
              <a:t>5</a:t>
            </a:fld>
            <a:endParaRPr lang="en-GB" altLang="en-US">
              <a:solidFill>
                <a:srgbClr val="000000"/>
              </a:solidFill>
              <a:latin typeface="Times" panose="02020603050405020304" pitchFamily="18"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a:extLst>
              <a:ext uri="{FF2B5EF4-FFF2-40B4-BE49-F238E27FC236}">
                <a16:creationId xmlns:a16="http://schemas.microsoft.com/office/drawing/2014/main" id="{517DBDDA-A363-933A-7190-3E2A29702B98}"/>
              </a:ext>
            </a:extLst>
          </p:cNvPr>
          <p:cNvSpPr>
            <a:spLocks noGrp="1" noRot="1" noChangeAspect="1" noChangeArrowheads="1" noTextEdit="1"/>
          </p:cNvSpPr>
          <p:nvPr>
            <p:ph type="sldImg"/>
          </p:nvPr>
        </p:nvSpPr>
        <p:spPr>
          <a:ln cap="flat">
            <a:headEnd type="none" w="med" len="med"/>
            <a:tailEnd type="none" w="med" len="med"/>
          </a:ln>
        </p:spPr>
      </p:sp>
      <p:sp>
        <p:nvSpPr>
          <p:cNvPr id="188419" name="Notes Placeholder 2">
            <a:extLst>
              <a:ext uri="{FF2B5EF4-FFF2-40B4-BE49-F238E27FC236}">
                <a16:creationId xmlns:a16="http://schemas.microsoft.com/office/drawing/2014/main" id="{EB97942F-C1B7-C723-1874-DAE7D6B71C2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pPr defTabSz="914400" rtl="0"/>
            <a:endParaRPr lang="en-US" altLang="en-US">
              <a:solidFill>
                <a:srgbClr val="000000"/>
              </a:solidFill>
              <a:latin typeface="Times" panose="02020603050405020304" pitchFamily="18" charset="0"/>
            </a:endParaRPr>
          </a:p>
        </p:txBody>
      </p:sp>
      <p:sp>
        <p:nvSpPr>
          <p:cNvPr id="188420" name="Slide Number Placeholder 3">
            <a:extLst>
              <a:ext uri="{FF2B5EF4-FFF2-40B4-BE49-F238E27FC236}">
                <a16:creationId xmlns:a16="http://schemas.microsoft.com/office/drawing/2014/main" id="{4AB5EB9D-2EBE-AFB4-A980-6E021EB556C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E8B191F7-9DE6-4454-9EB5-F1D4F670AD46}" type="slidenum">
              <a:rPr lang="en-GB" altLang="en-US" smtClean="0">
                <a:solidFill>
                  <a:srgbClr val="000000"/>
                </a:solidFill>
                <a:latin typeface="Times" panose="02020603050405020304" pitchFamily="18" charset="0"/>
              </a:rPr>
              <a:pPr rtl="0">
                <a:spcBef>
                  <a:spcPct val="0"/>
                </a:spcBef>
                <a:buSzTx/>
              </a:pPr>
              <a:t>50</a:t>
            </a:fld>
            <a:endParaRPr lang="en-GB" altLang="en-US">
              <a:solidFill>
                <a:srgbClr val="000000"/>
              </a:solidFill>
              <a:latin typeface="Times" panose="02020603050405020304" pitchFamily="18"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a:extLst>
              <a:ext uri="{FF2B5EF4-FFF2-40B4-BE49-F238E27FC236}">
                <a16:creationId xmlns:a16="http://schemas.microsoft.com/office/drawing/2014/main" id="{3EC5EF5A-6A2A-5BD5-458F-75E6B7A5FD58}"/>
              </a:ext>
            </a:extLst>
          </p:cNvPr>
          <p:cNvSpPr>
            <a:spLocks noGrp="1" noRot="1" noChangeAspect="1" noChangeArrowheads="1" noTextEdit="1"/>
          </p:cNvSpPr>
          <p:nvPr>
            <p:ph type="sldImg"/>
          </p:nvPr>
        </p:nvSpPr>
        <p:spPr>
          <a:ln cap="flat">
            <a:headEnd type="none" w="med" len="med"/>
            <a:tailEnd type="none" w="med" len="med"/>
          </a:ln>
        </p:spPr>
      </p:sp>
      <p:sp>
        <p:nvSpPr>
          <p:cNvPr id="190467" name="Notes Placeholder 2">
            <a:extLst>
              <a:ext uri="{FF2B5EF4-FFF2-40B4-BE49-F238E27FC236}">
                <a16:creationId xmlns:a16="http://schemas.microsoft.com/office/drawing/2014/main" id="{91FC3CC3-9B1A-5F4C-286D-FFDE02D53E2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pPr defTabSz="914400" rtl="0"/>
            <a:endParaRPr lang="en-US" altLang="en-US">
              <a:solidFill>
                <a:srgbClr val="000000"/>
              </a:solidFill>
              <a:latin typeface="Times" panose="02020603050405020304" pitchFamily="18" charset="0"/>
            </a:endParaRPr>
          </a:p>
        </p:txBody>
      </p:sp>
      <p:sp>
        <p:nvSpPr>
          <p:cNvPr id="190468" name="Slide Number Placeholder 3">
            <a:extLst>
              <a:ext uri="{FF2B5EF4-FFF2-40B4-BE49-F238E27FC236}">
                <a16:creationId xmlns:a16="http://schemas.microsoft.com/office/drawing/2014/main" id="{C4E86568-343C-DDA5-7C86-84DCA4A0943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98DCFB60-4983-4054-8CF9-4852E7F2AE99}" type="slidenum">
              <a:rPr lang="en-GB" altLang="en-US" smtClean="0">
                <a:solidFill>
                  <a:srgbClr val="000000"/>
                </a:solidFill>
                <a:latin typeface="Times" panose="02020603050405020304" pitchFamily="18" charset="0"/>
              </a:rPr>
              <a:pPr rtl="0">
                <a:spcBef>
                  <a:spcPct val="0"/>
                </a:spcBef>
                <a:buSzTx/>
              </a:pPr>
              <a:t>51</a:t>
            </a:fld>
            <a:endParaRPr lang="en-GB" altLang="en-US">
              <a:solidFill>
                <a:srgbClr val="000000"/>
              </a:solidFill>
              <a:latin typeface="Times"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C9C93134-7AD4-3690-EA7A-5B247EF14E3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FC57E7CC-7B93-4334-BB47-7E9577DC242B}" type="slidenum">
              <a:rPr lang="en-GB" altLang="en-US" smtClean="0">
                <a:solidFill>
                  <a:srgbClr val="000000"/>
                </a:solidFill>
                <a:latin typeface="Times" panose="02020603050405020304" pitchFamily="18" charset="0"/>
              </a:rPr>
              <a:pPr>
                <a:spcBef>
                  <a:spcPct val="0"/>
                </a:spcBef>
                <a:buSzTx/>
              </a:pPr>
              <a:t>6</a:t>
            </a:fld>
            <a:endParaRPr lang="en-GB" altLang="en-US">
              <a:solidFill>
                <a:srgbClr val="000000"/>
              </a:solidFill>
              <a:latin typeface="Times" panose="02020603050405020304" pitchFamily="18" charset="0"/>
            </a:endParaRPr>
          </a:p>
        </p:txBody>
      </p:sp>
      <p:sp>
        <p:nvSpPr>
          <p:cNvPr id="106499" name="Rectangle 2">
            <a:extLst>
              <a:ext uri="{FF2B5EF4-FFF2-40B4-BE49-F238E27FC236}">
                <a16:creationId xmlns:a16="http://schemas.microsoft.com/office/drawing/2014/main" id="{B80A847D-D287-36D5-9B34-A31D3429C526}"/>
              </a:ext>
            </a:extLst>
          </p:cNvPr>
          <p:cNvSpPr>
            <a:spLocks noGrp="1" noRot="1" noChangeAspect="1" noChangeArrowheads="1" noTextEdit="1"/>
          </p:cNvSpPr>
          <p:nvPr>
            <p:ph type="sldImg"/>
          </p:nvPr>
        </p:nvSpPr>
        <p:spPr>
          <a:ln cap="flat">
            <a:headEnd type="none" w="med" len="med"/>
            <a:tailEnd type="none" w="med" len="med"/>
          </a:ln>
        </p:spPr>
      </p:sp>
      <p:sp>
        <p:nvSpPr>
          <p:cNvPr id="106500" name="Rectangle 3">
            <a:extLst>
              <a:ext uri="{FF2B5EF4-FFF2-40B4-BE49-F238E27FC236}">
                <a16:creationId xmlns:a16="http://schemas.microsoft.com/office/drawing/2014/main" id="{5BBCE5A4-F4AC-0FF8-71EF-25840CBE62D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p>
            <a:r>
              <a:rPr lang="cy-GB" sz="1200" kern="1200" dirty="0">
                <a:solidFill>
                  <a:schemeClr val="tx1"/>
                </a:solidFill>
                <a:effectLst/>
                <a:latin typeface="+mn-lt"/>
                <a:ea typeface="+mn-ea"/>
                <a:cs typeface="+mn-cs"/>
              </a:rPr>
              <a:t>Eglurwch beth mae ‘cymhwyso/cymwys’ yn ei olygu, h.y. rhywun sydd â chaniatâd amhenodol i ddod i mewn neu aros yn y DU, neu nad oes angen caniatâd o'r fath arnynt.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Tynnu sylw at y gofyniad newydd fod rhaid i ymgeisydd fod yn etholwr cofrestredig yng Nghymru i fod yn gymwys.</a:t>
            </a:r>
            <a:endParaRPr lang="en-GB" sz="1200" kern="1200" dirty="0">
              <a:solidFill>
                <a:schemeClr val="tx1"/>
              </a:solidFill>
              <a:effectLst/>
              <a:latin typeface="+mn-lt"/>
              <a:ea typeface="+mn-ea"/>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a:extLst>
              <a:ext uri="{FF2B5EF4-FFF2-40B4-BE49-F238E27FC236}">
                <a16:creationId xmlns:a16="http://schemas.microsoft.com/office/drawing/2014/main" id="{A0F83005-327E-99E0-0E74-20B02566A89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202962A7-F014-45A6-A74F-9C2F05132E00}" type="slidenum">
              <a:rPr lang="en-GB" altLang="en-US" smtClean="0">
                <a:solidFill>
                  <a:srgbClr val="000000"/>
                </a:solidFill>
                <a:latin typeface="Times" panose="02020603050405020304" pitchFamily="18" charset="0"/>
              </a:rPr>
              <a:pPr>
                <a:spcBef>
                  <a:spcPct val="0"/>
                </a:spcBef>
                <a:buSzTx/>
              </a:pPr>
              <a:t>7</a:t>
            </a:fld>
            <a:endParaRPr lang="en-GB" altLang="en-US">
              <a:solidFill>
                <a:srgbClr val="000000"/>
              </a:solidFill>
              <a:latin typeface="Times" panose="02020603050405020304" pitchFamily="18" charset="0"/>
            </a:endParaRPr>
          </a:p>
        </p:txBody>
      </p:sp>
      <p:sp>
        <p:nvSpPr>
          <p:cNvPr id="108547" name="Rectangle 2">
            <a:extLst>
              <a:ext uri="{FF2B5EF4-FFF2-40B4-BE49-F238E27FC236}">
                <a16:creationId xmlns:a16="http://schemas.microsoft.com/office/drawing/2014/main" id="{B57D77C5-9F8E-1C14-264A-DDBA45651233}"/>
              </a:ext>
            </a:extLst>
          </p:cNvPr>
          <p:cNvSpPr>
            <a:spLocks noGrp="1" noRot="1" noChangeAspect="1" noChangeArrowheads="1" noTextEdit="1"/>
          </p:cNvSpPr>
          <p:nvPr>
            <p:ph type="sldImg"/>
          </p:nvPr>
        </p:nvSpPr>
        <p:spPr>
          <a:ln cap="flat">
            <a:headEnd type="none" w="med" len="med"/>
            <a:tailEnd type="none" w="med" len="med"/>
          </a:ln>
        </p:spPr>
      </p:sp>
      <p:sp>
        <p:nvSpPr>
          <p:cNvPr id="108548" name="Rectangle 3">
            <a:extLst>
              <a:ext uri="{FF2B5EF4-FFF2-40B4-BE49-F238E27FC236}">
                <a16:creationId xmlns:a16="http://schemas.microsoft.com/office/drawing/2014/main" id="{42BB988C-3580-6A57-DDD6-FDB1978500CA}"/>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b="1" kern="1200" dirty="0">
                <a:solidFill>
                  <a:schemeClr val="tx1"/>
                </a:solidFill>
                <a:effectLst/>
                <a:latin typeface="+mn-lt"/>
                <a:ea typeface="+mn-ea"/>
                <a:cs typeface="+mn-cs"/>
              </a:rPr>
              <a:t>Pwysleisiwch NAD yw'r rhestr hon yn gynhwysfawr.  </a:t>
            </a:r>
            <a:r>
              <a:rPr lang="cy-GB" sz="1200" kern="1200" dirty="0">
                <a:solidFill>
                  <a:schemeClr val="tx1"/>
                </a:solidFill>
                <a:effectLst/>
                <a:latin typeface="+mn-lt"/>
                <a:ea typeface="+mn-ea"/>
                <a:cs typeface="+mn-cs"/>
              </a:rPr>
              <a:t>Dylai ymgeiswyr ddarllen Rhan 1 o ganllawiau'r Comisiwn – Beth sydd angen i mi ei wybod cyn i mi sefyll fel ymgeisydd - am ragor o wybodaeth am achosion o anghymhwyso.   </a:t>
            </a:r>
            <a:br>
              <a:rPr lang="cy-GB" sz="1200" kern="1200" dirty="0">
                <a:solidFill>
                  <a:schemeClr val="tx1"/>
                </a:solidFill>
                <a:effectLst/>
                <a:latin typeface="+mn-lt"/>
                <a:ea typeface="+mn-ea"/>
                <a:cs typeface="+mn-cs"/>
              </a:rPr>
            </a:br>
            <a:r>
              <a:rPr lang="cy-GB"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Ym mhob achos, os na fydd ymgeiswyr yn siŵr p'un a ydynt wedi'u hanghymhwyso ai peidio, rhaid iddynt wneud popeth o fewn eu gallu i gadarnhau'r sefyllfa cyn cyflwyno eu papurau enwebu Rhaid i ymgeiswyr sicrhau nad ydynt wedi eu hanghymhwyso oherwydd gofynnir iddynt lofnodi un o'r papurau enwebu sy'n ofynnol er mwyn cadarnhau nad ydynt wedi eu hanghymhwyso. Mae'n drosedd i rywun wneud datganiad ffug ar bapurau enwebu ynghylch p'un a yw'n gymwys i gael ei ethol ai peidio, felly os na fydd ymgeiswyr yn siŵr, dylent gysylltu â'u cyflogwr, cyfeirio at y ddeddfwriaeth neu, os oes angen, geisio eu cyngor cyfreithiol annibynnol eu hunain.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Ni fydd y Swyddog Canlyniadau yn gallu cadarnhau p'un a yw ymgeiswyr yn gymwys ai peidio. </a:t>
            </a:r>
            <a:endParaRPr lang="en-GB" altLang="en-US" dirty="0">
              <a:solidFill>
                <a:srgbClr val="000000"/>
              </a:solidFill>
              <a:latin typeface="Times"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a:extLst>
              <a:ext uri="{FF2B5EF4-FFF2-40B4-BE49-F238E27FC236}">
                <a16:creationId xmlns:a16="http://schemas.microsoft.com/office/drawing/2014/main" id="{17E2C1F0-566A-F639-F915-BA241BA30C75}"/>
              </a:ext>
            </a:extLst>
          </p:cNvPr>
          <p:cNvSpPr>
            <a:spLocks noGrp="1" noRot="1" noChangeAspect="1" noChangeArrowheads="1" noTextEdit="1"/>
          </p:cNvSpPr>
          <p:nvPr>
            <p:ph type="sldImg"/>
          </p:nvPr>
        </p:nvSpPr>
        <p:spPr>
          <a:ln cap="flat">
            <a:headEnd type="none" w="med" len="med"/>
            <a:tailEnd type="none" w="med" len="med"/>
          </a:ln>
        </p:spPr>
      </p:sp>
      <p:sp>
        <p:nvSpPr>
          <p:cNvPr id="110595" name="Notes Placeholder 2">
            <a:extLst>
              <a:ext uri="{FF2B5EF4-FFF2-40B4-BE49-F238E27FC236}">
                <a16:creationId xmlns:a16="http://schemas.microsoft.com/office/drawing/2014/main" id="{0DFBB2F1-89C1-D219-3D4C-166974E36FB5}"/>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Os byddwch am roi rhagor o wybodaeth i'r rheini a gyflogir fel aelod o staff yn y Senedd, gallech egluro: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Nid yw ymgeiswyr sy’n cael eu cyflogi’n uniongyrchol gan Aelodau’r Senedd ac nid gan Gomisiwn y Senedd yn cael eu hanghymhwyso rhag sefyll i gael eu hethol. Fodd bynnag, gall perthnasoedd cyflogaeth fod yn gymhleth a dylai unrhyw un sy’n ansicr a ydynt wedi’u hanghymhwyso i siarad ag adran Adnoddau Dynol y Senedd i gadarnhau eu trefniadau cyflogaeth a/neu ofyn am eu cyngor cyfreithiol eu hunain. </a:t>
            </a:r>
            <a:endParaRPr lang="en-GB" sz="1200" kern="1200" dirty="0">
              <a:solidFill>
                <a:schemeClr val="tx1"/>
              </a:solidFill>
              <a:effectLst/>
              <a:latin typeface="+mn-lt"/>
              <a:ea typeface="+mn-ea"/>
              <a:cs typeface="+mn-cs"/>
            </a:endParaRPr>
          </a:p>
          <a:p>
            <a:endParaRPr lang="cy-GB" sz="1200" kern="1200" dirty="0">
              <a:solidFill>
                <a:schemeClr val="tx1"/>
              </a:solidFill>
              <a:effectLst/>
              <a:latin typeface="+mn-lt"/>
              <a:ea typeface="+mn-ea"/>
              <a:cs typeface="+mn-cs"/>
            </a:endParaRPr>
          </a:p>
          <a:p>
            <a:r>
              <a:rPr lang="cy-GB" sz="1200" kern="1200" dirty="0">
                <a:solidFill>
                  <a:schemeClr val="tx1"/>
                </a:solidFill>
                <a:effectLst/>
                <a:latin typeface="+mn-lt"/>
                <a:ea typeface="+mn-ea"/>
                <a:cs typeface="+mn-cs"/>
              </a:rPr>
              <a:t>Nodwch nad yw bod yn fethdalwr </a:t>
            </a:r>
            <a:r>
              <a:rPr lang="cy-GB" sz="1200" kern="1200" dirty="0" err="1">
                <a:solidFill>
                  <a:schemeClr val="tx1"/>
                </a:solidFill>
                <a:effectLst/>
                <a:latin typeface="+mn-lt"/>
                <a:ea typeface="+mn-ea"/>
                <a:cs typeface="+mn-cs"/>
              </a:rPr>
              <a:t>ynddo'i</a:t>
            </a:r>
            <a:r>
              <a:rPr lang="cy-GB" sz="1200" kern="1200" dirty="0">
                <a:solidFill>
                  <a:schemeClr val="tx1"/>
                </a:solidFill>
                <a:effectLst/>
                <a:latin typeface="+mn-lt"/>
                <a:ea typeface="+mn-ea"/>
                <a:cs typeface="+mn-cs"/>
              </a:rPr>
              <a:t> hun yn anghymhwyso rhywun, ond y caiff unigolyn ei anghymhwyso os bydd unrhyw un o'r amgylchiadau a eglurir ar y sleid yn gymwys iddo.</a:t>
            </a:r>
            <a:endParaRPr lang="en-GB" sz="1200" kern="1200" dirty="0">
              <a:solidFill>
                <a:schemeClr val="tx1"/>
              </a:solidFill>
              <a:effectLst/>
              <a:latin typeface="+mn-lt"/>
              <a:ea typeface="+mn-ea"/>
              <a:cs typeface="+mn-cs"/>
            </a:endParaRPr>
          </a:p>
        </p:txBody>
      </p:sp>
      <p:sp>
        <p:nvSpPr>
          <p:cNvPr id="110596" name="Slide Number Placeholder 3">
            <a:extLst>
              <a:ext uri="{FF2B5EF4-FFF2-40B4-BE49-F238E27FC236}">
                <a16:creationId xmlns:a16="http://schemas.microsoft.com/office/drawing/2014/main" id="{CF02B999-9675-77AA-8232-34B08469311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B52AE7E9-4134-4512-A401-66EDAAB60E76}" type="slidenum">
              <a:rPr lang="en-GB" altLang="en-US" smtClean="0">
                <a:solidFill>
                  <a:srgbClr val="000000"/>
                </a:solidFill>
                <a:latin typeface="Times" panose="02020603050405020304" pitchFamily="18" charset="0"/>
              </a:rPr>
              <a:pPr>
                <a:spcBef>
                  <a:spcPct val="0"/>
                </a:spcBef>
                <a:buSzTx/>
              </a:pPr>
              <a:t>8</a:t>
            </a:fld>
            <a:endParaRPr lang="en-GB" altLang="en-US">
              <a:solidFill>
                <a:srgbClr val="000000"/>
              </a:solidFill>
              <a:latin typeface="Times"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a:extLst>
              <a:ext uri="{FF2B5EF4-FFF2-40B4-BE49-F238E27FC236}">
                <a16:creationId xmlns:a16="http://schemas.microsoft.com/office/drawing/2014/main" id="{515FCE94-957D-4FC1-B5FB-6342C1A4CADB}"/>
              </a:ext>
            </a:extLst>
          </p:cNvPr>
          <p:cNvSpPr>
            <a:spLocks noGrp="1" noRot="1" noChangeAspect="1" noChangeArrowheads="1" noTextEdit="1"/>
          </p:cNvSpPr>
          <p:nvPr>
            <p:ph type="sldImg"/>
          </p:nvPr>
        </p:nvSpPr>
        <p:spPr>
          <a:ln cap="flat">
            <a:headEnd type="none" w="med" len="med"/>
            <a:tailEnd type="none" w="med" len="med"/>
          </a:ln>
        </p:spPr>
      </p:sp>
      <p:sp>
        <p:nvSpPr>
          <p:cNvPr id="114691" name="Notes Placeholder 2">
            <a:extLst>
              <a:ext uri="{FF2B5EF4-FFF2-40B4-BE49-F238E27FC236}">
                <a16:creationId xmlns:a16="http://schemas.microsoft.com/office/drawing/2014/main" id="{7C53A87C-D9E3-F278-3DF9-2FC0686CAD92}"/>
              </a:ext>
            </a:extLst>
          </p:cNvPr>
          <p:cNvSpPr>
            <a:spLocks noGrp="1" noChangeArrowheads="1"/>
          </p:cNvSpPr>
          <p:nvPr>
            <p:ph type="body" idx="3"/>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chemeClr val="tx1"/>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tlCol="0"/>
          <a:lstStyle/>
          <a:p>
            <a:r>
              <a:rPr lang="cy-GB" sz="1200" kern="1200" dirty="0">
                <a:solidFill>
                  <a:schemeClr val="tx1"/>
                </a:solidFill>
                <a:effectLst/>
                <a:latin typeface="+mn-lt"/>
                <a:ea typeface="+mn-ea"/>
                <a:cs typeface="+mn-cs"/>
              </a:rPr>
              <a:t>Tanlinellwch y ffaith bod y terfyn amser ar gyfer cyflwyno enwebiadau 4pm.  Ni ellir newid yr amser hwn.</a:t>
            </a:r>
            <a:endParaRPr lang="en-GB" sz="1200" kern="1200" dirty="0">
              <a:solidFill>
                <a:schemeClr val="tx1"/>
              </a:solidFill>
              <a:effectLst/>
              <a:latin typeface="+mn-lt"/>
              <a:ea typeface="+mn-ea"/>
              <a:cs typeface="+mn-cs"/>
            </a:endParaRPr>
          </a:p>
        </p:txBody>
      </p:sp>
      <p:sp>
        <p:nvSpPr>
          <p:cNvPr id="114692" name="Slide Number Placeholder 3">
            <a:extLst>
              <a:ext uri="{FF2B5EF4-FFF2-40B4-BE49-F238E27FC236}">
                <a16:creationId xmlns:a16="http://schemas.microsoft.com/office/drawing/2014/main" id="{EE858157-EB26-9362-B08C-84DB0907914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lstStyle>
            <a:lvl1pPr>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1pPr>
            <a:lvl2pPr marL="742950" indent="-28575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2pPr>
            <a:lvl3pPr marL="11430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3pPr>
            <a:lvl4pPr marL="16002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4pPr>
            <a:lvl5pPr marL="2057400" indent="-228600">
              <a:spcBef>
                <a:spcPct val="30000"/>
              </a:spcBef>
              <a:defRPr sz="1200">
                <a:solidFill>
                  <a:schemeClr val="tx1"/>
                </a:solidFill>
                <a:latin typeface="Calibri" panose="020F0502020204030204" pitchFamily="34" charset="0"/>
                <a:ea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Calibri" panose="020F0502020204030204" pitchFamily="34" charset="0"/>
                <a:cs typeface="Arial" panose="020B0604020202020204" pitchFamily="34" charset="0"/>
              </a:defRPr>
            </a:lvl9pPr>
          </a:lstStyle>
          <a:p>
            <a:pPr rtl="0">
              <a:spcBef>
                <a:spcPct val="0"/>
              </a:spcBef>
              <a:buSzTx/>
            </a:pPr>
            <a:fld id="{B96DF811-36F1-4041-8A89-0B5BA9396054}" type="slidenum">
              <a:rPr lang="en-GB" altLang="en-US" smtClean="0">
                <a:solidFill>
                  <a:srgbClr val="000000"/>
                </a:solidFill>
                <a:latin typeface="Times" panose="02020603050405020304" pitchFamily="18" charset="0"/>
              </a:rPr>
              <a:pPr>
                <a:spcBef>
                  <a:spcPct val="0"/>
                </a:spcBef>
                <a:buSzTx/>
              </a:pPr>
              <a:t>9</a:t>
            </a:fld>
            <a:endParaRPr lang="en-GB" altLang="en-US">
              <a:solidFill>
                <a:srgbClr val="000000"/>
              </a:solidFill>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5.xml"/><Relationship Id="rId1" Type="http://schemas.openxmlformats.org/officeDocument/2006/relationships/themeOverride" Target="../theme/themeOverride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6.xml"/><Relationship Id="rId1" Type="http://schemas.openxmlformats.org/officeDocument/2006/relationships/themeOverride" Target="../theme/themeOverride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00DF335F-61FB-555F-75B8-C96458AAFD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rtlCol="0"/>
          <a:lstStyle>
            <a:lvl1pPr>
              <a:defRPr sz="5800"/>
            </a:lvl1pPr>
          </a:lstStyle>
          <a:p>
            <a:pPr lvl="0" rtl="0"/>
            <a:r>
              <a:rPr lang="cy-gb" noProof="0"/>
              <a:t>Click to edit Master </a:t>
            </a:r>
            <a:br>
              <a:rPr lang="en-GB" altLang="en-US" noProof="0"/>
            </a:br>
            <a:r>
              <a:rPr lang="cy-gb" noProof="0"/>
              <a:t>title style</a:t>
            </a:r>
          </a:p>
        </p:txBody>
      </p:sp>
      <p:sp>
        <p:nvSpPr>
          <p:cNvPr id="68611" name="Rectangle 3"/>
          <p:cNvSpPr>
            <a:spLocks noGrp="1" noChangeArrowheads="1"/>
          </p:cNvSpPr>
          <p:nvPr>
            <p:ph type="subTitle" idx="1"/>
          </p:nvPr>
        </p:nvSpPr>
        <p:spPr>
          <a:xfrm>
            <a:off x="381000" y="4113213"/>
            <a:ext cx="8382000" cy="1752600"/>
          </a:xfrm>
        </p:spPr>
        <p:txBody>
          <a:bodyPr rtlCol="0"/>
          <a:lstStyle>
            <a:lvl1pPr marL="0" indent="0">
              <a:buFontTx/>
              <a:buNone/>
              <a:defRPr/>
            </a:lvl1pPr>
          </a:lstStyle>
          <a:p>
            <a:pPr lvl="0" rtl="0"/>
            <a:r>
              <a:rPr lang="cy-gb" noProof="0"/>
              <a:t>Click to edit Master subtitle style</a:t>
            </a:r>
          </a:p>
        </p:txBody>
      </p:sp>
      <p:sp>
        <p:nvSpPr>
          <p:cNvPr id="3" name="Slide Number Placeholder 6">
            <a:extLst>
              <a:ext uri="{FF2B5EF4-FFF2-40B4-BE49-F238E27FC236}">
                <a16:creationId xmlns:a16="http://schemas.microsoft.com/office/drawing/2014/main" id="{6CE301A3-644E-2AB2-971D-0C410757517C}"/>
              </a:ext>
            </a:extLst>
          </p:cNvPr>
          <p:cNvSpPr>
            <a:spLocks noGrp="1" noChangeArrowheads="1"/>
          </p:cNvSpPr>
          <p:nvPr>
            <p:ph type="sldNum" sz="quarter" idx="10"/>
          </p:nvPr>
        </p:nvSpPr>
        <p:spPr>
          <a:ln cap="flat" algn="ctr">
            <a:round/>
            <a:headEnd type="none" w="med" len="med"/>
            <a:tailEnd type="none" w="med" len="med"/>
          </a:ln>
        </p:spPr>
        <p:txBody>
          <a:bodyPr rtlCol="0"/>
          <a:lstStyle>
            <a:lvl1pPr>
              <a:defRPr>
                <a:solidFill>
                  <a:srgbClr val="CCCCCC"/>
                </a:solidFill>
              </a:defRPr>
            </a:lvl1pPr>
          </a:lstStyle>
          <a:p>
            <a:pPr rtl="0">
              <a:defRPr/>
            </a:pPr>
            <a:fld id="{2B88D0AB-9240-4A78-8414-14EC5E0F413C}"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A92E43E2-2464-18C3-3D25-068EF2327B9C}"/>
              </a:ext>
            </a:extLst>
          </p:cNvPr>
          <p:cNvSpPr>
            <a:spLocks noGrp="1" noChangeArrowheads="1"/>
          </p:cNvSpPr>
          <p:nvPr>
            <p:ph type="dt" sz="half" idx="11"/>
          </p:nvPr>
        </p:nvSpPr>
        <p:spPr>
          <a:ln cap="flat" algn="ctr">
            <a:round/>
            <a:headEnd type="none" w="med" len="med"/>
            <a:tailEnd type="none" w="med" len="med"/>
          </a:ln>
        </p:spPr>
        <p:txBody>
          <a:bodyPr rtlCol="0"/>
          <a:lstStyle>
            <a:lvl1pPr>
              <a:defRPr/>
            </a:lvl1pPr>
          </a:lstStyle>
          <a:p>
            <a:pPr rtl="0">
              <a:defRPr/>
            </a:pPr>
            <a:endParaRPr lang="en-GB"/>
          </a:p>
        </p:txBody>
      </p:sp>
      <p:sp>
        <p:nvSpPr>
          <p:cNvPr id="5" name="Footer Placeholder 5">
            <a:extLst>
              <a:ext uri="{FF2B5EF4-FFF2-40B4-BE49-F238E27FC236}">
                <a16:creationId xmlns:a16="http://schemas.microsoft.com/office/drawing/2014/main" id="{0136C7E3-424F-7042-D06E-711FF2E80289}"/>
              </a:ext>
            </a:extLst>
          </p:cNvPr>
          <p:cNvSpPr>
            <a:spLocks noGrp="1" noChangeArrowheads="1"/>
          </p:cNvSpPr>
          <p:nvPr>
            <p:ph type="ftr" sz="quarter" idx="12"/>
          </p:nvPr>
        </p:nvSpPr>
        <p:spPr>
          <a:ln cap="flat" algn="ctr">
            <a:round/>
            <a:headEnd type="none" w="med" len="med"/>
            <a:tailEnd type="none" w="med" len="med"/>
          </a:ln>
        </p:spPr>
        <p:txBody>
          <a:bodyPr rtlCol="0"/>
          <a:lstStyle>
            <a:lvl1pPr>
              <a:defRPr/>
            </a:lvl1pPr>
          </a:lstStyle>
          <a:p>
            <a:pPr rtl="0">
              <a:defRPr/>
            </a:pPr>
            <a:endParaRPr lang="en-GB"/>
          </a:p>
        </p:txBody>
      </p:sp>
    </p:spTree>
    <p:extLst>
      <p:ext uri="{BB962C8B-B14F-4D97-AF65-F5344CB8AC3E}">
        <p14:creationId xmlns:p14="http://schemas.microsoft.com/office/powerpoint/2010/main" val="4229105271"/>
      </p:ext>
    </p:extLst>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4">
            <a:extLst>
              <a:ext uri="{FF2B5EF4-FFF2-40B4-BE49-F238E27FC236}">
                <a16:creationId xmlns:a16="http://schemas.microsoft.com/office/drawing/2014/main" id="{AE1CAA28-7F99-65B9-AD57-4F2CF4913882}"/>
              </a:ext>
            </a:extLst>
          </p:cNvPr>
          <p:cNvSpPr>
            <a:spLocks noGrp="1" noChangeArrowheads="1"/>
          </p:cNvSpPr>
          <p:nvPr>
            <p:ph type="dt" sz="half" idx="10"/>
          </p:nvPr>
        </p:nvSpPr>
        <p:spPr/>
        <p:txBody>
          <a:bodyPr rtlCol="0"/>
          <a:lstStyle>
            <a:lvl1pPr>
              <a:defRPr/>
            </a:lvl1pPr>
          </a:lstStyle>
          <a:p>
            <a:pPr rtl="0">
              <a:defRPr/>
            </a:pPr>
            <a:endParaRPr lang="en-GB"/>
          </a:p>
        </p:txBody>
      </p:sp>
      <p:sp>
        <p:nvSpPr>
          <p:cNvPr id="5" name="Rectangle 5">
            <a:extLst>
              <a:ext uri="{FF2B5EF4-FFF2-40B4-BE49-F238E27FC236}">
                <a16:creationId xmlns:a16="http://schemas.microsoft.com/office/drawing/2014/main" id="{BCBB1567-7201-50BD-0D8D-F3C5FD3331DD}"/>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6" name="Rectangle 6">
            <a:extLst>
              <a:ext uri="{FF2B5EF4-FFF2-40B4-BE49-F238E27FC236}">
                <a16:creationId xmlns:a16="http://schemas.microsoft.com/office/drawing/2014/main" id="{F55F1FE9-539B-1C4F-7C65-B6032BC8CB0D}"/>
              </a:ext>
            </a:extLst>
          </p:cNvPr>
          <p:cNvSpPr>
            <a:spLocks noGrp="1" noChangeArrowheads="1"/>
          </p:cNvSpPr>
          <p:nvPr>
            <p:ph type="sldNum" sz="quarter" idx="12"/>
          </p:nvPr>
        </p:nvSpPr>
        <p:spPr/>
        <p:txBody>
          <a:bodyPr rtlCol="0"/>
          <a:lstStyle>
            <a:lvl1pPr>
              <a:defRPr/>
            </a:lvl1pPr>
          </a:lstStyle>
          <a:p>
            <a:pPr rtl="0">
              <a:defRPr/>
            </a:pPr>
            <a:fld id="{3D912BBA-874D-44F1-8961-3814C5209E16}" type="slidenum">
              <a:rPr lang="en-GB" altLang="en-US"/>
              <a:pPr>
                <a:defRPr/>
              </a:pPr>
              <a:t>‹#›</a:t>
            </a:fld>
            <a:endParaRPr lang="en-GB" altLang="en-US"/>
          </a:p>
        </p:txBody>
      </p:sp>
    </p:spTree>
    <p:extLst>
      <p:ext uri="{BB962C8B-B14F-4D97-AF65-F5344CB8AC3E}">
        <p14:creationId xmlns:p14="http://schemas.microsoft.com/office/powerpoint/2010/main" val="56815940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4">
            <a:extLst>
              <a:ext uri="{FF2B5EF4-FFF2-40B4-BE49-F238E27FC236}">
                <a16:creationId xmlns:a16="http://schemas.microsoft.com/office/drawing/2014/main" id="{B969E6F6-7B0C-06B0-D203-5016E15DDE76}"/>
              </a:ext>
            </a:extLst>
          </p:cNvPr>
          <p:cNvSpPr>
            <a:spLocks noGrp="1" noChangeArrowheads="1"/>
          </p:cNvSpPr>
          <p:nvPr>
            <p:ph type="dt" sz="half" idx="10"/>
          </p:nvPr>
        </p:nvSpPr>
        <p:spPr/>
        <p:txBody>
          <a:bodyPr rtlCol="0"/>
          <a:lstStyle>
            <a:lvl1pPr>
              <a:defRPr/>
            </a:lvl1pPr>
          </a:lstStyle>
          <a:p>
            <a:pPr rtl="0">
              <a:defRPr/>
            </a:pPr>
            <a:endParaRPr lang="en-GB"/>
          </a:p>
        </p:txBody>
      </p:sp>
      <p:sp>
        <p:nvSpPr>
          <p:cNvPr id="5" name="Rectangle 5">
            <a:extLst>
              <a:ext uri="{FF2B5EF4-FFF2-40B4-BE49-F238E27FC236}">
                <a16:creationId xmlns:a16="http://schemas.microsoft.com/office/drawing/2014/main" id="{871EF681-A366-26FE-C3FA-CC85FABF5578}"/>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6" name="Rectangle 6">
            <a:extLst>
              <a:ext uri="{FF2B5EF4-FFF2-40B4-BE49-F238E27FC236}">
                <a16:creationId xmlns:a16="http://schemas.microsoft.com/office/drawing/2014/main" id="{E8BC95FF-54B6-C998-0C00-9521A63CD757}"/>
              </a:ext>
            </a:extLst>
          </p:cNvPr>
          <p:cNvSpPr>
            <a:spLocks noGrp="1" noChangeArrowheads="1"/>
          </p:cNvSpPr>
          <p:nvPr>
            <p:ph type="sldNum" sz="quarter" idx="12"/>
          </p:nvPr>
        </p:nvSpPr>
        <p:spPr/>
        <p:txBody>
          <a:bodyPr rtlCol="0"/>
          <a:lstStyle>
            <a:lvl1pPr>
              <a:defRPr/>
            </a:lvl1pPr>
          </a:lstStyle>
          <a:p>
            <a:pPr rtl="0">
              <a:defRPr/>
            </a:pPr>
            <a:fld id="{36F7397D-D886-41D9-BF50-6B7BB8E030E9}" type="slidenum">
              <a:rPr lang="en-GB" altLang="en-US"/>
              <a:pPr>
                <a:defRPr/>
              </a:pPr>
              <a:t>‹#›</a:t>
            </a:fld>
            <a:endParaRPr lang="en-GB" altLang="en-US"/>
          </a:p>
        </p:txBody>
      </p:sp>
    </p:spTree>
    <p:extLst>
      <p:ext uri="{BB962C8B-B14F-4D97-AF65-F5344CB8AC3E}">
        <p14:creationId xmlns:p14="http://schemas.microsoft.com/office/powerpoint/2010/main" val="351191187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Date Placeholder 1">
            <a:extLst>
              <a:ext uri="{FF2B5EF4-FFF2-40B4-BE49-F238E27FC236}">
                <a16:creationId xmlns:a16="http://schemas.microsoft.com/office/drawing/2014/main" id="{392D097F-4D59-29E7-19B9-A660F0CE2938}"/>
              </a:ext>
            </a:extLst>
          </p:cNvPr>
          <p:cNvSpPr>
            <a:spLocks noGrp="1" noChangeArrowheads="1"/>
          </p:cNvSpPr>
          <p:nvPr>
            <p:ph type="dt" sz="half" idx="10"/>
          </p:nvPr>
        </p:nvSpPr>
        <p:spPr/>
        <p:txBody>
          <a:bodyPr rtlCol="0"/>
          <a:lstStyle>
            <a:lvl1pPr>
              <a:defRPr/>
            </a:lvl1pPr>
          </a:lstStyle>
          <a:p>
            <a:pPr rtl="0">
              <a:defRPr/>
            </a:pPr>
            <a:endParaRPr lang="en-GB"/>
          </a:p>
        </p:txBody>
      </p:sp>
      <p:sp>
        <p:nvSpPr>
          <p:cNvPr id="6" name="Footer Placeholder 2">
            <a:extLst>
              <a:ext uri="{FF2B5EF4-FFF2-40B4-BE49-F238E27FC236}">
                <a16:creationId xmlns:a16="http://schemas.microsoft.com/office/drawing/2014/main" id="{A19978EF-3E0D-562B-D637-6898CA5C8DEE}"/>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7" name="Slide Number Placeholder 3">
            <a:extLst>
              <a:ext uri="{FF2B5EF4-FFF2-40B4-BE49-F238E27FC236}">
                <a16:creationId xmlns:a16="http://schemas.microsoft.com/office/drawing/2014/main" id="{851C9D52-3981-2680-C908-0E1EBD3D04A9}"/>
              </a:ext>
            </a:extLst>
          </p:cNvPr>
          <p:cNvSpPr>
            <a:spLocks noGrp="1" noChangeArrowheads="1"/>
          </p:cNvSpPr>
          <p:nvPr>
            <p:ph type="sldNum" sz="quarter" idx="12"/>
          </p:nvPr>
        </p:nvSpPr>
        <p:spPr/>
        <p:txBody>
          <a:bodyPr rtlCol="0"/>
          <a:lstStyle>
            <a:lvl1pPr>
              <a:defRPr/>
            </a:lvl1pPr>
          </a:lstStyle>
          <a:p>
            <a:pPr rtl="0">
              <a:defRPr/>
            </a:pPr>
            <a:fld id="{E163EDD6-6014-439A-8CF8-0570D2D48236}" type="slidenum">
              <a:rPr lang="en-GB" altLang="en-US"/>
              <a:pPr>
                <a:defRPr/>
              </a:pPr>
              <a:t>‹#›</a:t>
            </a:fld>
            <a:endParaRPr lang="en-GB" altLang="en-US"/>
          </a:p>
        </p:txBody>
      </p:sp>
    </p:spTree>
    <p:extLst>
      <p:ext uri="{BB962C8B-B14F-4D97-AF65-F5344CB8AC3E}">
        <p14:creationId xmlns:p14="http://schemas.microsoft.com/office/powerpoint/2010/main" val="372662125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rtlCol="0"/>
          <a:lstStyle/>
          <a:p>
            <a:pPr lvl="0" rtl="0"/>
            <a:endParaRPr lang="en-GB" altLang="en-US" noProof="0"/>
          </a:p>
        </p:txBody>
      </p:sp>
      <p:sp>
        <p:nvSpPr>
          <p:cNvPr id="4" name="Rectangle 4">
            <a:extLst>
              <a:ext uri="{FF2B5EF4-FFF2-40B4-BE49-F238E27FC236}">
                <a16:creationId xmlns:a16="http://schemas.microsoft.com/office/drawing/2014/main" id="{F720690E-1653-AADA-6221-E98B9D574BA3}"/>
              </a:ext>
            </a:extLst>
          </p:cNvPr>
          <p:cNvSpPr>
            <a:spLocks noGrp="1" noChangeArrowheads="1"/>
          </p:cNvSpPr>
          <p:nvPr>
            <p:ph type="dt" sz="half" idx="10"/>
          </p:nvPr>
        </p:nvSpPr>
        <p:spPr/>
        <p:txBody>
          <a:bodyPr rtlCol="0"/>
          <a:lstStyle>
            <a:lvl1pPr>
              <a:defRPr/>
            </a:lvl1pPr>
          </a:lstStyle>
          <a:p>
            <a:pPr rtl="0">
              <a:defRPr/>
            </a:pPr>
            <a:endParaRPr lang="en-GB"/>
          </a:p>
        </p:txBody>
      </p:sp>
      <p:sp>
        <p:nvSpPr>
          <p:cNvPr id="5" name="Rectangle 5">
            <a:extLst>
              <a:ext uri="{FF2B5EF4-FFF2-40B4-BE49-F238E27FC236}">
                <a16:creationId xmlns:a16="http://schemas.microsoft.com/office/drawing/2014/main" id="{450E0270-6E14-D3F0-F8F0-44743694FB76}"/>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6" name="Rectangle 6">
            <a:extLst>
              <a:ext uri="{FF2B5EF4-FFF2-40B4-BE49-F238E27FC236}">
                <a16:creationId xmlns:a16="http://schemas.microsoft.com/office/drawing/2014/main" id="{35DC0D7B-A209-1711-ED41-F578EE1D657A}"/>
              </a:ext>
            </a:extLst>
          </p:cNvPr>
          <p:cNvSpPr>
            <a:spLocks noGrp="1" noChangeArrowheads="1"/>
          </p:cNvSpPr>
          <p:nvPr>
            <p:ph type="sldNum" sz="quarter" idx="12"/>
          </p:nvPr>
        </p:nvSpPr>
        <p:spPr/>
        <p:txBody>
          <a:bodyPr rtlCol="0"/>
          <a:lstStyle>
            <a:lvl1pPr>
              <a:defRPr/>
            </a:lvl1pPr>
          </a:lstStyle>
          <a:p>
            <a:pPr rtl="0">
              <a:defRPr/>
            </a:pPr>
            <a:fld id="{07A88B0D-A1BB-4393-975E-BDB2A6283895}" type="slidenum">
              <a:rPr lang="en-GB" altLang="en-US"/>
              <a:pPr>
                <a:defRPr/>
              </a:pPr>
              <a:t>‹#›</a:t>
            </a:fld>
            <a:endParaRPr lang="en-GB" altLang="en-US"/>
          </a:p>
        </p:txBody>
      </p:sp>
    </p:spTree>
    <p:extLst>
      <p:ext uri="{BB962C8B-B14F-4D97-AF65-F5344CB8AC3E}">
        <p14:creationId xmlns:p14="http://schemas.microsoft.com/office/powerpoint/2010/main" val="162847033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rtlCol="0"/>
          <a:lstStyle/>
          <a:p>
            <a:pPr lvl="0" rtl="0"/>
            <a:endParaRPr lang="en-GB" altLang="en-US" noProof="0"/>
          </a:p>
        </p:txBody>
      </p:sp>
      <p:sp>
        <p:nvSpPr>
          <p:cNvPr id="4" name="Rectangle 4">
            <a:extLst>
              <a:ext uri="{FF2B5EF4-FFF2-40B4-BE49-F238E27FC236}">
                <a16:creationId xmlns:a16="http://schemas.microsoft.com/office/drawing/2014/main" id="{17E97933-B69D-0F13-9C37-A956A20047FA}"/>
              </a:ext>
            </a:extLst>
          </p:cNvPr>
          <p:cNvSpPr>
            <a:spLocks noGrp="1" noChangeArrowheads="1"/>
          </p:cNvSpPr>
          <p:nvPr>
            <p:ph type="dt" sz="half" idx="10"/>
          </p:nvPr>
        </p:nvSpPr>
        <p:spPr/>
        <p:txBody>
          <a:bodyPr rtlCol="0"/>
          <a:lstStyle>
            <a:lvl1pPr>
              <a:defRPr/>
            </a:lvl1pPr>
          </a:lstStyle>
          <a:p>
            <a:pPr rtl="0">
              <a:defRPr/>
            </a:pPr>
            <a:endParaRPr lang="en-GB"/>
          </a:p>
        </p:txBody>
      </p:sp>
      <p:sp>
        <p:nvSpPr>
          <p:cNvPr id="5" name="Rectangle 5">
            <a:extLst>
              <a:ext uri="{FF2B5EF4-FFF2-40B4-BE49-F238E27FC236}">
                <a16:creationId xmlns:a16="http://schemas.microsoft.com/office/drawing/2014/main" id="{3BA91C5B-2F09-4C1E-A02B-A625FD05DE0C}"/>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6" name="Rectangle 6">
            <a:extLst>
              <a:ext uri="{FF2B5EF4-FFF2-40B4-BE49-F238E27FC236}">
                <a16:creationId xmlns:a16="http://schemas.microsoft.com/office/drawing/2014/main" id="{7D346306-AF7A-CD04-3898-D44EA030820E}"/>
              </a:ext>
            </a:extLst>
          </p:cNvPr>
          <p:cNvSpPr>
            <a:spLocks noGrp="1" noChangeArrowheads="1"/>
          </p:cNvSpPr>
          <p:nvPr>
            <p:ph type="sldNum" sz="quarter" idx="12"/>
          </p:nvPr>
        </p:nvSpPr>
        <p:spPr/>
        <p:txBody>
          <a:bodyPr rtlCol="0"/>
          <a:lstStyle>
            <a:lvl1pPr>
              <a:defRPr/>
            </a:lvl1pPr>
          </a:lstStyle>
          <a:p>
            <a:pPr rtl="0">
              <a:defRPr/>
            </a:pPr>
            <a:fld id="{AD676DDD-3D54-4EB9-9854-EB3EB87A216E}" type="slidenum">
              <a:rPr lang="en-GB" altLang="en-US"/>
              <a:pPr>
                <a:defRPr/>
              </a:pPr>
              <a:t>‹#›</a:t>
            </a:fld>
            <a:endParaRPr lang="en-GB" altLang="en-US"/>
          </a:p>
        </p:txBody>
      </p:sp>
    </p:spTree>
    <p:extLst>
      <p:ext uri="{BB962C8B-B14F-4D97-AF65-F5344CB8AC3E}">
        <p14:creationId xmlns:p14="http://schemas.microsoft.com/office/powerpoint/2010/main" val="3462053442"/>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C394AD80-74A4-3739-1F91-A345C6D237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rtlCol="0"/>
          <a:lstStyle>
            <a:lvl1pPr>
              <a:defRPr sz="5800"/>
            </a:lvl1pPr>
          </a:lstStyle>
          <a:p>
            <a:pPr lvl="0" rtl="0"/>
            <a:r>
              <a:rPr lang="cy-gb" noProof="0"/>
              <a:t>Click to edit Master </a:t>
            </a:r>
            <a:br>
              <a:rPr lang="en-GB" altLang="en-US" noProof="0"/>
            </a:br>
            <a:r>
              <a:rPr lang="cy-gb" noProof="0"/>
              <a:t>title style</a:t>
            </a:r>
          </a:p>
        </p:txBody>
      </p:sp>
      <p:sp>
        <p:nvSpPr>
          <p:cNvPr id="68611" name="Rectangle 3"/>
          <p:cNvSpPr>
            <a:spLocks noGrp="1" noChangeArrowheads="1"/>
          </p:cNvSpPr>
          <p:nvPr>
            <p:ph type="subTitle" idx="1"/>
          </p:nvPr>
        </p:nvSpPr>
        <p:spPr>
          <a:xfrm>
            <a:off x="381000" y="4113213"/>
            <a:ext cx="8382000" cy="1752600"/>
          </a:xfrm>
        </p:spPr>
        <p:txBody>
          <a:bodyPr rtlCol="0"/>
          <a:lstStyle>
            <a:lvl1pPr marL="0" indent="0">
              <a:buFontTx/>
              <a:buNone/>
              <a:defRPr/>
            </a:lvl1pPr>
          </a:lstStyle>
          <a:p>
            <a:pPr lvl="0" rtl="0"/>
            <a:r>
              <a:rPr lang="cy-gb" noProof="0"/>
              <a:t>Click to edit Master subtitle style</a:t>
            </a:r>
          </a:p>
        </p:txBody>
      </p:sp>
      <p:sp>
        <p:nvSpPr>
          <p:cNvPr id="3" name="Slide Number Placeholder 6">
            <a:extLst>
              <a:ext uri="{FF2B5EF4-FFF2-40B4-BE49-F238E27FC236}">
                <a16:creationId xmlns:a16="http://schemas.microsoft.com/office/drawing/2014/main" id="{FE11EF5B-A999-F01F-8E23-C5C3E959FE97}"/>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solidFill>
                  <a:srgbClr val="FFFFFF"/>
                </a:solidFill>
              </a:defRPr>
            </a:lvl1pPr>
          </a:lstStyle>
          <a:p>
            <a:pPr rtl="0">
              <a:defRPr/>
            </a:pPr>
            <a:fld id="{45D06227-EE57-456B-896C-4041A3FEE958}"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B3EB0128-9781-DD37-E3C5-19ADFC2F7609}"/>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
        <p:nvSpPr>
          <p:cNvPr id="5" name="Footer Placeholder 5">
            <a:extLst>
              <a:ext uri="{FF2B5EF4-FFF2-40B4-BE49-F238E27FC236}">
                <a16:creationId xmlns:a16="http://schemas.microsoft.com/office/drawing/2014/main" id="{B0E3254D-0056-E7C9-EE2E-F1B189040D2C}"/>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Tree>
    <p:extLst>
      <p:ext uri="{BB962C8B-B14F-4D97-AF65-F5344CB8AC3E}">
        <p14:creationId xmlns:p14="http://schemas.microsoft.com/office/powerpoint/2010/main" val="2891162533"/>
      </p:ext>
    </p:extLst>
  </p:cSld>
  <p:clrMapOvr>
    <a:overrideClrMapping bg1="dk2" tx1="lt1" bg2="dk1" tx2="lt2" accent1="accent1" accent2="accent2" accent3="accent3" accent4="accent4" accent5="accent5" accent6="accent6" hlink="hlink" folHlink="folHlink"/>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5363A5F3-6DAC-1968-911D-2BF64B10E23C}"/>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F25F277F-F072-4FA0-99A5-F2EFAE627E1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9F6FAD8F-2200-914D-C650-B88D7123A728}"/>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05913CA7-14C1-5D3E-1220-379457125903}"/>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752771896"/>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lstStyle>
            <a:lvl1pPr algn="l">
              <a:defRPr sz="4000" b="1" cap="all"/>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rtl="0"/>
            <a:r>
              <a:rPr lang="cy-gb" noProof="0"/>
              <a:t>Click to edit Master text styles</a:t>
            </a:r>
          </a:p>
        </p:txBody>
      </p:sp>
      <p:sp>
        <p:nvSpPr>
          <p:cNvPr id="4" name="Rectangle 6">
            <a:extLst>
              <a:ext uri="{FF2B5EF4-FFF2-40B4-BE49-F238E27FC236}">
                <a16:creationId xmlns:a16="http://schemas.microsoft.com/office/drawing/2014/main" id="{76DABC25-A0AB-9AA6-C5D6-735EDC946EE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5C4EE5D3-FF41-4FEB-A995-A3F597FF106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26F20616-BBEA-6A60-124E-A044D0D77031}"/>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DF3A3551-6F74-604F-E3D0-51DFA4882E72}"/>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5464635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1DF27CD6-B090-5D36-23B6-C85E022F6F0C}"/>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D0864781-187B-4FA6-AFEA-DA1F8AF34FCF}"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FD978B0F-C62B-69D2-7181-E7F757353766}"/>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07FE94FA-545A-4660-CEC6-FD0A6051E207}"/>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68905236"/>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rtlCol="0"/>
          <a:lstStyle>
            <a:lvl1pPr>
              <a:defRPr/>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7" name="Slide Number Placeholder 6">
            <a:extLst>
              <a:ext uri="{FF2B5EF4-FFF2-40B4-BE49-F238E27FC236}">
                <a16:creationId xmlns:a16="http://schemas.microsoft.com/office/drawing/2014/main" id="{D1FC0A23-AD43-B6F0-3BEB-7D9266361F02}"/>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0DD2BB8D-E5F1-4DE3-9FB2-CF970BB73C3F}" type="slidenum">
              <a:rPr lang="en-GB" altLang="en-US"/>
              <a:pPr>
                <a:defRPr/>
              </a:pPr>
              <a:t>‹#›</a:t>
            </a:fld>
            <a:endParaRPr lang="en-GB" altLang="en-US"/>
          </a:p>
        </p:txBody>
      </p:sp>
      <p:sp>
        <p:nvSpPr>
          <p:cNvPr id="8" name="Rectangle 4">
            <a:extLst>
              <a:ext uri="{FF2B5EF4-FFF2-40B4-BE49-F238E27FC236}">
                <a16:creationId xmlns:a16="http://schemas.microsoft.com/office/drawing/2014/main" id="{6123665B-9AEB-934F-0AA6-9F15DEC0D73F}"/>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9" name="Rectangle 5">
            <a:extLst>
              <a:ext uri="{FF2B5EF4-FFF2-40B4-BE49-F238E27FC236}">
                <a16:creationId xmlns:a16="http://schemas.microsoft.com/office/drawing/2014/main" id="{F97870D0-5829-22A9-0BC3-FA82C9EAA3D9}"/>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98953792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4">
            <a:extLst>
              <a:ext uri="{FF2B5EF4-FFF2-40B4-BE49-F238E27FC236}">
                <a16:creationId xmlns:a16="http://schemas.microsoft.com/office/drawing/2014/main" id="{0103C931-903A-17BC-1307-3C3E231FDD2F}"/>
              </a:ext>
            </a:extLst>
          </p:cNvPr>
          <p:cNvSpPr>
            <a:spLocks noGrp="1" noChangeArrowheads="1"/>
          </p:cNvSpPr>
          <p:nvPr>
            <p:ph type="dt" sz="half" idx="10"/>
          </p:nvPr>
        </p:nvSpPr>
        <p:spPr/>
        <p:txBody>
          <a:bodyPr rtlCol="0"/>
          <a:lstStyle>
            <a:lvl1pPr>
              <a:defRPr/>
            </a:lvl1pPr>
          </a:lstStyle>
          <a:p>
            <a:pPr rtl="0">
              <a:defRPr/>
            </a:pPr>
            <a:endParaRPr lang="en-GB"/>
          </a:p>
        </p:txBody>
      </p:sp>
      <p:sp>
        <p:nvSpPr>
          <p:cNvPr id="5" name="Rectangle 5">
            <a:extLst>
              <a:ext uri="{FF2B5EF4-FFF2-40B4-BE49-F238E27FC236}">
                <a16:creationId xmlns:a16="http://schemas.microsoft.com/office/drawing/2014/main" id="{DB6EAF07-2D50-E811-35E4-11837D980E05}"/>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6" name="Rectangle 6">
            <a:extLst>
              <a:ext uri="{FF2B5EF4-FFF2-40B4-BE49-F238E27FC236}">
                <a16:creationId xmlns:a16="http://schemas.microsoft.com/office/drawing/2014/main" id="{1917F48B-4BB4-9116-07C3-9E65008C4174}"/>
              </a:ext>
            </a:extLst>
          </p:cNvPr>
          <p:cNvSpPr>
            <a:spLocks noGrp="1" noChangeArrowheads="1"/>
          </p:cNvSpPr>
          <p:nvPr>
            <p:ph type="sldNum" sz="quarter" idx="12"/>
          </p:nvPr>
        </p:nvSpPr>
        <p:spPr/>
        <p:txBody>
          <a:bodyPr rtlCol="0"/>
          <a:lstStyle>
            <a:lvl1pPr>
              <a:defRPr/>
            </a:lvl1pPr>
          </a:lstStyle>
          <a:p>
            <a:pPr rtl="0">
              <a:defRPr/>
            </a:pPr>
            <a:fld id="{F6284E61-E264-401C-A583-0AC7930DDCE1}" type="slidenum">
              <a:rPr lang="en-GB" altLang="en-US"/>
              <a:pPr>
                <a:defRPr/>
              </a:pPr>
              <a:t>‹#›</a:t>
            </a:fld>
            <a:endParaRPr lang="en-GB" altLang="en-US"/>
          </a:p>
        </p:txBody>
      </p:sp>
    </p:spTree>
    <p:extLst>
      <p:ext uri="{BB962C8B-B14F-4D97-AF65-F5344CB8AC3E}">
        <p14:creationId xmlns:p14="http://schemas.microsoft.com/office/powerpoint/2010/main" val="2495798326"/>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Rectangle 6">
            <a:extLst>
              <a:ext uri="{FF2B5EF4-FFF2-40B4-BE49-F238E27FC236}">
                <a16:creationId xmlns:a16="http://schemas.microsoft.com/office/drawing/2014/main" id="{F77F7287-1781-DCFA-92F3-8CCA62BD7DBA}"/>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2F24E1A0-36B7-4FE6-835D-797E9C06B410}" type="slidenum">
              <a:rPr lang="en-GB" altLang="en-US"/>
              <a:pPr>
                <a:defRPr/>
              </a:pPr>
              <a:t>‹#›</a:t>
            </a:fld>
            <a:endParaRPr lang="en-GB" altLang="en-US"/>
          </a:p>
        </p:txBody>
      </p:sp>
      <p:sp>
        <p:nvSpPr>
          <p:cNvPr id="4" name="Rectangle 4">
            <a:extLst>
              <a:ext uri="{FF2B5EF4-FFF2-40B4-BE49-F238E27FC236}">
                <a16:creationId xmlns:a16="http://schemas.microsoft.com/office/drawing/2014/main" id="{9E8CCA66-B718-9D49-8476-12B0C902B64B}"/>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5" name="Rectangle 5">
            <a:extLst>
              <a:ext uri="{FF2B5EF4-FFF2-40B4-BE49-F238E27FC236}">
                <a16:creationId xmlns:a16="http://schemas.microsoft.com/office/drawing/2014/main" id="{A36FE943-9643-F563-B97C-F1E1322434F9}"/>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282229960"/>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6642A9A1-B7C8-0C61-7C7F-BE1180A90574}"/>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42DF7A8B-C659-4C05-AF44-6F9DE8E092C2}" type="slidenum">
              <a:rPr lang="en-GB" altLang="en-US"/>
              <a:pPr>
                <a:defRPr/>
              </a:pPr>
              <a:t>‹#›</a:t>
            </a:fld>
            <a:endParaRPr lang="en-GB" altLang="en-US"/>
          </a:p>
        </p:txBody>
      </p:sp>
      <p:sp>
        <p:nvSpPr>
          <p:cNvPr id="3" name="Rectangle 4">
            <a:extLst>
              <a:ext uri="{FF2B5EF4-FFF2-40B4-BE49-F238E27FC236}">
                <a16:creationId xmlns:a16="http://schemas.microsoft.com/office/drawing/2014/main" id="{6A03D91C-B5DC-C6A3-450F-F5672D1BCB8B}"/>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4" name="Rectangle 5">
            <a:extLst>
              <a:ext uri="{FF2B5EF4-FFF2-40B4-BE49-F238E27FC236}">
                <a16:creationId xmlns:a16="http://schemas.microsoft.com/office/drawing/2014/main" id="{4C89AB7E-8429-15C7-01DF-EC3E14AF6BB3}"/>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69032049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pPr rtl="0"/>
            <a:r>
              <a:rPr lang="cy-gb"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D2CBD651-0DDF-FD64-7D90-384CD5C5CD2A}"/>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5B210958-8448-42AA-8798-A282F6BF64C6}"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3D96F1DD-C00F-F297-6E7F-06242932E9F3}"/>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1CB2B764-9118-3261-E981-8B755FFEB351}"/>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63139322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pPr rtl="0"/>
            <a:r>
              <a:rPr lang="cy-gb"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rtl="0"/>
            <a:endParaRPr lang="en-GB" altLang="en-US" noProof="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279DC638-80DF-D593-68AA-16F5FF8116C8}"/>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8E778F26-4F4C-4EBC-8AD8-349293AE0E71}"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C0AA3A5E-DB77-3362-604B-D8362119E3F5}"/>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ADF3DF9F-CA65-D4FA-0809-16C81B4CAD94}"/>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008165079"/>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2559EBC5-77BC-4466-A4C5-1FC4FB5B0335}"/>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4EC72D0E-13E5-4EC1-91B0-A43115E6F4F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E76AAC6-F04E-73D7-8C4F-1CCA9ADA668A}"/>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B3645512-C296-D334-5B77-4A166CF92066}"/>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286001603"/>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6D6ECF03-8109-0179-BFB7-02770774A0E3}"/>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75470B2F-751A-4B0E-B910-2C6F8A584330}"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11927A80-CB7B-072D-ABD0-18F562780234}"/>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311D0192-44F8-9058-7DE2-9DCB3C3FDC85}"/>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344113259"/>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D5027AC7-6052-A7EF-1631-890C88D59589}"/>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ADCFE4BD-9D78-47FD-80A3-617DB1934E73}"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4316C2CF-68F2-0E69-DC1F-7949C82393E0}"/>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B3F64B81-9AD2-1E97-C4B5-27CA959D3AAB}"/>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577683251"/>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77E14F87-2484-41C5-012E-C93977B65C95}"/>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73225854-F17D-4E6D-9D23-6B793AB54BFF}"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F93D3CAF-D8CF-CBE0-5E92-74F2ED5EC5D6}"/>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C6D7ECD7-9974-25FA-64DA-6F3D11EF90EE}"/>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900522346"/>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8D316988-CBBD-D728-31BB-B8EBB2A21B93}"/>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B33401B6-8FB5-4697-BD96-7E91F58DDE7C}"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99338CD-3B5C-E2C6-DC2A-E56BB7E78AE7}"/>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6B63ED29-9EB9-2907-4304-49BD2FE4C4FC}"/>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601567385"/>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373E1560-56DF-69C4-4A15-330768D638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rtlCol="0"/>
          <a:lstStyle>
            <a:lvl1pPr>
              <a:defRPr sz="5800"/>
            </a:lvl1pPr>
          </a:lstStyle>
          <a:p>
            <a:pPr lvl="0" rtl="0"/>
            <a:r>
              <a:rPr lang="cy-gb" noProof="0"/>
              <a:t>Click to edit Master </a:t>
            </a:r>
            <a:br>
              <a:rPr lang="en-GB" altLang="en-US" noProof="0"/>
            </a:br>
            <a:r>
              <a:rPr lang="cy-gb" noProof="0"/>
              <a:t>title style</a:t>
            </a:r>
          </a:p>
        </p:txBody>
      </p:sp>
      <p:sp>
        <p:nvSpPr>
          <p:cNvPr id="68611" name="Rectangle 3"/>
          <p:cNvSpPr>
            <a:spLocks noGrp="1" noChangeArrowheads="1"/>
          </p:cNvSpPr>
          <p:nvPr>
            <p:ph type="subTitle" idx="1"/>
          </p:nvPr>
        </p:nvSpPr>
        <p:spPr>
          <a:xfrm>
            <a:off x="381000" y="4113213"/>
            <a:ext cx="8382000" cy="1752600"/>
          </a:xfrm>
        </p:spPr>
        <p:txBody>
          <a:bodyPr rtlCol="0"/>
          <a:lstStyle>
            <a:lvl1pPr marL="0" indent="0">
              <a:buFontTx/>
              <a:buNone/>
              <a:defRPr/>
            </a:lvl1pPr>
          </a:lstStyle>
          <a:p>
            <a:pPr lvl="0" rtl="0"/>
            <a:r>
              <a:rPr lang="cy-gb" noProof="0"/>
              <a:t>Click to edit Master subtitle style</a:t>
            </a:r>
          </a:p>
        </p:txBody>
      </p:sp>
      <p:sp>
        <p:nvSpPr>
          <p:cNvPr id="3" name="Slide Number Placeholder 6">
            <a:extLst>
              <a:ext uri="{FF2B5EF4-FFF2-40B4-BE49-F238E27FC236}">
                <a16:creationId xmlns:a16="http://schemas.microsoft.com/office/drawing/2014/main" id="{53841DF3-A79C-BE17-3AC3-188F5CD32FE2}"/>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solidFill>
                  <a:srgbClr val="FFFFFF"/>
                </a:solidFill>
              </a:defRPr>
            </a:lvl1pPr>
          </a:lstStyle>
          <a:p>
            <a:pPr rtl="0">
              <a:defRPr/>
            </a:pPr>
            <a:fld id="{4659FD1F-69C8-4A48-8419-2D6EB22346C1}"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E5A028B7-4FB5-A7B9-68B2-5CD4E22BC48F}"/>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
        <p:nvSpPr>
          <p:cNvPr id="5" name="Footer Placeholder 5">
            <a:extLst>
              <a:ext uri="{FF2B5EF4-FFF2-40B4-BE49-F238E27FC236}">
                <a16:creationId xmlns:a16="http://schemas.microsoft.com/office/drawing/2014/main" id="{CE37535C-D3CE-CF75-2AD3-9302CC425951}"/>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Tree>
    <p:extLst>
      <p:ext uri="{BB962C8B-B14F-4D97-AF65-F5344CB8AC3E}">
        <p14:creationId xmlns:p14="http://schemas.microsoft.com/office/powerpoint/2010/main" val="1377432023"/>
      </p:ext>
    </p:extLst>
  </p:cSld>
  <p:clrMapOvr>
    <a:overrideClrMapping bg1="dk2" tx1="lt1" bg2="dk1" tx2="lt2" accent1="accent1" accent2="accent2" accent3="accent3" accent4="accent4" accent5="accent5" accent6="accent6" hlink="hlink" folHlink="folHlink"/>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lstStyle>
            <a:lvl1pPr algn="l">
              <a:defRPr sz="4000" b="1" cap="all"/>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rtl="0"/>
            <a:r>
              <a:rPr lang="cy-gb" noProof="0"/>
              <a:t>Click to edit Master text styles</a:t>
            </a:r>
          </a:p>
        </p:txBody>
      </p:sp>
      <p:sp>
        <p:nvSpPr>
          <p:cNvPr id="4" name="Rectangle 4">
            <a:extLst>
              <a:ext uri="{FF2B5EF4-FFF2-40B4-BE49-F238E27FC236}">
                <a16:creationId xmlns:a16="http://schemas.microsoft.com/office/drawing/2014/main" id="{7EAB5991-5ABC-DE70-DB09-87940CEEBC9E}"/>
              </a:ext>
            </a:extLst>
          </p:cNvPr>
          <p:cNvSpPr>
            <a:spLocks noGrp="1" noChangeArrowheads="1"/>
          </p:cNvSpPr>
          <p:nvPr>
            <p:ph type="dt" sz="half" idx="10"/>
          </p:nvPr>
        </p:nvSpPr>
        <p:spPr/>
        <p:txBody>
          <a:bodyPr rtlCol="0"/>
          <a:lstStyle>
            <a:lvl1pPr>
              <a:defRPr/>
            </a:lvl1pPr>
          </a:lstStyle>
          <a:p>
            <a:pPr rtl="0">
              <a:defRPr/>
            </a:pPr>
            <a:endParaRPr lang="en-GB"/>
          </a:p>
        </p:txBody>
      </p:sp>
      <p:sp>
        <p:nvSpPr>
          <p:cNvPr id="5" name="Rectangle 5">
            <a:extLst>
              <a:ext uri="{FF2B5EF4-FFF2-40B4-BE49-F238E27FC236}">
                <a16:creationId xmlns:a16="http://schemas.microsoft.com/office/drawing/2014/main" id="{A8F2BC58-B8B4-1F48-91F0-F17590913FA5}"/>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6" name="Rectangle 6">
            <a:extLst>
              <a:ext uri="{FF2B5EF4-FFF2-40B4-BE49-F238E27FC236}">
                <a16:creationId xmlns:a16="http://schemas.microsoft.com/office/drawing/2014/main" id="{697CA8CA-1780-8504-9772-3231A167A92E}"/>
              </a:ext>
            </a:extLst>
          </p:cNvPr>
          <p:cNvSpPr>
            <a:spLocks noGrp="1" noChangeArrowheads="1"/>
          </p:cNvSpPr>
          <p:nvPr>
            <p:ph type="sldNum" sz="quarter" idx="12"/>
          </p:nvPr>
        </p:nvSpPr>
        <p:spPr/>
        <p:txBody>
          <a:bodyPr rtlCol="0"/>
          <a:lstStyle>
            <a:lvl1pPr>
              <a:defRPr/>
            </a:lvl1pPr>
          </a:lstStyle>
          <a:p>
            <a:pPr rtl="0">
              <a:defRPr/>
            </a:pPr>
            <a:fld id="{20F65DF8-DD74-4255-81F8-546381237BD8}" type="slidenum">
              <a:rPr lang="en-GB" altLang="en-US"/>
              <a:pPr>
                <a:defRPr/>
              </a:pPr>
              <a:t>‹#›</a:t>
            </a:fld>
            <a:endParaRPr lang="en-GB" altLang="en-US"/>
          </a:p>
        </p:txBody>
      </p:sp>
    </p:spTree>
    <p:extLst>
      <p:ext uri="{BB962C8B-B14F-4D97-AF65-F5344CB8AC3E}">
        <p14:creationId xmlns:p14="http://schemas.microsoft.com/office/powerpoint/2010/main" val="3408693622"/>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B12C0A4E-D05D-F0C1-385A-400BD2DBCE19}"/>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3907C12E-E973-4CB7-9B79-97E1B1E6363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BC3EFC57-2CB0-CB0D-5E96-2094D50B27B3}"/>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F77F9586-308D-730D-2E49-35DE10E3A11B}"/>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75312479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lstStyle>
            <a:lvl1pPr algn="l">
              <a:defRPr sz="4000" b="1" cap="all"/>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rtl="0"/>
            <a:r>
              <a:rPr lang="cy-gb" noProof="0"/>
              <a:t>Click to edit Master text styles</a:t>
            </a:r>
          </a:p>
        </p:txBody>
      </p:sp>
      <p:sp>
        <p:nvSpPr>
          <p:cNvPr id="4" name="Rectangle 6">
            <a:extLst>
              <a:ext uri="{FF2B5EF4-FFF2-40B4-BE49-F238E27FC236}">
                <a16:creationId xmlns:a16="http://schemas.microsoft.com/office/drawing/2014/main" id="{5C7F3818-564E-B7D8-9C03-657764A4BC80}"/>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BF7B6BC0-0BF8-466B-8C34-565FE51D5314}"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BD88015F-6C6A-F965-8F50-B09B9E7C77D2}"/>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58315AA3-84D3-CCD8-1DCF-9129A4A39A95}"/>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087012934"/>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66368988-13AD-64DB-C44D-9DB6E9029013}"/>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F03C33CF-6B99-41F9-9943-FBEEC32436A4}"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B91E56FB-8C15-A937-759A-B58417FC0695}"/>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974338BB-0881-DB7E-D8F4-33C5F4427B91}"/>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566669651"/>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rtlCol="0"/>
          <a:lstStyle>
            <a:lvl1pPr>
              <a:defRPr/>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7" name="Slide Number Placeholder 6">
            <a:extLst>
              <a:ext uri="{FF2B5EF4-FFF2-40B4-BE49-F238E27FC236}">
                <a16:creationId xmlns:a16="http://schemas.microsoft.com/office/drawing/2014/main" id="{D618BAD6-AE12-6658-4AE8-C6F3E354A8B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141E2C04-FB49-4436-A01C-598CBEEDC921}" type="slidenum">
              <a:rPr lang="en-GB" altLang="en-US"/>
              <a:pPr>
                <a:defRPr/>
              </a:pPr>
              <a:t>‹#›</a:t>
            </a:fld>
            <a:endParaRPr lang="en-GB" altLang="en-US"/>
          </a:p>
        </p:txBody>
      </p:sp>
      <p:sp>
        <p:nvSpPr>
          <p:cNvPr id="8" name="Rectangle 4">
            <a:extLst>
              <a:ext uri="{FF2B5EF4-FFF2-40B4-BE49-F238E27FC236}">
                <a16:creationId xmlns:a16="http://schemas.microsoft.com/office/drawing/2014/main" id="{C9E1A35F-40B6-EB86-CC90-140162B2D28B}"/>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9" name="Rectangle 5">
            <a:extLst>
              <a:ext uri="{FF2B5EF4-FFF2-40B4-BE49-F238E27FC236}">
                <a16:creationId xmlns:a16="http://schemas.microsoft.com/office/drawing/2014/main" id="{B4E186CD-C37A-7144-C0D5-D8D2749EF2FB}"/>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183037007"/>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Rectangle 6">
            <a:extLst>
              <a:ext uri="{FF2B5EF4-FFF2-40B4-BE49-F238E27FC236}">
                <a16:creationId xmlns:a16="http://schemas.microsoft.com/office/drawing/2014/main" id="{9EF5C03C-A835-CEAA-7788-47C755C2C843}"/>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A4050535-5EC7-48AD-B31E-B6BEC9AF48E8}" type="slidenum">
              <a:rPr lang="en-GB" altLang="en-US"/>
              <a:pPr>
                <a:defRPr/>
              </a:pPr>
              <a:t>‹#›</a:t>
            </a:fld>
            <a:endParaRPr lang="en-GB" altLang="en-US"/>
          </a:p>
        </p:txBody>
      </p:sp>
      <p:sp>
        <p:nvSpPr>
          <p:cNvPr id="4" name="Rectangle 4">
            <a:extLst>
              <a:ext uri="{FF2B5EF4-FFF2-40B4-BE49-F238E27FC236}">
                <a16:creationId xmlns:a16="http://schemas.microsoft.com/office/drawing/2014/main" id="{18F76BEE-AADC-29B5-11AB-C62280F2E9B9}"/>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5" name="Rectangle 5">
            <a:extLst>
              <a:ext uri="{FF2B5EF4-FFF2-40B4-BE49-F238E27FC236}">
                <a16:creationId xmlns:a16="http://schemas.microsoft.com/office/drawing/2014/main" id="{FFE0BCA2-1140-905C-42AA-9AD4C27CF03A}"/>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671192788"/>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542630EB-0387-6DDC-83C2-73D5EF6D5EA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3A1FA2C0-FFDC-47BB-AC4A-EDF68B19B13F}" type="slidenum">
              <a:rPr lang="en-GB" altLang="en-US"/>
              <a:pPr>
                <a:defRPr/>
              </a:pPr>
              <a:t>‹#›</a:t>
            </a:fld>
            <a:endParaRPr lang="en-GB" altLang="en-US"/>
          </a:p>
        </p:txBody>
      </p:sp>
      <p:sp>
        <p:nvSpPr>
          <p:cNvPr id="3" name="Rectangle 4">
            <a:extLst>
              <a:ext uri="{FF2B5EF4-FFF2-40B4-BE49-F238E27FC236}">
                <a16:creationId xmlns:a16="http://schemas.microsoft.com/office/drawing/2014/main" id="{CEED4029-7303-A82A-44F9-E514D249D92E}"/>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4" name="Rectangle 5">
            <a:extLst>
              <a:ext uri="{FF2B5EF4-FFF2-40B4-BE49-F238E27FC236}">
                <a16:creationId xmlns:a16="http://schemas.microsoft.com/office/drawing/2014/main" id="{127D8204-9A8F-6FC2-3CB7-E2F9D33FB857}"/>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56845618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pPr rtl="0"/>
            <a:r>
              <a:rPr lang="cy-gb"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D8D2499A-049D-EB75-3509-E7E6D280C31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96D33973-9437-433C-9A0D-211B42867DCF}"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DB3BB6C7-6FD5-2EE7-3D6F-F00260B61955}"/>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63C906EE-8E84-3B1E-F99D-E0170FD67150}"/>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4144959"/>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pPr rtl="0"/>
            <a:r>
              <a:rPr lang="cy-gb"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rtl="0"/>
            <a:endParaRPr lang="en-GB" altLang="en-US" noProof="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8E341EF9-6C7C-F239-1121-B8D916469809}"/>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936E3472-DEA2-4946-A835-A884056FD5EB}"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87F4F5B4-4DDA-0CDE-87FE-2B96FFE90C55}"/>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30E2A086-C384-8079-6D5D-93161C271966}"/>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877959754"/>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77789FF4-AC7E-A2F4-0A06-090494948092}"/>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D73FD6E7-64E5-437F-B237-F1181AB7726A}"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11C81988-CC76-A47F-D868-BCAF0949BEFF}"/>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4C6DCE5B-1618-E7C8-EB9F-C2F41D6D6B82}"/>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364163646"/>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2658C8F0-E64B-82A4-AA28-C0AACE6BADF0}"/>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1CC6670C-A653-479D-BF29-11CA09DB60EC}"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DC4B06D0-8941-D3AF-CA0E-C8E19A9165D6}"/>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EB8231AE-4D7B-84D5-45BA-A3DD3EF8B566}"/>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90099749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Date Placeholder 1">
            <a:extLst>
              <a:ext uri="{FF2B5EF4-FFF2-40B4-BE49-F238E27FC236}">
                <a16:creationId xmlns:a16="http://schemas.microsoft.com/office/drawing/2014/main" id="{CE192253-A11F-94C4-F93E-FB071BCB6FFB}"/>
              </a:ext>
            </a:extLst>
          </p:cNvPr>
          <p:cNvSpPr>
            <a:spLocks noGrp="1" noChangeArrowheads="1"/>
          </p:cNvSpPr>
          <p:nvPr>
            <p:ph type="dt" sz="half" idx="10"/>
          </p:nvPr>
        </p:nvSpPr>
        <p:spPr/>
        <p:txBody>
          <a:bodyPr rtlCol="0"/>
          <a:lstStyle>
            <a:lvl1pPr>
              <a:defRPr/>
            </a:lvl1pPr>
          </a:lstStyle>
          <a:p>
            <a:pPr rtl="0">
              <a:defRPr/>
            </a:pPr>
            <a:endParaRPr lang="en-GB"/>
          </a:p>
        </p:txBody>
      </p:sp>
      <p:sp>
        <p:nvSpPr>
          <p:cNvPr id="6" name="Footer Placeholder 2">
            <a:extLst>
              <a:ext uri="{FF2B5EF4-FFF2-40B4-BE49-F238E27FC236}">
                <a16:creationId xmlns:a16="http://schemas.microsoft.com/office/drawing/2014/main" id="{76B8C64C-B098-49E1-554E-2402DB017FC7}"/>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7" name="Slide Number Placeholder 3">
            <a:extLst>
              <a:ext uri="{FF2B5EF4-FFF2-40B4-BE49-F238E27FC236}">
                <a16:creationId xmlns:a16="http://schemas.microsoft.com/office/drawing/2014/main" id="{B81C1FBA-BE22-6BED-4E8E-31037763616E}"/>
              </a:ext>
            </a:extLst>
          </p:cNvPr>
          <p:cNvSpPr>
            <a:spLocks noGrp="1" noChangeArrowheads="1"/>
          </p:cNvSpPr>
          <p:nvPr>
            <p:ph type="sldNum" sz="quarter" idx="12"/>
          </p:nvPr>
        </p:nvSpPr>
        <p:spPr/>
        <p:txBody>
          <a:bodyPr rtlCol="0"/>
          <a:lstStyle>
            <a:lvl1pPr>
              <a:defRPr/>
            </a:lvl1pPr>
          </a:lstStyle>
          <a:p>
            <a:pPr rtl="0">
              <a:defRPr/>
            </a:pPr>
            <a:fld id="{59FB2090-A0F2-4833-814B-4A96FA5A2E9F}" type="slidenum">
              <a:rPr lang="en-GB" altLang="en-US"/>
              <a:pPr>
                <a:defRPr/>
              </a:pPr>
              <a:t>‹#›</a:t>
            </a:fld>
            <a:endParaRPr lang="en-GB" altLang="en-US"/>
          </a:p>
        </p:txBody>
      </p:sp>
    </p:spTree>
    <p:extLst>
      <p:ext uri="{BB962C8B-B14F-4D97-AF65-F5344CB8AC3E}">
        <p14:creationId xmlns:p14="http://schemas.microsoft.com/office/powerpoint/2010/main" val="3929924608"/>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94BB56F9-D24E-5D16-BB6A-0F462C2FCAA0}"/>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FB218804-11A0-4E03-B578-B985CA018769}"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98950E64-517A-2EA1-1696-8A41ECEB0C3A}"/>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5A31739B-A54A-3822-97DE-9D065061A87C}"/>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4221343154"/>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5A509BFB-2E5E-A649-7FBE-1DF27C3A8AD1}"/>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8A69FEFC-A459-4E5C-9EA8-6FFB9DEA8074}"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BF36309A-3A18-E443-27B8-9D414E05DDDE}"/>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901AF080-6A0F-D087-C5FA-5B8E848B0342}"/>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72669064"/>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4F631D41-DCE1-EC88-213F-7777D62CEAB9}"/>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AA37A892-C102-41C2-A855-DC3511A6F4C5}"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75E310B-4707-1E2C-118E-B11C235C8FCB}"/>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A747A6AE-0681-5E25-BF4C-4BB794D4AC8D}"/>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19498301"/>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8BED8141-ED54-1E45-56FC-FCFBC7B15D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rtlCol="0"/>
          <a:lstStyle>
            <a:lvl1pPr>
              <a:defRPr sz="5800"/>
            </a:lvl1pPr>
          </a:lstStyle>
          <a:p>
            <a:pPr lvl="0" rtl="0"/>
            <a:r>
              <a:rPr lang="cy-gb" noProof="0"/>
              <a:t>Click to edit Master </a:t>
            </a:r>
            <a:br>
              <a:rPr lang="en-GB" altLang="en-US" noProof="0"/>
            </a:br>
            <a:r>
              <a:rPr lang="cy-gb" noProof="0"/>
              <a:t>title style</a:t>
            </a:r>
          </a:p>
        </p:txBody>
      </p:sp>
      <p:sp>
        <p:nvSpPr>
          <p:cNvPr id="68611" name="Rectangle 3"/>
          <p:cNvSpPr>
            <a:spLocks noGrp="1" noChangeArrowheads="1"/>
          </p:cNvSpPr>
          <p:nvPr>
            <p:ph type="subTitle" idx="1"/>
          </p:nvPr>
        </p:nvSpPr>
        <p:spPr>
          <a:xfrm>
            <a:off x="381000" y="4113213"/>
            <a:ext cx="8382000" cy="1752600"/>
          </a:xfrm>
        </p:spPr>
        <p:txBody>
          <a:bodyPr rtlCol="0"/>
          <a:lstStyle>
            <a:lvl1pPr marL="0" indent="0">
              <a:buFontTx/>
              <a:buNone/>
              <a:defRPr/>
            </a:lvl1pPr>
          </a:lstStyle>
          <a:p>
            <a:pPr lvl="0" rtl="0"/>
            <a:r>
              <a:rPr lang="cy-gb" noProof="0"/>
              <a:t>Click to edit Master subtitle style</a:t>
            </a:r>
          </a:p>
        </p:txBody>
      </p:sp>
      <p:sp>
        <p:nvSpPr>
          <p:cNvPr id="3" name="Slide Number Placeholder 6">
            <a:extLst>
              <a:ext uri="{FF2B5EF4-FFF2-40B4-BE49-F238E27FC236}">
                <a16:creationId xmlns:a16="http://schemas.microsoft.com/office/drawing/2014/main" id="{A9A8BBDF-3730-A9EE-6FE6-D31BA47CE2E7}"/>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solidFill>
                  <a:srgbClr val="FFFFFF"/>
                </a:solidFill>
              </a:defRPr>
            </a:lvl1pPr>
          </a:lstStyle>
          <a:p>
            <a:pPr rtl="0">
              <a:defRPr/>
            </a:pPr>
            <a:fld id="{90C7BB7C-EB8E-43BA-8880-16AF96F245E7}"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DC876BE8-B367-1EFD-0E4C-32601D02D17A}"/>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
        <p:nvSpPr>
          <p:cNvPr id="5" name="Footer Placeholder 5">
            <a:extLst>
              <a:ext uri="{FF2B5EF4-FFF2-40B4-BE49-F238E27FC236}">
                <a16:creationId xmlns:a16="http://schemas.microsoft.com/office/drawing/2014/main" id="{E8077FBD-DAA7-45B1-F559-E9A12D4F2115}"/>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Tree>
    <p:extLst>
      <p:ext uri="{BB962C8B-B14F-4D97-AF65-F5344CB8AC3E}">
        <p14:creationId xmlns:p14="http://schemas.microsoft.com/office/powerpoint/2010/main" val="2894100714"/>
      </p:ext>
    </p:extLst>
  </p:cSld>
  <p:clrMapOvr>
    <a:overrideClrMapping bg1="dk2" tx1="lt1" bg2="dk1" tx2="lt2" accent1="accent1" accent2="accent2" accent3="accent3" accent4="accent4" accent5="accent5" accent6="accent6" hlink="hlink" folHlink="folHlink"/>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54768ACF-015E-214A-2A63-A5E17D9157CA}"/>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44B4F4DE-6416-482B-871C-A1C6CCEFAA81}"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EFD051BE-3B13-8C9D-0348-68A111EC4407}"/>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817ED119-DA17-25E3-CF7B-E26D0A895B66}"/>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318044501"/>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lstStyle>
            <a:lvl1pPr algn="l">
              <a:defRPr sz="4000" b="1" cap="all"/>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rtl="0"/>
            <a:r>
              <a:rPr lang="cy-gb" noProof="0"/>
              <a:t>Click to edit Master text styles</a:t>
            </a:r>
          </a:p>
        </p:txBody>
      </p:sp>
      <p:sp>
        <p:nvSpPr>
          <p:cNvPr id="4" name="Rectangle 6">
            <a:extLst>
              <a:ext uri="{FF2B5EF4-FFF2-40B4-BE49-F238E27FC236}">
                <a16:creationId xmlns:a16="http://schemas.microsoft.com/office/drawing/2014/main" id="{67ABF492-4552-86B0-F465-5D31C559A04A}"/>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93D969AF-86EF-49F9-8A9E-E616441C0446}"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CBFDDF30-E813-522D-B7A7-6AE9F666E84A}"/>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C2DA76BF-B893-8136-F717-4193F87E4642}"/>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938165553"/>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4B293AD5-BA99-333F-E64B-D7300C5E9508}"/>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B64F8E78-D12A-4B35-97C6-DD333E355946}"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547D8A6F-4862-BF26-1EA7-58B3CD951810}"/>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64B33F52-A6C7-994C-443F-1153DE315614}"/>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430357486"/>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rtlCol="0"/>
          <a:lstStyle>
            <a:lvl1pPr>
              <a:defRPr/>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7" name="Slide Number Placeholder 6">
            <a:extLst>
              <a:ext uri="{FF2B5EF4-FFF2-40B4-BE49-F238E27FC236}">
                <a16:creationId xmlns:a16="http://schemas.microsoft.com/office/drawing/2014/main" id="{B957ECF3-06F8-7318-9A87-DB215B16F84F}"/>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E91AC3D2-C73A-42B7-BBF2-67CA86FD5537}" type="slidenum">
              <a:rPr lang="en-GB" altLang="en-US"/>
              <a:pPr>
                <a:defRPr/>
              </a:pPr>
              <a:t>‹#›</a:t>
            </a:fld>
            <a:endParaRPr lang="en-GB" altLang="en-US"/>
          </a:p>
        </p:txBody>
      </p:sp>
      <p:sp>
        <p:nvSpPr>
          <p:cNvPr id="8" name="Rectangle 4">
            <a:extLst>
              <a:ext uri="{FF2B5EF4-FFF2-40B4-BE49-F238E27FC236}">
                <a16:creationId xmlns:a16="http://schemas.microsoft.com/office/drawing/2014/main" id="{DD576ED6-9D20-6B6B-64F4-94067E9A3B01}"/>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9" name="Rectangle 5">
            <a:extLst>
              <a:ext uri="{FF2B5EF4-FFF2-40B4-BE49-F238E27FC236}">
                <a16:creationId xmlns:a16="http://schemas.microsoft.com/office/drawing/2014/main" id="{2BB927D2-2983-AFCA-C55A-BB2F6000AF08}"/>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495995363"/>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Rectangle 6">
            <a:extLst>
              <a:ext uri="{FF2B5EF4-FFF2-40B4-BE49-F238E27FC236}">
                <a16:creationId xmlns:a16="http://schemas.microsoft.com/office/drawing/2014/main" id="{303CA5DA-391B-C492-A439-48F2E57124D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7869B0AC-A7EA-46A1-A21E-A8DBC08381B9}" type="slidenum">
              <a:rPr lang="en-GB" altLang="en-US"/>
              <a:pPr>
                <a:defRPr/>
              </a:pPr>
              <a:t>‹#›</a:t>
            </a:fld>
            <a:endParaRPr lang="en-GB" altLang="en-US"/>
          </a:p>
        </p:txBody>
      </p:sp>
      <p:sp>
        <p:nvSpPr>
          <p:cNvPr id="4" name="Rectangle 4">
            <a:extLst>
              <a:ext uri="{FF2B5EF4-FFF2-40B4-BE49-F238E27FC236}">
                <a16:creationId xmlns:a16="http://schemas.microsoft.com/office/drawing/2014/main" id="{9040F9FE-2E19-2F28-2CF9-89DFBFA13E15}"/>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5" name="Rectangle 5">
            <a:extLst>
              <a:ext uri="{FF2B5EF4-FFF2-40B4-BE49-F238E27FC236}">
                <a16:creationId xmlns:a16="http://schemas.microsoft.com/office/drawing/2014/main" id="{72D814F1-3AF6-69B0-EF9D-5F6E87852193}"/>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47049919"/>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2D5A00D8-8920-CA4B-4C1E-5010465366E0}"/>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C6CFE608-FE1E-447F-BA32-CF54501AEDF1}" type="slidenum">
              <a:rPr lang="en-GB" altLang="en-US"/>
              <a:pPr>
                <a:defRPr/>
              </a:pPr>
              <a:t>‹#›</a:t>
            </a:fld>
            <a:endParaRPr lang="en-GB" altLang="en-US"/>
          </a:p>
        </p:txBody>
      </p:sp>
      <p:sp>
        <p:nvSpPr>
          <p:cNvPr id="3" name="Rectangle 4">
            <a:extLst>
              <a:ext uri="{FF2B5EF4-FFF2-40B4-BE49-F238E27FC236}">
                <a16:creationId xmlns:a16="http://schemas.microsoft.com/office/drawing/2014/main" id="{239C8C34-B429-6A4F-5FE1-AADBF6C95C9D}"/>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4" name="Rectangle 5">
            <a:extLst>
              <a:ext uri="{FF2B5EF4-FFF2-40B4-BE49-F238E27FC236}">
                <a16:creationId xmlns:a16="http://schemas.microsoft.com/office/drawing/2014/main" id="{590C2076-60FF-C5B4-3F9E-18AE132E347F}"/>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52730687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rtlCol="0"/>
          <a:lstStyle>
            <a:lvl1pPr>
              <a:defRPr/>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7" name="Rectangle 4">
            <a:extLst>
              <a:ext uri="{FF2B5EF4-FFF2-40B4-BE49-F238E27FC236}">
                <a16:creationId xmlns:a16="http://schemas.microsoft.com/office/drawing/2014/main" id="{587B9AD1-63FF-B710-F643-30C731A508F9}"/>
              </a:ext>
            </a:extLst>
          </p:cNvPr>
          <p:cNvSpPr>
            <a:spLocks noGrp="1" noChangeArrowheads="1"/>
          </p:cNvSpPr>
          <p:nvPr>
            <p:ph type="dt" sz="half" idx="10"/>
          </p:nvPr>
        </p:nvSpPr>
        <p:spPr/>
        <p:txBody>
          <a:bodyPr rtlCol="0"/>
          <a:lstStyle>
            <a:lvl1pPr>
              <a:defRPr/>
            </a:lvl1pPr>
          </a:lstStyle>
          <a:p>
            <a:pPr rtl="0">
              <a:defRPr/>
            </a:pPr>
            <a:endParaRPr lang="en-GB"/>
          </a:p>
        </p:txBody>
      </p:sp>
      <p:sp>
        <p:nvSpPr>
          <p:cNvPr id="8" name="Rectangle 5">
            <a:extLst>
              <a:ext uri="{FF2B5EF4-FFF2-40B4-BE49-F238E27FC236}">
                <a16:creationId xmlns:a16="http://schemas.microsoft.com/office/drawing/2014/main" id="{6699BF55-7275-CE44-8668-41F0F74F5E2F}"/>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9" name="Rectangle 6">
            <a:extLst>
              <a:ext uri="{FF2B5EF4-FFF2-40B4-BE49-F238E27FC236}">
                <a16:creationId xmlns:a16="http://schemas.microsoft.com/office/drawing/2014/main" id="{1DABED82-3728-AC37-4430-0253273BAAB9}"/>
              </a:ext>
            </a:extLst>
          </p:cNvPr>
          <p:cNvSpPr>
            <a:spLocks noGrp="1" noChangeArrowheads="1"/>
          </p:cNvSpPr>
          <p:nvPr>
            <p:ph type="sldNum" sz="quarter" idx="12"/>
          </p:nvPr>
        </p:nvSpPr>
        <p:spPr/>
        <p:txBody>
          <a:bodyPr rtlCol="0"/>
          <a:lstStyle>
            <a:lvl1pPr>
              <a:defRPr/>
            </a:lvl1pPr>
          </a:lstStyle>
          <a:p>
            <a:pPr rtl="0">
              <a:defRPr/>
            </a:pPr>
            <a:fld id="{751A5E24-1172-4B7D-BA0B-13835772BCD8}" type="slidenum">
              <a:rPr lang="en-GB" altLang="en-US"/>
              <a:pPr>
                <a:defRPr/>
              </a:pPr>
              <a:t>‹#›</a:t>
            </a:fld>
            <a:endParaRPr lang="en-GB" altLang="en-US"/>
          </a:p>
        </p:txBody>
      </p:sp>
    </p:spTree>
    <p:extLst>
      <p:ext uri="{BB962C8B-B14F-4D97-AF65-F5344CB8AC3E}">
        <p14:creationId xmlns:p14="http://schemas.microsoft.com/office/powerpoint/2010/main" val="2985434357"/>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pPr rtl="0"/>
            <a:r>
              <a:rPr lang="cy-gb"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D150552D-314F-E8CF-2DC7-41D24C6A7680}"/>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EF4FD5CF-0206-4436-844A-41C624B56420}"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D46AEE87-2D52-B494-256D-DD7A2448EC4F}"/>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CF13F046-1C21-AA6D-31BC-4E1AE6788A9E}"/>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57051097"/>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pPr rtl="0"/>
            <a:r>
              <a:rPr lang="cy-gb"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rtl="0"/>
            <a:endParaRPr lang="en-GB" altLang="en-US" noProof="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11651535-8D7C-4377-951C-3643265DFB0C}"/>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34C21E9A-8BC4-426C-B6F5-6E1871FD8188}"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3E005915-53B8-02CB-0421-00BA4B2E6872}"/>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59CA5BAF-FE2F-E61A-60C7-8809EFE60664}"/>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160956128"/>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000353F8-63D2-0531-8A9D-F357644D92C8}"/>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2E6380F3-B126-4659-890B-055623BC3C5D}"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E11E18A0-E5B5-920C-44C8-44866C20319E}"/>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FBB434DF-6729-67D1-49C6-76A4CED8E2FF}"/>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296842435"/>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3002EAE8-7174-6CDA-5520-8E72AC6AEC4C}"/>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B01FF4FD-2870-43CB-8221-7552B0325BA3}"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4E77E32C-55A0-BDE4-1CA2-24B124D796FC}"/>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B257097B-9E0E-4673-F527-688701BB9947}"/>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080224724"/>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F8CF197D-6F73-43F0-F0A8-8D75EC94CB0E}"/>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726D5F9B-9E61-4FEA-BE7A-742BD66952F4}"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DA9479AC-41B1-41E2-CCD0-2655F154825E}"/>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9C99C4B0-52FB-E6EE-3CAB-DC7E41F03969}"/>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38190673"/>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7C8B0544-0435-C93F-2EF2-4060A7BA1BC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79C4D557-3B06-4E1B-9EB5-2AA76B9DA2F5}"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B8B9BD37-EB7E-8D83-E66D-664E4086EC5A}"/>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1C348F31-4C12-D9B7-A0B9-5BBB850BE501}"/>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47221651"/>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929E48FC-E3F9-6832-2069-A43854C4D6F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C69799BB-1660-4AC2-961F-2383729EE07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413B389-B197-9E6C-11DE-CB0D31F536BE}"/>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CB4A9433-BA07-770E-C732-D5EBA4DBAB50}"/>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776879626"/>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015C7B10-5BB9-3C44-DF8A-582082B08F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rtlCol="0"/>
          <a:lstStyle>
            <a:lvl1pPr>
              <a:defRPr sz="5800"/>
            </a:lvl1pPr>
          </a:lstStyle>
          <a:p>
            <a:pPr lvl="0" rtl="0"/>
            <a:r>
              <a:rPr lang="cy-gb" noProof="0"/>
              <a:t>Click to edit Master </a:t>
            </a:r>
            <a:br>
              <a:rPr lang="en-GB" altLang="en-US" noProof="0"/>
            </a:br>
            <a:r>
              <a:rPr lang="cy-gb" noProof="0"/>
              <a:t>title style</a:t>
            </a:r>
          </a:p>
        </p:txBody>
      </p:sp>
      <p:sp>
        <p:nvSpPr>
          <p:cNvPr id="68611" name="Rectangle 3"/>
          <p:cNvSpPr>
            <a:spLocks noGrp="1" noChangeArrowheads="1"/>
          </p:cNvSpPr>
          <p:nvPr>
            <p:ph type="subTitle" idx="1"/>
          </p:nvPr>
        </p:nvSpPr>
        <p:spPr>
          <a:xfrm>
            <a:off x="381000" y="4113213"/>
            <a:ext cx="8382000" cy="1752600"/>
          </a:xfrm>
        </p:spPr>
        <p:txBody>
          <a:bodyPr rtlCol="0"/>
          <a:lstStyle>
            <a:lvl1pPr marL="0" indent="0">
              <a:buFontTx/>
              <a:buNone/>
              <a:defRPr/>
            </a:lvl1pPr>
          </a:lstStyle>
          <a:p>
            <a:pPr lvl="0" rtl="0"/>
            <a:r>
              <a:rPr lang="cy-gb" noProof="0"/>
              <a:t>Click to edit Master subtitle style</a:t>
            </a:r>
          </a:p>
        </p:txBody>
      </p:sp>
      <p:sp>
        <p:nvSpPr>
          <p:cNvPr id="3" name="Slide Number Placeholder 6">
            <a:extLst>
              <a:ext uri="{FF2B5EF4-FFF2-40B4-BE49-F238E27FC236}">
                <a16:creationId xmlns:a16="http://schemas.microsoft.com/office/drawing/2014/main" id="{BA3DBB0F-ADF9-1995-E897-99E8BBE26BA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solidFill>
                  <a:srgbClr val="FFFFFF"/>
                </a:solidFill>
              </a:defRPr>
            </a:lvl1pPr>
          </a:lstStyle>
          <a:p>
            <a:pPr rtl="0">
              <a:defRPr/>
            </a:pPr>
            <a:fld id="{6C963825-DB83-4E8A-AFB1-5F41625189E2}"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6BC14B9A-0E9B-1872-355F-F047B8D86C67}"/>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
        <p:nvSpPr>
          <p:cNvPr id="5" name="Footer Placeholder 5">
            <a:extLst>
              <a:ext uri="{FF2B5EF4-FFF2-40B4-BE49-F238E27FC236}">
                <a16:creationId xmlns:a16="http://schemas.microsoft.com/office/drawing/2014/main" id="{975E5D49-97C3-E4ED-9ABC-EAF249E1E94E}"/>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Tree>
    <p:extLst>
      <p:ext uri="{BB962C8B-B14F-4D97-AF65-F5344CB8AC3E}">
        <p14:creationId xmlns:p14="http://schemas.microsoft.com/office/powerpoint/2010/main" val="259743872"/>
      </p:ext>
    </p:extLst>
  </p:cSld>
  <p:clrMapOvr>
    <a:overrideClrMapping bg1="dk2" tx1="lt1" bg2="dk1" tx2="lt2" accent1="accent1" accent2="accent2" accent3="accent3" accent4="accent4" accent5="accent5" accent6="accent6" hlink="hlink" folHlink="folHlink"/>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C26F829C-B438-DCB6-5808-731660755A2B}"/>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D7B11035-E9E5-4009-B131-B1775DA4E923}"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749AF58E-4858-B0B5-0853-7CF050F64EA5}"/>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AF27DDF7-7F8F-EAC4-ADCF-1732B9E2AE19}"/>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635571648"/>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lstStyle>
            <a:lvl1pPr algn="l">
              <a:defRPr sz="4000" b="1" cap="all"/>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rtl="0"/>
            <a:r>
              <a:rPr lang="cy-gb" noProof="0"/>
              <a:t>Click to edit Master text styles</a:t>
            </a:r>
          </a:p>
        </p:txBody>
      </p:sp>
      <p:sp>
        <p:nvSpPr>
          <p:cNvPr id="4" name="Rectangle 6">
            <a:extLst>
              <a:ext uri="{FF2B5EF4-FFF2-40B4-BE49-F238E27FC236}">
                <a16:creationId xmlns:a16="http://schemas.microsoft.com/office/drawing/2014/main" id="{44D74C32-218C-A51E-CE34-EB38AAD142D3}"/>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A7503FAD-51B7-490D-AA61-898516F77F9F}"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92CD33ED-59CC-9E05-8246-DBB563B7BEFD}"/>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6AC3E55D-8A50-002A-3439-52F1EB942BC5}"/>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51530176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Rectangle 4">
            <a:extLst>
              <a:ext uri="{FF2B5EF4-FFF2-40B4-BE49-F238E27FC236}">
                <a16:creationId xmlns:a16="http://schemas.microsoft.com/office/drawing/2014/main" id="{CF19ECFD-0F44-CD4B-1E05-AB4F3A901432}"/>
              </a:ext>
            </a:extLst>
          </p:cNvPr>
          <p:cNvSpPr>
            <a:spLocks noGrp="1" noChangeArrowheads="1"/>
          </p:cNvSpPr>
          <p:nvPr>
            <p:ph type="dt" sz="half" idx="10"/>
          </p:nvPr>
        </p:nvSpPr>
        <p:spPr/>
        <p:txBody>
          <a:bodyPr rtlCol="0"/>
          <a:lstStyle>
            <a:lvl1pPr>
              <a:defRPr/>
            </a:lvl1pPr>
          </a:lstStyle>
          <a:p>
            <a:pPr rtl="0">
              <a:defRPr/>
            </a:pPr>
            <a:endParaRPr lang="en-GB"/>
          </a:p>
        </p:txBody>
      </p:sp>
      <p:sp>
        <p:nvSpPr>
          <p:cNvPr id="4" name="Rectangle 5">
            <a:extLst>
              <a:ext uri="{FF2B5EF4-FFF2-40B4-BE49-F238E27FC236}">
                <a16:creationId xmlns:a16="http://schemas.microsoft.com/office/drawing/2014/main" id="{8B48CC70-DE11-F0E2-8F8A-65340EC8DB74}"/>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5" name="Rectangle 6">
            <a:extLst>
              <a:ext uri="{FF2B5EF4-FFF2-40B4-BE49-F238E27FC236}">
                <a16:creationId xmlns:a16="http://schemas.microsoft.com/office/drawing/2014/main" id="{E51D41F9-CA24-E5D0-58AF-ECEA51F316B9}"/>
              </a:ext>
            </a:extLst>
          </p:cNvPr>
          <p:cNvSpPr>
            <a:spLocks noGrp="1" noChangeArrowheads="1"/>
          </p:cNvSpPr>
          <p:nvPr>
            <p:ph type="sldNum" sz="quarter" idx="12"/>
          </p:nvPr>
        </p:nvSpPr>
        <p:spPr/>
        <p:txBody>
          <a:bodyPr rtlCol="0"/>
          <a:lstStyle>
            <a:lvl1pPr>
              <a:defRPr/>
            </a:lvl1pPr>
          </a:lstStyle>
          <a:p>
            <a:pPr rtl="0">
              <a:defRPr/>
            </a:pPr>
            <a:fld id="{5B932DE4-D6D8-42BD-A719-2FD885A0BBD6}" type="slidenum">
              <a:rPr lang="en-GB" altLang="en-US"/>
              <a:pPr>
                <a:defRPr/>
              </a:pPr>
              <a:t>‹#›</a:t>
            </a:fld>
            <a:endParaRPr lang="en-GB" altLang="en-US"/>
          </a:p>
        </p:txBody>
      </p:sp>
    </p:spTree>
    <p:extLst>
      <p:ext uri="{BB962C8B-B14F-4D97-AF65-F5344CB8AC3E}">
        <p14:creationId xmlns:p14="http://schemas.microsoft.com/office/powerpoint/2010/main" val="2560198586"/>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3CDD924E-67BD-83B2-B43D-9018704FDFDE}"/>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1653119D-BA20-4B64-ADEB-B9B1B1DC11AC}"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093DD39F-F7F7-D067-8C09-3A5589182F22}"/>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9E3BEE7A-B449-503A-B7D5-3ECF3301F489}"/>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757612937"/>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rtlCol="0"/>
          <a:lstStyle>
            <a:lvl1pPr>
              <a:defRPr/>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7" name="Slide Number Placeholder 6">
            <a:extLst>
              <a:ext uri="{FF2B5EF4-FFF2-40B4-BE49-F238E27FC236}">
                <a16:creationId xmlns:a16="http://schemas.microsoft.com/office/drawing/2014/main" id="{74952321-0D83-CAB8-52A6-A1F5AF650544}"/>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F2F7FC8C-EAD4-4C87-9DBE-CCC550373FDE}" type="slidenum">
              <a:rPr lang="en-GB" altLang="en-US"/>
              <a:pPr>
                <a:defRPr/>
              </a:pPr>
              <a:t>‹#›</a:t>
            </a:fld>
            <a:endParaRPr lang="en-GB" altLang="en-US"/>
          </a:p>
        </p:txBody>
      </p:sp>
      <p:sp>
        <p:nvSpPr>
          <p:cNvPr id="8" name="Rectangle 4">
            <a:extLst>
              <a:ext uri="{FF2B5EF4-FFF2-40B4-BE49-F238E27FC236}">
                <a16:creationId xmlns:a16="http://schemas.microsoft.com/office/drawing/2014/main" id="{B20E223C-170F-BCA0-4F9C-4739B5F1C9A3}"/>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9" name="Rectangle 5">
            <a:extLst>
              <a:ext uri="{FF2B5EF4-FFF2-40B4-BE49-F238E27FC236}">
                <a16:creationId xmlns:a16="http://schemas.microsoft.com/office/drawing/2014/main" id="{62AE26D3-291F-24B8-CC45-EB60E094382B}"/>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957141346"/>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Rectangle 6">
            <a:extLst>
              <a:ext uri="{FF2B5EF4-FFF2-40B4-BE49-F238E27FC236}">
                <a16:creationId xmlns:a16="http://schemas.microsoft.com/office/drawing/2014/main" id="{1E983BB7-C755-C488-1E0E-98F682502E61}"/>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E4EEF161-3812-472D-B1DC-215EBBDC69DF}" type="slidenum">
              <a:rPr lang="en-GB" altLang="en-US"/>
              <a:pPr>
                <a:defRPr/>
              </a:pPr>
              <a:t>‹#›</a:t>
            </a:fld>
            <a:endParaRPr lang="en-GB" altLang="en-US"/>
          </a:p>
        </p:txBody>
      </p:sp>
      <p:sp>
        <p:nvSpPr>
          <p:cNvPr id="4" name="Rectangle 4">
            <a:extLst>
              <a:ext uri="{FF2B5EF4-FFF2-40B4-BE49-F238E27FC236}">
                <a16:creationId xmlns:a16="http://schemas.microsoft.com/office/drawing/2014/main" id="{9DAB735C-8396-03B1-FD39-B627BD9BDE76}"/>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5" name="Rectangle 5">
            <a:extLst>
              <a:ext uri="{FF2B5EF4-FFF2-40B4-BE49-F238E27FC236}">
                <a16:creationId xmlns:a16="http://schemas.microsoft.com/office/drawing/2014/main" id="{25B7A277-9777-67AE-10EE-67058F8F218E}"/>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018783453"/>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20290FA-4BB7-ABF7-FE7A-791FD539BFD1}"/>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8DC260BC-A1F4-4141-AB13-5F4FB8D657E4}" type="slidenum">
              <a:rPr lang="en-GB" altLang="en-US"/>
              <a:pPr>
                <a:defRPr/>
              </a:pPr>
              <a:t>‹#›</a:t>
            </a:fld>
            <a:endParaRPr lang="en-GB" altLang="en-US"/>
          </a:p>
        </p:txBody>
      </p:sp>
      <p:sp>
        <p:nvSpPr>
          <p:cNvPr id="3" name="Rectangle 4">
            <a:extLst>
              <a:ext uri="{FF2B5EF4-FFF2-40B4-BE49-F238E27FC236}">
                <a16:creationId xmlns:a16="http://schemas.microsoft.com/office/drawing/2014/main" id="{C10CD60C-047C-C0F0-4E9C-0B14568989AD}"/>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4" name="Rectangle 5">
            <a:extLst>
              <a:ext uri="{FF2B5EF4-FFF2-40B4-BE49-F238E27FC236}">
                <a16:creationId xmlns:a16="http://schemas.microsoft.com/office/drawing/2014/main" id="{7CED211E-FE85-9293-CA03-83CBAAF8525D}"/>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631378943"/>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pPr rtl="0"/>
            <a:r>
              <a:rPr lang="cy-gb"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19D89D39-9C94-1F88-751D-8E7792977877}"/>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4AB53A5E-FB30-4A01-98FD-1E4683E408E4}"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31530C68-AFDF-BAF9-6EDA-D694011FBBEF}"/>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2221DA1D-A6D3-594B-F9F9-1A3CE5788339}"/>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665037678"/>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pPr rtl="0"/>
            <a:r>
              <a:rPr lang="cy-gb"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rtl="0"/>
            <a:endParaRPr lang="en-GB" altLang="en-US" noProof="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3C5CC7C7-01A8-0F09-CE88-20E546C8D85A}"/>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BCD10F43-0BD1-4170-864B-03F1EC42636D}"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4C88C097-2E0A-3972-60C0-D4ABF8FB8211}"/>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DC87C21F-55D7-23D9-D1D4-168161301202}"/>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333423736"/>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5A6C4550-E569-BFCC-679D-522814A3989E}"/>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996C01F6-1B90-4C56-96ED-6B019949868A}"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430F56CD-6ED2-E62D-000C-F9B93E88B36C}"/>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0F91F845-709E-1BAB-1CFC-38D541542FB0}"/>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4238787402"/>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EE6CC0EB-B6AF-E39C-74DB-57BB68C2577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D6577988-A8CE-49C5-8743-9914C4018656}"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0BAD907B-E4F7-CBE1-52C0-D8FAE983502F}"/>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CBC0CA50-BD76-1ABE-85F9-3EA45B8A5466}"/>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744084786"/>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338F9B9F-226F-2CB9-B2C3-7C5129C23522}"/>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B42811BB-186A-40ED-A656-84F9E2139BF4}"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4CA6BE98-3686-1CEF-CEA6-B7F1F09B75A8}"/>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A4884E88-CD4D-12BD-FEDC-267E858C1A4E}"/>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218671478"/>
      </p:ext>
    </p:extLst>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EAAA548A-2515-CF42-2EAF-3F10409059BF}"/>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8BEAB4CC-61BD-4A02-ADA9-9ED29B44F3DE}"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27B1A7AC-08B1-B505-8E8B-6D920DDC7F5D}"/>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41698728-7937-F180-056F-6139B728FE84}"/>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7551986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8A5366C-480F-5634-E543-33F7580C029E}"/>
              </a:ext>
            </a:extLst>
          </p:cNvPr>
          <p:cNvSpPr>
            <a:spLocks noGrp="1" noChangeArrowheads="1"/>
          </p:cNvSpPr>
          <p:nvPr>
            <p:ph type="dt" sz="half" idx="10"/>
          </p:nvPr>
        </p:nvSpPr>
        <p:spPr/>
        <p:txBody>
          <a:bodyPr rtlCol="0"/>
          <a:lstStyle>
            <a:lvl1pPr>
              <a:defRPr/>
            </a:lvl1pPr>
          </a:lstStyle>
          <a:p>
            <a:pPr rtl="0">
              <a:defRPr/>
            </a:pPr>
            <a:endParaRPr lang="en-GB"/>
          </a:p>
        </p:txBody>
      </p:sp>
      <p:sp>
        <p:nvSpPr>
          <p:cNvPr id="3" name="Rectangle 5">
            <a:extLst>
              <a:ext uri="{FF2B5EF4-FFF2-40B4-BE49-F238E27FC236}">
                <a16:creationId xmlns:a16="http://schemas.microsoft.com/office/drawing/2014/main" id="{20B17B7C-F05E-EA6B-A24A-CA14734608CE}"/>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4" name="Rectangle 6">
            <a:extLst>
              <a:ext uri="{FF2B5EF4-FFF2-40B4-BE49-F238E27FC236}">
                <a16:creationId xmlns:a16="http://schemas.microsoft.com/office/drawing/2014/main" id="{FCD736D5-69EC-3AD6-A206-5871A51EBB29}"/>
              </a:ext>
            </a:extLst>
          </p:cNvPr>
          <p:cNvSpPr>
            <a:spLocks noGrp="1" noChangeArrowheads="1"/>
          </p:cNvSpPr>
          <p:nvPr>
            <p:ph type="sldNum" sz="quarter" idx="12"/>
          </p:nvPr>
        </p:nvSpPr>
        <p:spPr/>
        <p:txBody>
          <a:bodyPr rtlCol="0"/>
          <a:lstStyle>
            <a:lvl1pPr>
              <a:defRPr/>
            </a:lvl1pPr>
          </a:lstStyle>
          <a:p>
            <a:pPr rtl="0">
              <a:defRPr/>
            </a:pPr>
            <a:fld id="{77936673-0350-4DFD-BABE-6FD5B063D73C}" type="slidenum">
              <a:rPr lang="en-GB" altLang="en-US"/>
              <a:pPr>
                <a:defRPr/>
              </a:pPr>
              <a:t>‹#›</a:t>
            </a:fld>
            <a:endParaRPr lang="en-GB" altLang="en-US"/>
          </a:p>
        </p:txBody>
      </p:sp>
    </p:spTree>
    <p:extLst>
      <p:ext uri="{BB962C8B-B14F-4D97-AF65-F5344CB8AC3E}">
        <p14:creationId xmlns:p14="http://schemas.microsoft.com/office/powerpoint/2010/main" val="2568307073"/>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BA5A9092-39D2-1F61-FB3B-7C23ECDAFA2D}"/>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FBAEF5AB-EC02-471E-8427-A0A356B72573}"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C638CD2E-0019-8415-792E-7578F43E5315}"/>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E7775392-82ED-1813-CBF4-874371417292}"/>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89123970"/>
      </p:ext>
    </p:extLst>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DCFF7565-B881-E67D-65AA-5B7F350F66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rtlCol="0"/>
          <a:lstStyle>
            <a:lvl1pPr>
              <a:defRPr sz="5800"/>
            </a:lvl1pPr>
          </a:lstStyle>
          <a:p>
            <a:pPr lvl="0" rtl="0"/>
            <a:r>
              <a:rPr lang="cy-gb" noProof="0"/>
              <a:t>Click to edit Master </a:t>
            </a:r>
            <a:br>
              <a:rPr lang="en-GB" altLang="en-US" noProof="0"/>
            </a:br>
            <a:r>
              <a:rPr lang="cy-gb" noProof="0"/>
              <a:t>title style</a:t>
            </a:r>
          </a:p>
        </p:txBody>
      </p:sp>
      <p:sp>
        <p:nvSpPr>
          <p:cNvPr id="68611" name="Rectangle 3"/>
          <p:cNvSpPr>
            <a:spLocks noGrp="1" noChangeArrowheads="1"/>
          </p:cNvSpPr>
          <p:nvPr>
            <p:ph type="subTitle" idx="1"/>
          </p:nvPr>
        </p:nvSpPr>
        <p:spPr>
          <a:xfrm>
            <a:off x="381000" y="4113213"/>
            <a:ext cx="8382000" cy="1752600"/>
          </a:xfrm>
        </p:spPr>
        <p:txBody>
          <a:bodyPr rtlCol="0"/>
          <a:lstStyle>
            <a:lvl1pPr marL="0" indent="0">
              <a:buFontTx/>
              <a:buNone/>
              <a:defRPr/>
            </a:lvl1pPr>
          </a:lstStyle>
          <a:p>
            <a:pPr lvl="0" rtl="0"/>
            <a:r>
              <a:rPr lang="cy-gb" noProof="0"/>
              <a:t>Click to edit Master subtitle style</a:t>
            </a:r>
          </a:p>
        </p:txBody>
      </p:sp>
      <p:sp>
        <p:nvSpPr>
          <p:cNvPr id="3" name="Slide Number Placeholder 6">
            <a:extLst>
              <a:ext uri="{FF2B5EF4-FFF2-40B4-BE49-F238E27FC236}">
                <a16:creationId xmlns:a16="http://schemas.microsoft.com/office/drawing/2014/main" id="{513B68AD-E2A6-C1DC-6941-F90275B625AC}"/>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solidFill>
                  <a:srgbClr val="FFFFFF"/>
                </a:solidFill>
              </a:defRPr>
            </a:lvl1pPr>
          </a:lstStyle>
          <a:p>
            <a:pPr rtl="0">
              <a:defRPr/>
            </a:pPr>
            <a:fld id="{DBE961F6-7D02-4BBB-9EB4-0C565FDF3656}" type="slidenum">
              <a:rPr lang="en-GB" altLang="en-US"/>
              <a:pPr>
                <a:defRPr/>
              </a:pPr>
              <a:t>‹#›</a:t>
            </a:fld>
            <a:endParaRPr lang="en-GB" altLang="en-US"/>
          </a:p>
        </p:txBody>
      </p:sp>
      <p:sp>
        <p:nvSpPr>
          <p:cNvPr id="4" name="Date Placeholder 4">
            <a:extLst>
              <a:ext uri="{FF2B5EF4-FFF2-40B4-BE49-F238E27FC236}">
                <a16:creationId xmlns:a16="http://schemas.microsoft.com/office/drawing/2014/main" id="{E59F335D-C843-5FBA-6949-A33466BE9462}"/>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
        <p:nvSpPr>
          <p:cNvPr id="5" name="Footer Placeholder 5">
            <a:extLst>
              <a:ext uri="{FF2B5EF4-FFF2-40B4-BE49-F238E27FC236}">
                <a16:creationId xmlns:a16="http://schemas.microsoft.com/office/drawing/2014/main" id="{85C4376D-AD2A-EB4E-E3D2-2731C877EBB9}"/>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solidFill>
                  <a:srgbClr val="FFFFFF"/>
                </a:solidFill>
                <a:cs typeface="Arial"/>
              </a:defRPr>
            </a:lvl1pPr>
          </a:lstStyle>
          <a:p>
            <a:pPr rtl="0">
              <a:defRPr/>
            </a:pPr>
            <a:endParaRPr lang="en-GB"/>
          </a:p>
        </p:txBody>
      </p:sp>
    </p:spTree>
    <p:extLst>
      <p:ext uri="{BB962C8B-B14F-4D97-AF65-F5344CB8AC3E}">
        <p14:creationId xmlns:p14="http://schemas.microsoft.com/office/powerpoint/2010/main" val="1911629962"/>
      </p:ext>
    </p:extLst>
  </p:cSld>
  <p:clrMapOvr>
    <a:overrideClrMapping bg1="dk2" tx1="lt1" bg2="dk1" tx2="lt2" accent1="accent1" accent2="accent2" accent3="accent3" accent4="accent4" accent5="accent5" accent6="accent6" hlink="hlink" folHlink="folHlink"/>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21C4D2DA-3778-4F1C-A85F-8EA43F3A8FEF}"/>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CCFB82A0-9FAC-44E1-AFE3-06294EAE901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D6D5BD7D-4580-B772-0ABC-24B114B49CFB}"/>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49C00B8D-3F65-411C-EDDC-BB69E6716A31}"/>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924703408"/>
      </p:ext>
    </p:extLst>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lstStyle>
            <a:lvl1pPr algn="l">
              <a:defRPr sz="4000" b="1" cap="all"/>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rtl="0"/>
            <a:r>
              <a:rPr lang="cy-gb" noProof="0"/>
              <a:t>Click to edit Master text styles</a:t>
            </a:r>
          </a:p>
        </p:txBody>
      </p:sp>
      <p:sp>
        <p:nvSpPr>
          <p:cNvPr id="4" name="Rectangle 6">
            <a:extLst>
              <a:ext uri="{FF2B5EF4-FFF2-40B4-BE49-F238E27FC236}">
                <a16:creationId xmlns:a16="http://schemas.microsoft.com/office/drawing/2014/main" id="{26917F7A-D6FB-74DC-F48D-E571A75A6918}"/>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E5E0F834-3E92-4ECC-B0BC-8BC12DA63FB7}"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B8DA8F4-95E3-33FB-4480-E555EE1183F8}"/>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8E455F3D-C0A3-2308-99D5-3B54211FBE51}"/>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971774984"/>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D4322F25-4ABF-85C1-FB53-2947837235BC}"/>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2605558A-8C02-429D-B027-E6B4C8C25BA5}"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1C182E8E-734F-74FA-FFBE-981CDC162757}"/>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7A622F44-4632-D90E-5D4C-6A1628AD95FF}"/>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405831623"/>
      </p:ext>
    </p:extLst>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rtlCol="0"/>
          <a:lstStyle>
            <a:lvl1pPr>
              <a:defRPr/>
            </a:lvl1pPr>
          </a:lstStyle>
          <a:p>
            <a:pPr rtl="0"/>
            <a:r>
              <a:rPr lang="cy-gb"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noProof="0"/>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7" name="Slide Number Placeholder 6">
            <a:extLst>
              <a:ext uri="{FF2B5EF4-FFF2-40B4-BE49-F238E27FC236}">
                <a16:creationId xmlns:a16="http://schemas.microsoft.com/office/drawing/2014/main" id="{3F2EF1BD-DCF7-52B3-9F65-880EECE24EA6}"/>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F327DBB9-851B-4065-8500-E053209B5C5B}" type="slidenum">
              <a:rPr lang="en-GB" altLang="en-US"/>
              <a:pPr>
                <a:defRPr/>
              </a:pPr>
              <a:t>‹#›</a:t>
            </a:fld>
            <a:endParaRPr lang="en-GB" altLang="en-US"/>
          </a:p>
        </p:txBody>
      </p:sp>
      <p:sp>
        <p:nvSpPr>
          <p:cNvPr id="8" name="Rectangle 4">
            <a:extLst>
              <a:ext uri="{FF2B5EF4-FFF2-40B4-BE49-F238E27FC236}">
                <a16:creationId xmlns:a16="http://schemas.microsoft.com/office/drawing/2014/main" id="{8D526FB6-CE2D-AEC8-97B3-FD650286A1B3}"/>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9" name="Rectangle 5">
            <a:extLst>
              <a:ext uri="{FF2B5EF4-FFF2-40B4-BE49-F238E27FC236}">
                <a16:creationId xmlns:a16="http://schemas.microsoft.com/office/drawing/2014/main" id="{5FBC1457-B422-9937-5F96-62FB4567C9A8}"/>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2292189616"/>
      </p:ext>
    </p:extLst>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Rectangle 6">
            <a:extLst>
              <a:ext uri="{FF2B5EF4-FFF2-40B4-BE49-F238E27FC236}">
                <a16:creationId xmlns:a16="http://schemas.microsoft.com/office/drawing/2014/main" id="{539FE589-2932-B2D0-CEF5-2995E649C081}"/>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A58AC3A7-057F-45D3-BEC2-50FD264298A5}" type="slidenum">
              <a:rPr lang="en-GB" altLang="en-US"/>
              <a:pPr>
                <a:defRPr/>
              </a:pPr>
              <a:t>‹#›</a:t>
            </a:fld>
            <a:endParaRPr lang="en-GB" altLang="en-US"/>
          </a:p>
        </p:txBody>
      </p:sp>
      <p:sp>
        <p:nvSpPr>
          <p:cNvPr id="4" name="Rectangle 4">
            <a:extLst>
              <a:ext uri="{FF2B5EF4-FFF2-40B4-BE49-F238E27FC236}">
                <a16:creationId xmlns:a16="http://schemas.microsoft.com/office/drawing/2014/main" id="{CC4EB66E-2820-3DEC-9AA3-E48D7415C32B}"/>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5" name="Rectangle 5">
            <a:extLst>
              <a:ext uri="{FF2B5EF4-FFF2-40B4-BE49-F238E27FC236}">
                <a16:creationId xmlns:a16="http://schemas.microsoft.com/office/drawing/2014/main" id="{148B134A-C148-EF6C-9787-6281E30D761C}"/>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028551790"/>
      </p:ext>
    </p:extLst>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F874848-B014-4C34-5801-4F83DAA44650}"/>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3063BFFB-7D78-4B70-B336-FA3AC90AC56D}" type="slidenum">
              <a:rPr lang="en-GB" altLang="en-US"/>
              <a:pPr>
                <a:defRPr/>
              </a:pPr>
              <a:t>‹#›</a:t>
            </a:fld>
            <a:endParaRPr lang="en-GB" altLang="en-US"/>
          </a:p>
        </p:txBody>
      </p:sp>
      <p:sp>
        <p:nvSpPr>
          <p:cNvPr id="3" name="Rectangle 4">
            <a:extLst>
              <a:ext uri="{FF2B5EF4-FFF2-40B4-BE49-F238E27FC236}">
                <a16:creationId xmlns:a16="http://schemas.microsoft.com/office/drawing/2014/main" id="{ACD7DFB8-FD55-8DDC-2440-C56996D11671}"/>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4" name="Rectangle 5">
            <a:extLst>
              <a:ext uri="{FF2B5EF4-FFF2-40B4-BE49-F238E27FC236}">
                <a16:creationId xmlns:a16="http://schemas.microsoft.com/office/drawing/2014/main" id="{A64FDE1D-1005-7414-2F8D-A6355BA90E5D}"/>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757328054"/>
      </p:ext>
    </p:extLst>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pPr rtl="0"/>
            <a:r>
              <a:rPr lang="cy-gb"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31A7DDB8-347B-F777-2FDC-FD0E8DBA196F}"/>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99FED61C-B0DA-4C1B-AC5A-3A9F81646849}"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8427DDCE-F1A1-F496-1976-104E34BF48F6}"/>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46933B1D-A288-7513-C3D3-6F7E55D2BE47}"/>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359419572"/>
      </p:ext>
    </p:extLst>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pPr rtl="0"/>
            <a:r>
              <a:rPr lang="cy-gb"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rtl="0"/>
            <a:endParaRPr lang="en-GB" altLang="en-US" noProof="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Slide Number Placeholder 6">
            <a:extLst>
              <a:ext uri="{FF2B5EF4-FFF2-40B4-BE49-F238E27FC236}">
                <a16:creationId xmlns:a16="http://schemas.microsoft.com/office/drawing/2014/main" id="{A8D06B87-EC1B-CFC9-D4A3-0880E61BCD9B}"/>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5012BD51-45C9-4742-A89F-D1A9A2CB31A7}"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56F14DB3-14DC-C66F-3DEC-AAF89DF67A85}"/>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60E06E80-7416-09E3-9981-4766590A701A}"/>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37771197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pPr rtl="0"/>
            <a:r>
              <a:rPr lang="cy-gb"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Date Placeholder 1">
            <a:extLst>
              <a:ext uri="{FF2B5EF4-FFF2-40B4-BE49-F238E27FC236}">
                <a16:creationId xmlns:a16="http://schemas.microsoft.com/office/drawing/2014/main" id="{A072A52A-824B-1F03-5326-E2FBC76A7A1E}"/>
              </a:ext>
            </a:extLst>
          </p:cNvPr>
          <p:cNvSpPr>
            <a:spLocks noGrp="1" noChangeArrowheads="1"/>
          </p:cNvSpPr>
          <p:nvPr>
            <p:ph type="dt" sz="half" idx="10"/>
          </p:nvPr>
        </p:nvSpPr>
        <p:spPr/>
        <p:txBody>
          <a:bodyPr rtlCol="0"/>
          <a:lstStyle>
            <a:lvl1pPr>
              <a:defRPr/>
            </a:lvl1pPr>
          </a:lstStyle>
          <a:p>
            <a:pPr rtl="0">
              <a:defRPr/>
            </a:pPr>
            <a:endParaRPr lang="en-GB"/>
          </a:p>
        </p:txBody>
      </p:sp>
      <p:sp>
        <p:nvSpPr>
          <p:cNvPr id="6" name="Footer Placeholder 2">
            <a:extLst>
              <a:ext uri="{FF2B5EF4-FFF2-40B4-BE49-F238E27FC236}">
                <a16:creationId xmlns:a16="http://schemas.microsoft.com/office/drawing/2014/main" id="{9237A49B-43B0-A087-C60E-2100B994987A}"/>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7" name="Slide Number Placeholder 3">
            <a:extLst>
              <a:ext uri="{FF2B5EF4-FFF2-40B4-BE49-F238E27FC236}">
                <a16:creationId xmlns:a16="http://schemas.microsoft.com/office/drawing/2014/main" id="{85E43E3F-45A6-1471-4A3E-715510266F1E}"/>
              </a:ext>
            </a:extLst>
          </p:cNvPr>
          <p:cNvSpPr>
            <a:spLocks noGrp="1" noChangeArrowheads="1"/>
          </p:cNvSpPr>
          <p:nvPr>
            <p:ph type="sldNum" sz="quarter" idx="12"/>
          </p:nvPr>
        </p:nvSpPr>
        <p:spPr/>
        <p:txBody>
          <a:bodyPr rtlCol="0"/>
          <a:lstStyle>
            <a:lvl1pPr>
              <a:defRPr/>
            </a:lvl1pPr>
          </a:lstStyle>
          <a:p>
            <a:pPr rtl="0">
              <a:defRPr/>
            </a:pPr>
            <a:fld id="{555095FB-DCE0-4B01-9C09-AB1D290E6292}" type="slidenum">
              <a:rPr lang="en-GB" altLang="en-US"/>
              <a:pPr>
                <a:defRPr/>
              </a:pPr>
              <a:t>‹#›</a:t>
            </a:fld>
            <a:endParaRPr lang="en-GB" altLang="en-US"/>
          </a:p>
        </p:txBody>
      </p:sp>
    </p:spTree>
    <p:extLst>
      <p:ext uri="{BB962C8B-B14F-4D97-AF65-F5344CB8AC3E}">
        <p14:creationId xmlns:p14="http://schemas.microsoft.com/office/powerpoint/2010/main" val="1957273920"/>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D3114123-B6D0-2D99-A77A-8FF5E1236E25}"/>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6E5030F0-3003-49C9-BE82-1B0DA37C9526}"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559A3B5C-ED41-E315-C80F-6A74C08245F4}"/>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B69ECF5A-16A2-AFF4-AAD5-8388B27365DE}"/>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164180559"/>
      </p:ext>
    </p:extLst>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rtlCol="0"/>
          <a:lstStyle/>
          <a:p>
            <a:pPr rtl="0"/>
            <a:r>
              <a:rPr lang="cy-gb"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Rectangle 6">
            <a:extLst>
              <a:ext uri="{FF2B5EF4-FFF2-40B4-BE49-F238E27FC236}">
                <a16:creationId xmlns:a16="http://schemas.microsoft.com/office/drawing/2014/main" id="{6E18EE99-6729-E305-B1BA-B7477E166C27}"/>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6BAD5D3F-616F-42E8-81DC-7F7787A9999C}"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82F73966-396B-1BAA-07EC-3F405759E945}"/>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B6C7873F-D875-0991-D0FF-4374051ACFC1}"/>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411237077"/>
      </p:ext>
    </p:extLst>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altLang="en-US" noProof="0"/>
          </a:p>
        </p:txBody>
      </p:sp>
      <p:sp>
        <p:nvSpPr>
          <p:cNvPr id="5" name="Slide Number Placeholder 6">
            <a:extLst>
              <a:ext uri="{FF2B5EF4-FFF2-40B4-BE49-F238E27FC236}">
                <a16:creationId xmlns:a16="http://schemas.microsoft.com/office/drawing/2014/main" id="{DEDD5DA9-90CA-5D69-0DA2-0B1FC39D20A9}"/>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9532E52B-C1D1-48D3-8BCB-DC3B1E758C2D}" type="slidenum">
              <a:rPr lang="en-GB" altLang="en-US"/>
              <a:pPr>
                <a:defRPr/>
              </a:pPr>
              <a:t>‹#›</a:t>
            </a:fld>
            <a:endParaRPr lang="en-GB" altLang="en-US"/>
          </a:p>
        </p:txBody>
      </p:sp>
      <p:sp>
        <p:nvSpPr>
          <p:cNvPr id="6" name="Date Placeholder 4">
            <a:extLst>
              <a:ext uri="{FF2B5EF4-FFF2-40B4-BE49-F238E27FC236}">
                <a16:creationId xmlns:a16="http://schemas.microsoft.com/office/drawing/2014/main" id="{1D688FAC-C93D-D2F1-75C5-A0BA243891D2}"/>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7" name="Footer Placeholder 5">
            <a:extLst>
              <a:ext uri="{FF2B5EF4-FFF2-40B4-BE49-F238E27FC236}">
                <a16:creationId xmlns:a16="http://schemas.microsoft.com/office/drawing/2014/main" id="{CD276AE4-CD9B-465C-882C-ED587D035E28}"/>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3292129212"/>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F9C3C6A9-9D08-AED1-9D86-AE6386C4B29B}"/>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F730C73D-CFBF-4B4A-8A8E-54EA2272B44C}"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AD91599C-0E3D-F91E-1886-D7925E820EAE}"/>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B82C7C8B-9EBC-37E5-CA5F-58F4810E6A93}"/>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664267764"/>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rtlCol="0"/>
          <a:lstStyle/>
          <a:p>
            <a:pPr rtl="0"/>
            <a:r>
              <a:rPr lang="cy-gb"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rtlCol="0"/>
          <a:lstStyle/>
          <a:p>
            <a:pPr lvl="0" rtl="0"/>
            <a:endParaRPr lang="en-GB" altLang="en-US" noProof="0"/>
          </a:p>
        </p:txBody>
      </p:sp>
      <p:sp>
        <p:nvSpPr>
          <p:cNvPr id="4" name="Rectangle 6">
            <a:extLst>
              <a:ext uri="{FF2B5EF4-FFF2-40B4-BE49-F238E27FC236}">
                <a16:creationId xmlns:a16="http://schemas.microsoft.com/office/drawing/2014/main" id="{A9182448-9E2B-43B3-5A08-99E8BF7166F8}"/>
              </a:ext>
            </a:extLst>
          </p:cNvPr>
          <p:cNvSpPr>
            <a:spLocks noGrp="1" noChangeArrowheads="1"/>
          </p:cNvSpPr>
          <p:nvPr>
            <p:ph type="sldNum" sz="quarter" idx="10"/>
          </p:nvPr>
        </p:nvSpPr>
        <p:spPr>
          <a:ln cap="flat" algn="ctr">
            <a:round/>
            <a:headEnd type="none" w="med" len="med"/>
            <a:tailEnd type="none" w="med" len="med"/>
          </a:ln>
        </p:spPr>
        <p:txBody>
          <a:bodyPr rtlCol="0"/>
          <a:lstStyle>
            <a:lvl1pPr eaLnBrk="1" hangingPunct="1">
              <a:defRPr/>
            </a:lvl1pPr>
          </a:lstStyle>
          <a:p>
            <a:pPr rtl="0">
              <a:defRPr/>
            </a:pPr>
            <a:fld id="{4155F6CB-CAE6-447A-9EA5-74F9B08E9100}" type="slidenum">
              <a:rPr lang="en-GB" altLang="en-US"/>
              <a:pPr>
                <a:defRPr/>
              </a:pPr>
              <a:t>‹#›</a:t>
            </a:fld>
            <a:endParaRPr lang="en-GB" altLang="en-US"/>
          </a:p>
        </p:txBody>
      </p:sp>
      <p:sp>
        <p:nvSpPr>
          <p:cNvPr id="5" name="Date Placeholder 4">
            <a:extLst>
              <a:ext uri="{FF2B5EF4-FFF2-40B4-BE49-F238E27FC236}">
                <a16:creationId xmlns:a16="http://schemas.microsoft.com/office/drawing/2014/main" id="{A9E1E488-DA3A-EEDA-D810-B1F19DC6598A}"/>
              </a:ext>
            </a:extLst>
          </p:cNvPr>
          <p:cNvSpPr>
            <a:spLocks noGrp="1" noChangeArrowheads="1"/>
          </p:cNvSpPr>
          <p:nvPr>
            <p:ph type="dt" sz="half" idx="11"/>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
        <p:nvSpPr>
          <p:cNvPr id="6" name="Footer Placeholder 5">
            <a:extLst>
              <a:ext uri="{FF2B5EF4-FFF2-40B4-BE49-F238E27FC236}">
                <a16:creationId xmlns:a16="http://schemas.microsoft.com/office/drawing/2014/main" id="{53317D67-F4DF-BB59-33DE-0D28B421ADA0}"/>
              </a:ext>
            </a:extLst>
          </p:cNvPr>
          <p:cNvSpPr>
            <a:spLocks noGrp="1" noChangeArrowheads="1"/>
          </p:cNvSpPr>
          <p:nvPr>
            <p:ph type="ftr" sz="quarter" idx="12"/>
          </p:nvPr>
        </p:nvSpPr>
        <p:spPr>
          <a:ln cap="flat" algn="ctr">
            <a:round/>
            <a:headEnd type="none" w="med" len="med"/>
            <a:tailEnd type="none" w="med" len="med"/>
          </a:ln>
        </p:spPr>
        <p:txBody>
          <a:bodyPr rtlCol="0"/>
          <a:lstStyle>
            <a:lvl1pPr eaLnBrk="1" hangingPunct="1">
              <a:defRPr>
                <a:cs typeface="Arial"/>
              </a:defRPr>
            </a:lvl1pPr>
          </a:lstStyle>
          <a:p>
            <a:pPr rtl="0">
              <a:defRPr/>
            </a:pPr>
            <a:endParaRPr lang="en-GB"/>
          </a:p>
        </p:txBody>
      </p:sp>
    </p:spTree>
    <p:extLst>
      <p:ext uri="{BB962C8B-B14F-4D97-AF65-F5344CB8AC3E}">
        <p14:creationId xmlns:p14="http://schemas.microsoft.com/office/powerpoint/2010/main" val="174417584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pPr rtl="0"/>
            <a:r>
              <a:rPr lang="cy-gb"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rtl="0"/>
            <a:endParaRPr lang="en-GB" altLang="en-US" noProof="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noProof="0"/>
              <a:t>Click to edit Master text styles</a:t>
            </a:r>
          </a:p>
        </p:txBody>
      </p:sp>
      <p:sp>
        <p:nvSpPr>
          <p:cNvPr id="5" name="Date Placeholder 1">
            <a:extLst>
              <a:ext uri="{FF2B5EF4-FFF2-40B4-BE49-F238E27FC236}">
                <a16:creationId xmlns:a16="http://schemas.microsoft.com/office/drawing/2014/main" id="{D4B00377-F5FD-EE95-2B15-A66D26E4B26A}"/>
              </a:ext>
            </a:extLst>
          </p:cNvPr>
          <p:cNvSpPr>
            <a:spLocks noGrp="1" noChangeArrowheads="1"/>
          </p:cNvSpPr>
          <p:nvPr>
            <p:ph type="dt" sz="half" idx="10"/>
          </p:nvPr>
        </p:nvSpPr>
        <p:spPr/>
        <p:txBody>
          <a:bodyPr rtlCol="0"/>
          <a:lstStyle>
            <a:lvl1pPr>
              <a:defRPr/>
            </a:lvl1pPr>
          </a:lstStyle>
          <a:p>
            <a:pPr rtl="0">
              <a:defRPr/>
            </a:pPr>
            <a:endParaRPr lang="en-GB"/>
          </a:p>
        </p:txBody>
      </p:sp>
      <p:sp>
        <p:nvSpPr>
          <p:cNvPr id="6" name="Footer Placeholder 2">
            <a:extLst>
              <a:ext uri="{FF2B5EF4-FFF2-40B4-BE49-F238E27FC236}">
                <a16:creationId xmlns:a16="http://schemas.microsoft.com/office/drawing/2014/main" id="{1C968A66-8F47-D9AE-7DC1-7CFE2B3D0EDA}"/>
              </a:ext>
            </a:extLst>
          </p:cNvPr>
          <p:cNvSpPr>
            <a:spLocks noGrp="1" noChangeArrowheads="1"/>
          </p:cNvSpPr>
          <p:nvPr>
            <p:ph type="ftr" sz="quarter" idx="11"/>
          </p:nvPr>
        </p:nvSpPr>
        <p:spPr/>
        <p:txBody>
          <a:bodyPr rtlCol="0"/>
          <a:lstStyle>
            <a:lvl1pPr>
              <a:defRPr/>
            </a:lvl1pPr>
          </a:lstStyle>
          <a:p>
            <a:pPr rtl="0">
              <a:defRPr/>
            </a:pPr>
            <a:endParaRPr lang="en-GB"/>
          </a:p>
        </p:txBody>
      </p:sp>
      <p:sp>
        <p:nvSpPr>
          <p:cNvPr id="7" name="Slide Number Placeholder 3">
            <a:extLst>
              <a:ext uri="{FF2B5EF4-FFF2-40B4-BE49-F238E27FC236}">
                <a16:creationId xmlns:a16="http://schemas.microsoft.com/office/drawing/2014/main" id="{A52DCD2A-211E-AA6B-0ED5-26F157BFC854}"/>
              </a:ext>
            </a:extLst>
          </p:cNvPr>
          <p:cNvSpPr>
            <a:spLocks noGrp="1" noChangeArrowheads="1"/>
          </p:cNvSpPr>
          <p:nvPr>
            <p:ph type="sldNum" sz="quarter" idx="12"/>
          </p:nvPr>
        </p:nvSpPr>
        <p:spPr/>
        <p:txBody>
          <a:bodyPr rtlCol="0"/>
          <a:lstStyle>
            <a:lvl1pPr>
              <a:defRPr/>
            </a:lvl1pPr>
          </a:lstStyle>
          <a:p>
            <a:pPr rtl="0">
              <a:defRPr/>
            </a:pPr>
            <a:fld id="{288762E0-9F7E-446F-8519-8DAF21F60158}" type="slidenum">
              <a:rPr lang="en-GB" altLang="en-US"/>
              <a:pPr>
                <a:defRPr/>
              </a:pPr>
              <a:t>‹#›</a:t>
            </a:fld>
            <a:endParaRPr lang="en-GB" altLang="en-US"/>
          </a:p>
        </p:txBody>
      </p:sp>
    </p:spTree>
    <p:extLst>
      <p:ext uri="{BB962C8B-B14F-4D97-AF65-F5344CB8AC3E}">
        <p14:creationId xmlns:p14="http://schemas.microsoft.com/office/powerpoint/2010/main" val="415127848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1.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slideLayout" Target="../slideLayouts/slideLayout69.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slideLayout" Target="../slideLayouts/slideLayout68.xml"/><Relationship Id="rId2" Type="http://schemas.openxmlformats.org/officeDocument/2006/relationships/slideLayout" Target="../slideLayouts/slideLayout58.xml"/><Relationship Id="rId16" Type="http://schemas.openxmlformats.org/officeDocument/2006/relationships/image" Target="../media/image1.png"/><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5" Type="http://schemas.openxmlformats.org/officeDocument/2006/relationships/theme" Target="../theme/theme5.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slideLayout" Target="../slideLayouts/slideLayout7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8.xml"/><Relationship Id="rId13" Type="http://schemas.openxmlformats.org/officeDocument/2006/relationships/slideLayout" Target="../slideLayouts/slideLayout83.xml"/><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slideLayout" Target="../slideLayouts/slideLayout82.xml"/><Relationship Id="rId2" Type="http://schemas.openxmlformats.org/officeDocument/2006/relationships/slideLayout" Target="../slideLayouts/slideLayout72.xml"/><Relationship Id="rId16" Type="http://schemas.openxmlformats.org/officeDocument/2006/relationships/image" Target="../media/image1.png"/><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5" Type="http://schemas.openxmlformats.org/officeDocument/2006/relationships/theme" Target="../theme/theme6.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 Id="rId14" Type="http://schemas.openxmlformats.org/officeDocument/2006/relationships/slideLayout" Target="../slideLayouts/slideLayout8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EF8178D-3E1C-CA18-23E9-8129070E488B}"/>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title style</a:t>
            </a:r>
          </a:p>
        </p:txBody>
      </p:sp>
      <p:sp>
        <p:nvSpPr>
          <p:cNvPr id="1027" name="Rectangle 3">
            <a:extLst>
              <a:ext uri="{FF2B5EF4-FFF2-40B4-BE49-F238E27FC236}">
                <a16:creationId xmlns:a16="http://schemas.microsoft.com/office/drawing/2014/main" id="{D7A78906-CC52-76AD-E885-374F8FDAB36C}"/>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p>
        </p:txBody>
      </p:sp>
      <p:sp>
        <p:nvSpPr>
          <p:cNvPr id="1028" name="Rectangle 4">
            <a:extLst>
              <a:ext uri="{FF2B5EF4-FFF2-40B4-BE49-F238E27FC236}">
                <a16:creationId xmlns:a16="http://schemas.microsoft.com/office/drawing/2014/main" id="{777F7F91-3952-5137-1CEE-DF10B0EBBD3B}"/>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chemeClr val="tx1"/>
                </a:solidFill>
                <a:latin typeface="Arial"/>
                <a:cs typeface="+mn-cs"/>
              </a:defRPr>
            </a:lvl1pPr>
          </a:lstStyle>
          <a:p>
            <a:pPr rtl="0">
              <a:defRPr/>
            </a:pPr>
            <a:endParaRPr lang="en-GB"/>
          </a:p>
        </p:txBody>
      </p:sp>
      <p:sp>
        <p:nvSpPr>
          <p:cNvPr id="1029" name="Rectangle 5">
            <a:extLst>
              <a:ext uri="{FF2B5EF4-FFF2-40B4-BE49-F238E27FC236}">
                <a16:creationId xmlns:a16="http://schemas.microsoft.com/office/drawing/2014/main" id="{8D6AF770-098E-D3D4-2777-504F0A8A9B41}"/>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chemeClr val="tx1"/>
                </a:solidFill>
                <a:latin typeface="Arial"/>
                <a:cs typeface="+mn-cs"/>
              </a:defRPr>
            </a:lvl1pPr>
          </a:lstStyle>
          <a:p>
            <a:pPr rtl="0">
              <a:defRPr/>
            </a:pPr>
            <a:endParaRPr lang="en-GB"/>
          </a:p>
        </p:txBody>
      </p:sp>
      <p:sp>
        <p:nvSpPr>
          <p:cNvPr id="1030" name="Rectangle 6">
            <a:extLst>
              <a:ext uri="{FF2B5EF4-FFF2-40B4-BE49-F238E27FC236}">
                <a16:creationId xmlns:a16="http://schemas.microsoft.com/office/drawing/2014/main" id="{4DBB7408-E525-A0DE-197A-00D53121BECE}"/>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r" eaLnBrk="0" hangingPunct="0">
              <a:buSzPct val="100000"/>
              <a:defRPr sz="1400">
                <a:solidFill>
                  <a:srgbClr val="003366"/>
                </a:solidFill>
              </a:defRPr>
            </a:lvl1pPr>
          </a:lstStyle>
          <a:p>
            <a:pPr rtl="0">
              <a:defRPr/>
            </a:pPr>
            <a:fld id="{AA1A428B-CACA-4F5E-91B8-F56460C88F62}" type="slidenum">
              <a:rPr lang="en-GB" altLang="en-US"/>
              <a:pPr>
                <a:defRPr/>
              </a:pPr>
              <a:t>‹#›</a:t>
            </a:fld>
            <a:endParaRPr lang="en-GB" altLang="en-US"/>
          </a:p>
        </p:txBody>
      </p:sp>
      <p:pic>
        <p:nvPicPr>
          <p:cNvPr id="1031" name="Picture 11" descr="electoral com_rgb">
            <a:extLst>
              <a:ext uri="{FF2B5EF4-FFF2-40B4-BE49-F238E27FC236}">
                <a16:creationId xmlns:a16="http://schemas.microsoft.com/office/drawing/2014/main" id="{E5EFDBAF-1B67-7944-93B0-5E05C122E3F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37" r:id="rId1"/>
    <p:sldLayoutId id="2147488638" r:id="rId2"/>
    <p:sldLayoutId id="2147488639" r:id="rId3"/>
    <p:sldLayoutId id="2147488640" r:id="rId4"/>
    <p:sldLayoutId id="2147488641" r:id="rId5"/>
    <p:sldLayoutId id="2147488642" r:id="rId6"/>
    <p:sldLayoutId id="2147488643" r:id="rId7"/>
    <p:sldLayoutId id="2147488644" r:id="rId8"/>
    <p:sldLayoutId id="2147488645" r:id="rId9"/>
    <p:sldLayoutId id="2147488646" r:id="rId10"/>
    <p:sldLayoutId id="2147488647" r:id="rId11"/>
    <p:sldLayoutId id="2147488648" r:id="rId12"/>
    <p:sldLayoutId id="2147488649" r:id="rId13"/>
    <p:sldLayoutId id="2147488650"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033114A-E9C8-30D3-E1F3-FDF4806BFA71}"/>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title style</a:t>
            </a:r>
          </a:p>
        </p:txBody>
      </p:sp>
      <p:sp>
        <p:nvSpPr>
          <p:cNvPr id="2051" name="Rectangle 3">
            <a:extLst>
              <a:ext uri="{FF2B5EF4-FFF2-40B4-BE49-F238E27FC236}">
                <a16:creationId xmlns:a16="http://schemas.microsoft.com/office/drawing/2014/main" id="{84ECDD50-7B9E-C3B0-E963-8A093BC5BC72}"/>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p>
        </p:txBody>
      </p:sp>
      <p:sp>
        <p:nvSpPr>
          <p:cNvPr id="2052" name="Rectangle 4">
            <a:extLst>
              <a:ext uri="{FF2B5EF4-FFF2-40B4-BE49-F238E27FC236}">
                <a16:creationId xmlns:a16="http://schemas.microsoft.com/office/drawing/2014/main" id="{B45ABA2A-9788-81A7-FAF1-85E524C0A7BC}"/>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2053" name="Rectangle 5">
            <a:extLst>
              <a:ext uri="{FF2B5EF4-FFF2-40B4-BE49-F238E27FC236}">
                <a16:creationId xmlns:a16="http://schemas.microsoft.com/office/drawing/2014/main" id="{53A00DE2-1A36-A974-5A81-D176FCC3F6EF}"/>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2054" name="Rectangle 6">
            <a:extLst>
              <a:ext uri="{FF2B5EF4-FFF2-40B4-BE49-F238E27FC236}">
                <a16:creationId xmlns:a16="http://schemas.microsoft.com/office/drawing/2014/main" id="{72217000-F4C2-8D43-73AD-D570B68251E8}"/>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r" eaLnBrk="0" hangingPunct="0">
              <a:buSzPct val="100000"/>
              <a:defRPr sz="1400">
                <a:solidFill>
                  <a:srgbClr val="003366"/>
                </a:solidFill>
              </a:defRPr>
            </a:lvl1pPr>
          </a:lstStyle>
          <a:p>
            <a:pPr rtl="0">
              <a:defRPr/>
            </a:pPr>
            <a:fld id="{92FD5EF2-459C-49DB-A9F2-F3620E0994EC}" type="slidenum">
              <a:rPr lang="en-GB" altLang="en-US"/>
              <a:pPr>
                <a:defRPr/>
              </a:pPr>
              <a:t>‹#›</a:t>
            </a:fld>
            <a:endParaRPr lang="en-GB" altLang="en-US"/>
          </a:p>
        </p:txBody>
      </p:sp>
      <p:pic>
        <p:nvPicPr>
          <p:cNvPr id="2055" name="Picture 11" descr="electoral com_rgb">
            <a:extLst>
              <a:ext uri="{FF2B5EF4-FFF2-40B4-BE49-F238E27FC236}">
                <a16:creationId xmlns:a16="http://schemas.microsoft.com/office/drawing/2014/main" id="{7097163B-84C4-D60B-391E-7EDD33100AB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51" r:id="rId1"/>
    <p:sldLayoutId id="2147488652" r:id="rId2"/>
    <p:sldLayoutId id="2147488653" r:id="rId3"/>
    <p:sldLayoutId id="2147488654" r:id="rId4"/>
    <p:sldLayoutId id="2147488655" r:id="rId5"/>
    <p:sldLayoutId id="2147488656" r:id="rId6"/>
    <p:sldLayoutId id="2147488657" r:id="rId7"/>
    <p:sldLayoutId id="2147488658" r:id="rId8"/>
    <p:sldLayoutId id="2147488659" r:id="rId9"/>
    <p:sldLayoutId id="2147488660" r:id="rId10"/>
    <p:sldLayoutId id="2147488661" r:id="rId11"/>
    <p:sldLayoutId id="2147488662" r:id="rId12"/>
    <p:sldLayoutId id="2147488663" r:id="rId13"/>
    <p:sldLayoutId id="2147488664"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66531D5-FAF6-B924-17B4-C4A1E531111A}"/>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title style</a:t>
            </a:r>
          </a:p>
        </p:txBody>
      </p:sp>
      <p:sp>
        <p:nvSpPr>
          <p:cNvPr id="3075" name="Rectangle 3">
            <a:extLst>
              <a:ext uri="{FF2B5EF4-FFF2-40B4-BE49-F238E27FC236}">
                <a16:creationId xmlns:a16="http://schemas.microsoft.com/office/drawing/2014/main" id="{2A9C5966-ECD9-A4CF-8F7B-B253903A90D0}"/>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p>
        </p:txBody>
      </p:sp>
      <p:sp>
        <p:nvSpPr>
          <p:cNvPr id="3076" name="Rectangle 4">
            <a:extLst>
              <a:ext uri="{FF2B5EF4-FFF2-40B4-BE49-F238E27FC236}">
                <a16:creationId xmlns:a16="http://schemas.microsoft.com/office/drawing/2014/main" id="{3A7A768C-507C-F3F3-D4E8-68809818478D}"/>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3077" name="Rectangle 5">
            <a:extLst>
              <a:ext uri="{FF2B5EF4-FFF2-40B4-BE49-F238E27FC236}">
                <a16:creationId xmlns:a16="http://schemas.microsoft.com/office/drawing/2014/main" id="{BEAB9C1E-623F-2903-316C-C0CE504FEEB7}"/>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3078" name="Rectangle 6">
            <a:extLst>
              <a:ext uri="{FF2B5EF4-FFF2-40B4-BE49-F238E27FC236}">
                <a16:creationId xmlns:a16="http://schemas.microsoft.com/office/drawing/2014/main" id="{FB991AB9-0D4E-2EE8-B903-59B2994CD9BA}"/>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r" eaLnBrk="0" hangingPunct="0">
              <a:buSzPct val="100000"/>
              <a:defRPr sz="1400">
                <a:solidFill>
                  <a:srgbClr val="003366"/>
                </a:solidFill>
              </a:defRPr>
            </a:lvl1pPr>
          </a:lstStyle>
          <a:p>
            <a:pPr rtl="0">
              <a:defRPr/>
            </a:pPr>
            <a:fld id="{30FBFB67-7FDD-4C6F-8133-DF2578252AF4}" type="slidenum">
              <a:rPr lang="en-GB" altLang="en-US"/>
              <a:pPr>
                <a:defRPr/>
              </a:pPr>
              <a:t>‹#›</a:t>
            </a:fld>
            <a:endParaRPr lang="en-GB" altLang="en-US"/>
          </a:p>
        </p:txBody>
      </p:sp>
      <p:pic>
        <p:nvPicPr>
          <p:cNvPr id="3079" name="Picture 11" descr="electoral com_rgb">
            <a:extLst>
              <a:ext uri="{FF2B5EF4-FFF2-40B4-BE49-F238E27FC236}">
                <a16:creationId xmlns:a16="http://schemas.microsoft.com/office/drawing/2014/main" id="{358D00FF-02CD-CF9D-CE75-DA4D20B8D8B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65" r:id="rId1"/>
    <p:sldLayoutId id="2147488666" r:id="rId2"/>
    <p:sldLayoutId id="2147488667" r:id="rId3"/>
    <p:sldLayoutId id="2147488668" r:id="rId4"/>
    <p:sldLayoutId id="2147488669" r:id="rId5"/>
    <p:sldLayoutId id="2147488670" r:id="rId6"/>
    <p:sldLayoutId id="2147488671" r:id="rId7"/>
    <p:sldLayoutId id="2147488672" r:id="rId8"/>
    <p:sldLayoutId id="2147488673" r:id="rId9"/>
    <p:sldLayoutId id="2147488674" r:id="rId10"/>
    <p:sldLayoutId id="2147488675" r:id="rId11"/>
    <p:sldLayoutId id="2147488676" r:id="rId12"/>
    <p:sldLayoutId id="2147488677" r:id="rId13"/>
    <p:sldLayoutId id="2147488678"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CCB2BAE-FC62-9295-D32F-A86458A17B49}"/>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title style</a:t>
            </a:r>
          </a:p>
        </p:txBody>
      </p:sp>
      <p:sp>
        <p:nvSpPr>
          <p:cNvPr id="4099" name="Rectangle 3">
            <a:extLst>
              <a:ext uri="{FF2B5EF4-FFF2-40B4-BE49-F238E27FC236}">
                <a16:creationId xmlns:a16="http://schemas.microsoft.com/office/drawing/2014/main" id="{6DBE94E0-A39C-EB95-E0BA-3D099625DC9E}"/>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p>
        </p:txBody>
      </p:sp>
      <p:sp>
        <p:nvSpPr>
          <p:cNvPr id="4100" name="Rectangle 4">
            <a:extLst>
              <a:ext uri="{FF2B5EF4-FFF2-40B4-BE49-F238E27FC236}">
                <a16:creationId xmlns:a16="http://schemas.microsoft.com/office/drawing/2014/main" id="{1063F492-4A2C-332F-E1F1-CB275F1B27EB}"/>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4101" name="Rectangle 5">
            <a:extLst>
              <a:ext uri="{FF2B5EF4-FFF2-40B4-BE49-F238E27FC236}">
                <a16:creationId xmlns:a16="http://schemas.microsoft.com/office/drawing/2014/main" id="{F8D33CEC-E9A8-AF14-34C8-18AECB1D23AE}"/>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4102" name="Rectangle 6">
            <a:extLst>
              <a:ext uri="{FF2B5EF4-FFF2-40B4-BE49-F238E27FC236}">
                <a16:creationId xmlns:a16="http://schemas.microsoft.com/office/drawing/2014/main" id="{1478F7EE-E5B2-1358-8F31-286BFF053E42}"/>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r" eaLnBrk="0" hangingPunct="0">
              <a:buSzPct val="100000"/>
              <a:defRPr sz="1400">
                <a:solidFill>
                  <a:srgbClr val="003366"/>
                </a:solidFill>
              </a:defRPr>
            </a:lvl1pPr>
          </a:lstStyle>
          <a:p>
            <a:pPr rtl="0">
              <a:defRPr/>
            </a:pPr>
            <a:fld id="{618B4027-EA2A-4A44-85DA-BB8A608978F8}" type="slidenum">
              <a:rPr lang="en-GB" altLang="en-US"/>
              <a:pPr>
                <a:defRPr/>
              </a:pPr>
              <a:t>‹#›</a:t>
            </a:fld>
            <a:endParaRPr lang="en-GB" altLang="en-US"/>
          </a:p>
        </p:txBody>
      </p:sp>
      <p:pic>
        <p:nvPicPr>
          <p:cNvPr id="4103" name="Picture 11" descr="electoral com_rgb">
            <a:extLst>
              <a:ext uri="{FF2B5EF4-FFF2-40B4-BE49-F238E27FC236}">
                <a16:creationId xmlns:a16="http://schemas.microsoft.com/office/drawing/2014/main" id="{15E8E3E5-10EA-EB86-B269-135BE8A4FFC6}"/>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79" r:id="rId1"/>
    <p:sldLayoutId id="2147488680" r:id="rId2"/>
    <p:sldLayoutId id="2147488681" r:id="rId3"/>
    <p:sldLayoutId id="2147488682" r:id="rId4"/>
    <p:sldLayoutId id="2147488683" r:id="rId5"/>
    <p:sldLayoutId id="2147488684" r:id="rId6"/>
    <p:sldLayoutId id="2147488685" r:id="rId7"/>
    <p:sldLayoutId id="2147488686" r:id="rId8"/>
    <p:sldLayoutId id="2147488687" r:id="rId9"/>
    <p:sldLayoutId id="2147488688" r:id="rId10"/>
    <p:sldLayoutId id="2147488689" r:id="rId11"/>
    <p:sldLayoutId id="2147488690" r:id="rId12"/>
    <p:sldLayoutId id="2147488691" r:id="rId13"/>
    <p:sldLayoutId id="2147488692"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4631396-840E-BEE0-5DC6-212731A0BF75}"/>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title style</a:t>
            </a:r>
          </a:p>
        </p:txBody>
      </p:sp>
      <p:sp>
        <p:nvSpPr>
          <p:cNvPr id="5123" name="Rectangle 3">
            <a:extLst>
              <a:ext uri="{FF2B5EF4-FFF2-40B4-BE49-F238E27FC236}">
                <a16:creationId xmlns:a16="http://schemas.microsoft.com/office/drawing/2014/main" id="{A17F8B7C-EBD0-A558-324F-D5255ED9F81E}"/>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p>
        </p:txBody>
      </p:sp>
      <p:sp>
        <p:nvSpPr>
          <p:cNvPr id="5124" name="Rectangle 4">
            <a:extLst>
              <a:ext uri="{FF2B5EF4-FFF2-40B4-BE49-F238E27FC236}">
                <a16:creationId xmlns:a16="http://schemas.microsoft.com/office/drawing/2014/main" id="{956D9AF5-7033-1879-922A-01077434C3C3}"/>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5125" name="Rectangle 5">
            <a:extLst>
              <a:ext uri="{FF2B5EF4-FFF2-40B4-BE49-F238E27FC236}">
                <a16:creationId xmlns:a16="http://schemas.microsoft.com/office/drawing/2014/main" id="{8EFF45F0-D53B-D5FA-E47F-481DDADD8D65}"/>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5126" name="Rectangle 6">
            <a:extLst>
              <a:ext uri="{FF2B5EF4-FFF2-40B4-BE49-F238E27FC236}">
                <a16:creationId xmlns:a16="http://schemas.microsoft.com/office/drawing/2014/main" id="{D1C4C0BC-50AB-B19C-BE08-4C185C5B061D}"/>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r" eaLnBrk="0" hangingPunct="0">
              <a:buSzPct val="100000"/>
              <a:defRPr sz="1400">
                <a:solidFill>
                  <a:srgbClr val="003366"/>
                </a:solidFill>
              </a:defRPr>
            </a:lvl1pPr>
          </a:lstStyle>
          <a:p>
            <a:pPr rtl="0">
              <a:defRPr/>
            </a:pPr>
            <a:fld id="{220FE2C2-12EB-46ED-8AD5-C71D54CE4533}" type="slidenum">
              <a:rPr lang="en-GB" altLang="en-US"/>
              <a:pPr>
                <a:defRPr/>
              </a:pPr>
              <a:t>‹#›</a:t>
            </a:fld>
            <a:endParaRPr lang="en-GB" altLang="en-US"/>
          </a:p>
        </p:txBody>
      </p:sp>
      <p:pic>
        <p:nvPicPr>
          <p:cNvPr id="5127" name="Picture 11" descr="electoral com_rgb">
            <a:extLst>
              <a:ext uri="{FF2B5EF4-FFF2-40B4-BE49-F238E27FC236}">
                <a16:creationId xmlns:a16="http://schemas.microsoft.com/office/drawing/2014/main" id="{13456643-FA2D-543E-146F-364630A5CAD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693" r:id="rId1"/>
    <p:sldLayoutId id="2147488694" r:id="rId2"/>
    <p:sldLayoutId id="2147488695" r:id="rId3"/>
    <p:sldLayoutId id="2147488696" r:id="rId4"/>
    <p:sldLayoutId id="2147488697" r:id="rId5"/>
    <p:sldLayoutId id="2147488698" r:id="rId6"/>
    <p:sldLayoutId id="2147488699" r:id="rId7"/>
    <p:sldLayoutId id="2147488700" r:id="rId8"/>
    <p:sldLayoutId id="2147488701" r:id="rId9"/>
    <p:sldLayoutId id="2147488702" r:id="rId10"/>
    <p:sldLayoutId id="2147488703" r:id="rId11"/>
    <p:sldLayoutId id="2147488704" r:id="rId12"/>
    <p:sldLayoutId id="2147488705" r:id="rId13"/>
    <p:sldLayoutId id="2147488706"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DA7D9FE-F5E6-562B-92DF-7DFC4A20D082}"/>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title style</a:t>
            </a:r>
          </a:p>
        </p:txBody>
      </p:sp>
      <p:sp>
        <p:nvSpPr>
          <p:cNvPr id="6147" name="Rectangle 3">
            <a:extLst>
              <a:ext uri="{FF2B5EF4-FFF2-40B4-BE49-F238E27FC236}">
                <a16:creationId xmlns:a16="http://schemas.microsoft.com/office/drawing/2014/main" id="{C9409A25-2CC4-8533-2750-DCCA1D71281E}"/>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rtlCol="0" anchor="t" anchorCtr="0" compatLnSpc="1">
            <a:prstTxWarp prst="textNoShape">
              <a:avLst/>
            </a:prstTxWarp>
          </a:body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p>
        </p:txBody>
      </p:sp>
      <p:sp>
        <p:nvSpPr>
          <p:cNvPr id="6148" name="Rectangle 4">
            <a:extLst>
              <a:ext uri="{FF2B5EF4-FFF2-40B4-BE49-F238E27FC236}">
                <a16:creationId xmlns:a16="http://schemas.microsoft.com/office/drawing/2014/main" id="{478C0832-7025-90B0-3C8C-BE0B0B9C5D9C}"/>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6149" name="Rectangle 5">
            <a:extLst>
              <a:ext uri="{FF2B5EF4-FFF2-40B4-BE49-F238E27FC236}">
                <a16:creationId xmlns:a16="http://schemas.microsoft.com/office/drawing/2014/main" id="{CA5CA69C-035D-E4A5-01CC-17F6CE374230}"/>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rtlCol="0" anchor="t" anchorCtr="0" compatLnSpc="1">
            <a:prstTxWarp prst="textNoShape">
              <a:avLst/>
            </a:prstTxWarp>
          </a:bodyPr>
          <a:lstStyle>
            <a:lvl1pPr algn="l" eaLnBrk="0" hangingPunct="0">
              <a:buSzTx/>
              <a:defRPr sz="1000">
                <a:solidFill>
                  <a:srgbClr val="003366"/>
                </a:solidFill>
                <a:latin typeface="Arial"/>
                <a:cs typeface="+mn-cs"/>
              </a:defRPr>
            </a:lvl1pPr>
          </a:lstStyle>
          <a:p>
            <a:pPr rtl="0">
              <a:defRPr/>
            </a:pPr>
            <a:endParaRPr lang="en-GB"/>
          </a:p>
        </p:txBody>
      </p:sp>
      <p:sp>
        <p:nvSpPr>
          <p:cNvPr id="6150" name="Rectangle 6">
            <a:extLst>
              <a:ext uri="{FF2B5EF4-FFF2-40B4-BE49-F238E27FC236}">
                <a16:creationId xmlns:a16="http://schemas.microsoft.com/office/drawing/2014/main" id="{6D71E45E-3587-9059-B144-0C7EA5DAB253}"/>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rtlCol="0" anchor="t" anchorCtr="0" compatLnSpc="1">
            <a:prstTxWarp prst="textNoShape">
              <a:avLst/>
            </a:prstTxWarp>
          </a:bodyPr>
          <a:lstStyle>
            <a:lvl1pPr algn="r" eaLnBrk="0" hangingPunct="0">
              <a:buSzPct val="100000"/>
              <a:defRPr sz="1400">
                <a:solidFill>
                  <a:srgbClr val="003366"/>
                </a:solidFill>
              </a:defRPr>
            </a:lvl1pPr>
          </a:lstStyle>
          <a:p>
            <a:pPr rtl="0">
              <a:defRPr/>
            </a:pPr>
            <a:fld id="{DD410F6E-5E79-461F-817C-70ED8707DDF8}" type="slidenum">
              <a:rPr lang="en-GB" altLang="en-US"/>
              <a:pPr>
                <a:defRPr/>
              </a:pPr>
              <a:t>‹#›</a:t>
            </a:fld>
            <a:endParaRPr lang="en-GB" altLang="en-US"/>
          </a:p>
        </p:txBody>
      </p:sp>
      <p:pic>
        <p:nvPicPr>
          <p:cNvPr id="6151" name="Picture 11" descr="electoral com_rgb">
            <a:extLst>
              <a:ext uri="{FF2B5EF4-FFF2-40B4-BE49-F238E27FC236}">
                <a16:creationId xmlns:a16="http://schemas.microsoft.com/office/drawing/2014/main" id="{6BC6E199-12AB-B942-A3F8-377EC9DD9DB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707" r:id="rId1"/>
    <p:sldLayoutId id="2147488708" r:id="rId2"/>
    <p:sldLayoutId id="2147488709" r:id="rId3"/>
    <p:sldLayoutId id="2147488710" r:id="rId4"/>
    <p:sldLayoutId id="2147488711" r:id="rId5"/>
    <p:sldLayoutId id="2147488712" r:id="rId6"/>
    <p:sldLayoutId id="2147488713" r:id="rId7"/>
    <p:sldLayoutId id="2147488714" r:id="rId8"/>
    <p:sldLayoutId id="2147488715" r:id="rId9"/>
    <p:sldLayoutId id="2147488716" r:id="rId10"/>
    <p:sldLayoutId id="2147488717" r:id="rId11"/>
    <p:sldLayoutId id="2147488718" r:id="rId12"/>
    <p:sldLayoutId id="2147488719" r:id="rId13"/>
    <p:sldLayoutId id="2147488720" r:id="rId14"/>
  </p:sldLayoutIdLst>
  <p:txStyles>
    <p:titleStyle>
      <a:lvl1pPr algn="l" rtl="0" eaLnBrk="0" fontAlgn="base" hangingPunct="0">
        <a:spcBef>
          <a:spcPct val="0"/>
        </a:spcBef>
        <a:spcAft>
          <a:spcPct val="0"/>
        </a:spcAft>
        <a:buSzPct val="100000"/>
        <a:defRPr sz="2800">
          <a:solidFill>
            <a:srgbClr val="0099CC"/>
          </a:solidFill>
          <a:latin typeface="Arial"/>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hemeOverride" Target="../theme/themeOverride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9.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10">
            <a:extLst>
              <a:ext uri="{FF2B5EF4-FFF2-40B4-BE49-F238E27FC236}">
                <a16:creationId xmlns:a16="http://schemas.microsoft.com/office/drawing/2014/main" id="{6106D755-279E-896C-CF09-F83AAF4E42DA}"/>
              </a:ext>
              <a:ext uri="{C183D7F6-B498-43B3-948B-1728B52AA6E4}">
                <adec:decorative xmlns:adec="http://schemas.microsoft.com/office/drawing/2017/decorative" val="1"/>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dirty="0">
                <a:latin typeface="Arial" panose="020B0604020202020204" pitchFamily="34" charset="0"/>
              </a:rPr>
              <a:t>Rhestrau pleidiau, ymgeiswyr unigol ac </a:t>
            </a:r>
            <a:r>
              <a:rPr lang="cy-gb" dirty="0" err="1">
                <a:latin typeface="Arial" panose="020B0604020202020204" pitchFamily="34" charset="0"/>
              </a:rPr>
              <a:t>asiantiaid</a:t>
            </a:r>
            <a:r>
              <a:rPr lang="cy-gb" dirty="0">
                <a:latin typeface="Arial" panose="020B0604020202020204" pitchFamily="34" charset="0"/>
              </a:rPr>
              <a:t> yn etholiad y Senedd</a:t>
            </a:r>
          </a:p>
        </p:txBody>
      </p:sp>
      <p:sp>
        <p:nvSpPr>
          <p:cNvPr id="95236" name="Rectangle 11">
            <a:extLst>
              <a:ext uri="{FF2B5EF4-FFF2-40B4-BE49-F238E27FC236}">
                <a16:creationId xmlns:a16="http://schemas.microsoft.com/office/drawing/2014/main" id="{9837EB67-2582-6A80-EA00-6BED6A865D71}"/>
              </a:ext>
              <a:ext uri="{C183D7F6-B498-43B3-948B-1728B52AA6E4}">
                <adec:decorative xmlns:adec="http://schemas.microsoft.com/office/drawing/2017/decorative" val="1"/>
              </a:ext>
            </a:extLst>
          </p:cNvPr>
          <p:cNvSpPr>
            <a:spLocks noGrp="1" noChangeArrowheads="1"/>
          </p:cNvSpPr>
          <p:nvPr>
            <p:ph type="subTitle" idx="1"/>
          </p:nvPr>
        </p:nvSpPr>
        <p:spPr>
          <a:xfrm>
            <a:off x="382588" y="5529576"/>
            <a:ext cx="8382000" cy="104457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dirty="0">
                <a:solidFill>
                  <a:srgbClr val="CCCCCC"/>
                </a:solidFill>
              </a:rPr>
              <a:t>Etholiad Senedd Cymru</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a:extLst>
              <a:ext uri="{FF2B5EF4-FFF2-40B4-BE49-F238E27FC236}">
                <a16:creationId xmlns:a16="http://schemas.microsoft.com/office/drawing/2014/main" id="{AC7A9D08-CB4C-F3F6-106D-989283840730}"/>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dirty="0">
                <a:latin typeface="Arial" panose="020B0604020202020204" pitchFamily="34" charset="0"/>
              </a:rPr>
              <a:t>Yr ernes –  rhestr plaid	</a:t>
            </a:r>
          </a:p>
        </p:txBody>
      </p:sp>
      <p:sp>
        <p:nvSpPr>
          <p:cNvPr id="118787" name="Content Placeholder 2">
            <a:extLst>
              <a:ext uri="{FF2B5EF4-FFF2-40B4-BE49-F238E27FC236}">
                <a16:creationId xmlns:a16="http://schemas.microsoft.com/office/drawing/2014/main" id="{BA68E82F-0C71-DAF7-949D-58597B9F75E6}"/>
              </a:ext>
            </a:extLst>
          </p:cNvPr>
          <p:cNvSpPr>
            <a:spLocks noGrp="1"/>
          </p:cNvSpPr>
          <p:nvPr>
            <p:ph idx="1"/>
          </p:nvPr>
        </p:nvSpPr>
        <p:spPr>
          <a:xfrm>
            <a:off x="2796540" y="1556792"/>
            <a:ext cx="6347459" cy="5301208"/>
          </a:xfrm>
          <a:ln cap="flat" algn="ctr">
            <a:miter lim="800000"/>
            <a:headEnd type="none" w="med" len="med"/>
            <a:tailEnd type="none" w="med" len="med"/>
          </a:ln>
        </p:spPr>
        <p:txBody>
          <a:bodyPr rtlCol="0">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rtl="0">
              <a:defRPr/>
            </a:pPr>
            <a:r>
              <a:rPr lang="cy-gb" sz="2000" kern="1200" dirty="0">
                <a:ln w="9525" cap="flat" cmpd="sng" algn="ctr">
                  <a:noFill/>
                  <a:prstDash val="solid"/>
                  <a:round/>
                  <a:headEnd type="none" w="med" len="med"/>
                  <a:tailEnd type="none" w="med" len="med"/>
                </a:ln>
                <a:solidFill>
                  <a:srgbClr val="003366"/>
                </a:solidFill>
                <a:sym typeface="Wingdings"/>
              </a:rPr>
              <a:t>Ni fydd ymgeisydd ar restr plaid wedi'i enwebu'n ddilys oni bai eu bod wedi:</a:t>
            </a:r>
          </a:p>
          <a:p>
            <a:pPr lvl="1" rtl="0">
              <a:defRPr/>
            </a:pPr>
            <a:r>
              <a:rPr lang="cy-gb" sz="1800" kern="1200" dirty="0">
                <a:ln w="9525" cap="flat" cmpd="sng" algn="ctr">
                  <a:noFill/>
                  <a:prstDash val="solid"/>
                  <a:round/>
                  <a:headEnd type="none" w="med" len="med"/>
                  <a:tailEnd type="none" w="med" len="med"/>
                </a:ln>
                <a:solidFill>
                  <a:srgbClr val="003366"/>
                </a:solidFill>
                <a:sym typeface="Wingdings"/>
              </a:rPr>
              <a:t>cyflwyno ernes o </a:t>
            </a:r>
            <a:r>
              <a:rPr lang="cy-gb" sz="1800" b="1" kern="1200" dirty="0">
                <a:ln w="9525" cap="flat" cmpd="sng" algn="ctr">
                  <a:noFill/>
                  <a:prstDash val="solid"/>
                  <a:round/>
                  <a:headEnd type="none" w="med" len="med"/>
                  <a:tailEnd type="none" w="med" len="med"/>
                </a:ln>
                <a:solidFill>
                  <a:srgbClr val="003366"/>
                </a:solidFill>
                <a:sym typeface="Wingdings"/>
              </a:rPr>
              <a:t>£500</a:t>
            </a:r>
            <a:r>
              <a:rPr lang="cy-gb" sz="1800" kern="1200" dirty="0">
                <a:ln w="9525" cap="flat" cmpd="sng" algn="ctr">
                  <a:noFill/>
                  <a:prstDash val="solid"/>
                  <a:round/>
                  <a:headEnd type="none" w="med" len="med"/>
                  <a:tailEnd type="none" w="med" len="med"/>
                </a:ln>
                <a:solidFill>
                  <a:srgbClr val="003366"/>
                </a:solidFill>
                <a:sym typeface="Wingdings"/>
              </a:rPr>
              <a:t> ar gyfer </a:t>
            </a:r>
            <a:r>
              <a:rPr lang="cy-gb" sz="1800" b="1" kern="1200" dirty="0">
                <a:ln w="9525" cap="flat" cmpd="sng" algn="ctr">
                  <a:noFill/>
                  <a:prstDash val="solid"/>
                  <a:round/>
                  <a:headEnd type="none" w="med" len="med"/>
                  <a:tailEnd type="none" w="med" len="med"/>
                </a:ln>
                <a:solidFill>
                  <a:srgbClr val="003366"/>
                </a:solidFill>
                <a:sym typeface="Wingdings"/>
              </a:rPr>
              <a:t>yr ymgeisydd rhestr plaid gyntaf </a:t>
            </a:r>
            <a:r>
              <a:rPr lang="cy-gb" sz="1800" kern="1200" dirty="0">
                <a:ln w="9525" cap="flat" cmpd="sng" algn="ctr">
                  <a:noFill/>
                  <a:prstDash val="solid"/>
                  <a:round/>
                  <a:headEnd type="none" w="med" len="med"/>
                  <a:tailEnd type="none" w="med" len="med"/>
                </a:ln>
                <a:solidFill>
                  <a:srgbClr val="003366"/>
                </a:solidFill>
                <a:sym typeface="Wingdings"/>
              </a:rPr>
              <a:t>, ac</a:t>
            </a:r>
          </a:p>
          <a:p>
            <a:pPr lvl="1" rtl="0">
              <a:defRPr/>
            </a:pPr>
            <a:r>
              <a:rPr lang="cy-gb" sz="1800" kern="1200" dirty="0">
                <a:ln w="9525" cap="flat" cmpd="sng" algn="ctr">
                  <a:noFill/>
                  <a:prstDash val="solid"/>
                  <a:round/>
                  <a:headEnd type="none" w="med" len="med"/>
                  <a:tailEnd type="none" w="med" len="med"/>
                </a:ln>
                <a:solidFill>
                  <a:srgbClr val="003366"/>
                </a:solidFill>
                <a:sym typeface="Wingdings"/>
              </a:rPr>
              <a:t>wedi cyflwyno ernes o </a:t>
            </a:r>
            <a:r>
              <a:rPr lang="cy-gb" sz="1800" b="1" kern="1200" dirty="0">
                <a:ln w="9525" cap="flat" cmpd="sng" algn="ctr">
                  <a:noFill/>
                  <a:prstDash val="solid"/>
                  <a:round/>
                  <a:headEnd type="none" w="med" len="med"/>
                  <a:tailEnd type="none" w="med" len="med"/>
                </a:ln>
                <a:solidFill>
                  <a:srgbClr val="003366"/>
                </a:solidFill>
                <a:sym typeface="Wingdings"/>
              </a:rPr>
              <a:t>£200 yr un </a:t>
            </a:r>
            <a:r>
              <a:rPr lang="cy-gb" sz="1800" kern="1200" dirty="0">
                <a:ln w="9525" cap="flat" cmpd="sng" algn="ctr">
                  <a:noFill/>
                  <a:prstDash val="solid"/>
                  <a:round/>
                  <a:headEnd type="none" w="med" len="med"/>
                  <a:tailEnd type="none" w="med" len="med"/>
                </a:ln>
                <a:solidFill>
                  <a:srgbClr val="003366"/>
                </a:solidFill>
                <a:sym typeface="Wingdings"/>
              </a:rPr>
              <a:t>ar gyfer </a:t>
            </a:r>
            <a:r>
              <a:rPr lang="cy-gb" sz="1800" b="1" kern="1200" dirty="0">
                <a:ln w="9525" cap="flat" cmpd="sng" algn="ctr">
                  <a:noFill/>
                  <a:prstDash val="solid"/>
                  <a:round/>
                  <a:headEnd type="none" w="med" len="med"/>
                  <a:tailEnd type="none" w="med" len="med"/>
                </a:ln>
                <a:solidFill>
                  <a:srgbClr val="003366"/>
                </a:solidFill>
                <a:sym typeface="Wingdings"/>
              </a:rPr>
              <a:t>y pum ymgeisydd rhestr plaid nesaf</a:t>
            </a:r>
          </a:p>
          <a:p>
            <a:pPr marL="342900" lvl="1" indent="0" rtl="0">
              <a:buNone/>
              <a:defRPr/>
            </a:pPr>
            <a:r>
              <a:rPr lang="cy-gb" sz="2000" kern="1200" dirty="0">
                <a:ln w="9525" cap="flat" cmpd="sng" algn="ctr">
                  <a:noFill/>
                  <a:prstDash val="solid"/>
                  <a:round/>
                  <a:headEnd type="none" w="med" len="med"/>
                  <a:tailEnd type="none" w="med" len="med"/>
                </a:ln>
                <a:solidFill>
                  <a:srgbClr val="003366"/>
                </a:solidFill>
                <a:sym typeface="Wingdings"/>
              </a:rPr>
              <a:t>i’r Swyddog Canlyniadau</a:t>
            </a:r>
          </a:p>
          <a:p>
            <a:pPr rtl="0">
              <a:defRPr/>
            </a:pPr>
            <a:r>
              <a:rPr lang="cy-gb" sz="2000" kern="1200" dirty="0">
                <a:ln w="9525" cap="flat" cmpd="sng" algn="ctr">
                  <a:noFill/>
                  <a:prstDash val="solid"/>
                  <a:round/>
                  <a:headEnd type="none" w="med" len="med"/>
                  <a:tailEnd type="none" w="med" len="med"/>
                </a:ln>
                <a:solidFill>
                  <a:srgbClr val="003366"/>
                </a:solidFill>
                <a:sym typeface="Wingdings"/>
              </a:rPr>
              <a:t>Gellir gwneud y taliad gan ddefnyddio arian cyfreithlon (arian parod) neu ddrafft banc yn y DU.</a:t>
            </a:r>
          </a:p>
          <a:p>
            <a:pPr rtl="0">
              <a:defRPr/>
            </a:pPr>
            <a:r>
              <a:rPr lang="cy-gb" sz="2000" kern="1200" dirty="0">
                <a:ln w="9525" cap="flat" cmpd="sng" algn="ctr">
                  <a:noFill/>
                  <a:prstDash val="solid"/>
                  <a:round/>
                  <a:headEnd type="none" w="med" len="med"/>
                  <a:tailEnd type="none" w="med" len="med"/>
                </a:ln>
                <a:solidFill>
                  <a:srgbClr val="B9005C"/>
                </a:solidFill>
                <a:sym typeface="Wingdings"/>
              </a:rPr>
              <a:t>[Gall y Swyddog Canlyniadau Etholaethol hefyd dderbyn ernes ar ffurf cerdyn debyd neu gredyd neu drosglwyddiad electronig. Os cynigir y ffyrdd hyn o dalu, rhowch y manylion yma.]</a:t>
            </a:r>
          </a:p>
          <a:p>
            <a:pPr rtl="0">
              <a:defRPr/>
            </a:pPr>
            <a:r>
              <a:rPr lang="cy-gb" sz="2000" kern="1200" dirty="0">
                <a:ln w="9525" cap="flat" cmpd="sng" algn="ctr">
                  <a:noFill/>
                  <a:prstDash val="solid"/>
                  <a:round/>
                  <a:headEnd type="none" w="med" len="med"/>
                  <a:tailEnd type="none" w="med" len="med"/>
                </a:ln>
                <a:solidFill>
                  <a:srgbClr val="003366"/>
                </a:solidFill>
                <a:sym typeface="Wingdings"/>
              </a:rPr>
              <a:t>Os bydd yr ymgeisydd yn cael mwy na 5% o'r pleidleisiau dilys a fwrir, dychwelir yr ernes.</a:t>
            </a:r>
            <a:endParaRPr sz="2000"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100BA875-F1BC-4AA4-696E-F37E0156989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Enwebiadau – Ymgeiswyr unigol </a:t>
            </a:r>
          </a:p>
        </p:txBody>
      </p:sp>
      <p:sp>
        <p:nvSpPr>
          <p:cNvPr id="102403" name="Rectangle 3">
            <a:extLst>
              <a:ext uri="{FF2B5EF4-FFF2-40B4-BE49-F238E27FC236}">
                <a16:creationId xmlns:a16="http://schemas.microsoft.com/office/drawing/2014/main" id="{A77FC2E7-8A00-9D83-B7B6-6F99A0CF2720}"/>
              </a:ext>
            </a:extLst>
          </p:cNvPr>
          <p:cNvSpPr>
            <a:spLocks noGrp="1" noChangeArrowheads="1"/>
          </p:cNvSpPr>
          <p:nvPr>
            <p:ph type="body" idx="1"/>
          </p:nvPr>
        </p:nvSpPr>
        <p:spPr>
          <a:xfrm>
            <a:off x="2971800" y="1852613"/>
            <a:ext cx="5943600" cy="4076700"/>
          </a:xfrm>
          <a:ln cap="flat" algn="ctr">
            <a:miter lim="800000"/>
            <a:headEnd type="none" w="med" len="med"/>
            <a:tailEnd type="none" w="med" len="med"/>
          </a:ln>
        </p:spPr>
        <p:txBody>
          <a:bodyPr rtlCol="0"/>
          <a:lstStyle/>
          <a:p>
            <a:pPr rtl="0" eaLnBrk="1" hangingPunct="1">
              <a:buSzTx/>
              <a:defRPr/>
            </a:pPr>
            <a:r>
              <a:rPr lang="cy-gb" sz="2000" dirty="0">
                <a:solidFill>
                  <a:schemeClr val="tx1"/>
                </a:solidFill>
              </a:rPr>
              <a:t>Y dogfennau y mae'n rhaid i bob ymgeisydd eu cyflwyno i'r Swyddog Canlyniadau Etholaethol erbyn </a:t>
            </a:r>
            <a:r>
              <a:rPr lang="cy-gb" sz="2000" b="1" dirty="0">
                <a:solidFill>
                  <a:srgbClr val="B9005C"/>
                </a:solidFill>
              </a:rPr>
              <a:t>4pm ar [E-19] </a:t>
            </a:r>
            <a:r>
              <a:rPr lang="cy-gb" sz="2000" dirty="0"/>
              <a:t>yw:</a:t>
            </a:r>
          </a:p>
          <a:p>
            <a:pPr lvl="1" rtl="0" eaLnBrk="1" hangingPunct="1">
              <a:buSzTx/>
              <a:defRPr/>
            </a:pPr>
            <a:r>
              <a:rPr lang="cy-gb" sz="2000" dirty="0"/>
              <a:t>y ffurflen enwebu</a:t>
            </a:r>
          </a:p>
          <a:p>
            <a:pPr lvl="1" rtl="0" eaLnBrk="1" hangingPunct="1">
              <a:buSzTx/>
              <a:defRPr/>
            </a:pPr>
            <a:r>
              <a:rPr lang="cy-gb" sz="2000" dirty="0"/>
              <a:t>y ffurflen cyfeiriad cartref</a:t>
            </a:r>
          </a:p>
          <a:p>
            <a:pPr lvl="1" rtl="0" eaLnBrk="1" hangingPunct="1">
              <a:buSzTx/>
              <a:defRPr/>
            </a:pPr>
            <a:r>
              <a:rPr lang="cy-gb" sz="2000" dirty="0"/>
              <a:t>y cydsynio ag enwebiad</a:t>
            </a:r>
          </a:p>
          <a:p>
            <a:pPr marL="342900" lvl="1" indent="0" rtl="0" eaLnBrk="1" hangingPunct="1">
              <a:buSzTx/>
              <a:buFontTx/>
              <a:buNone/>
              <a:defRPr/>
            </a:pPr>
            <a:endParaRPr lang="en-GB" altLang="en-US" b="1" dirty="0">
              <a:solidFill>
                <a:srgbClr val="B9005C"/>
              </a:solidFill>
            </a:endParaRPr>
          </a:p>
          <a:p>
            <a:pPr rtl="0" eaLnBrk="1" hangingPunct="1">
              <a:buSzTx/>
              <a:defRPr/>
            </a:pPr>
            <a:endParaRPr lang="en-GB" altLang="en-US" i="1" dirty="0">
              <a:solidFill>
                <a:srgbClr val="CC0066"/>
              </a:solidFill>
            </a:endParaRPr>
          </a:p>
          <a:p>
            <a:pPr marL="457200" indent="-457200" rtl="0" eaLnBrk="1" hangingPunct="1">
              <a:buSzTx/>
              <a:buFontTx/>
              <a:buNone/>
              <a:defRPr/>
            </a:pPr>
            <a:endParaRPr lang="en-GB" altLang="en-US" dirty="0">
              <a:solidFill>
                <a:schemeClr val="tx1"/>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a:extLst>
              <a:ext uri="{FF2B5EF4-FFF2-40B4-BE49-F238E27FC236}">
                <a16:creationId xmlns:a16="http://schemas.microsoft.com/office/drawing/2014/main" id="{7F29118A-5934-283B-AE27-C6076570017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Yr ernes – Ymgeiswyr unigol	</a:t>
            </a:r>
          </a:p>
        </p:txBody>
      </p:sp>
      <p:sp>
        <p:nvSpPr>
          <p:cNvPr id="118787" name="Content Placeholder 2">
            <a:extLst>
              <a:ext uri="{FF2B5EF4-FFF2-40B4-BE49-F238E27FC236}">
                <a16:creationId xmlns:a16="http://schemas.microsoft.com/office/drawing/2014/main" id="{1EE5D486-532F-3532-4CEB-6E65D4A2A514}"/>
              </a:ext>
            </a:extLst>
          </p:cNvPr>
          <p:cNvSpPr>
            <a:spLocks noGrp="1"/>
          </p:cNvSpPr>
          <p:nvPr>
            <p:ph idx="1"/>
          </p:nvPr>
        </p:nvSpPr>
        <p:spPr>
          <a:xfrm>
            <a:off x="2971800" y="1828800"/>
            <a:ext cx="6050280" cy="4267200"/>
          </a:xfrm>
          <a:ln cap="flat" algn="ctr">
            <a:miter lim="800000"/>
            <a:headEnd type="none" w="med" len="med"/>
            <a:tailEnd type="none" w="med" len="med"/>
          </a:ln>
        </p:spPr>
        <p:txBody>
          <a:bodyPr rtlCol="0">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rtl="0">
              <a:defRPr/>
            </a:pPr>
            <a:r>
              <a:rPr lang="cy-gb" sz="2000" kern="1200" dirty="0">
                <a:ln w="9525" cap="flat" cmpd="sng" algn="ctr">
                  <a:noFill/>
                  <a:prstDash val="solid"/>
                  <a:round/>
                  <a:headEnd type="none" w="med" len="med"/>
                  <a:tailEnd type="none" w="med" len="med"/>
                </a:ln>
                <a:solidFill>
                  <a:srgbClr val="003366"/>
                </a:solidFill>
                <a:sym typeface="Wingdings"/>
              </a:rPr>
              <a:t>Rhaid i ymgeisydd unigol cyflwyno ernes o </a:t>
            </a:r>
            <a:r>
              <a:rPr lang="cy-gb" sz="2000" b="1" kern="1200" dirty="0">
                <a:ln w="9525" cap="flat" cmpd="sng" algn="ctr">
                  <a:noFill/>
                  <a:prstDash val="solid"/>
                  <a:round/>
                  <a:headEnd type="none" w="med" len="med"/>
                  <a:tailEnd type="none" w="med" len="med"/>
                </a:ln>
                <a:solidFill>
                  <a:srgbClr val="003366"/>
                </a:solidFill>
                <a:sym typeface="Wingdings"/>
              </a:rPr>
              <a:t>£500 </a:t>
            </a:r>
            <a:r>
              <a:rPr lang="cy-gb" sz="2000" kern="1200" dirty="0">
                <a:ln w="9525" cap="flat" cmpd="sng" algn="ctr">
                  <a:noFill/>
                  <a:prstDash val="solid"/>
                  <a:round/>
                  <a:headEnd type="none" w="med" len="med"/>
                  <a:tailEnd type="none" w="med" len="med"/>
                </a:ln>
                <a:solidFill>
                  <a:srgbClr val="003366"/>
                </a:solidFill>
                <a:sym typeface="Wingdings"/>
              </a:rPr>
              <a:t>i'r Swyddog Canlyniadau er mwyn i'w enwebiad fod yn ddilys.</a:t>
            </a:r>
          </a:p>
          <a:p>
            <a:pPr rtl="0">
              <a:defRPr/>
            </a:pPr>
            <a:r>
              <a:rPr lang="cy-gb" sz="2000" kern="1200" dirty="0">
                <a:ln w="9525" cap="flat" cmpd="sng" algn="ctr">
                  <a:noFill/>
                  <a:prstDash val="solid"/>
                  <a:round/>
                  <a:headEnd type="none" w="med" len="med"/>
                  <a:tailEnd type="none" w="med" len="med"/>
                </a:ln>
                <a:solidFill>
                  <a:srgbClr val="003366"/>
                </a:solidFill>
                <a:sym typeface="Wingdings"/>
              </a:rPr>
              <a:t>Gellir gwneud y taliad gan ddefnyddio arian cyfreithlon (arian parod) neu ddrafft banc yn y DU.</a:t>
            </a:r>
            <a:endParaRPr lang="en-US" sz="2000" kern="1200" dirty="0">
              <a:ln w="9525" cap="flat" cmpd="sng" algn="ctr">
                <a:noFill/>
                <a:prstDash val="solid"/>
                <a:round/>
                <a:headEnd type="none" w="med" len="med"/>
                <a:tailEnd type="none" w="med" len="med"/>
              </a:ln>
              <a:solidFill>
                <a:srgbClr val="003366"/>
              </a:solidFill>
              <a:sym typeface="Wingdings"/>
            </a:endParaRPr>
          </a:p>
          <a:p>
            <a:pPr rtl="0">
              <a:defRPr/>
            </a:pPr>
            <a:r>
              <a:rPr lang="cy-gb" sz="2000" kern="1200" dirty="0">
                <a:ln w="9525" cap="flat" cmpd="sng" algn="ctr">
                  <a:noFill/>
                  <a:prstDash val="solid"/>
                  <a:round/>
                  <a:headEnd type="none" w="med" len="med"/>
                  <a:tailEnd type="none" w="med" len="med"/>
                </a:ln>
                <a:solidFill>
                  <a:srgbClr val="B9005C"/>
                </a:solidFill>
                <a:sym typeface="Wingdings"/>
              </a:rPr>
              <a:t>[Gall y Swyddog Canlyniadau Etholaethol hefyd dderbyn ernes ar ffurf cerdyn debyd neu gredyd neu drosglwyddiad electronig. Os cynigir y ffyrdd hyn o dalu, rhowch y manylion yma.]</a:t>
            </a:r>
          </a:p>
          <a:p>
            <a:pPr rtl="0">
              <a:defRPr/>
            </a:pPr>
            <a:r>
              <a:rPr lang="cy-gb" sz="2000" kern="1200" dirty="0">
                <a:ln w="9525" cap="flat" cmpd="sng" algn="ctr">
                  <a:noFill/>
                  <a:prstDash val="solid"/>
                  <a:round/>
                  <a:headEnd type="none" w="med" len="med"/>
                  <a:tailEnd type="none" w="med" len="med"/>
                </a:ln>
                <a:solidFill>
                  <a:srgbClr val="003366"/>
                </a:solidFill>
                <a:sym typeface="Wingdings"/>
              </a:rPr>
              <a:t>Os bydd yr ymgeisydd yn cael 5% neu fwy o'r pleidleisiau dilys a fwriwyd ar draws yr etholaeth, bydd y blaendal yn cael ei ad-dalu.</a:t>
            </a:r>
            <a:endParaRPr lang="en-US" sz="20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itle 1">
            <a:extLst>
              <a:ext uri="{FF2B5EF4-FFF2-40B4-BE49-F238E27FC236}">
                <a16:creationId xmlns:a16="http://schemas.microsoft.com/office/drawing/2014/main" id="{6BA6DC7A-0E94-3A7E-5FBF-DEA500880A8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Cwblhau papurau enwebu</a:t>
            </a:r>
          </a:p>
        </p:txBody>
      </p:sp>
      <p:sp>
        <p:nvSpPr>
          <p:cNvPr id="104451" name="Content Placeholder 2">
            <a:extLst>
              <a:ext uri="{FF2B5EF4-FFF2-40B4-BE49-F238E27FC236}">
                <a16:creationId xmlns:a16="http://schemas.microsoft.com/office/drawing/2014/main" id="{3EA37DD0-A8E8-5339-E6FE-D3E84293FC91}"/>
              </a:ext>
            </a:extLst>
          </p:cNvPr>
          <p:cNvSpPr>
            <a:spLocks noGrp="1"/>
          </p:cNvSpPr>
          <p:nvPr>
            <p:ph idx="1"/>
          </p:nvPr>
        </p:nvSpPr>
        <p:spPr>
          <a:xfrm>
            <a:off x="2425700" y="1676400"/>
            <a:ext cx="6489700" cy="4686300"/>
          </a:xfrm>
          <a:ln cap="flat" algn="ctr">
            <a:miter lim="800000"/>
            <a:headEnd type="none" w="med" len="med"/>
            <a:tailEnd type="none" w="med" len="med"/>
          </a:ln>
        </p:spPr>
        <p:txBody>
          <a:bodyPr rtlCol="0">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rtl="0" eaLnBrk="1" hangingPunct="1">
              <a:defRPr/>
            </a:pPr>
            <a:r>
              <a:rPr lang="cy-gb" kern="1200" dirty="0">
                <a:ln w="9525" cap="flat" cmpd="sng" algn="ctr">
                  <a:noFill/>
                  <a:prstDash val="solid"/>
                  <a:round/>
                  <a:headEnd type="none" w="med" len="med"/>
                  <a:tailEnd type="none" w="med" len="med"/>
                </a:ln>
                <a:solidFill>
                  <a:srgbClr val="003366"/>
                </a:solidFill>
                <a:sym typeface="Wingdings"/>
              </a:rPr>
              <a:t>Cymerwch ofal wrth gwblhau eich papurau enwebu, oherwydd gall camgymeriadau olygu nad yw eich enwebiad yn ddilys.</a:t>
            </a:r>
          </a:p>
          <a:p>
            <a:pPr rtl="0" eaLnBrk="1" hangingPunct="1">
              <a:defRPr/>
            </a:pPr>
            <a:r>
              <a:rPr lang="cy-gb" kern="1200" dirty="0">
                <a:ln w="9525" cap="flat" cmpd="sng" algn="ctr">
                  <a:noFill/>
                  <a:prstDash val="solid"/>
                  <a:round/>
                  <a:headEnd type="none" w="med" len="med"/>
                  <a:tailEnd type="none" w="med" len="med"/>
                </a:ln>
                <a:solidFill>
                  <a:srgbClr val="003366"/>
                </a:solidFill>
                <a:sym typeface="Wingdings"/>
              </a:rPr>
              <a:t>Cwblhewch bapurau enwebu yn gynnar a threfnwch i ni fwrw golwg anffurfiol drostynt</a:t>
            </a:r>
          </a:p>
          <a:p>
            <a:pPr rtl="0" eaLnBrk="1" hangingPunct="1">
              <a:defRPr/>
            </a:pPr>
            <a:r>
              <a:rPr lang="cy-gb" kern="1200" dirty="0">
                <a:ln w="9525" cap="flat" cmpd="sng" algn="ctr">
                  <a:noFill/>
                  <a:prstDash val="solid"/>
                  <a:round/>
                  <a:headEnd type="none" w="med" len="med"/>
                  <a:tailEnd type="none" w="med" len="med"/>
                </a:ln>
                <a:solidFill>
                  <a:srgbClr val="003366"/>
                </a:solidFill>
                <a:sym typeface="Wingdings"/>
              </a:rPr>
              <a:t>Gellir cyflwyno'r ffurflen enwebu, y cydsynio ag enwebiad, a'r ffurflen cyfeiriad cartref naill ai â llaw neu'n electronig</a:t>
            </a:r>
          </a:p>
          <a:p>
            <a:pPr rtl="0" eaLnBrk="1" hangingPunct="1">
              <a:defRPr/>
            </a:pPr>
            <a:endParaRPr kern="1200" dirty="0">
              <a:ln w="9525" cap="flat" cmpd="sng" algn="ctr">
                <a:noFill/>
                <a:prstDash val="solid"/>
                <a:round/>
                <a:headEnd type="none" w="med" len="med"/>
                <a:tailEnd type="none" w="med" len="med"/>
              </a:ln>
              <a:solidFill>
                <a:srgbClr val="003366"/>
              </a:solidFill>
              <a:sym typeface="Wingdings"/>
            </a:endParaRPr>
          </a:p>
          <a:p>
            <a:pPr rtl="0">
              <a:defRPr/>
            </a:pPr>
            <a:endParaRPr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a:extLst>
              <a:ext uri="{FF2B5EF4-FFF2-40B4-BE49-F238E27FC236}">
                <a16:creationId xmlns:a16="http://schemas.microsoft.com/office/drawing/2014/main" id="{AC98236B-0B08-D97F-0B1A-BCD0AA881A8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Cyflwyno enwebiadau yn electronig</a:t>
            </a:r>
          </a:p>
        </p:txBody>
      </p:sp>
      <p:sp>
        <p:nvSpPr>
          <p:cNvPr id="106499" name="Content Placeholder 2">
            <a:extLst>
              <a:ext uri="{FF2B5EF4-FFF2-40B4-BE49-F238E27FC236}">
                <a16:creationId xmlns:a16="http://schemas.microsoft.com/office/drawing/2014/main" id="{F5C5EE41-0B02-9BE7-320A-EF59D4A36344}"/>
              </a:ext>
            </a:extLst>
          </p:cNvPr>
          <p:cNvSpPr>
            <a:spLocks noGrp="1"/>
          </p:cNvSpPr>
          <p:nvPr>
            <p:ph idx="1"/>
          </p:nvPr>
        </p:nvSpPr>
        <p:spPr>
          <a:ln cap="flat" algn="ctr">
            <a:miter lim="800000"/>
            <a:headEnd type="none" w="med" len="med"/>
            <a:tailEnd type="none" w="med" len="med"/>
          </a:ln>
        </p:spPr>
        <p:txBody>
          <a:bodyPr rtlCol="0">
            <a:normAutofit fontScale="92500" lnSpcReduction="20000"/>
          </a:bodyPr>
          <a:lstStyle/>
          <a:p>
            <a:pPr rtl="0">
              <a:buSzTx/>
              <a:defRPr/>
            </a:pPr>
            <a:r>
              <a:rPr lang="cy-gb" dirty="0">
                <a:solidFill>
                  <a:schemeClr val="tx1"/>
                </a:solidFill>
              </a:rPr>
              <a:t>Os ydych chi am gyflwyno eich papurau enwebu yn electronig gan ddefnyddio e-bost</a:t>
            </a:r>
          </a:p>
          <a:p>
            <a:pPr rtl="0">
              <a:buSzTx/>
              <a:defRPr/>
            </a:pPr>
            <a:r>
              <a:rPr lang="cy-gb" dirty="0">
                <a:solidFill>
                  <a:srgbClr val="FF0000"/>
                </a:solidFill>
              </a:rPr>
              <a:t>[dylech gynnwys manylion:</a:t>
            </a:r>
          </a:p>
          <a:p>
            <a:pPr rtl="0">
              <a:buSzTx/>
              <a:defRPr/>
            </a:pPr>
            <a:r>
              <a:rPr lang="cy-gb" dirty="0">
                <a:solidFill>
                  <a:srgbClr val="FF0000"/>
                </a:solidFill>
              </a:rPr>
              <a:t>y cyfeiriad(</a:t>
            </a:r>
            <a:r>
              <a:rPr lang="cy-gb" dirty="0" err="1">
                <a:solidFill>
                  <a:srgbClr val="FF0000"/>
                </a:solidFill>
              </a:rPr>
              <a:t>au</a:t>
            </a:r>
            <a:r>
              <a:rPr lang="cy-gb" dirty="0">
                <a:solidFill>
                  <a:srgbClr val="FF0000"/>
                </a:solidFill>
              </a:rPr>
              <a:t>) e-bost i’w ddefnyddio/defnyddio ar gyfer cyflwyno enwebiadau</a:t>
            </a:r>
          </a:p>
          <a:p>
            <a:pPr rtl="0">
              <a:buSzTx/>
              <a:defRPr/>
            </a:pPr>
            <a:r>
              <a:rPr lang="cy-gb" dirty="0">
                <a:solidFill>
                  <a:srgbClr val="FF0000"/>
                </a:solidFill>
              </a:rPr>
              <a:t>y cyfeiriad(</a:t>
            </a:r>
            <a:r>
              <a:rPr lang="cy-gb" dirty="0" err="1">
                <a:solidFill>
                  <a:srgbClr val="FF0000"/>
                </a:solidFill>
              </a:rPr>
              <a:t>au</a:t>
            </a:r>
            <a:r>
              <a:rPr lang="cy-gb" dirty="0">
                <a:solidFill>
                  <a:srgbClr val="FF0000"/>
                </a:solidFill>
              </a:rPr>
              <a:t>) e-bost i’w ddefnyddio/defnyddio ar gyfer unrhyw ymholiadau, gan gynnwys gwiriad anffurfiol</a:t>
            </a:r>
          </a:p>
          <a:p>
            <a:pPr rtl="0">
              <a:buSzTx/>
              <a:defRPr/>
            </a:pPr>
            <a:r>
              <a:rPr lang="cy-gb" dirty="0">
                <a:solidFill>
                  <a:srgbClr val="FF0000"/>
                </a:solidFill>
              </a:rPr>
              <a:t>unrhyw benawdau pwnc penodol mewn e-byst hoffech ymgeiswyr eu defnyddio ar gyfer pob cam</a:t>
            </a:r>
          </a:p>
          <a:p>
            <a:pPr rtl="0">
              <a:buSzTx/>
              <a:defRPr/>
            </a:pPr>
            <a:r>
              <a:rPr lang="cy-gb" dirty="0">
                <a:solidFill>
                  <a:srgbClr val="FF0000"/>
                </a:solidFill>
              </a:rPr>
              <a:t>unrhyw ofynion ynghylch y math a’r maint neu nifer yr atodiadau</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a:extLst>
              <a:ext uri="{FF2B5EF4-FFF2-40B4-BE49-F238E27FC236}">
                <a16:creationId xmlns:a16="http://schemas.microsoft.com/office/drawing/2014/main" id="{FBD47D5B-7DB0-6E4D-65A6-10C4C9898B9B}"/>
              </a:ext>
            </a:extLst>
          </p:cNvPr>
          <p:cNvSpPr>
            <a:spLocks noGrp="1" noChangeArrowheads="1"/>
          </p:cNvSpPr>
          <p:nvPr>
            <p:ph type="title"/>
          </p:nvPr>
        </p:nvSpPr>
        <p:spPr>
          <a:xfrm>
            <a:off x="296863" y="260350"/>
            <a:ext cx="2516187" cy="583565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sz="1800">
                <a:solidFill>
                  <a:srgbClr val="FF0000"/>
                </a:solidFill>
                <a:latin typeface="Arial" panose="020B0604020202020204" pitchFamily="34" charset="0"/>
              </a:rPr>
              <a:t>Defnyddiwch y sleid dim ond os yw'n berthnasol</a:t>
            </a:r>
            <a:br>
              <a:rPr lang="en-GB" altLang="en-US">
                <a:latin typeface="Arial" panose="020B0604020202020204" pitchFamily="34" charset="0"/>
              </a:rPr>
            </a:br>
            <a:br>
              <a:rPr lang="en-GB" altLang="en-US">
                <a:latin typeface="Arial" panose="020B0604020202020204" pitchFamily="34" charset="0"/>
              </a:rPr>
            </a:br>
            <a:br>
              <a:rPr lang="en-GB" altLang="en-US">
                <a:latin typeface="Arial" panose="020B0604020202020204" pitchFamily="34" charset="0"/>
              </a:rPr>
            </a:br>
            <a:br>
              <a:rPr lang="en-GB" altLang="en-US">
                <a:latin typeface="Arial" panose="020B0604020202020204" pitchFamily="34" charset="0"/>
              </a:rPr>
            </a:br>
            <a:br>
              <a:rPr lang="en-GB" altLang="en-US">
                <a:latin typeface="Arial" panose="020B0604020202020204" pitchFamily="34" charset="0"/>
              </a:rPr>
            </a:br>
            <a:r>
              <a:rPr lang="cy-gb">
                <a:latin typeface="Arial" panose="020B0604020202020204" pitchFamily="34" charset="0"/>
              </a:rPr>
              <a:t>Cyflwyno enwebiadau yn electronig</a:t>
            </a:r>
          </a:p>
        </p:txBody>
      </p:sp>
      <p:sp>
        <p:nvSpPr>
          <p:cNvPr id="106499" name="Content Placeholder 2">
            <a:extLst>
              <a:ext uri="{FF2B5EF4-FFF2-40B4-BE49-F238E27FC236}">
                <a16:creationId xmlns:a16="http://schemas.microsoft.com/office/drawing/2014/main" id="{1393B67F-B278-3639-6EC6-4802D137D340}"/>
              </a:ext>
            </a:extLst>
          </p:cNvPr>
          <p:cNvSpPr>
            <a:spLocks noGrp="1"/>
          </p:cNvSpPr>
          <p:nvPr>
            <p:ph idx="1"/>
          </p:nvPr>
        </p:nvSpPr>
        <p:spPr>
          <a:ln cap="flat" algn="ctr">
            <a:miter lim="800000"/>
            <a:headEnd type="none" w="med" len="med"/>
            <a:tailEnd type="none" w="med" len="med"/>
          </a:ln>
        </p:spPr>
        <p:txBody>
          <a:bodyPr rtlCol="0">
            <a:normAutofit fontScale="92500" lnSpcReduction="10000"/>
          </a:bodyPr>
          <a:lstStyle/>
          <a:p>
            <a:pPr rtl="0">
              <a:buSzTx/>
              <a:defRPr/>
            </a:pPr>
            <a:r>
              <a:rPr lang="cy-gb" dirty="0">
                <a:solidFill>
                  <a:schemeClr val="tx1"/>
                </a:solidFill>
              </a:rPr>
              <a:t>Os ydych chi am gyflwyno eich papurau enwebu yn electronig gan ddefnyddio system ar-lein</a:t>
            </a:r>
          </a:p>
          <a:p>
            <a:pPr rtl="0">
              <a:buSzTx/>
              <a:defRPr/>
            </a:pPr>
            <a:r>
              <a:rPr lang="cy-gb" dirty="0">
                <a:solidFill>
                  <a:srgbClr val="FF0000"/>
                </a:solidFill>
              </a:rPr>
              <a:t>[dylech gynnwys manylion:</a:t>
            </a:r>
          </a:p>
          <a:p>
            <a:pPr rtl="0">
              <a:buSzTx/>
              <a:defRPr/>
            </a:pPr>
            <a:r>
              <a:rPr lang="cy-gb" dirty="0">
                <a:solidFill>
                  <a:srgbClr val="FF0000"/>
                </a:solidFill>
              </a:rPr>
              <a:t>Sut gellir cael mynediad at y system ar-lein, gan gynnwys cyfeiriad y we ac unrhyw wybodaeth berthnasol arall</a:t>
            </a:r>
          </a:p>
          <a:p>
            <a:pPr rtl="0">
              <a:buSzTx/>
              <a:defRPr/>
            </a:pPr>
            <a:r>
              <a:rPr lang="cy-gb" dirty="0">
                <a:solidFill>
                  <a:srgbClr val="FF0000"/>
                </a:solidFill>
              </a:rPr>
              <a:t>Manylion unrhyw gyfarwyddiadau ar sut i ddefnyddio’r system</a:t>
            </a:r>
          </a:p>
          <a:p>
            <a:pPr rtl="0">
              <a:buSzTx/>
              <a:defRPr/>
            </a:pPr>
            <a:r>
              <a:rPr lang="cy-gb" dirty="0">
                <a:solidFill>
                  <a:srgbClr val="FF0000"/>
                </a:solidFill>
              </a:rPr>
              <a:t>Sut bydd y broses gwirio anffurfiol yn gweithio os byddwch chi’n defnyddio’r system ar-lein</a:t>
            </a:r>
          </a:p>
          <a:p>
            <a:pPr rtl="0">
              <a:buSzTx/>
              <a:defRPr/>
            </a:pPr>
            <a:r>
              <a:rPr lang="cy-gb" dirty="0">
                <a:solidFill>
                  <a:srgbClr val="FF0000"/>
                </a:solidFill>
              </a:rPr>
              <a:t>Manylion cyswllt ar gyfer cymorth pellach gyda defnyddio’r system</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a:extLst>
              <a:ext uri="{FF2B5EF4-FFF2-40B4-BE49-F238E27FC236}">
                <a16:creationId xmlns:a16="http://schemas.microsoft.com/office/drawing/2014/main" id="{71E7429E-1105-FF65-6CB3-48A22DA614E6}"/>
              </a:ext>
            </a:extLst>
          </p:cNvPr>
          <p:cNvSpPr>
            <a:spLocks noGrp="1"/>
          </p:cNvSpPr>
          <p:nvPr>
            <p:ph type="title"/>
          </p:nvPr>
        </p:nvSpPr>
        <p:spPr>
          <a:xfrm>
            <a:off x="261938" y="1685925"/>
            <a:ext cx="2516187" cy="4267200"/>
          </a:xfrm>
          <a:ln cap="flat" algn="ctr">
            <a:miter lim="800000"/>
            <a:headEnd type="none" w="med" len="med"/>
            <a:tailEnd type="none" w="med" len="med"/>
          </a:ln>
        </p:spPr>
        <p:txBody>
          <a:bodyPr rtlCol="0">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rtl="0">
              <a:defRPr/>
            </a:pPr>
            <a:r>
              <a:rPr lang="cy-gb" kern="1200">
                <a:ln w="9525" cap="flat" cmpd="sng" algn="ctr">
                  <a:noFill/>
                  <a:prstDash val="solid"/>
                  <a:round/>
                  <a:headEnd type="none" w="med" len="med"/>
                  <a:tailEnd type="none" w="med" len="med"/>
                </a:ln>
                <a:solidFill>
                  <a:srgbClr val="0099CC"/>
                </a:solidFill>
                <a:sym typeface="Wingdings"/>
              </a:rPr>
              <a:t>Ffurflen enwebu – rhestrau pleidiau </a:t>
            </a:r>
          </a:p>
        </p:txBody>
      </p:sp>
      <p:sp>
        <p:nvSpPr>
          <p:cNvPr id="108547" name="Content Placeholder 2">
            <a:extLst>
              <a:ext uri="{FF2B5EF4-FFF2-40B4-BE49-F238E27FC236}">
                <a16:creationId xmlns:a16="http://schemas.microsoft.com/office/drawing/2014/main" id="{C8035D3B-B855-CD52-1B60-1CACE67BD7F1}"/>
              </a:ext>
            </a:extLst>
          </p:cNvPr>
          <p:cNvSpPr>
            <a:spLocks noGrp="1"/>
          </p:cNvSpPr>
          <p:nvPr>
            <p:ph idx="1"/>
          </p:nvPr>
        </p:nvSpPr>
        <p:spPr>
          <a:xfrm>
            <a:off x="2268538" y="1682750"/>
            <a:ext cx="5943600" cy="3957638"/>
          </a:xfrm>
          <a:ln cap="flat" algn="ctr">
            <a:miter lim="800000"/>
            <a:headEnd type="none" w="med" len="med"/>
            <a:tailEnd type="none" w="med" len="med"/>
          </a:ln>
        </p:spPr>
        <p:txBody>
          <a:bodyPr rtlCol="0">
            <a:normAutofit/>
          </a:bodyPr>
          <a:lstStyle/>
          <a:p>
            <a:pPr marL="0" indent="0" rtl="0">
              <a:buSzTx/>
              <a:buFontTx/>
              <a:buNone/>
              <a:defRPr/>
            </a:pPr>
            <a:r>
              <a:rPr lang="cy-gb" sz="2200" dirty="0"/>
              <a:t>Rhaid i ffurflenni enwebu rhestr plaid gynnwys:</a:t>
            </a:r>
          </a:p>
          <a:p>
            <a:pPr marL="0" indent="0" rtl="0">
              <a:buSzTx/>
              <a:buFontTx/>
              <a:buNone/>
              <a:defRPr/>
            </a:pPr>
            <a:endParaRPr lang="en-GB" altLang="en-US" sz="600" dirty="0"/>
          </a:p>
          <a:p>
            <a:pPr rtl="0">
              <a:buSzTx/>
              <a:defRPr/>
            </a:pPr>
            <a:r>
              <a:rPr lang="cy-gb" sz="2000" dirty="0"/>
              <a:t>enw llawn bob ymgeisydd ar y rhestr yn y drefn y cânt eu hethol, hyd at uchafswm o 8 ymgeisydd</a:t>
            </a:r>
          </a:p>
          <a:p>
            <a:pPr rtl="0">
              <a:buSzTx/>
              <a:defRPr/>
            </a:pPr>
            <a:r>
              <a:rPr lang="cy-gb" sz="2000" dirty="0"/>
              <a:t>enw a llofnod Swyddog Enwebu'r blaid neu berson a benodwyd ganddynt i enwebu'r rhestr</a:t>
            </a:r>
          </a:p>
          <a:p>
            <a:pPr rtl="0">
              <a:buSzTx/>
              <a:defRPr/>
            </a:pPr>
            <a:r>
              <a:rPr lang="cy-gb" sz="2000" dirty="0"/>
              <a:t>Disgrifiad</a:t>
            </a:r>
          </a:p>
          <a:p>
            <a:pPr rtl="0">
              <a:buSzTx/>
              <a:defRPr/>
            </a:pPr>
            <a:r>
              <a:rPr lang="cy-gb" sz="2000" dirty="0"/>
              <a:t>awdurdodiad i ddefnyddio'r disgrifiad hwnnw</a:t>
            </a:r>
            <a:endParaRPr lang="en-GB" altLang="en-US" sz="2000" dirty="0">
              <a:solidFill>
                <a:schemeClr val="tx1"/>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a:extLst>
              <a:ext uri="{FF2B5EF4-FFF2-40B4-BE49-F238E27FC236}">
                <a16:creationId xmlns:a16="http://schemas.microsoft.com/office/drawing/2014/main" id="{862B9173-F091-E814-61D5-67DA45CCFCF9}"/>
              </a:ext>
            </a:extLst>
          </p:cNvPr>
          <p:cNvSpPr>
            <a:spLocks noGrp="1"/>
          </p:cNvSpPr>
          <p:nvPr>
            <p:ph type="title"/>
          </p:nvPr>
        </p:nvSpPr>
        <p:spPr>
          <a:xfrm>
            <a:off x="574183" y="2395471"/>
            <a:ext cx="2516188" cy="4267200"/>
          </a:xfrm>
          <a:ln cap="flat" algn="ctr">
            <a:miter lim="800000"/>
            <a:headEnd type="none" w="med" len="med"/>
            <a:tailEnd type="none" w="med" len="med"/>
          </a:ln>
        </p:spPr>
        <p:txBody>
          <a:bodyPr rtlCol="0">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rtl="0">
              <a:defRPr/>
            </a:pPr>
            <a:r>
              <a:rPr lang="cy-gb" kern="1200" dirty="0">
                <a:ln w="9525" cap="flat" cmpd="sng" algn="ctr">
                  <a:noFill/>
                  <a:prstDash val="solid"/>
                  <a:round/>
                  <a:headEnd type="none" w="med" len="med"/>
                  <a:tailEnd type="none" w="med" len="med"/>
                </a:ln>
                <a:solidFill>
                  <a:srgbClr val="0099CC"/>
                </a:solidFill>
                <a:sym typeface="Wingdings"/>
              </a:rPr>
              <a:t>Ffurflen enwebu – rhestrau pleidiau  </a:t>
            </a:r>
            <a:br>
              <a:rPr kern="1200" dirty="0">
                <a:ln w="9525" cap="flat" cmpd="sng" algn="ctr">
                  <a:noFill/>
                  <a:prstDash val="solid"/>
                  <a:round/>
                  <a:headEnd type="none" w="med" len="med"/>
                  <a:tailEnd type="none" w="med" len="med"/>
                </a:ln>
                <a:solidFill>
                  <a:srgbClr val="0099CC"/>
                </a:solidFill>
                <a:sym typeface="Wingdings"/>
              </a:rPr>
            </a:br>
            <a:r>
              <a:rPr lang="cy-gb" kern="1200" dirty="0">
                <a:ln w="9525" cap="flat" cmpd="sng" algn="ctr">
                  <a:noFill/>
                  <a:prstDash val="solid"/>
                  <a:round/>
                  <a:headEnd type="none" w="med" len="med"/>
                  <a:tailEnd type="none" w="med" len="med"/>
                </a:ln>
                <a:solidFill>
                  <a:srgbClr val="0099CC"/>
                </a:solidFill>
                <a:sym typeface="Wingdings"/>
              </a:rPr>
              <a:t>(parhad)</a:t>
            </a:r>
            <a:endParaRPr dirty="0"/>
          </a:p>
        </p:txBody>
      </p:sp>
      <p:sp>
        <p:nvSpPr>
          <p:cNvPr id="110595" name="Content Placeholder 2">
            <a:extLst>
              <a:ext uri="{FF2B5EF4-FFF2-40B4-BE49-F238E27FC236}">
                <a16:creationId xmlns:a16="http://schemas.microsoft.com/office/drawing/2014/main" id="{F3541205-4323-AC47-5F05-C4B9D2180FFE}"/>
              </a:ext>
            </a:extLst>
          </p:cNvPr>
          <p:cNvSpPr>
            <a:spLocks noGrp="1"/>
          </p:cNvSpPr>
          <p:nvPr>
            <p:ph idx="1"/>
          </p:nvPr>
        </p:nvSpPr>
        <p:spPr>
          <a:xfrm>
            <a:off x="2704563" y="1674254"/>
            <a:ext cx="5969537" cy="4421746"/>
          </a:xfrm>
          <a:ln cap="flat" algn="ctr">
            <a:miter lim="800000"/>
            <a:headEnd type="none" w="med" len="med"/>
            <a:tailEnd type="none" w="med" len="med"/>
          </a:ln>
        </p:spPr>
        <p:txBody>
          <a:bodyPr rtlCol="0"/>
          <a:lstStyle/>
          <a:p>
            <a:pPr marL="0" indent="0" rtl="0">
              <a:buSzTx/>
              <a:buFontTx/>
              <a:buNone/>
              <a:defRPr/>
            </a:pPr>
            <a:r>
              <a:rPr lang="cy-gb" dirty="0"/>
              <a:t>Mae opsiwn hefyd i gynnwys:</a:t>
            </a:r>
          </a:p>
          <a:p>
            <a:pPr rtl="0">
              <a:buSzTx/>
              <a:defRPr/>
            </a:pPr>
            <a:r>
              <a:rPr lang="cy-gb" dirty="0"/>
              <a:t>Enwau a ddefnyddir yn gyffredin os oes gan unrhyw ymgeisydd rhestr plaid: </a:t>
            </a:r>
          </a:p>
          <a:p>
            <a:pPr lvl="1" rtl="0">
              <a:buSzTx/>
              <a:defRPr/>
            </a:pPr>
            <a:r>
              <a:rPr lang="cy-gb" dirty="0"/>
              <a:t>yn defnyddio cyfenw neu enw cyntaf sy'n wahanol mewn unrhyw ffordd i'w cyfenw neu enw cyntaf gwirioneddol, neu</a:t>
            </a:r>
          </a:p>
          <a:p>
            <a:pPr lvl="1" rtl="0">
              <a:buSzTx/>
              <a:defRPr/>
            </a:pPr>
            <a:r>
              <a:rPr lang="cy-gb" dirty="0"/>
              <a:t>yn defnyddio un neu fwy o enwau cyntaf neu gyfenwau mewn ffordd wahanol i'r ffordd y cânt eu nodi ar y ffurflen enwebu </a:t>
            </a:r>
          </a:p>
          <a:p>
            <a:pPr rtl="0">
              <a:buSzTx/>
              <a:defRPr/>
            </a:pPr>
            <a:r>
              <a:rPr lang="cy-gb" dirty="0"/>
              <a:t>Cais i ddefnyddio arwyddlun ar y papur pleidleisio</a:t>
            </a:r>
          </a:p>
          <a:p>
            <a:pPr marL="0" indent="0" rtl="0">
              <a:buSzTx/>
              <a:buFontTx/>
              <a:buNone/>
              <a:defRPr/>
            </a:pPr>
            <a:endParaRPr lang="en-GB" altLang="en-US" dirty="0">
              <a:solidFill>
                <a:schemeClr val="tx1"/>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Title 1">
            <a:extLst>
              <a:ext uri="{FF2B5EF4-FFF2-40B4-BE49-F238E27FC236}">
                <a16:creationId xmlns:a16="http://schemas.microsoft.com/office/drawing/2014/main" id="{4E12F323-5B92-0B87-26F0-66612C37BE1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Tystysgrif awdurdodi</a:t>
            </a:r>
          </a:p>
        </p:txBody>
      </p:sp>
      <p:sp>
        <p:nvSpPr>
          <p:cNvPr id="140291" name="Content Placeholder 2">
            <a:extLst>
              <a:ext uri="{FF2B5EF4-FFF2-40B4-BE49-F238E27FC236}">
                <a16:creationId xmlns:a16="http://schemas.microsoft.com/office/drawing/2014/main" id="{D47E75AA-E38C-99F3-C36D-B2179E3526DB}"/>
              </a:ext>
            </a:extLst>
          </p:cNvPr>
          <p:cNvSpPr>
            <a:spLocks noGrp="1" noChangeArrowheads="1"/>
          </p:cNvSpPr>
          <p:nvPr>
            <p:ph idx="1"/>
          </p:nvPr>
        </p:nvSpPr>
        <p:spPr>
          <a:xfrm>
            <a:off x="2971800" y="1828800"/>
            <a:ext cx="5943600" cy="465455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sz="2000" dirty="0"/>
              <a:t>Rhaid bod gan ymgeiswyr pleidiau ganiatâd ysgrifenedig y Swyddog Enwebu (neu unigolyn sydd wedi'i awdurdodi i weithredu ar ei ran) i ddefnyddio enw'r blaid/disgrifiad</a:t>
            </a:r>
          </a:p>
          <a:p>
            <a:pPr rtl="0"/>
            <a:r>
              <a:rPr lang="cy-gb" sz="2000" b="1" dirty="0"/>
              <a:t>Gall tystysgrif awdurdodi:</a:t>
            </a:r>
          </a:p>
          <a:p>
            <a:pPr lvl="1" rtl="0"/>
            <a:r>
              <a:rPr lang="cy-gb" dirty="0"/>
              <a:t>Ganiatáu defnyddio enw'r blaid neu ddisgrifiad penodol</a:t>
            </a:r>
          </a:p>
          <a:p>
            <a:pPr lvl="1" rtl="0"/>
            <a:r>
              <a:rPr lang="cy-gb" dirty="0"/>
              <a:t>Galluogi ymgeisydd i ddewis a yw am ddefnyddio enw'r blaid neu unrhyw ddisgrifiad arall a gofrestrwyd â'r Comisiwn Etholiadol</a:t>
            </a:r>
          </a:p>
          <a:p>
            <a:pPr rtl="0"/>
            <a:r>
              <a:rPr lang="cy-gb" dirty="0"/>
              <a:t>Rhaid ei chyflwyno i'r Swyddog Canlyniadau Etholaethol erbyn </a:t>
            </a:r>
            <a:r>
              <a:rPr lang="cy-gb" b="1" dirty="0">
                <a:solidFill>
                  <a:srgbClr val="B9005C"/>
                </a:solidFill>
              </a:rPr>
              <a:t>4pm ar [E-19]</a:t>
            </a:r>
          </a:p>
          <a:p>
            <a:pPr rtl="0"/>
            <a:endParaRPr lang="en-GB" altLang="en-US"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Title 1">
            <a:extLst>
              <a:ext uri="{FF2B5EF4-FFF2-40B4-BE49-F238E27FC236}">
                <a16:creationId xmlns:a16="http://schemas.microsoft.com/office/drawing/2014/main" id="{34D1E24B-59F2-9007-0C00-C23804A2022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Ceisiadau am arwyddluniau gan ymgeiswyr pleidiau</a:t>
            </a:r>
          </a:p>
        </p:txBody>
      </p:sp>
      <p:sp>
        <p:nvSpPr>
          <p:cNvPr id="126979" name="Content Placeholder 2">
            <a:extLst>
              <a:ext uri="{FF2B5EF4-FFF2-40B4-BE49-F238E27FC236}">
                <a16:creationId xmlns:a16="http://schemas.microsoft.com/office/drawing/2014/main" id="{C2E35802-D35D-530D-1B1B-CF15A6CF61C3}"/>
              </a:ext>
            </a:extLst>
          </p:cNvPr>
          <p:cNvSpPr>
            <a:spLocks noGrp="1"/>
          </p:cNvSpPr>
          <p:nvPr>
            <p:ph idx="1"/>
          </p:nvPr>
        </p:nvSpPr>
        <p:spPr>
          <a:ln cap="flat" algn="ctr">
            <a:miter lim="800000"/>
            <a:headEnd type="none" w="med" len="med"/>
            <a:tailEnd type="none" w="med" len="med"/>
          </a:ln>
        </p:spPr>
        <p:txBody>
          <a:bodyPr rtlCol="0">
            <a:normAutofit/>
          </a:bodyPr>
          <a:lstStyle/>
          <a:p>
            <a:pPr rtl="0">
              <a:buSzTx/>
              <a:defRPr/>
            </a:pPr>
            <a:r>
              <a:rPr lang="cy-gb" dirty="0">
                <a:solidFill>
                  <a:schemeClr val="tx1"/>
                </a:solidFill>
              </a:rPr>
              <a:t>Gall un o arwyddluniau swyddogol y blaid gael ei gynnwys wrth enw ymgeisydd plaid ar y papur pleidleisio</a:t>
            </a:r>
          </a:p>
          <a:p>
            <a:pPr rtl="0">
              <a:buSzTx/>
              <a:defRPr/>
            </a:pPr>
            <a:r>
              <a:rPr lang="cy-gb" dirty="0">
                <a:solidFill>
                  <a:schemeClr val="tx1"/>
                </a:solidFill>
              </a:rPr>
              <a:t>Dylai'r Swyddog Enwebu (neu rywun sydd wedi'i benodi'n ysgrifenedig i weithredu ar ei ran) wneud y cais ar y dystysgrif awdurdodi  </a:t>
            </a:r>
          </a:p>
          <a:p>
            <a:pPr rtl="0">
              <a:buSzTx/>
              <a:defRPr/>
            </a:pPr>
            <a:r>
              <a:rPr lang="cy-gb" dirty="0">
                <a:solidFill>
                  <a:schemeClr val="tx1"/>
                </a:solidFill>
              </a:rPr>
              <a:t>Os oes gan y blaid fwy nag un arwyddlun, dylai'r cais nodi disgrifiad o'r arwyddlun i'w ddefnyddio, fel y'i rhestrir ar gofrestr ar-lein o bleidiau gwleidyddol y Comisiwn.  </a:t>
            </a:r>
          </a:p>
          <a:p>
            <a:pPr rtl="0">
              <a:buSzTx/>
              <a:defRPr/>
            </a:pPr>
            <a:endParaRPr lang="en-GB" altLang="en-US" dirty="0">
              <a:solidFill>
                <a:schemeClr val="tx1"/>
              </a:solidFill>
            </a:endParaRPr>
          </a:p>
          <a:p>
            <a:pPr rtl="0">
              <a:buSzTx/>
              <a:defRPr/>
            </a:pPr>
            <a:endParaRPr lang="en-GB" altLang="en-US" dirty="0">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5C5F2875-6EC6-B6E3-9685-4A015ABBDD0C}"/>
              </a:ext>
            </a:extLst>
          </p:cNvPr>
          <p:cNvSpPr>
            <a:spLocks noGrp="1" noChangeArrowheads="1"/>
          </p:cNvSpPr>
          <p:nvPr>
            <p:ph type="title"/>
          </p:nvPr>
        </p:nvSpPr>
        <p:spPr>
          <a:xfrm>
            <a:off x="381000" y="1828800"/>
            <a:ext cx="2516188" cy="4267200"/>
          </a:xfrm>
          <a:extLst>
            <a:ext uri="{91240B29-F687-4F45-9708-019B960494DF}">
              <a14:hiddenLine xmlns:a14="http://schemas.microsoft.com/office/drawing/2010/main" w="12700" algn="ctr">
                <a:solidFill>
                  <a:srgbClr val="000000"/>
                </a:solidFill>
                <a:miter lim="800000"/>
                <a:headEnd/>
                <a:tailEnd/>
              </a14:hiddenLine>
            </a:ext>
          </a:extLst>
        </p:spPr>
        <p:txBody>
          <a:bodyPr wrap="square" rtlCol="0" anchor="t">
            <a:normAutofit/>
          </a:bodyPr>
          <a:lstStyle/>
          <a:p>
            <a:pPr rtl="0" eaLnBrk="1" hangingPunct="1"/>
            <a:r>
              <a:rPr lang="cy-gb"/>
              <a:t>Pynciau </a:t>
            </a:r>
            <a:br>
              <a:rPr lang="en-GB" altLang="en-US"/>
            </a:br>
            <a:endParaRPr lang="en-GB" altLang="en-US"/>
          </a:p>
        </p:txBody>
      </p:sp>
      <p:sp>
        <p:nvSpPr>
          <p:cNvPr id="83971" name="Rectangle 3">
            <a:extLst>
              <a:ext uri="{FF2B5EF4-FFF2-40B4-BE49-F238E27FC236}">
                <a16:creationId xmlns:a16="http://schemas.microsoft.com/office/drawing/2014/main" id="{5DFD822A-64CB-CF20-4EDA-30FD89A462AA}"/>
              </a:ext>
            </a:extLst>
          </p:cNvPr>
          <p:cNvSpPr>
            <a:spLocks noGrp="1"/>
          </p:cNvSpPr>
          <p:nvPr>
            <p:ph sz="half" idx="1"/>
          </p:nvPr>
        </p:nvSpPr>
        <p:spPr>
          <a:xfrm>
            <a:off x="2971800" y="1828800"/>
            <a:ext cx="2895600" cy="4267200"/>
          </a:xfrm>
        </p:spPr>
        <p:txBody>
          <a:bodyPr wrap="square" rtlCol="0" anchor="t">
            <a:norm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Pwy yw pwy</a:t>
            </a:r>
          </a:p>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Amserlen etholiadol</a:t>
            </a:r>
          </a:p>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Cymwysterau</a:t>
            </a:r>
          </a:p>
          <a:p>
            <a:pPr marL="342900" indent="-342900" rtl="0" eaLnBrk="1" hangingPunct="1">
              <a:lnSpc>
                <a:spcPct val="90000"/>
              </a:lnSpc>
              <a:defRPr/>
            </a:pPr>
            <a:r>
              <a:rPr lang="cy-gb" sz="2000" kern="1200" dirty="0" err="1">
                <a:ln w="9525" cap="flat" cmpd="sng" algn="ctr">
                  <a:noFill/>
                  <a:prstDash val="solid"/>
                  <a:round/>
                  <a:headEnd type="none" w="med" len="med"/>
                  <a:tailEnd type="none" w="med" len="med"/>
                </a:ln>
                <a:solidFill>
                  <a:srgbClr val="003366"/>
                </a:solidFill>
              </a:rPr>
              <a:t>Anghymwysiadau</a:t>
            </a:r>
            <a:endParaRPr lang="cy-gb" sz="2000" kern="1200" dirty="0">
              <a:ln w="9525" cap="flat" cmpd="sng" algn="ctr">
                <a:noFill/>
                <a:prstDash val="solid"/>
                <a:round/>
                <a:headEnd type="none" w="med" len="med"/>
                <a:tailEnd type="none" w="med" len="med"/>
              </a:ln>
              <a:solidFill>
                <a:srgbClr val="003366"/>
              </a:solidFill>
            </a:endParaRPr>
          </a:p>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Enwebiadau</a:t>
            </a:r>
          </a:p>
          <a:p>
            <a:pPr marL="342900" indent="-342900" rtl="0" eaLnBrk="1" hangingPunct="1">
              <a:lnSpc>
                <a:spcPct val="90000"/>
              </a:lnSpc>
              <a:defRPr/>
            </a:pPr>
            <a:r>
              <a:rPr lang="cy-gb" sz="2000" kern="1200" dirty="0" err="1">
                <a:ln w="9525" cap="flat" cmpd="sng" algn="ctr">
                  <a:noFill/>
                  <a:prstDash val="solid"/>
                  <a:round/>
                  <a:headEnd type="none" w="med" len="med"/>
                  <a:tailEnd type="none" w="med" len="med"/>
                </a:ln>
                <a:solidFill>
                  <a:srgbClr val="003366"/>
                </a:solidFill>
              </a:rPr>
              <a:t>Asiantiaid</a:t>
            </a:r>
            <a:endParaRPr lang="cy-gb" sz="2000" kern="1200" dirty="0">
              <a:ln w="9525" cap="flat" cmpd="sng" algn="ctr">
                <a:noFill/>
                <a:prstDash val="solid"/>
                <a:round/>
                <a:headEnd type="none" w="med" len="med"/>
                <a:tailEnd type="none" w="med" len="med"/>
              </a:ln>
              <a:solidFill>
                <a:srgbClr val="003366"/>
              </a:solidFill>
            </a:endParaRPr>
          </a:p>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Pleidleisiau post</a:t>
            </a:r>
          </a:p>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Y diwrnod pleidleisio</a:t>
            </a:r>
          </a:p>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Cyfrif pleidleisiau</a:t>
            </a:r>
          </a:p>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Gwariant ymgeisydd</a:t>
            </a:r>
          </a:p>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Uniondeb</a:t>
            </a:r>
          </a:p>
          <a:p>
            <a:pPr marL="342900" indent="-342900" rtl="0" eaLnBrk="1" hangingPunct="1">
              <a:lnSpc>
                <a:spcPct val="90000"/>
              </a:lnSpc>
              <a:defRPr/>
            </a:pPr>
            <a:r>
              <a:rPr lang="cy-gb" sz="2000" kern="1200" dirty="0">
                <a:ln w="9525" cap="flat" cmpd="sng" algn="ctr">
                  <a:noFill/>
                  <a:prstDash val="solid"/>
                  <a:round/>
                  <a:headEnd type="none" w="med" len="med"/>
                  <a:tailEnd type="none" w="med" len="med"/>
                </a:ln>
                <a:solidFill>
                  <a:srgbClr val="003366"/>
                </a:solidFill>
              </a:rPr>
              <a:t>Cysylltiadau</a:t>
            </a:r>
            <a:endParaRPr lang="en-GB" sz="2000" dirty="0">
              <a:solidFill>
                <a:srgbClr val="003366"/>
              </a:solidFill>
            </a:endParaRPr>
          </a:p>
        </p:txBody>
      </p:sp>
      <p:sp>
        <p:nvSpPr>
          <p:cNvPr id="97284" name="Rectangle 4">
            <a:extLst>
              <a:ext uri="{FF2B5EF4-FFF2-40B4-BE49-F238E27FC236}">
                <a16:creationId xmlns:a16="http://schemas.microsoft.com/office/drawing/2014/main" id="{4BE9F60B-1144-E6ED-425E-F9BA45D73ED2}"/>
              </a:ext>
              <a:ext uri="{C183D7F6-B498-43B3-948B-1728B52AA6E4}">
                <adec:decorative xmlns:adec="http://schemas.microsoft.com/office/drawing/2017/decorative" val="1"/>
              </a:ext>
            </a:extLst>
          </p:cNvPr>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rtlCol="0">
            <a:spAutoFit/>
          </a:bodyPr>
          <a:lstStyle>
            <a:lvl1pPr>
              <a:spcBef>
                <a:spcPct val="20000"/>
              </a:spcBef>
              <a:buSzPct val="100000"/>
              <a:buChar char="•"/>
              <a:defRPr sz="2400">
                <a:solidFill>
                  <a:srgbClr val="003366"/>
                </a:solidFill>
                <a:latin typeface="Arial" panose="020B0604020202020204" pitchFamily="34" charset="0"/>
                <a:cs typeface="Arial" panose="020B0604020202020204" pitchFamily="34" charset="0"/>
              </a:defRPr>
            </a:lvl1pPr>
            <a:lvl2pPr marL="628650" indent="-285750">
              <a:spcBef>
                <a:spcPct val="20000"/>
              </a:spcBef>
              <a:buSzPct val="100000"/>
              <a:buChar char="–"/>
              <a:defRPr sz="2200">
                <a:solidFill>
                  <a:srgbClr val="003366"/>
                </a:solidFill>
                <a:latin typeface="Arial" panose="020B0604020202020204" pitchFamily="34" charset="0"/>
                <a:cs typeface="Arial" panose="020B0604020202020204" pitchFamily="34" charset="0"/>
              </a:defRPr>
            </a:lvl2pPr>
            <a:lvl3pPr marL="1028700" indent="-228600">
              <a:spcBef>
                <a:spcPct val="20000"/>
              </a:spcBef>
              <a:buSzPct val="100000"/>
              <a:buChar char="•"/>
              <a:defRPr sz="2000">
                <a:solidFill>
                  <a:srgbClr val="003366"/>
                </a:solidFill>
                <a:latin typeface="Arial" panose="020B0604020202020204" pitchFamily="34" charset="0"/>
                <a:cs typeface="Arial" panose="020B0604020202020204" pitchFamily="34" charset="0"/>
              </a:defRPr>
            </a:lvl3pPr>
            <a:lvl4pPr marL="1435100" indent="-228600">
              <a:spcBef>
                <a:spcPct val="20000"/>
              </a:spcBef>
              <a:buSzPct val="100000"/>
              <a:buChar char="–"/>
              <a:defRPr>
                <a:solidFill>
                  <a:srgbClr val="003366"/>
                </a:solidFill>
                <a:latin typeface="Arial" panose="020B0604020202020204" pitchFamily="34" charset="0"/>
                <a:cs typeface="Arial" panose="020B0604020202020204" pitchFamily="34" charset="0"/>
              </a:defRPr>
            </a:lvl4pPr>
            <a:lvl5pPr marL="1778000" indent="-228600">
              <a:spcBef>
                <a:spcPct val="20000"/>
              </a:spcBef>
              <a:buSzPct val="100000"/>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rtl="0">
              <a:spcBef>
                <a:spcPct val="0"/>
              </a:spcBef>
              <a:buFontTx/>
              <a:buNone/>
            </a:pPr>
            <a:endParaRPr lang="en-US" altLang="en-US">
              <a:latin typeface="Times" panose="02020603050405020304" pitchFamily="18"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a:extLst>
              <a:ext uri="{FF2B5EF4-FFF2-40B4-BE49-F238E27FC236}">
                <a16:creationId xmlns:a16="http://schemas.microsoft.com/office/drawing/2014/main" id="{C27D7D5A-07A8-AF3E-069D-9E190DED0998}"/>
              </a:ext>
            </a:extLst>
          </p:cNvPr>
          <p:cNvSpPr>
            <a:spLocks noGrp="1"/>
          </p:cNvSpPr>
          <p:nvPr>
            <p:ph type="title"/>
          </p:nvPr>
        </p:nvSpPr>
        <p:spPr>
          <a:ln cap="flat" algn="ctr">
            <a:miter lim="800000"/>
            <a:headEnd type="none" w="med" len="med"/>
            <a:tailEnd type="none" w="med" len="med"/>
          </a:ln>
        </p:spPr>
        <p:txBody>
          <a:bodyPr rtlCol="0">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rtl="0">
              <a:defRPr/>
            </a:pPr>
            <a:r>
              <a:rPr lang="cy-gb" kern="1200">
                <a:ln w="9525" cap="flat" cmpd="sng" algn="ctr">
                  <a:noFill/>
                  <a:prstDash val="solid"/>
                  <a:round/>
                  <a:headEnd type="none" w="med" len="med"/>
                  <a:tailEnd type="none" w="med" len="med"/>
                </a:ln>
                <a:solidFill>
                  <a:srgbClr val="0099CC"/>
                </a:solidFill>
                <a:sym typeface="Wingdings"/>
              </a:rPr>
              <a:t>Ffurflen enwebu – ymgeiswyr unigol</a:t>
            </a:r>
          </a:p>
        </p:txBody>
      </p:sp>
      <p:sp>
        <p:nvSpPr>
          <p:cNvPr id="112643" name="Content Placeholder 2">
            <a:extLst>
              <a:ext uri="{FF2B5EF4-FFF2-40B4-BE49-F238E27FC236}">
                <a16:creationId xmlns:a16="http://schemas.microsoft.com/office/drawing/2014/main" id="{5BA0A79B-2B01-09FD-92BC-B4758853EC9F}"/>
              </a:ext>
            </a:extLst>
          </p:cNvPr>
          <p:cNvSpPr>
            <a:spLocks noGrp="1"/>
          </p:cNvSpPr>
          <p:nvPr>
            <p:ph idx="1"/>
          </p:nvPr>
        </p:nvSpPr>
        <p:spPr>
          <a:xfrm>
            <a:off x="2971800" y="1863725"/>
            <a:ext cx="5943600" cy="4267200"/>
          </a:xfrm>
          <a:ln cap="flat" algn="ctr">
            <a:miter lim="800000"/>
            <a:headEnd type="none" w="med" len="med"/>
            <a:tailEnd type="none" w="med" len="med"/>
          </a:ln>
        </p:spPr>
        <p:txBody>
          <a:bodyPr rtlCol="0"/>
          <a:lstStyle/>
          <a:p>
            <a:pPr marL="0" indent="0" rtl="0">
              <a:buSzTx/>
              <a:buFontTx/>
              <a:buNone/>
              <a:defRPr/>
            </a:pPr>
            <a:r>
              <a:rPr lang="cy-gb" sz="2000" dirty="0"/>
              <a:t>Os hoffech sefyll fel ymgeisydd unigol, rhaid i'ch ffurflen gynnwys:</a:t>
            </a:r>
          </a:p>
          <a:p>
            <a:pPr rtl="0">
              <a:buSzTx/>
              <a:defRPr/>
            </a:pPr>
            <a:r>
              <a:rPr lang="cy-gb" sz="2000" dirty="0"/>
              <a:t>eich enw llawn</a:t>
            </a:r>
          </a:p>
          <a:p>
            <a:pPr rtl="0">
              <a:buSzTx/>
              <a:defRPr/>
            </a:pPr>
            <a:r>
              <a:rPr lang="cy-gb" sz="2000" dirty="0"/>
              <a:t>llofnod un llofnodwr</a:t>
            </a:r>
          </a:p>
          <a:p>
            <a:pPr marL="0" indent="0" rtl="0">
              <a:buSzTx/>
              <a:buFontTx/>
              <a:buNone/>
              <a:defRPr/>
            </a:pPr>
            <a:r>
              <a:rPr lang="cy-gb" sz="2000" dirty="0"/>
              <a:t>Hefyd, gallwch gynnwys y canlynol ar y ffurflen: </a:t>
            </a:r>
          </a:p>
          <a:p>
            <a:pPr rtl="0">
              <a:buSzTx/>
              <a:defRPr/>
            </a:pPr>
            <a:r>
              <a:rPr lang="cy-gb" sz="2000" dirty="0"/>
              <a:t>enw a ddefnyddir yn gyffredin os:</a:t>
            </a:r>
          </a:p>
          <a:p>
            <a:pPr lvl="1" rtl="0">
              <a:buSzTx/>
              <a:defRPr/>
            </a:pPr>
            <a:r>
              <a:rPr lang="cy-gb" sz="1800" dirty="0"/>
              <a:t> ydych yn defnyddio cyfenw neu enw cyntaf sy’n wahanol mewn unrhyw ffordd i’ch cyfenw neu enw cyntaf gwirioneddol</a:t>
            </a:r>
          </a:p>
          <a:p>
            <a:pPr lvl="1" rtl="0">
              <a:buSzTx/>
              <a:defRPr/>
            </a:pPr>
            <a:r>
              <a:rPr lang="cy-gb" sz="1800" dirty="0"/>
              <a:t>ydych yn defnyddio un neu ragor o enwau cyntaf neu gyfenw mewn ffordd wahanol i'r ffordd y cânt eu nodi ar eich ffurflen enwebu </a:t>
            </a:r>
            <a:endParaRPr lang="en-GB" altLang="en-US" sz="1800" dirty="0">
              <a:solidFill>
                <a:schemeClr val="tx1"/>
              </a:solidFill>
            </a:endParaRPr>
          </a:p>
          <a:p>
            <a:pPr rtl="0">
              <a:buSzTx/>
              <a:defRPr/>
            </a:pPr>
            <a:r>
              <a:rPr lang="cy-gb" sz="2000" dirty="0"/>
              <a:t>disgrifiad – naill ai </a:t>
            </a:r>
            <a:r>
              <a:rPr lang="cy-gb" sz="2000" dirty="0" err="1"/>
              <a:t>Independent</a:t>
            </a:r>
            <a:r>
              <a:rPr lang="cy-gb" sz="2000" dirty="0"/>
              <a:t>’, ‘Annibynnol’ neu’r ddau </a:t>
            </a:r>
          </a:p>
          <a:p>
            <a:pPr rtl="0">
              <a:buSzTx/>
              <a:defRPr/>
            </a:pPr>
            <a:endParaRPr lang="en-GB" altLang="en-US" sz="2000" dirty="0">
              <a:solidFill>
                <a:schemeClr val="tx1"/>
              </a:solidFill>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1">
            <a:extLst>
              <a:ext uri="{FF2B5EF4-FFF2-40B4-BE49-F238E27FC236}">
                <a16:creationId xmlns:a16="http://schemas.microsoft.com/office/drawing/2014/main" id="{4FC0C63F-EEA8-39B1-FCE1-DAA9B8F0366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Ffurflen cyfeiriad cartref	</a:t>
            </a:r>
          </a:p>
        </p:txBody>
      </p:sp>
      <p:sp>
        <p:nvSpPr>
          <p:cNvPr id="132099" name="Content Placeholder 2">
            <a:extLst>
              <a:ext uri="{FF2B5EF4-FFF2-40B4-BE49-F238E27FC236}">
                <a16:creationId xmlns:a16="http://schemas.microsoft.com/office/drawing/2014/main" id="{103C2550-6C4A-015E-0806-019A9A6EDB30}"/>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dirty="0"/>
              <a:t>Rhaid nodi eich cyfeiriad cartref yn llawn</a:t>
            </a:r>
          </a:p>
          <a:p>
            <a:pPr rtl="0"/>
            <a:r>
              <a:rPr lang="cy-gb" dirty="0"/>
              <a:t>Rhaid nodi os nad ydych am i'ch cyfeiriad gael ei gyhoeddi a'i ymddangos ar y papur pleidleisio. Os felly,</a:t>
            </a:r>
          </a:p>
          <a:p>
            <a:pPr lvl="2" rtl="0">
              <a:buFont typeface="Arial" panose="020B0604020202020204" pitchFamily="34" charset="0"/>
              <a:buChar char="-"/>
            </a:pPr>
            <a:r>
              <a:rPr lang="cy-gb" dirty="0"/>
              <a:t>Os yw eich cyfeiriad cartref yng Nghymru, rhowch enw etholaeth y Senedd lle mae eich cyfeiriad cartref wedi'i leoli neu, os yw eich cyfeiriad yn rhywle arall yn y DU, etholaeth Seneddol y DU;</a:t>
            </a:r>
          </a:p>
          <a:p>
            <a:pPr lvl="2" rtl="0">
              <a:buFont typeface="Arial" panose="020B0604020202020204" pitchFamily="34" charset="0"/>
              <a:buChar char="-"/>
            </a:pPr>
            <a:r>
              <a:rPr lang="cy-gb" dirty="0"/>
              <a:t>Os yw eich cyfeiriad cartref y tu allan i’r DU, enw’r wlad y mae eich cyfeiriad cartref ynddi</a:t>
            </a:r>
          </a:p>
          <a:p>
            <a:pPr marL="0" indent="0" rtl="0">
              <a:buNone/>
            </a:pPr>
            <a:endParaRPr lang="en-GB" altLang="en-US" dirty="0"/>
          </a:p>
          <a:p>
            <a:pPr rtl="0"/>
            <a:endParaRPr lang="en-GB" alt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a:extLst>
              <a:ext uri="{FF2B5EF4-FFF2-40B4-BE49-F238E27FC236}">
                <a16:creationId xmlns:a16="http://schemas.microsoft.com/office/drawing/2014/main" id="{4F26A4B0-7F11-E339-B093-B20F52621CE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Ffurflen cydsyniad ag enwebiad</a:t>
            </a:r>
          </a:p>
        </p:txBody>
      </p:sp>
      <p:sp>
        <p:nvSpPr>
          <p:cNvPr id="134147" name="Rectangle 3">
            <a:extLst>
              <a:ext uri="{FF2B5EF4-FFF2-40B4-BE49-F238E27FC236}">
                <a16:creationId xmlns:a16="http://schemas.microsoft.com/office/drawing/2014/main" id="{E2A481EE-B399-4F90-E77B-0E3D1CC8AA7A}"/>
              </a:ext>
            </a:extLst>
          </p:cNvPr>
          <p:cNvSpPr>
            <a:spLocks noGrp="1" noChangeArrowheads="1"/>
          </p:cNvSpPr>
          <p:nvPr>
            <p:ph type="body"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dirty="0"/>
              <a:t>Rhaid i bob ymgeisydd gydsynio i'w enwebu</a:t>
            </a:r>
          </a:p>
          <a:p>
            <a:pPr rtl="0" eaLnBrk="1" hangingPunct="1"/>
            <a:r>
              <a:rPr lang="cy-gb" dirty="0"/>
              <a:t>Ar y ffurflen cydsyniad i enwebu rhaid i ymgeiswyr:</a:t>
            </a:r>
          </a:p>
          <a:p>
            <a:pPr lvl="1" rtl="0" eaLnBrk="1" hangingPunct="1"/>
            <a:r>
              <a:rPr lang="cy-gb" dirty="0"/>
              <a:t>cadarnhau nad ydynt wedi'u hanghymhwyso rhag bod yn Aelod o'r Senedd</a:t>
            </a:r>
          </a:p>
          <a:p>
            <a:pPr lvl="1" rtl="0" eaLnBrk="1" hangingPunct="1"/>
            <a:r>
              <a:rPr lang="cy-gb" dirty="0"/>
              <a:t>nad ydynt yn ymgeisydd unigol nac yn ymgeisydd rhestr plaid yn yr un etholiad yn yr un etholaeth neu unrhyw etholaeth arall</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3983B46E-123B-4253-A4B0-234F2436343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Cydsynio ag enwebiad</a:t>
            </a:r>
          </a:p>
        </p:txBody>
      </p:sp>
      <p:sp>
        <p:nvSpPr>
          <p:cNvPr id="122883" name="Rectangle 3">
            <a:extLst>
              <a:ext uri="{FF2B5EF4-FFF2-40B4-BE49-F238E27FC236}">
                <a16:creationId xmlns:a16="http://schemas.microsoft.com/office/drawing/2014/main" id="{2F8AD059-E110-FBC2-83CC-F5BE3482DF6B}"/>
              </a:ext>
            </a:extLst>
          </p:cNvPr>
          <p:cNvSpPr>
            <a:spLocks noGrp="1"/>
          </p:cNvSpPr>
          <p:nvPr>
            <p:ph type="body" idx="1"/>
          </p:nvPr>
        </p:nvSpPr>
        <p:spPr>
          <a:ln cap="flat" algn="ctr">
            <a:miter lim="800000"/>
            <a:headEnd type="none" w="med" len="med"/>
            <a:tailEnd type="none" w="med" len="med"/>
          </a:ln>
        </p:spPr>
        <p:txBody>
          <a:bodyPr rtlCol="0">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rtl="0" eaLnBrk="1" hangingPunct="1">
              <a:defRPr/>
            </a:pPr>
            <a:r>
              <a:rPr lang="cy-gb" kern="1200" dirty="0">
                <a:ln w="9525" cap="flat" cmpd="sng" algn="ctr">
                  <a:noFill/>
                  <a:prstDash val="solid"/>
                  <a:round/>
                  <a:headEnd type="none" w="med" len="med"/>
                  <a:tailEnd type="none" w="med" len="med"/>
                </a:ln>
                <a:solidFill>
                  <a:srgbClr val="003366"/>
                </a:solidFill>
                <a:sym typeface="Wingdings"/>
              </a:rPr>
              <a:t>Rhaid i’r cydsyniad hefyd gynnwys:</a:t>
            </a:r>
          </a:p>
          <a:p>
            <a:pPr lvl="1" rtl="0" eaLnBrk="1" hangingPunct="1">
              <a:defRPr/>
            </a:pPr>
            <a:r>
              <a:rPr lang="cy-gb" sz="2400" b="1" kern="1200" dirty="0">
                <a:ln w="9525" cap="flat" cmpd="sng" algn="ctr">
                  <a:noFill/>
                  <a:prstDash val="solid"/>
                  <a:round/>
                  <a:headEnd type="none" w="med" len="med"/>
                  <a:tailEnd type="none" w="med" len="med"/>
                </a:ln>
                <a:solidFill>
                  <a:srgbClr val="003366"/>
                </a:solidFill>
                <a:ea typeface="Arial"/>
                <a:cs typeface="Arial"/>
                <a:sym typeface="Wingdings"/>
              </a:rPr>
              <a:t>enw'r ymgeisydd </a:t>
            </a:r>
          </a:p>
          <a:p>
            <a:pPr lvl="1" rtl="0" eaLnBrk="1" hangingPunct="1">
              <a:defRPr/>
            </a:pPr>
            <a:r>
              <a:rPr lang="cy-gb" sz="2400" b="1" kern="1200" dirty="0">
                <a:ln w="9525" cap="flat" cmpd="sng" algn="ctr">
                  <a:noFill/>
                  <a:prstDash val="solid"/>
                  <a:round/>
                  <a:headEnd type="none" w="med" len="med"/>
                  <a:tailEnd type="none" w="med" len="med"/>
                </a:ln>
                <a:solidFill>
                  <a:srgbClr val="003366"/>
                </a:solidFill>
                <a:ea typeface="Arial"/>
                <a:cs typeface="Arial"/>
                <a:sym typeface="Wingdings"/>
              </a:rPr>
              <a:t>cyfeiriad </a:t>
            </a:r>
            <a:r>
              <a:rPr lang="cy-gb" sz="2400" kern="1200" dirty="0">
                <a:ln w="9525" cap="flat" cmpd="sng" algn="ctr">
                  <a:noFill/>
                  <a:prstDash val="solid"/>
                  <a:round/>
                  <a:headEnd type="none" w="med" len="med"/>
                  <a:tailEnd type="none" w="med" len="med"/>
                </a:ln>
                <a:solidFill>
                  <a:srgbClr val="003366"/>
                </a:solidFill>
                <a:ea typeface="Arial"/>
                <a:cs typeface="Arial"/>
                <a:sym typeface="Wingdings"/>
              </a:rPr>
              <a:t>a fydd yn gyfeiriad y swyddfa os byddant yn dod yn asiant eu hunain</a:t>
            </a:r>
          </a:p>
          <a:p>
            <a:pPr lvl="1" rtl="0" eaLnBrk="1" hangingPunct="1">
              <a:defRPr/>
            </a:pPr>
            <a:r>
              <a:rPr lang="cy-gb" sz="2400" kern="1200" dirty="0">
                <a:ln w="9525" cap="flat" cmpd="sng" algn="ctr">
                  <a:noFill/>
                  <a:prstDash val="solid"/>
                  <a:round/>
                  <a:headEnd type="none" w="med" len="med"/>
                  <a:tailEnd type="none" w="med" len="med"/>
                </a:ln>
                <a:solidFill>
                  <a:srgbClr val="003366"/>
                </a:solidFill>
                <a:ea typeface="Arial"/>
                <a:cs typeface="Arial"/>
                <a:sym typeface="Wingdings"/>
              </a:rPr>
              <a:t>Enw’r ardal awdurdod lleol yng Nghymru lle maent wedi’u cofrestru’n etholwr llywodraeth leol</a:t>
            </a:r>
          </a:p>
          <a:p>
            <a:pPr lvl="1" rtl="0" eaLnBrk="1" hangingPunct="1">
              <a:defRPr/>
            </a:pPr>
            <a:r>
              <a:rPr lang="cy-gb" sz="2400" kern="1200" dirty="0">
                <a:ln w="9525" cap="flat" cmpd="sng" algn="ctr">
                  <a:noFill/>
                  <a:prstDash val="solid"/>
                  <a:round/>
                  <a:headEnd type="none" w="med" len="med"/>
                  <a:tailEnd type="none" w="med" len="med"/>
                </a:ln>
                <a:solidFill>
                  <a:srgbClr val="003366"/>
                </a:solidFill>
                <a:cs typeface="Arial"/>
                <a:sym typeface="Wingdings"/>
              </a:rPr>
              <a:t>Datganiad o aelodaeth plaid</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a:extLst>
              <a:ext uri="{FF2B5EF4-FFF2-40B4-BE49-F238E27FC236}">
                <a16:creationId xmlns:a16="http://schemas.microsoft.com/office/drawing/2014/main" id="{2FF0DB49-B7D6-C508-BFBA-E5B10D4C8EAE}"/>
              </a:ext>
            </a:extLst>
          </p:cNvPr>
          <p:cNvSpPr>
            <a:spLocks noGrp="1" noChangeArrowheads="1"/>
          </p:cNvSpPr>
          <p:nvPr>
            <p:ph type="title"/>
          </p:nvPr>
        </p:nvSpPr>
        <p:spPr/>
        <p:txBody>
          <a:bodyPr rtlCol="0"/>
          <a:lstStyle/>
          <a:p>
            <a:pPr rtl="0"/>
            <a:r>
              <a:rPr lang="cy-gb">
                <a:latin typeface="Arial" panose="020B0604020202020204" pitchFamily="34" charset="0"/>
              </a:rPr>
              <a:t>Datganiad o aelodaeth plaid				</a:t>
            </a:r>
          </a:p>
        </p:txBody>
      </p:sp>
      <p:sp>
        <p:nvSpPr>
          <p:cNvPr id="136195" name="Content Placeholder 2">
            <a:extLst>
              <a:ext uri="{FF2B5EF4-FFF2-40B4-BE49-F238E27FC236}">
                <a16:creationId xmlns:a16="http://schemas.microsoft.com/office/drawing/2014/main" id="{4D252445-8338-7707-A0DF-CE5BD0C638C7}"/>
              </a:ext>
            </a:extLst>
          </p:cNvPr>
          <p:cNvSpPr>
            <a:spLocks noGrp="1" noChangeArrowheads="1"/>
          </p:cNvSpPr>
          <p:nvPr>
            <p:ph idx="1"/>
          </p:nvPr>
        </p:nvSpPr>
        <p:spPr/>
        <p:txBody>
          <a:bodyPr rtlCol="0"/>
          <a:lstStyle/>
          <a:p>
            <a:pPr rtl="0"/>
            <a:r>
              <a:rPr lang="cy-gb" dirty="0"/>
              <a:t>Rhaid i’ch cydsyniad ag enwebu gynnwys datganiad o aelodaeth o blaid</a:t>
            </a:r>
          </a:p>
          <a:p>
            <a:pPr rtl="0"/>
            <a:r>
              <a:rPr lang="cy-gb" dirty="0"/>
              <a:t>Rhaid iddo nodi a yw’r ymgeisydd wedi bod yn aelod o unrhyw blaid wleidyddol gofrestredig ar unrhyw adeg yn ystod y cyfnod perthnasol</a:t>
            </a:r>
          </a:p>
          <a:p>
            <a:pPr rtl="0"/>
            <a:r>
              <a:rPr lang="cy-gb" dirty="0"/>
              <a:t>Dim ond aelodaeth o unrhyw bleidiau </a:t>
            </a:r>
            <a:r>
              <a:rPr lang="cy-gb" dirty="0" err="1"/>
              <a:t>heblaw'r</a:t>
            </a:r>
            <a:r>
              <a:rPr lang="cy-gb" dirty="0"/>
              <a:t> blaid y maent yn sefyll drosto sydd angen i ymgeiswyr sy'n sefyll ar restr plaid ei restru.</a:t>
            </a:r>
          </a:p>
          <a:p>
            <a:pPr rtl="0"/>
            <a:endParaRPr lang="en-GB" alt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a:extLst>
              <a:ext uri="{FF2B5EF4-FFF2-40B4-BE49-F238E27FC236}">
                <a16:creationId xmlns:a16="http://schemas.microsoft.com/office/drawing/2014/main" id="{4993F6D8-40D6-080D-349B-9C5016882E9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Asiant etholiadol</a:t>
            </a:r>
          </a:p>
        </p:txBody>
      </p:sp>
      <p:sp>
        <p:nvSpPr>
          <p:cNvPr id="129027" name="Content Placeholder 2">
            <a:extLst>
              <a:ext uri="{FF2B5EF4-FFF2-40B4-BE49-F238E27FC236}">
                <a16:creationId xmlns:a16="http://schemas.microsoft.com/office/drawing/2014/main" id="{68983813-DD6E-6C7F-418A-E591637D700E}"/>
              </a:ext>
            </a:extLst>
          </p:cNvPr>
          <p:cNvSpPr>
            <a:spLocks noGrp="1"/>
          </p:cNvSpPr>
          <p:nvPr>
            <p:ph idx="1"/>
          </p:nvPr>
        </p:nvSpPr>
        <p:spPr>
          <a:ln cap="flat" algn="ctr">
            <a:miter lim="800000"/>
            <a:headEnd type="none" w="med" len="med"/>
            <a:tailEnd type="none" w="med" len="med"/>
          </a:ln>
        </p:spPr>
        <p:txBody>
          <a:bodyPr rtlCol="0">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rtl="0" eaLnBrk="1" hangingPunct="1">
              <a:defRPr/>
            </a:pPr>
            <a:r>
              <a:rPr lang="cy-gb" sz="2000" kern="1200" dirty="0">
                <a:ln w="9525" cap="flat" cmpd="sng" algn="ctr">
                  <a:noFill/>
                  <a:prstDash val="solid"/>
                  <a:round/>
                  <a:headEnd type="none" w="med" len="med"/>
                  <a:tailEnd type="none" w="med" len="med"/>
                </a:ln>
                <a:solidFill>
                  <a:srgbClr val="003366"/>
                </a:solidFill>
                <a:sym typeface="Wingdings"/>
              </a:rPr>
              <a:t>Yr asiant etholiad sy'n gyfrifol am reoli eich ymgyrch etholiadol yn briodol, yn enwedig ei rheolaeth ariannol.</a:t>
            </a:r>
          </a:p>
          <a:p>
            <a:pPr rtl="0" eaLnBrk="1" hangingPunct="1">
              <a:defRPr/>
            </a:pPr>
            <a:r>
              <a:rPr lang="cy-gb" sz="2000" kern="1200" dirty="0">
                <a:ln w="9525" cap="flat" cmpd="sng" algn="ctr">
                  <a:noFill/>
                  <a:prstDash val="solid"/>
                  <a:round/>
                  <a:headEnd type="none" w="med" len="med"/>
                  <a:tailEnd type="none" w="med" len="med"/>
                </a:ln>
                <a:solidFill>
                  <a:srgbClr val="003366"/>
                </a:solidFill>
                <a:sym typeface="Wingdings"/>
              </a:rPr>
              <a:t>Rhaid bod gan bob ymgeisydd unigol a rhestrau plaid cael asiant etholiad. </a:t>
            </a:r>
          </a:p>
          <a:p>
            <a:pPr rtl="0" eaLnBrk="1" hangingPunct="1">
              <a:defRPr/>
            </a:pPr>
            <a:r>
              <a:rPr lang="cy-gb" sz="2000" kern="1200" dirty="0">
                <a:ln w="9525" cap="flat" cmpd="sng" algn="ctr">
                  <a:noFill/>
                  <a:prstDash val="solid"/>
                  <a:round/>
                  <a:headEnd type="none" w="med" len="med"/>
                  <a:tailEnd type="none" w="med" len="med"/>
                </a:ln>
                <a:solidFill>
                  <a:srgbClr val="003366"/>
                </a:solidFill>
                <a:sym typeface="Wingdings"/>
              </a:rPr>
              <a:t>Gall ymgeiswyr unigol weithredu fel eu hasiant etholiad eu hunain.</a:t>
            </a:r>
            <a:endParaRPr sz="2000" kern="1200" dirty="0">
              <a:ln w="9525" cap="flat" cmpd="sng" algn="ctr">
                <a:noFill/>
                <a:prstDash val="solid"/>
                <a:round/>
                <a:headEnd type="none" w="med" len="med"/>
                <a:tailEnd type="none" w="med" len="med"/>
              </a:ln>
              <a:solidFill>
                <a:srgbClr val="003366"/>
              </a:solidFill>
              <a:sym typeface="Wingdings"/>
            </a:endParaRPr>
          </a:p>
          <a:p>
            <a:pPr rtl="0" eaLnBrk="1" hangingPunct="1">
              <a:defRPr/>
            </a:pPr>
            <a:r>
              <a:rPr lang="cy-gb" sz="2000" kern="1200" dirty="0">
                <a:ln w="9525" cap="flat" cmpd="sng" algn="ctr">
                  <a:noFill/>
                  <a:prstDash val="solid"/>
                  <a:round/>
                  <a:headEnd type="none" w="med" len="med"/>
                  <a:tailEnd type="none" w="med" len="med"/>
                </a:ln>
                <a:solidFill>
                  <a:srgbClr val="003366"/>
                </a:solidFill>
                <a:sym typeface="Wingdings"/>
              </a:rPr>
              <a:t>Gall ymgeisydd ar restr y blaid fod yn asiant etholiadol rhestr y blaid.</a:t>
            </a:r>
          </a:p>
          <a:p>
            <a:pPr rtl="0">
              <a:defRPr/>
            </a:pPr>
            <a:r>
              <a:rPr lang="cy-gb" sz="2000" kern="1200" dirty="0">
                <a:ln w="9525" cap="flat" cmpd="sng" algn="ctr">
                  <a:noFill/>
                  <a:prstDash val="solid"/>
                  <a:round/>
                  <a:headEnd type="none" w="med" len="med"/>
                  <a:tailEnd type="none" w="med" len="med"/>
                </a:ln>
                <a:solidFill>
                  <a:srgbClr val="003366"/>
                </a:solidFill>
                <a:sym typeface="Wingdings"/>
              </a:rPr>
              <a:t>Rhaid datgan penodiad yr asiant etholiad i'r Swyddog Canlyniadau erbyn </a:t>
            </a:r>
            <a:r>
              <a:rPr lang="cy-gb" sz="2000" b="1" kern="1200" dirty="0">
                <a:ln w="9525" cap="flat" cmpd="sng" algn="ctr">
                  <a:noFill/>
                  <a:prstDash val="solid"/>
                  <a:round/>
                  <a:headEnd type="none" w="med" len="med"/>
                  <a:tailEnd type="none" w="med" len="med"/>
                </a:ln>
                <a:solidFill>
                  <a:srgbClr val="B9005C"/>
                </a:solidFill>
                <a:sym typeface="Wingdings"/>
              </a:rPr>
              <a:t>4pm [E-18]</a:t>
            </a:r>
            <a:r>
              <a:rPr lang="cy-gb" sz="2000" kern="1200" dirty="0">
                <a:ln w="9525" cap="flat" cmpd="sng" algn="ctr">
                  <a:noFill/>
                  <a:prstDash val="solid"/>
                  <a:round/>
                  <a:headEnd type="none" w="med" len="med"/>
                  <a:tailEnd type="none" w="med" len="med"/>
                </a:ln>
                <a:solidFill>
                  <a:srgbClr val="B9005C"/>
                </a:solidFill>
                <a:sym typeface="Wingdings"/>
              </a:rPr>
              <a:t>.</a:t>
            </a:r>
            <a:endParaRPr sz="2000" dirty="0">
              <a:solidFill>
                <a:srgbClr val="B9005C"/>
              </a:solidFill>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FF0EC-19FF-667A-1678-C820E8D26731}"/>
            </a:ext>
          </a:extLst>
        </p:cNvPr>
        <p:cNvGrpSpPr/>
        <p:nvPr/>
      </p:nvGrpSpPr>
      <p:grpSpPr>
        <a:xfrm>
          <a:off x="0" y="0"/>
          <a:ext cx="0" cy="0"/>
          <a:chOff x="0" y="0"/>
          <a:chExt cx="0" cy="0"/>
        </a:xfrm>
      </p:grpSpPr>
      <p:sp>
        <p:nvSpPr>
          <p:cNvPr id="144386" name="Title 1">
            <a:extLst>
              <a:ext uri="{FF2B5EF4-FFF2-40B4-BE49-F238E27FC236}">
                <a16:creationId xmlns:a16="http://schemas.microsoft.com/office/drawing/2014/main" id="{4391F14B-0C6D-3BE8-5B27-1B5F0B5BE6A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Asiant etholiadol</a:t>
            </a:r>
            <a:br>
              <a:rPr lang="en-GB" altLang="en-US">
                <a:latin typeface="Arial" panose="020B0604020202020204" pitchFamily="34" charset="0"/>
              </a:rPr>
            </a:br>
            <a:r>
              <a:rPr lang="cy-gb">
                <a:latin typeface="Arial" panose="020B0604020202020204" pitchFamily="34" charset="0"/>
              </a:rPr>
              <a:t>cyfeiriad swyddfa</a:t>
            </a:r>
          </a:p>
        </p:txBody>
      </p:sp>
      <p:sp>
        <p:nvSpPr>
          <p:cNvPr id="129027" name="Content Placeholder 2">
            <a:extLst>
              <a:ext uri="{FF2B5EF4-FFF2-40B4-BE49-F238E27FC236}">
                <a16:creationId xmlns:a16="http://schemas.microsoft.com/office/drawing/2014/main" id="{00A1D8D4-08BE-EB0D-3EAC-C94EC29FEE9F}"/>
              </a:ext>
            </a:extLst>
          </p:cNvPr>
          <p:cNvSpPr>
            <a:spLocks noGrp="1"/>
          </p:cNvSpPr>
          <p:nvPr>
            <p:ph idx="1"/>
          </p:nvPr>
        </p:nvSpPr>
        <p:spPr>
          <a:ln cap="flat" algn="ctr">
            <a:miter lim="800000"/>
            <a:headEnd type="none" w="med" len="med"/>
            <a:tailEnd type="none" w="med" len="med"/>
          </a:ln>
        </p:spPr>
        <p:txBody>
          <a:bodyPr rtlCol="0">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rtl="0" eaLnBrk="1" hangingPunct="1">
              <a:defRPr/>
            </a:pPr>
            <a:r>
              <a:rPr lang="cy-gb" sz="2000" kern="1200" dirty="0">
                <a:ln w="9525" cap="flat" cmpd="sng" algn="ctr">
                  <a:noFill/>
                  <a:prstDash val="solid"/>
                  <a:round/>
                  <a:headEnd type="none" w="med" len="med"/>
                  <a:tailEnd type="none" w="med" len="med"/>
                </a:ln>
                <a:solidFill>
                  <a:srgbClr val="003366"/>
                </a:solidFill>
                <a:sym typeface="Wingdings"/>
              </a:rPr>
              <a:t>Rhaid i'r asiant etholiadol gael cyfeiriad swyddfa a rhaid i hwn fod yn gyfeiriad ffisegol</a:t>
            </a:r>
          </a:p>
          <a:p>
            <a:pPr rtl="0" eaLnBrk="1" hangingPunct="1">
              <a:defRPr/>
            </a:pPr>
            <a:r>
              <a:rPr lang="cy-gb" sz="2000" kern="1200" dirty="0">
                <a:ln w="9525" cap="flat" cmpd="sng" algn="ctr">
                  <a:noFill/>
                  <a:prstDash val="solid"/>
                  <a:round/>
                  <a:headEnd type="none" w="med" len="med"/>
                  <a:tailEnd type="none" w="med" len="med"/>
                </a:ln>
                <a:solidFill>
                  <a:srgbClr val="003366"/>
                </a:solidFill>
                <a:sym typeface="Wingdings"/>
              </a:rPr>
              <a:t>Rhaid ei ddatgan ar yr un pryd ag y caiff y Swyddog Canlyniadau ei hysbysu o benodiad yr asiant</a:t>
            </a:r>
          </a:p>
          <a:p>
            <a:pPr rtl="0" eaLnBrk="1" hangingPunct="1">
              <a:defRPr/>
            </a:pPr>
            <a:r>
              <a:rPr lang="cy-gb" sz="2000" kern="1200" dirty="0">
                <a:ln w="9525" cap="flat" cmpd="sng" algn="ctr">
                  <a:noFill/>
                  <a:prstDash val="solid"/>
                  <a:round/>
                  <a:headEnd type="none" w="med" len="med"/>
                  <a:tailEnd type="none" w="med" len="med"/>
                </a:ln>
                <a:solidFill>
                  <a:srgbClr val="003366"/>
                </a:solidFill>
                <a:sym typeface="Wingdings"/>
              </a:rPr>
              <a:t>Rhaid i gyfeiriad y swyddfa bod:</a:t>
            </a:r>
          </a:p>
          <a:p>
            <a:pPr lvl="1" rtl="0" eaLnBrk="1" hangingPunct="1">
              <a:defRPr/>
            </a:pPr>
            <a:r>
              <a:rPr lang="cy-gb" sz="1800" kern="1200" dirty="0">
                <a:ln w="9525" cap="flat" cmpd="sng" algn="ctr">
                  <a:noFill/>
                  <a:prstDash val="solid"/>
                  <a:round/>
                  <a:headEnd type="none" w="med" len="med"/>
                  <a:tailEnd type="none" w="med" len="med"/>
                </a:ln>
                <a:solidFill>
                  <a:srgbClr val="003366"/>
                </a:solidFill>
                <a:sym typeface="Wingdings"/>
              </a:rPr>
              <a:t>yn etholaeth y Senedd lle mae’r etholiad yn cael ei gynnal neu etholaeth gyffiniol</a:t>
            </a:r>
          </a:p>
          <a:p>
            <a:pPr lvl="1" rtl="0" eaLnBrk="1" hangingPunct="1">
              <a:defRPr/>
            </a:pPr>
            <a:r>
              <a:rPr lang="cy-gb" sz="1800" kern="1200" dirty="0">
                <a:ln w="9525" cap="flat" cmpd="sng" algn="ctr">
                  <a:noFill/>
                  <a:prstDash val="solid"/>
                  <a:round/>
                  <a:headEnd type="none" w="med" len="med"/>
                  <a:tailEnd type="none" w="med" len="med"/>
                </a:ln>
                <a:solidFill>
                  <a:srgbClr val="003366"/>
                </a:solidFill>
                <a:sym typeface="Wingdings"/>
              </a:rPr>
              <a:t>mewn sir neu fwrdeistref sirol sydd yn rhannol yn neu’n </a:t>
            </a:r>
            <a:r>
              <a:rPr lang="cy-gb" sz="1800" kern="1200" dirty="0" err="1">
                <a:ln w="9525" cap="flat" cmpd="sng" algn="ctr">
                  <a:noFill/>
                  <a:prstDash val="solid"/>
                  <a:round/>
                  <a:headEnd type="none" w="med" len="med"/>
                  <a:tailEnd type="none" w="med" len="med"/>
                </a:ln>
                <a:solidFill>
                  <a:srgbClr val="003366"/>
                </a:solidFill>
                <a:sym typeface="Wingdings"/>
              </a:rPr>
              <a:t>cydffinio</a:t>
            </a:r>
            <a:r>
              <a:rPr lang="cy-gb" sz="1800" kern="1200" dirty="0">
                <a:ln w="9525" cap="flat" cmpd="sng" algn="ctr">
                  <a:noFill/>
                  <a:prstDash val="solid"/>
                  <a:round/>
                  <a:headEnd type="none" w="med" len="med"/>
                  <a:tailEnd type="none" w="med" len="med"/>
                </a:ln>
                <a:solidFill>
                  <a:srgbClr val="003366"/>
                </a:solidFill>
                <a:sym typeface="Wingdings"/>
              </a:rPr>
              <a:t> ag etholaeth y Senedd</a:t>
            </a:r>
            <a:endParaRPr sz="1800" dirty="0">
              <a:solidFill>
                <a:srgbClr val="B9005C"/>
              </a:solidFill>
            </a:endParaRPr>
          </a:p>
        </p:txBody>
      </p:sp>
    </p:spTree>
    <p:extLst>
      <p:ext uri="{BB962C8B-B14F-4D97-AF65-F5344CB8AC3E}">
        <p14:creationId xmlns:p14="http://schemas.microsoft.com/office/powerpoint/2010/main" val="1539734173"/>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5">
            <a:extLst>
              <a:ext uri="{FF2B5EF4-FFF2-40B4-BE49-F238E27FC236}">
                <a16:creationId xmlns:a16="http://schemas.microsoft.com/office/drawing/2014/main" id="{BA4007B1-1A86-BD2F-AC98-66659482424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dirty="0">
                <a:latin typeface="Arial" panose="020B0604020202020204" pitchFamily="34" charset="0"/>
              </a:rPr>
              <a:t>Is-</a:t>
            </a:r>
            <a:r>
              <a:rPr lang="cy-gb" dirty="0" err="1">
                <a:latin typeface="Arial" panose="020B0604020202020204" pitchFamily="34" charset="0"/>
              </a:rPr>
              <a:t>asiantiaid</a:t>
            </a:r>
            <a:r>
              <a:rPr lang="cy-gb" dirty="0">
                <a:latin typeface="Arial" panose="020B0604020202020204" pitchFamily="34" charset="0"/>
              </a:rPr>
              <a:t>, </a:t>
            </a:r>
            <a:r>
              <a:rPr lang="cy-gb" dirty="0" err="1">
                <a:latin typeface="Arial" panose="020B0604020202020204" pitchFamily="34" charset="0"/>
              </a:rPr>
              <a:t>asiantiaid</a:t>
            </a:r>
            <a:r>
              <a:rPr lang="cy-gb" dirty="0">
                <a:latin typeface="Arial" panose="020B0604020202020204" pitchFamily="34" charset="0"/>
              </a:rPr>
              <a:t> pleidleisio ac </a:t>
            </a:r>
            <a:r>
              <a:rPr lang="cy-gb" dirty="0" err="1">
                <a:latin typeface="Arial" panose="020B0604020202020204" pitchFamily="34" charset="0"/>
              </a:rPr>
              <a:t>asiantiaid</a:t>
            </a:r>
            <a:r>
              <a:rPr lang="cy-gb" dirty="0">
                <a:latin typeface="Arial" panose="020B0604020202020204" pitchFamily="34" charset="0"/>
              </a:rPr>
              <a:t> cyfrif</a:t>
            </a:r>
          </a:p>
        </p:txBody>
      </p:sp>
      <p:sp>
        <p:nvSpPr>
          <p:cNvPr id="146435" name="Rectangle 6">
            <a:extLst>
              <a:ext uri="{FF2B5EF4-FFF2-40B4-BE49-F238E27FC236}">
                <a16:creationId xmlns:a16="http://schemas.microsoft.com/office/drawing/2014/main" id="{45CA15DC-635D-4C92-913C-518B41B2C294}"/>
              </a:ext>
            </a:extLst>
          </p:cNvPr>
          <p:cNvSpPr>
            <a:spLocks noGrp="1" noChangeArrowheads="1"/>
          </p:cNvSpPr>
          <p:nvPr>
            <p:ph type="body" idx="1"/>
          </p:nvPr>
        </p:nvSpPr>
        <p:spPr>
          <a:xfrm>
            <a:off x="2897188" y="1481071"/>
            <a:ext cx="5943600"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b="1" dirty="0">
                <a:solidFill>
                  <a:srgbClr val="B9005C"/>
                </a:solidFill>
              </a:rPr>
              <a:t>Is-asiant</a:t>
            </a:r>
          </a:p>
          <a:p>
            <a:pPr marL="342900" lvl="1" indent="0" rtl="0" eaLnBrk="1" hangingPunct="1">
              <a:buFontTx/>
              <a:buNone/>
            </a:pPr>
            <a:r>
              <a:rPr lang="cy-gb" sz="2400" dirty="0"/>
              <a:t>Gall yr asiant etholiadol benodi is-</a:t>
            </a:r>
            <a:r>
              <a:rPr lang="cy-gb" sz="2400" dirty="0" err="1"/>
              <a:t>asiantiaid</a:t>
            </a:r>
            <a:r>
              <a:rPr lang="cy-gb" sz="2400" dirty="0"/>
              <a:t> i weithredu ar ei ran yn yr etholaeth, cyn belled nad yw'r rhannau hynny’n gorgyffwrdd. Rhaid i'r asiant roi hysbysiad ysgrifenedig i'r </a:t>
            </a:r>
            <a:r>
              <a:rPr lang="cy-gb" sz="2400" b="1" dirty="0"/>
              <a:t>Swyddog Canlyniadau erbyn [E-2]</a:t>
            </a:r>
            <a:endParaRPr lang="en-GB" altLang="en-US" sz="2400" dirty="0"/>
          </a:p>
          <a:p>
            <a:pPr rtl="0" eaLnBrk="1" hangingPunct="1"/>
            <a:r>
              <a:rPr lang="cy-gb" b="1" dirty="0" err="1">
                <a:solidFill>
                  <a:srgbClr val="B9005C"/>
                </a:solidFill>
              </a:rPr>
              <a:t>Asiantiaid</a:t>
            </a:r>
            <a:r>
              <a:rPr lang="cy-gb" b="1" dirty="0">
                <a:solidFill>
                  <a:srgbClr val="B9005C"/>
                </a:solidFill>
              </a:rPr>
              <a:t> pleidleisio a chyfrif</a:t>
            </a:r>
          </a:p>
          <a:p>
            <a:pPr marL="342900" lvl="1" indent="0" rtl="0" eaLnBrk="1" hangingPunct="1">
              <a:buFontTx/>
              <a:buNone/>
            </a:pPr>
            <a:r>
              <a:rPr lang="cy-gb" sz="2400" dirty="0"/>
              <a:t>Mae'r </a:t>
            </a:r>
            <a:r>
              <a:rPr lang="cy-gb" sz="2400" b="1" dirty="0"/>
              <a:t>Swyddog Canlyniadau </a:t>
            </a:r>
            <a:r>
              <a:rPr lang="cy-gb" sz="2400" dirty="0"/>
              <a:t>yn gofyn am hysbysiad ysgrifenedig o unrhyw unigolion a benodir yn </a:t>
            </a:r>
            <a:r>
              <a:rPr lang="cy-gb" sz="2400" dirty="0" err="1"/>
              <a:t>asiantiaid</a:t>
            </a:r>
            <a:r>
              <a:rPr lang="cy-gb" sz="2400" dirty="0"/>
              <a:t> pleidleisio ac unrhyw unigolion a enwebir i fynd i’r cyfrif y pleidleisiau gan </a:t>
            </a:r>
            <a:r>
              <a:rPr lang="cy-gb" sz="2400" b="1" dirty="0"/>
              <a:t>[E-5].</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5">
            <a:extLst>
              <a:ext uri="{FF2B5EF4-FFF2-40B4-BE49-F238E27FC236}">
                <a16:creationId xmlns:a16="http://schemas.microsoft.com/office/drawing/2014/main" id="{73ED71FB-D7A6-97EC-6F57-D90CA8758FF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Asiantiaid pleidleisiau post</a:t>
            </a:r>
          </a:p>
        </p:txBody>
      </p:sp>
      <p:sp>
        <p:nvSpPr>
          <p:cNvPr id="133123" name="Rectangle 6">
            <a:extLst>
              <a:ext uri="{FF2B5EF4-FFF2-40B4-BE49-F238E27FC236}">
                <a16:creationId xmlns:a16="http://schemas.microsoft.com/office/drawing/2014/main" id="{7113E7B3-1AA1-EA52-1298-6C443BDDB285}"/>
              </a:ext>
            </a:extLst>
          </p:cNvPr>
          <p:cNvSpPr>
            <a:spLocks noGrp="1" noChangeArrowheads="1"/>
          </p:cNvSpPr>
          <p:nvPr>
            <p:ph type="body" idx="1"/>
          </p:nvPr>
        </p:nvSpPr>
        <p:spPr>
          <a:xfrm>
            <a:off x="2913063" y="1828800"/>
            <a:ext cx="5943600" cy="4267200"/>
          </a:xfrm>
          <a:ln cap="flat" algn="ctr">
            <a:miter lim="800000"/>
            <a:headEnd type="none" w="med" len="med"/>
            <a:tailEnd type="none" w="med" len="med"/>
          </a:ln>
        </p:spPr>
        <p:txBody>
          <a:bodyPr rtlCol="0"/>
          <a:lstStyle/>
          <a:p>
            <a:pPr rtl="0" eaLnBrk="1" hangingPunct="1">
              <a:buSzTx/>
              <a:defRPr/>
            </a:pPr>
            <a:r>
              <a:rPr lang="cy-gb" b="1" dirty="0" err="1">
                <a:solidFill>
                  <a:srgbClr val="B9005C"/>
                </a:solidFill>
              </a:rPr>
              <a:t>Asiantiaid</a:t>
            </a:r>
            <a:r>
              <a:rPr lang="cy-gb" b="1" dirty="0">
                <a:solidFill>
                  <a:srgbClr val="B9005C"/>
                </a:solidFill>
              </a:rPr>
              <a:t> pleidleisiau post</a:t>
            </a:r>
          </a:p>
          <a:p>
            <a:pPr marL="342900" lvl="1" indent="0" rtl="0" eaLnBrk="1" hangingPunct="1">
              <a:buSzTx/>
              <a:buFontTx/>
              <a:buNone/>
              <a:defRPr/>
            </a:pPr>
            <a:r>
              <a:rPr lang="cy-gb" sz="2400" dirty="0">
                <a:solidFill>
                  <a:schemeClr val="tx1"/>
                </a:solidFill>
              </a:rPr>
              <a:t>Rhaid i unrhyw </a:t>
            </a:r>
            <a:r>
              <a:rPr lang="cy-gb" sz="2400" dirty="0" err="1">
                <a:solidFill>
                  <a:schemeClr val="tx1"/>
                </a:solidFill>
              </a:rPr>
              <a:t>asiantiaid</a:t>
            </a:r>
            <a:r>
              <a:rPr lang="cy-gb" sz="2400" dirty="0">
                <a:solidFill>
                  <a:schemeClr val="tx1"/>
                </a:solidFill>
              </a:rPr>
              <a:t> pleidleisiau post sy'n mynd i’r sesiwn agor benodol fod wedi cael eu penodi cyn i'r sesiwn ddechrau.  Bydd y </a:t>
            </a:r>
            <a:r>
              <a:rPr lang="cy-gb" sz="2400" b="1" dirty="0">
                <a:solidFill>
                  <a:schemeClr val="tx1"/>
                </a:solidFill>
              </a:rPr>
              <a:t>Swyddog Canlyniadau</a:t>
            </a:r>
            <a:r>
              <a:rPr lang="cy-gb" sz="2400" dirty="0">
                <a:solidFill>
                  <a:schemeClr val="tx1"/>
                </a:solidFill>
              </a:rPr>
              <a:t> yn rhoi rhybudd o 48 awr.</a:t>
            </a:r>
          </a:p>
          <a:p>
            <a:pPr lvl="1" rtl="0" eaLnBrk="1" hangingPunct="1">
              <a:buSzTx/>
              <a:defRPr/>
            </a:pPr>
            <a:endParaRPr lang="en-GB" altLang="en-US" sz="2400" dirty="0">
              <a:solidFill>
                <a:schemeClr val="tx1"/>
              </a:solidFill>
            </a:endParaRPr>
          </a:p>
          <a:p>
            <a:pPr rtl="0" eaLnBrk="1" hangingPunct="1">
              <a:buSzTx/>
              <a:defRPr/>
            </a:pPr>
            <a:endParaRPr lang="en-GB" altLang="en-US" sz="2000" dirty="0">
              <a:solidFill>
                <a:schemeClr val="tx1"/>
              </a:solidFill>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4C6BB-9173-9BC4-2F63-F80D655ED975}"/>
              </a:ext>
            </a:extLst>
          </p:cNvPr>
          <p:cNvSpPr>
            <a:spLocks noGrp="1"/>
          </p:cNvSpPr>
          <p:nvPr>
            <p:ph type="title"/>
          </p:nvPr>
        </p:nvSpPr>
        <p:spPr/>
        <p:txBody>
          <a:bodyPr rtlCol="0"/>
          <a:lstStyle/>
          <a:p>
            <a:pPr rtl="0"/>
            <a:r>
              <a:rPr lang="cy-gb"/>
              <a:t>Platfform gwybodaeth etholiadau yng Nghymru</a:t>
            </a:r>
          </a:p>
        </p:txBody>
      </p:sp>
      <p:sp>
        <p:nvSpPr>
          <p:cNvPr id="3" name="Content Placeholder 2">
            <a:extLst>
              <a:ext uri="{FF2B5EF4-FFF2-40B4-BE49-F238E27FC236}">
                <a16:creationId xmlns:a16="http://schemas.microsoft.com/office/drawing/2014/main" id="{E2295134-E69B-F848-612C-F47491FC4647}"/>
              </a:ext>
            </a:extLst>
          </p:cNvPr>
          <p:cNvSpPr>
            <a:spLocks noGrp="1"/>
          </p:cNvSpPr>
          <p:nvPr>
            <p:ph idx="1"/>
          </p:nvPr>
        </p:nvSpPr>
        <p:spPr/>
        <p:txBody>
          <a:bodyPr rtlCol="0"/>
          <a:lstStyle/>
          <a:p>
            <a:pPr marL="0" indent="0" rtl="0">
              <a:buNone/>
            </a:pPr>
            <a:r>
              <a:rPr lang="cy-gb" dirty="0"/>
              <a:t>Bydd y Platfform Gwybodaeth Etholiadau yng Nghymru yn darparu gwybodaeth hygyrch, prydlon a diduedd i etholwyr i’w helpu i wneud penderfyniadau doeth mewn etholiadau, gan gynnwys:</a:t>
            </a:r>
          </a:p>
          <a:p>
            <a:pPr marL="0" indent="0" rtl="0">
              <a:buNone/>
            </a:pPr>
            <a:endParaRPr lang="en-GB" sz="1200" dirty="0"/>
          </a:p>
          <a:p>
            <a:pPr rtl="0"/>
            <a:r>
              <a:rPr lang="cy-gb" dirty="0"/>
              <a:t>Hysbysiadau swyddogol</a:t>
            </a:r>
          </a:p>
          <a:p>
            <a:pPr rtl="0"/>
            <a:r>
              <a:rPr lang="cy-gb" dirty="0"/>
              <a:t>Gwybodaeth ynghylch gorsafoedd pleidleisio a hygyrchedd</a:t>
            </a:r>
          </a:p>
          <a:p>
            <a:pPr rtl="0"/>
            <a:r>
              <a:rPr lang="cy-gb" dirty="0"/>
              <a:t>Anerchiadau etholiadol</a:t>
            </a:r>
          </a:p>
        </p:txBody>
      </p:sp>
    </p:spTree>
    <p:extLst>
      <p:ext uri="{BB962C8B-B14F-4D97-AF65-F5344CB8AC3E}">
        <p14:creationId xmlns:p14="http://schemas.microsoft.com/office/powerpoint/2010/main" val="402920766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a:extLst>
              <a:ext uri="{FF2B5EF4-FFF2-40B4-BE49-F238E27FC236}">
                <a16:creationId xmlns:a16="http://schemas.microsoft.com/office/drawing/2014/main" id="{FE71535F-FAA6-3C13-9D1C-6C37FD0DF9A3}"/>
              </a:ext>
            </a:extLst>
          </p:cNvPr>
          <p:cNvSpPr>
            <a:spLocks noGrp="1"/>
          </p:cNvSpPr>
          <p:nvPr>
            <p:ph type="title"/>
          </p:nvPr>
        </p:nvSpPr>
        <p:spPr>
          <a:ln cap="flat" algn="ctr">
            <a:miter lim="800000"/>
            <a:headEnd type="none" w="med" len="med"/>
            <a:tailEnd type="none" w="med" len="med"/>
          </a:ln>
        </p:spPr>
        <p:txBody>
          <a:bodyPr rtlCol="0">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rtl="0">
              <a:defRPr/>
            </a:pPr>
            <a:r>
              <a:rPr lang="cy-gb" kern="1200">
                <a:ln w="9525" cap="flat" cmpd="sng" algn="ctr">
                  <a:noFill/>
                  <a:prstDash val="solid"/>
                  <a:round/>
                  <a:headEnd type="none" w="med" len="med"/>
                  <a:tailEnd type="none" w="med" len="med"/>
                </a:ln>
                <a:solidFill>
                  <a:srgbClr val="0099CC"/>
                </a:solidFill>
                <a:sym typeface="Wingdings"/>
              </a:rPr>
              <a:t>Pwy yw pwy</a:t>
            </a:r>
          </a:p>
        </p:txBody>
      </p:sp>
      <p:sp>
        <p:nvSpPr>
          <p:cNvPr id="86019" name="Content Placeholder 2">
            <a:extLst>
              <a:ext uri="{FF2B5EF4-FFF2-40B4-BE49-F238E27FC236}">
                <a16:creationId xmlns:a16="http://schemas.microsoft.com/office/drawing/2014/main" id="{323C16C4-E74D-7D20-BB67-ED9C890488D5}"/>
              </a:ext>
            </a:extLst>
          </p:cNvPr>
          <p:cNvSpPr>
            <a:spLocks noGrp="1"/>
          </p:cNvSpPr>
          <p:nvPr>
            <p:ph idx="1"/>
          </p:nvPr>
        </p:nvSpPr>
        <p:spPr>
          <a:ln cap="flat" algn="ctr">
            <a:miter lim="800000"/>
            <a:headEnd type="none" w="med" len="med"/>
            <a:tailEnd type="none" w="med" len="med"/>
          </a:ln>
        </p:spPr>
        <p:txBody>
          <a:bodyPr rtlCol="0">
            <a:normAutofit fontScale="92500" lnSpcReduction="10000"/>
          </a:bodyPr>
          <a:lstStyle/>
          <a:p>
            <a:pPr rtl="0">
              <a:buSzTx/>
              <a:defRPr/>
            </a:pPr>
            <a:r>
              <a:rPr lang="cy-gb" dirty="0">
                <a:solidFill>
                  <a:srgbClr val="B9005C"/>
                </a:solidFill>
              </a:rPr>
              <a:t>Y Swyddogion Canlyniadau</a:t>
            </a:r>
            <a:r>
              <a:rPr lang="cy-gb" dirty="0"/>
              <a:t> sy'n gyfrifol am yr etholiad ac am ddyrannu seddi. Enw’r Swyddog Canlyniadau yw </a:t>
            </a:r>
            <a:r>
              <a:rPr lang="cy-gb" b="1" dirty="0"/>
              <a:t>[</a:t>
            </a:r>
            <a:r>
              <a:rPr lang="cy-gb" b="1" dirty="0" err="1"/>
              <a:t>insert</a:t>
            </a:r>
            <a:r>
              <a:rPr lang="cy-gb" b="1" dirty="0"/>
              <a:t> </a:t>
            </a:r>
            <a:r>
              <a:rPr lang="cy-gb" b="1" dirty="0" err="1"/>
              <a:t>name</a:t>
            </a:r>
            <a:r>
              <a:rPr lang="cy-gb" b="1" dirty="0"/>
              <a:t>]</a:t>
            </a:r>
          </a:p>
          <a:p>
            <a:pPr rtl="0">
              <a:buSzTx/>
              <a:defRPr/>
            </a:pPr>
            <a:r>
              <a:rPr lang="cy-gb" dirty="0"/>
              <a:t>Gall y </a:t>
            </a:r>
            <a:r>
              <a:rPr lang="cy-gb" dirty="0">
                <a:solidFill>
                  <a:schemeClr val="tx1"/>
                </a:solidFill>
              </a:rPr>
              <a:t> swyddog canlyniadau</a:t>
            </a:r>
            <a:r>
              <a:rPr lang="cy-gb" dirty="0">
                <a:solidFill>
                  <a:schemeClr val="accent6"/>
                </a:solidFill>
              </a:rPr>
              <a:t> penodi ddirprwyon </a:t>
            </a:r>
            <a:r>
              <a:rPr lang="cy-gb" dirty="0">
                <a:solidFill>
                  <a:schemeClr val="tx1"/>
                </a:solidFill>
              </a:rPr>
              <a:t> i ddelio ag agweddau o’r prosesau megis </a:t>
            </a:r>
            <a:r>
              <a:rPr lang="cy-gb" dirty="0"/>
              <a:t> rheoli gorsafoedd pleidleisio, pleidleisiau post a staffio. Y dirprwy Swyddog Canlyniadau yw </a:t>
            </a:r>
            <a:r>
              <a:rPr lang="cy-gb" b="1" dirty="0"/>
              <a:t>[</a:t>
            </a:r>
            <a:r>
              <a:rPr lang="cy-gb" b="1" dirty="0" err="1"/>
              <a:t>insert</a:t>
            </a:r>
            <a:r>
              <a:rPr lang="cy-gb" b="1" dirty="0"/>
              <a:t> </a:t>
            </a:r>
            <a:r>
              <a:rPr lang="cy-gb" b="1" dirty="0" err="1"/>
              <a:t>name</a:t>
            </a:r>
            <a:r>
              <a:rPr lang="cy-gb" b="1" dirty="0"/>
              <a:t>]</a:t>
            </a:r>
            <a:endParaRPr lang="en-GB" altLang="en-US" dirty="0"/>
          </a:p>
          <a:p>
            <a:pPr rtl="0">
              <a:buSzTx/>
              <a:defRPr/>
            </a:pPr>
            <a:r>
              <a:rPr lang="cy-gb" dirty="0">
                <a:solidFill>
                  <a:schemeClr val="accent6"/>
                </a:solidFill>
              </a:rPr>
              <a:t>Swyddogion Cofrestru Etholiadol yr etholaeth </a:t>
            </a:r>
            <a:r>
              <a:rPr lang="cy-gb" dirty="0"/>
              <a:t>sy’n gyfrifol </a:t>
            </a:r>
            <a:r>
              <a:rPr lang="cy-gb" dirty="0">
                <a:solidFill>
                  <a:schemeClr val="tx1"/>
                </a:solidFill>
              </a:rPr>
              <a:t>am gynnal y gofrestr o etholwyr a rhestrau pleidleiswyr absennol ar gyfer ei ardal. </a:t>
            </a:r>
          </a:p>
          <a:p>
            <a:pPr rtl="0">
              <a:buSzTx/>
              <a:defRPr/>
            </a:pPr>
            <a:r>
              <a:rPr lang="cy-gb" dirty="0">
                <a:solidFill>
                  <a:schemeClr val="tx1"/>
                </a:solidFill>
              </a:rPr>
              <a:t>Rhoddir y manylion cyswllt wedyn.</a:t>
            </a:r>
          </a:p>
          <a:p>
            <a:pPr rtl="0">
              <a:buSzTx/>
              <a:defRPr/>
            </a:pPr>
            <a:endParaRPr lang="en-US" altLang="en-US" dirty="0">
              <a:solidFill>
                <a:schemeClr val="tx1"/>
              </a:solidFill>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a:extLst>
              <a:ext uri="{FF2B5EF4-FFF2-40B4-BE49-F238E27FC236}">
                <a16:creationId xmlns:a16="http://schemas.microsoft.com/office/drawing/2014/main" id="{5A5089FE-4A5D-C9F7-AA19-87F4558D47BE}"/>
              </a:ext>
            </a:extLst>
          </p:cNvPr>
          <p:cNvSpPr>
            <a:spLocks noGrp="1" noChangeArrowheads="1"/>
          </p:cNvSpPr>
          <p:nvPr>
            <p:ph type="title"/>
          </p:nvPr>
        </p:nvSpPr>
        <p:spPr/>
        <p:txBody>
          <a:bodyPr rtlCol="0"/>
          <a:lstStyle/>
          <a:p>
            <a:pPr rtl="0"/>
            <a:r>
              <a:rPr lang="cy-gb">
                <a:latin typeface="Arial" panose="020B0604020202020204" pitchFamily="34" charset="0"/>
              </a:rPr>
              <a:t>Rhadbost – post ymgeiswyr </a:t>
            </a:r>
          </a:p>
        </p:txBody>
      </p:sp>
      <p:sp>
        <p:nvSpPr>
          <p:cNvPr id="150531" name="Content Placeholder 2">
            <a:extLst>
              <a:ext uri="{FF2B5EF4-FFF2-40B4-BE49-F238E27FC236}">
                <a16:creationId xmlns:a16="http://schemas.microsoft.com/office/drawing/2014/main" id="{880355FC-1DFE-AE65-7C4B-064BACE8F8DA}"/>
              </a:ext>
            </a:extLst>
          </p:cNvPr>
          <p:cNvSpPr>
            <a:spLocks noGrp="1" noChangeArrowheads="1"/>
          </p:cNvSpPr>
          <p:nvPr>
            <p:ph idx="1"/>
          </p:nvPr>
        </p:nvSpPr>
        <p:spPr>
          <a:xfrm>
            <a:off x="2836228" y="1632992"/>
            <a:ext cx="6307772" cy="4751933"/>
          </a:xfrm>
        </p:spPr>
        <p:txBody>
          <a:bodyPr rtlCol="0"/>
          <a:lstStyle/>
          <a:p>
            <a:pPr rtl="0"/>
            <a:r>
              <a:rPr lang="cy-gb" dirty="0"/>
              <a:t>Mae pob swyddog enwebu plaid wleidyddol neu</a:t>
            </a:r>
          </a:p>
          <a:p>
            <a:pPr rtl="0"/>
            <a:r>
              <a:rPr lang="cy-gb" dirty="0"/>
              <a:t>Pob ymgeisydd unigol a enwebwyd yn ddilys </a:t>
            </a:r>
          </a:p>
          <a:p>
            <a:pPr lvl="1" rtl="0"/>
            <a:r>
              <a:rPr lang="cy-gb" dirty="0"/>
              <a:t>yn gymwys i anfon dau gyfathrebiad etholiadol, yn rhad ac am ddim, at etholwyr ledled yr etholaeth</a:t>
            </a:r>
          </a:p>
          <a:p>
            <a:pPr rtl="0"/>
            <a:r>
              <a:rPr lang="cy-gb" dirty="0" err="1"/>
              <a:t>Gallant</a:t>
            </a:r>
            <a:r>
              <a:rPr lang="cy-gb" dirty="0"/>
              <a:t> anfon naill ai:</a:t>
            </a:r>
          </a:p>
          <a:p>
            <a:pPr lvl="1" rtl="0"/>
            <a:r>
              <a:rPr lang="cy-gb" dirty="0"/>
              <a:t>Un cyfathrebiad etholiadol heb gyfeiriad o hyd at 60 gram i bob cyfeiriad post</a:t>
            </a:r>
          </a:p>
          <a:p>
            <a:pPr lvl="1" rtl="0"/>
            <a:r>
              <a:rPr lang="cy-gb" dirty="0"/>
              <a:t>Un cyfathrebiad etholiadol o hyd at bwysau o 60 gram wedi'i gyfeirio at bob etholwr</a:t>
            </a:r>
          </a:p>
          <a:p>
            <a:pPr rtl="0"/>
            <a:r>
              <a:rPr lang="cy-gb" dirty="0"/>
              <a:t>Cysylltwch â'r Post Brenhinol i wneud trefniadau</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a:extLst>
              <a:ext uri="{FF2B5EF4-FFF2-40B4-BE49-F238E27FC236}">
                <a16:creationId xmlns:a16="http://schemas.microsoft.com/office/drawing/2014/main" id="{593E1ACF-45C6-91AA-5485-DBA36C1519C8}"/>
              </a:ext>
            </a:extLst>
          </p:cNvPr>
          <p:cNvSpPr>
            <a:spLocks noGrp="1" noChangeArrowheads="1"/>
          </p:cNvSpPr>
          <p:nvPr>
            <p:ph type="title"/>
          </p:nvPr>
        </p:nvSpPr>
        <p:spPr>
          <a:xfrm>
            <a:off x="129540" y="2133600"/>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dirty="0">
                <a:latin typeface="Arial" panose="020B0604020202020204" pitchFamily="34" charset="0"/>
              </a:rPr>
              <a:t>Mynediad i'r gofrestr etholiadol / rhestr o bleidleiswyr absennol </a:t>
            </a:r>
          </a:p>
        </p:txBody>
      </p:sp>
      <p:sp>
        <p:nvSpPr>
          <p:cNvPr id="135171" name="Content Placeholder 2">
            <a:extLst>
              <a:ext uri="{FF2B5EF4-FFF2-40B4-BE49-F238E27FC236}">
                <a16:creationId xmlns:a16="http://schemas.microsoft.com/office/drawing/2014/main" id="{0C034631-C369-A01D-25FA-947DBD4C0B5C}"/>
              </a:ext>
            </a:extLst>
          </p:cNvPr>
          <p:cNvSpPr>
            <a:spLocks noGrp="1"/>
          </p:cNvSpPr>
          <p:nvPr>
            <p:ph idx="1"/>
          </p:nvPr>
        </p:nvSpPr>
        <p:spPr>
          <a:xfrm>
            <a:off x="2083158" y="1674254"/>
            <a:ext cx="7060842" cy="5325414"/>
          </a:xfrm>
          <a:ln cap="flat" algn="ctr">
            <a:miter lim="800000"/>
            <a:headEnd type="none" w="med" len="med"/>
            <a:tailEnd type="none" w="med" len="med"/>
          </a:ln>
        </p:spPr>
        <p:txBody>
          <a:bodyPr rtlCol="0"/>
          <a:lstStyle/>
          <a:p>
            <a:pPr marL="228600" lvl="1" indent="-228600" rtl="0">
              <a:buSzTx/>
              <a:buFontTx/>
              <a:buChar char="•"/>
              <a:defRPr/>
            </a:pPr>
            <a:r>
              <a:rPr lang="cy-gb" sz="2000" dirty="0">
                <a:solidFill>
                  <a:schemeClr val="tx1"/>
                </a:solidFill>
                <a:effectLst>
                  <a:glow>
                    <a:srgbClr val="000000"/>
                  </a:glow>
                  <a:outerShdw sx="0" sy="0">
                    <a:srgbClr val="000000"/>
                  </a:outerShdw>
                  <a:reflection stA="0" endPos="0" fadeDir="0" sx="0" sy="0"/>
                </a:effectLst>
              </a:rPr>
              <a:t>Mae gan ymgeiswyr unigol yr hawl am gopi am ddim o'r gofrestr lawn a rhestrau o bleidleiswyr absennol ar gais ysgrifenedig - pan ddônt yn ymgeisydd yn </a:t>
            </a:r>
            <a:r>
              <a:rPr lang="cy-gb" sz="2000" b="1" dirty="0">
                <a:solidFill>
                  <a:schemeClr val="tx1"/>
                </a:solidFill>
                <a:effectLst>
                  <a:glow>
                    <a:srgbClr val="000000"/>
                  </a:glow>
                  <a:outerShdw sx="0" sy="0">
                    <a:srgbClr val="000000"/>
                  </a:outerShdw>
                  <a:reflection stA="0" endPos="0" fadeDir="0" sx="0" sy="0"/>
                </a:effectLst>
              </a:rPr>
              <a:t>swyddogol</a:t>
            </a:r>
          </a:p>
          <a:p>
            <a:pPr marL="628650" lvl="2" rtl="0">
              <a:buSzTx/>
              <a:defRPr/>
            </a:pPr>
            <a:r>
              <a:rPr lang="cy-gb" dirty="0">
                <a:solidFill>
                  <a:schemeClr val="tx1"/>
                </a:solidFill>
                <a:effectLst>
                  <a:glow>
                    <a:srgbClr val="000000"/>
                  </a:glow>
                  <a:outerShdw sx="0" sy="0">
                    <a:srgbClr val="000000"/>
                  </a:outerShdw>
                  <a:reflection stA="0" endPos="0" fadeDir="0" sx="0" sy="0"/>
                </a:effectLst>
              </a:rPr>
              <a:t>Ar y cynharaf, mae hyn yn 21 diwrnod gwaith cyn diwrnod yr etholiad</a:t>
            </a:r>
            <a:r>
              <a:rPr lang="cy-gb" dirty="0">
                <a:effectLst>
                  <a:glow>
                    <a:srgbClr val="000000"/>
                  </a:glow>
                  <a:outerShdw sx="0" sy="0">
                    <a:srgbClr val="000000"/>
                  </a:outerShdw>
                  <a:reflection stA="0" endPos="0" fadeDir="0" sx="0" sy="0"/>
                </a:effectLst>
              </a:rPr>
              <a:t> os ydych chi, neu eraill, yn datgan eich hun yn ymgeisydd</a:t>
            </a:r>
          </a:p>
          <a:p>
            <a:pPr marL="628650" lvl="2" rtl="0">
              <a:buSzTx/>
              <a:defRPr/>
            </a:pPr>
            <a:r>
              <a:rPr lang="cy-gb" dirty="0">
                <a:effectLst>
                  <a:glow>
                    <a:srgbClr val="000000"/>
                  </a:glow>
                  <a:outerShdw sx="0" sy="0">
                    <a:srgbClr val="000000"/>
                  </a:outerShdw>
                  <a:reflection stA="0" endPos="0" fadeDir="0" sx="0" sy="0"/>
                </a:effectLst>
              </a:rPr>
              <a:t>unwaith y byddwch chi neu eraill wedi datgan eich hun yn ymgeisydd ar ôl y dyddiad hwn neu </a:t>
            </a:r>
          </a:p>
          <a:p>
            <a:pPr marL="628650" lvl="2" rtl="0">
              <a:buSzTx/>
              <a:defRPr/>
            </a:pPr>
            <a:r>
              <a:rPr lang="cy-gb" dirty="0">
                <a:effectLst>
                  <a:glow>
                    <a:srgbClr val="000000"/>
                  </a:glow>
                  <a:outerShdw sx="0" sy="0">
                    <a:srgbClr val="000000"/>
                  </a:outerShdw>
                  <a:reflection stA="0" endPos="0" fadeDir="0" sx="0" sy="0"/>
                </a:effectLst>
              </a:rPr>
              <a:t>y dyddiad y byddwch yn cyflwyno eich papurau enwebu</a:t>
            </a:r>
          </a:p>
          <a:p>
            <a:pPr marL="228600" lvl="1" indent="-228600" rtl="0">
              <a:buSzTx/>
              <a:buFontTx/>
              <a:buChar char="•"/>
              <a:defRPr/>
            </a:pPr>
            <a:r>
              <a:rPr lang="cy-gb" sz="2000" dirty="0">
                <a:solidFill>
                  <a:schemeClr val="tx1"/>
                </a:solidFill>
                <a:effectLst>
                  <a:glow>
                    <a:srgbClr val="000000"/>
                  </a:glow>
                  <a:outerShdw sx="0" sy="0">
                    <a:srgbClr val="000000"/>
                  </a:outerShdw>
                  <a:reflection stA="0" endPos="0" fadeDir="0" sx="0" sy="0"/>
                </a:effectLst>
              </a:rPr>
              <a:t>Yn achos plaid sydd wedi cyflwyno rhestr, mae gan yr asiant etholiadol ar gyfer y rhestr blaid yr hawl i gael copi o'r gofrestr lawn a rhestrau'r pleidleiswyr absennol</a:t>
            </a:r>
            <a:endParaRPr lang="en-GB" altLang="en-US" sz="2000" dirty="0">
              <a:solidFill>
                <a:schemeClr val="tx1"/>
              </a:solidFill>
              <a:effectLst>
                <a:glow>
                  <a:srgbClr val="000000"/>
                </a:glow>
                <a:outerShdw sx="0" sy="0">
                  <a:srgbClr val="000000"/>
                </a:outerShdw>
                <a:reflection stA="0" endPos="0" fadeDir="0" sx="0" sy="0"/>
              </a:effectLst>
            </a:endParaRPr>
          </a:p>
          <a:p>
            <a:pPr marL="228600" lvl="1" indent="-228600" rtl="0">
              <a:buSzTx/>
              <a:buFontTx/>
              <a:buChar char="•"/>
              <a:defRPr/>
            </a:pPr>
            <a:r>
              <a:rPr lang="cy-gb" sz="2000" dirty="0"/>
              <a:t>Gwnewch gais </a:t>
            </a:r>
            <a:r>
              <a:rPr lang="cy-gb" sz="2000" dirty="0">
                <a:solidFill>
                  <a:schemeClr val="accent2"/>
                </a:solidFill>
              </a:rPr>
              <a:t>ysgrifenedig </a:t>
            </a:r>
            <a:r>
              <a:rPr lang="cy-gb" sz="2000" dirty="0"/>
              <a:t>i'r Swyddog Cofrestru Etholiadol – mae ffurflenni ar gael gan</a:t>
            </a:r>
            <a:r>
              <a:rPr lang="cy-gb" sz="2000" dirty="0">
                <a:solidFill>
                  <a:srgbClr val="B9005C"/>
                </a:solidFill>
              </a:rPr>
              <a:t> [y Swyddog Cofrestru Etholiadol / wedi'u cynnwys yn eich pecyn enwebu]</a:t>
            </a:r>
            <a:endParaRPr lang="en-GB" altLang="en-US" sz="2000" dirty="0"/>
          </a:p>
          <a:p>
            <a:pPr marL="0" lvl="1" indent="0" rtl="0">
              <a:buSzTx/>
              <a:buFontTx/>
              <a:buNone/>
              <a:defRPr/>
            </a:pPr>
            <a:endParaRPr lang="en-GB" altLang="en-US" sz="2400" dirty="0">
              <a:solidFill>
                <a:schemeClr val="tx1"/>
              </a:solidFill>
            </a:endParaRPr>
          </a:p>
          <a:p>
            <a:pPr rtl="0">
              <a:buSzTx/>
              <a:defRPr/>
            </a:pPr>
            <a:endParaRPr lang="en-GB" altLang="en-US" dirty="0">
              <a:solidFill>
                <a:srgbClr val="FF0000"/>
              </a:solidFill>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a:extLst>
              <a:ext uri="{FF2B5EF4-FFF2-40B4-BE49-F238E27FC236}">
                <a16:creationId xmlns:a16="http://schemas.microsoft.com/office/drawing/2014/main" id="{08A0DEEF-55CF-7B93-1CB4-F696C3AB8E2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Gweld y gofrestr etholiadol / rhestrau o bleidleiswyr absennol  </a:t>
            </a:r>
          </a:p>
        </p:txBody>
      </p:sp>
      <p:sp>
        <p:nvSpPr>
          <p:cNvPr id="137219" name="Content Placeholder 2">
            <a:extLst>
              <a:ext uri="{FF2B5EF4-FFF2-40B4-BE49-F238E27FC236}">
                <a16:creationId xmlns:a16="http://schemas.microsoft.com/office/drawing/2014/main" id="{715AC9EC-966C-7BC1-F0BF-0D167C929E52}"/>
              </a:ext>
            </a:extLst>
          </p:cNvPr>
          <p:cNvSpPr>
            <a:spLocks noGrp="1"/>
          </p:cNvSpPr>
          <p:nvPr>
            <p:ph idx="1"/>
          </p:nvPr>
        </p:nvSpPr>
        <p:spPr>
          <a:ln cap="flat" algn="ctr">
            <a:miter lim="800000"/>
            <a:headEnd type="none" w="med" len="med"/>
            <a:tailEnd type="none" w="med" len="med"/>
          </a:ln>
        </p:spPr>
        <p:txBody>
          <a:bodyPr rtlCol="0"/>
          <a:lstStyle/>
          <a:p>
            <a:pPr rtl="0">
              <a:buSzTx/>
              <a:defRPr/>
            </a:pPr>
            <a:r>
              <a:rPr lang="cy-gb" dirty="0">
                <a:solidFill>
                  <a:schemeClr val="accent6"/>
                </a:solidFill>
              </a:rPr>
              <a:t>Defnyddiwch ddata at ddibenion a ganiateir yn unig</a:t>
            </a:r>
            <a:endParaRPr lang="en-GB" altLang="en-US" b="1" dirty="0">
              <a:solidFill>
                <a:schemeClr val="accent6"/>
              </a:solidFill>
            </a:endParaRPr>
          </a:p>
          <a:p>
            <a:pPr lvl="1" rtl="0">
              <a:buSzTx/>
              <a:defRPr/>
            </a:pPr>
            <a:r>
              <a:rPr lang="cy-gb" sz="2400" dirty="0">
                <a:solidFill>
                  <a:schemeClr val="tx1"/>
                </a:solidFill>
              </a:rPr>
              <a:t>i’ch helpu chi i ymgyrchu</a:t>
            </a:r>
          </a:p>
          <a:p>
            <a:pPr lvl="1" rtl="0">
              <a:buSzTx/>
              <a:defRPr/>
            </a:pPr>
            <a:r>
              <a:rPr lang="cy-gb" sz="2400" dirty="0">
                <a:solidFill>
                  <a:schemeClr val="tx1"/>
                </a:solidFill>
              </a:rPr>
              <a:t>i gadarnhau bod rhoddion/benthyciadau yn rhai a ganiateir</a:t>
            </a:r>
          </a:p>
          <a:p>
            <a:pPr rtl="0">
              <a:buSzTx/>
              <a:defRPr/>
            </a:pPr>
            <a:endParaRPr lang="en-GB" altLang="en-US" dirty="0">
              <a:solidFill>
                <a:schemeClr val="tx1"/>
              </a:solidFill>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itle 1">
            <a:extLst>
              <a:ext uri="{FF2B5EF4-FFF2-40B4-BE49-F238E27FC236}">
                <a16:creationId xmlns:a16="http://schemas.microsoft.com/office/drawing/2014/main" id="{8C4E2B3D-8265-B5B0-9CBC-1A190796947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Cofrestru </a:t>
            </a:r>
          </a:p>
        </p:txBody>
      </p:sp>
      <p:sp>
        <p:nvSpPr>
          <p:cNvPr id="156675" name="Content Placeholder 2">
            <a:extLst>
              <a:ext uri="{FF2B5EF4-FFF2-40B4-BE49-F238E27FC236}">
                <a16:creationId xmlns:a16="http://schemas.microsoft.com/office/drawing/2014/main" id="{8086B4CB-3F5C-8EF2-8A44-3C62CDEDB066}"/>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dirty="0"/>
              <a:t>Fel ymgeisydd, rydych mewn sefyllfa unigryw i annog pobl i gofrestru i bleidleisio.</a:t>
            </a:r>
          </a:p>
          <a:p>
            <a:pPr rtl="0"/>
            <a:r>
              <a:rPr lang="cy-gb" dirty="0"/>
              <a:t>Dylech annog pobl i gofrestru i bleidleisio cyn gynted â phosibl.</a:t>
            </a:r>
          </a:p>
          <a:p>
            <a:pPr rtl="0"/>
            <a:r>
              <a:rPr lang="cy-gb" dirty="0"/>
              <a:t>Y dyddiad cau ar gyfer gwneud cais ar gyfer yr etholiad yw [E-12]. </a:t>
            </a:r>
          </a:p>
          <a:p>
            <a:pPr rtl="0"/>
            <a:r>
              <a:rPr lang="cy-gb" dirty="0"/>
              <a:t>Gall unigolion cofrestru ar-lein yn </a:t>
            </a:r>
            <a:r>
              <a:rPr lang="cy-gb" b="1" dirty="0">
                <a:solidFill>
                  <a:srgbClr val="B9005C"/>
                </a:solidFill>
              </a:rPr>
              <a:t>www.gov.uk/cofrestru-i-bleidleisio</a:t>
            </a:r>
            <a:r>
              <a:rPr lang="cy-gb" dirty="0"/>
              <a:t>. Mae'n cymryd ychydig funudau.</a:t>
            </a:r>
          </a:p>
          <a:p>
            <a:pPr rtl="0"/>
            <a:endParaRPr lang="en-GB" altLang="en-US" dirty="0"/>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itle 1">
            <a:extLst>
              <a:ext uri="{FF2B5EF4-FFF2-40B4-BE49-F238E27FC236}">
                <a16:creationId xmlns:a16="http://schemas.microsoft.com/office/drawing/2014/main" id="{9E8A566B-C0D8-6B3A-232E-2212FE49891F}"/>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Cofrestru (parhad)</a:t>
            </a:r>
          </a:p>
        </p:txBody>
      </p:sp>
      <p:sp>
        <p:nvSpPr>
          <p:cNvPr id="158723" name="Content Placeholder 2">
            <a:extLst>
              <a:ext uri="{FF2B5EF4-FFF2-40B4-BE49-F238E27FC236}">
                <a16:creationId xmlns:a16="http://schemas.microsoft.com/office/drawing/2014/main" id="{B22D0C56-82C0-D836-360C-5F034F2EA1EB}"/>
              </a:ext>
            </a:extLst>
          </p:cNvPr>
          <p:cNvSpPr>
            <a:spLocks noGrp="1" noChangeArrowheads="1"/>
          </p:cNvSpPr>
          <p:nvPr>
            <p:ph idx="1"/>
          </p:nvPr>
        </p:nvSpPr>
        <p:spPr>
          <a:xfrm>
            <a:off x="2756079" y="1828800"/>
            <a:ext cx="6159321" cy="4408512"/>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dirty="0"/>
              <a:t>Wrth drafod cofrestru i bleidleisio ag unigolion, bydd angen i chi eu gwneud yn ymwybodol y bydd angen y canlynol arnynt:</a:t>
            </a:r>
          </a:p>
          <a:p>
            <a:pPr lvl="1" rtl="0"/>
            <a:r>
              <a:rPr lang="cy-gb" sz="2400" dirty="0"/>
              <a:t>rhif Yswiriant Gwladol</a:t>
            </a:r>
          </a:p>
          <a:p>
            <a:pPr lvl="1" rtl="0"/>
            <a:r>
              <a:rPr lang="cy-gb" sz="2400" dirty="0"/>
              <a:t>dyddiad geni </a:t>
            </a:r>
          </a:p>
          <a:p>
            <a:pPr lvl="1" rtl="0"/>
            <a:r>
              <a:rPr lang="cy-gb" sz="2400" dirty="0"/>
              <a:t>cyfeiriad i gofrestru</a:t>
            </a:r>
            <a:endParaRPr lang="en-GB" altLang="en-US" dirty="0"/>
          </a:p>
          <a:p>
            <a:pPr rtl="0"/>
            <a:r>
              <a:rPr lang="cy-gb" dirty="0"/>
              <a:t>Gall pobl nad oes ganddynt eu Rhif Yswiriant Gwladol neu na allant gael gafael arno gofrestru o hyd, ond efallai y bydd angen iddynt roi rhagor o wybodaeth. Os felly, bydd y Swyddog Cofrestru Etholiadol yn cysylltu â nhw.</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Title 1">
            <a:extLst>
              <a:ext uri="{FF2B5EF4-FFF2-40B4-BE49-F238E27FC236}">
                <a16:creationId xmlns:a16="http://schemas.microsoft.com/office/drawing/2014/main" id="{CB47109C-598D-6511-29C5-AEC74E8BE02F}"/>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Pleidleisio absennol</a:t>
            </a:r>
          </a:p>
        </p:txBody>
      </p:sp>
      <p:sp>
        <p:nvSpPr>
          <p:cNvPr id="145411" name="Content Placeholder 2">
            <a:extLst>
              <a:ext uri="{FF2B5EF4-FFF2-40B4-BE49-F238E27FC236}">
                <a16:creationId xmlns:a16="http://schemas.microsoft.com/office/drawing/2014/main" id="{182FBC8B-3BB2-274D-DB8A-4F0DD6E0AE38}"/>
              </a:ext>
            </a:extLst>
          </p:cNvPr>
          <p:cNvSpPr>
            <a:spLocks noGrp="1"/>
          </p:cNvSpPr>
          <p:nvPr>
            <p:ph idx="1"/>
          </p:nvPr>
        </p:nvSpPr>
        <p:spPr>
          <a:ln cap="flat" algn="ctr">
            <a:miter lim="800000"/>
            <a:headEnd type="none" w="med" len="med"/>
            <a:tailEnd type="none" w="med" len="med"/>
          </a:ln>
        </p:spPr>
        <p:txBody>
          <a:bodyPr rtlCol="0">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rtl="0">
              <a:defRPr/>
            </a:pPr>
            <a:r>
              <a:rPr lang="cy-gb" sz="1800" kern="1200" dirty="0">
                <a:ln w="9525" cap="flat" cmpd="sng" algn="ctr">
                  <a:noFill/>
                  <a:prstDash val="solid"/>
                  <a:round/>
                  <a:headEnd type="none" w="med" len="med"/>
                  <a:tailEnd type="none" w="med" len="med"/>
                </a:ln>
                <a:solidFill>
                  <a:srgbClr val="003366"/>
                </a:solidFill>
                <a:sym typeface="Wingdings"/>
              </a:rPr>
              <a:t>Wrth siarad ag etholwyr am wneud cais am bleidlais absennol, dylech sicrhau eu bod yn ymwybodol o’r dyddiadau cau perthnasol a'u cynghori i wneud cais yn gynnar.</a:t>
            </a:r>
          </a:p>
          <a:p>
            <a:pPr rtl="0">
              <a:defRPr/>
            </a:pPr>
            <a:r>
              <a:rPr lang="cy-gb" sz="1800" kern="1200" dirty="0">
                <a:ln w="9525" cap="flat" cmpd="sng" algn="ctr">
                  <a:noFill/>
                  <a:prstDash val="solid"/>
                  <a:round/>
                  <a:headEnd type="none" w="med" len="med"/>
                  <a:tailEnd type="none" w="med" len="med"/>
                </a:ln>
                <a:solidFill>
                  <a:srgbClr val="003366"/>
                </a:solidFill>
                <a:sym typeface="Wingdings"/>
              </a:rPr>
              <a:t>Os byddwch yn annog pobl i wneud cais am bleidlais absennol, sicrhewch eich bod yn egluro mai dim ond os byddant wedi cofrestru mewn pryd i bleidleisio yn yr etholiadau y </a:t>
            </a:r>
            <a:r>
              <a:rPr lang="cy-gb" sz="1800" kern="1200" dirty="0" err="1">
                <a:ln w="9525" cap="flat" cmpd="sng" algn="ctr">
                  <a:noFill/>
                  <a:prstDash val="solid"/>
                  <a:round/>
                  <a:headEnd type="none" w="med" len="med"/>
                  <a:tailEnd type="none" w="med" len="med"/>
                </a:ln>
                <a:solidFill>
                  <a:srgbClr val="003366"/>
                </a:solidFill>
                <a:sym typeface="Wingdings"/>
              </a:rPr>
              <a:t>gallant</a:t>
            </a:r>
            <a:r>
              <a:rPr lang="cy-gb" sz="1800" kern="1200" dirty="0">
                <a:ln w="9525" cap="flat" cmpd="sng" algn="ctr">
                  <a:noFill/>
                  <a:prstDash val="solid"/>
                  <a:round/>
                  <a:headEnd type="none" w="med" len="med"/>
                  <a:tailEnd type="none" w="med" len="med"/>
                </a:ln>
                <a:solidFill>
                  <a:srgbClr val="003366"/>
                </a:solidFill>
                <a:sym typeface="Wingdings"/>
              </a:rPr>
              <a:t> fod yn gymwys i gael pleidlais o'r fath mewn da bryd ar gyfer yr etholiadau.</a:t>
            </a:r>
            <a:endParaRPr sz="1800" kern="1200" dirty="0">
              <a:ln w="9525" cap="flat" cmpd="sng" algn="ctr">
                <a:noFill/>
                <a:prstDash val="solid"/>
                <a:round/>
                <a:headEnd type="none" w="med" len="med"/>
                <a:tailEnd type="none" w="med" len="med"/>
              </a:ln>
              <a:solidFill>
                <a:srgbClr val="003366"/>
              </a:solidFill>
              <a:sym typeface="Wingdings"/>
            </a:endParaRPr>
          </a:p>
          <a:p>
            <a:pPr rtl="0">
              <a:defRPr/>
            </a:pPr>
            <a:endParaRPr kern="1200" dirty="0">
              <a:ln w="9525" cap="flat" cmpd="sng" algn="ctr">
                <a:noFill/>
                <a:prstDash val="solid"/>
                <a:round/>
                <a:headEnd type="none" w="med" len="med"/>
                <a:tailEnd type="none" w="med" len="med"/>
              </a:ln>
              <a:solidFill>
                <a:srgbClr val="003366"/>
              </a:solidFill>
              <a:sym typeface="Wingdings"/>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Title 1">
            <a:extLst>
              <a:ext uri="{FF2B5EF4-FFF2-40B4-BE49-F238E27FC236}">
                <a16:creationId xmlns:a16="http://schemas.microsoft.com/office/drawing/2014/main" id="{E929F559-90D8-6E77-4110-C81DBFE18161}"/>
              </a:ext>
            </a:extLst>
          </p:cNvPr>
          <p:cNvSpPr>
            <a:spLocks noGrp="1"/>
          </p:cNvSpPr>
          <p:nvPr>
            <p:ph type="title"/>
          </p:nvPr>
        </p:nvSpPr>
        <p:spPr>
          <a:xfrm>
            <a:off x="277970" y="2099256"/>
            <a:ext cx="2516188" cy="4267200"/>
          </a:xfrm>
          <a:ln cap="flat" algn="ctr">
            <a:miter lim="800000"/>
            <a:headEnd type="none" w="med" len="med"/>
            <a:tailEnd type="none" w="med" len="med"/>
          </a:ln>
        </p:spPr>
        <p:txBody>
          <a:bodyPr rtlCol="0">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algn="ctr" rtl="0">
              <a:defRPr/>
            </a:pPr>
            <a:r>
              <a:rPr lang="cy-gb" kern="1200" dirty="0">
                <a:ln w="9525" cap="flat" cmpd="sng" algn="ctr">
                  <a:noFill/>
                  <a:prstDash val="solid"/>
                  <a:round/>
                  <a:headEnd type="none" w="med" len="med"/>
                  <a:tailEnd type="none" w="med" len="med"/>
                </a:ln>
                <a:solidFill>
                  <a:srgbClr val="0099CC"/>
                </a:solidFill>
                <a:sym typeface="Wingdings"/>
              </a:rPr>
              <a:t>Gair i gall wrth ymgyrchu</a:t>
            </a:r>
          </a:p>
        </p:txBody>
      </p:sp>
      <p:sp>
        <p:nvSpPr>
          <p:cNvPr id="162819" name="Content Placeholder 2">
            <a:extLst>
              <a:ext uri="{FF2B5EF4-FFF2-40B4-BE49-F238E27FC236}">
                <a16:creationId xmlns:a16="http://schemas.microsoft.com/office/drawing/2014/main" id="{2ACE2ABB-1DFB-73A2-147E-0A8D9FC4F418}"/>
              </a:ext>
            </a:extLst>
          </p:cNvPr>
          <p:cNvSpPr>
            <a:spLocks noGrp="1" noChangeArrowheads="1"/>
          </p:cNvSpPr>
          <p:nvPr>
            <p:ph idx="1"/>
          </p:nvPr>
        </p:nvSpPr>
        <p:spPr>
          <a:xfrm>
            <a:off x="2627290" y="1442434"/>
            <a:ext cx="6516710"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dirty="0"/>
              <a:t>Defnyddiwch </a:t>
            </a:r>
            <a:r>
              <a:rPr lang="cy-gb" dirty="0" err="1"/>
              <a:t>argraffnodau</a:t>
            </a:r>
            <a:r>
              <a:rPr lang="cy-gb" dirty="0"/>
              <a:t> ar eich holl ddeunydd ymgyrchu, gan gynnwys gwefannau. </a:t>
            </a:r>
          </a:p>
          <a:p>
            <a:pPr rtl="0"/>
            <a:r>
              <a:rPr lang="cy-gb" dirty="0"/>
              <a:t>Dylech gydymffurfio â rheolau cynllunio sy'n ymwneud â byrddau hysbysebu a baneri mawr.</a:t>
            </a:r>
          </a:p>
          <a:p>
            <a:pPr rtl="0"/>
            <a:r>
              <a:rPr lang="cy-gb" dirty="0"/>
              <a:t>Gwnewch yn siŵr bod posteri yn yr awyr agored yn cael eu tynnu i lawr bythefnos ar ôl yr etholiad.</a:t>
            </a:r>
          </a:p>
          <a:p>
            <a:pPr rtl="0"/>
            <a:r>
              <a:rPr lang="cy-gb" dirty="0"/>
              <a:t>Peidiwch â llunio deunydd sy'n edrych fel cerdyn pleidleisio.</a:t>
            </a:r>
          </a:p>
          <a:p>
            <a:pPr rtl="0"/>
            <a:r>
              <a:rPr lang="cy-gb" dirty="0"/>
              <a:t>Peidiwch â thalu pobl i arddangos eich hysbysebion (oni fyddant yn arddangos hysbysebion fel rhan o'u busnes arferol).</a:t>
            </a:r>
          </a:p>
          <a:p>
            <a:pPr rtl="0"/>
            <a:endParaRPr lang="en-GB" altLang="en-US" dirty="0"/>
          </a:p>
          <a:p>
            <a:pPr rtl="0"/>
            <a:endParaRPr lang="en-GB" altLang="en-US" dirty="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Title 1">
            <a:extLst>
              <a:ext uri="{FF2B5EF4-FFF2-40B4-BE49-F238E27FC236}">
                <a16:creationId xmlns:a16="http://schemas.microsoft.com/office/drawing/2014/main" id="{CCF81BEC-A714-7A28-8485-831DAEA3A76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Cod ymddygiad ar gyfer ymgyrchwyr</a:t>
            </a:r>
          </a:p>
        </p:txBody>
      </p:sp>
      <p:sp>
        <p:nvSpPr>
          <p:cNvPr id="151555" name="Content Placeholder 2">
            <a:extLst>
              <a:ext uri="{FF2B5EF4-FFF2-40B4-BE49-F238E27FC236}">
                <a16:creationId xmlns:a16="http://schemas.microsoft.com/office/drawing/2014/main" id="{9334473E-1952-BC5E-A7F6-7E1BF16708BB}"/>
              </a:ext>
            </a:extLst>
          </p:cNvPr>
          <p:cNvSpPr>
            <a:spLocks noGrp="1"/>
          </p:cNvSpPr>
          <p:nvPr>
            <p:ph idx="1"/>
          </p:nvPr>
        </p:nvSpPr>
        <p:spPr>
          <a:xfrm>
            <a:off x="3048000" y="1600200"/>
            <a:ext cx="5943600" cy="4267200"/>
          </a:xfrm>
          <a:ln cap="flat" algn="ctr">
            <a:miter lim="800000"/>
            <a:headEnd type="none" w="med" len="med"/>
            <a:tailEnd type="none" w="med" len="med"/>
          </a:ln>
        </p:spPr>
        <p:txBody>
          <a:bodyPr rtlCol="0"/>
          <a:lstStyle/>
          <a:p>
            <a:pPr rtl="0">
              <a:buSzTx/>
              <a:defRPr/>
            </a:pPr>
            <a:r>
              <a:rPr lang="cy-gb" sz="1800" dirty="0">
                <a:solidFill>
                  <a:schemeClr val="tx1"/>
                </a:solidFill>
              </a:rPr>
              <a:t>Mae ymgyrchwyr yn elfen hanfodol o ddemocratiaeth iach, ond ni ddylai eu gweithredoedd ddwyn anfri ar y broses etholiadol. </a:t>
            </a:r>
          </a:p>
          <a:p>
            <a:pPr lvl="1" rtl="0">
              <a:buSzTx/>
              <a:defRPr/>
            </a:pPr>
            <a:endParaRPr lang="en-GB" altLang="en-US" sz="1600" dirty="0">
              <a:solidFill>
                <a:schemeClr val="accent6"/>
              </a:solidFill>
            </a:endParaRPr>
          </a:p>
          <a:p>
            <a:pPr rtl="0">
              <a:buSzTx/>
              <a:defRPr/>
            </a:pPr>
            <a:r>
              <a:rPr lang="cy-gb" sz="1800" dirty="0">
                <a:solidFill>
                  <a:schemeClr val="tx2"/>
                </a:solidFill>
              </a:rPr>
              <a:t>Ceisiadau cofrestru etholiadol a phleidleisiau absennol</a:t>
            </a:r>
            <a:r>
              <a:rPr lang="cy-gb" sz="1800" dirty="0">
                <a:solidFill>
                  <a:schemeClr val="tx1"/>
                </a:solidFill>
              </a:rPr>
              <a:t>:</a:t>
            </a:r>
          </a:p>
          <a:p>
            <a:pPr lvl="1" rtl="0">
              <a:buSzTx/>
              <a:defRPr/>
            </a:pPr>
            <a:r>
              <a:rPr lang="cy-gb" sz="1600" dirty="0">
                <a:solidFill>
                  <a:schemeClr val="tx1"/>
                </a:solidFill>
              </a:rPr>
              <a:t>Gwnewch yn siŵr bod ffurflenni yn bodloni gofynion cyfraith etholiadol.</a:t>
            </a:r>
          </a:p>
          <a:p>
            <a:pPr lvl="1" rtl="0">
              <a:buSzTx/>
              <a:defRPr/>
            </a:pPr>
            <a:r>
              <a:rPr lang="cy-gb" sz="1600" dirty="0">
                <a:solidFill>
                  <a:schemeClr val="tx1"/>
                </a:solidFill>
              </a:rPr>
              <a:t>Rhowch gyfeiriadau Swyddogion Cofrestru Etholiadol fel y gellir dychwelyd ffurflenni.</a:t>
            </a:r>
          </a:p>
          <a:p>
            <a:pPr lvl="1" rtl="0">
              <a:buSzTx/>
              <a:defRPr/>
            </a:pPr>
            <a:r>
              <a:rPr lang="cy-gb" sz="1600" dirty="0">
                <a:solidFill>
                  <a:schemeClr val="tx1"/>
                </a:solidFill>
              </a:rPr>
              <a:t>Gwnewch yn siŵr bod ceisiadau sydd heb eu newid yn cael eu hanfon at Swyddog Cofrestru Etholiadol o fewn </a:t>
            </a:r>
            <a:r>
              <a:rPr lang="cy-gb" sz="1600" b="1" dirty="0">
                <a:solidFill>
                  <a:schemeClr val="accent2">
                    <a:lumMod val="75000"/>
                  </a:schemeClr>
                </a:solidFill>
              </a:rPr>
              <a:t>dau ddiwrnod gwaith.</a:t>
            </a:r>
          </a:p>
          <a:p>
            <a:pPr lvl="1" rtl="0">
              <a:buSzTx/>
              <a:defRPr/>
            </a:pPr>
            <a:r>
              <a:rPr lang="cy-gb" sz="1600" dirty="0">
                <a:solidFill>
                  <a:schemeClr val="tx1"/>
                </a:solidFill>
              </a:rPr>
              <a:t>Gwnewch yn siŵr bod etholwyr yn deall goblygiadau gwneud cais am bleidlais absennol.</a:t>
            </a:r>
          </a:p>
          <a:p>
            <a:pPr lvl="1" rtl="0">
              <a:buSzTx/>
              <a:defRPr/>
            </a:pPr>
            <a:r>
              <a:rPr lang="cy-gb" sz="1600" dirty="0">
                <a:solidFill>
                  <a:schemeClr val="tx1"/>
                </a:solidFill>
              </a:rPr>
              <a:t>Peidiwch ag annog ailgyfeirio pecynnau pleidleisio drwy'r post.</a:t>
            </a:r>
          </a:p>
          <a:p>
            <a:pPr lvl="1" rtl="0">
              <a:buSzTx/>
              <a:defRPr/>
            </a:pPr>
            <a:r>
              <a:rPr lang="cy-gb" sz="1600" dirty="0">
                <a:solidFill>
                  <a:schemeClr val="tx1"/>
                </a:solidFill>
              </a:rPr>
              <a:t>Peidiwch ag annog etholwyr i benodi ymgyrchydd yn ddirprwy.</a:t>
            </a:r>
          </a:p>
          <a:p>
            <a:pPr rtl="0">
              <a:buSzTx/>
              <a:defRPr/>
            </a:pPr>
            <a:endParaRPr lang="en-GB" altLang="en-US" dirty="0">
              <a:solidFill>
                <a:schemeClr val="tx1"/>
              </a:solidFill>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Title 1">
            <a:extLst>
              <a:ext uri="{FF2B5EF4-FFF2-40B4-BE49-F238E27FC236}">
                <a16:creationId xmlns:a16="http://schemas.microsoft.com/office/drawing/2014/main" id="{AC8C38EF-2A49-0461-F368-22E3040B40B7}"/>
              </a:ext>
            </a:extLst>
          </p:cNvPr>
          <p:cNvSpPr>
            <a:spLocks noGrp="1" noChangeArrowheads="1"/>
          </p:cNvSpPr>
          <p:nvPr>
            <p:ph type="title"/>
          </p:nvPr>
        </p:nvSpPr>
        <p:spPr>
          <a:xfrm>
            <a:off x="228600" y="2253803"/>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algn="ctr" rtl="0"/>
            <a:r>
              <a:rPr lang="cy-gb" dirty="0">
                <a:latin typeface="Arial" panose="020B0604020202020204" pitchFamily="34" charset="0"/>
              </a:rPr>
              <a:t>Cod ymddygiad ar gyfer ymgyrchwyr (parhad)</a:t>
            </a:r>
          </a:p>
        </p:txBody>
      </p:sp>
      <p:sp>
        <p:nvSpPr>
          <p:cNvPr id="153603" name="Content Placeholder 2">
            <a:extLst>
              <a:ext uri="{FF2B5EF4-FFF2-40B4-BE49-F238E27FC236}">
                <a16:creationId xmlns:a16="http://schemas.microsoft.com/office/drawing/2014/main" id="{09D1B5BA-921C-C83B-B972-D7D97EF51CC6}"/>
              </a:ext>
            </a:extLst>
          </p:cNvPr>
          <p:cNvSpPr>
            <a:spLocks noGrp="1"/>
          </p:cNvSpPr>
          <p:nvPr>
            <p:ph idx="1"/>
          </p:nvPr>
        </p:nvSpPr>
        <p:spPr>
          <a:xfrm>
            <a:off x="2489200" y="1698625"/>
            <a:ext cx="6426200" cy="4619625"/>
          </a:xfrm>
          <a:ln cap="flat" algn="ctr">
            <a:miter lim="800000"/>
            <a:headEnd type="none" w="med" len="med"/>
            <a:tailEnd type="none" w="med" len="med"/>
          </a:ln>
        </p:spPr>
        <p:txBody>
          <a:bodyPr rtlCol="0"/>
          <a:lstStyle/>
          <a:p>
            <a:pPr rtl="0">
              <a:buSzTx/>
              <a:defRPr/>
            </a:pPr>
            <a:r>
              <a:rPr lang="cy-gb" sz="1800" dirty="0">
                <a:solidFill>
                  <a:schemeClr val="tx2"/>
                </a:solidFill>
              </a:rPr>
              <a:t>Pecynnau pleidleisio drwy'r post:</a:t>
            </a:r>
          </a:p>
          <a:p>
            <a:pPr lvl="1" rtl="0">
              <a:buSzTx/>
              <a:defRPr/>
            </a:pPr>
            <a:r>
              <a:rPr lang="cy-gb" sz="1800" dirty="0">
                <a:solidFill>
                  <a:schemeClr val="tx1"/>
                </a:solidFill>
              </a:rPr>
              <a:t>Peidiwch byth â chyffwrdd â phapur pleidleisio drwy'r post.</a:t>
            </a:r>
          </a:p>
          <a:p>
            <a:pPr lvl="1" rtl="0">
              <a:buSzTx/>
              <a:defRPr/>
            </a:pPr>
            <a:r>
              <a:rPr lang="cy-gb" sz="1800" dirty="0">
                <a:solidFill>
                  <a:schemeClr val="tx1"/>
                </a:solidFill>
              </a:rPr>
              <a:t>Peidiwch byth â gwylio etholwyr yn cwblhau eu pleidlais bost.</a:t>
            </a:r>
          </a:p>
          <a:p>
            <a:pPr lvl="1" rtl="0">
              <a:buSzTx/>
              <a:defRPr/>
            </a:pPr>
            <a:r>
              <a:rPr lang="cy-gb" sz="1800" dirty="0">
                <a:solidFill>
                  <a:schemeClr val="tx1"/>
                </a:solidFill>
              </a:rPr>
              <a:t>Peidiwch byth â thrin a thrafod na chymryd unrhyw bapur pleidleisio wedi'i gwblhau na phecyn pleidleisio drwy'r post oddi wrth bleidleiswyr.</a:t>
            </a:r>
          </a:p>
          <a:p>
            <a:pPr marL="342900" lvl="1" indent="0" rtl="0">
              <a:buSzTx/>
              <a:buFontTx/>
              <a:buNone/>
              <a:defRPr/>
            </a:pPr>
            <a:endParaRPr lang="en-GB" altLang="en-US" sz="1800" dirty="0">
              <a:solidFill>
                <a:schemeClr val="tx1"/>
              </a:solidFill>
            </a:endParaRPr>
          </a:p>
          <a:p>
            <a:pPr rtl="0">
              <a:buSzTx/>
              <a:defRPr/>
            </a:pPr>
            <a:r>
              <a:rPr lang="cy-gb" sz="1800" dirty="0">
                <a:solidFill>
                  <a:schemeClr val="tx2"/>
                </a:solidFill>
              </a:rPr>
              <a:t>Ymgyrchu y tu allan i orsafoedd pleidleisio:</a:t>
            </a:r>
          </a:p>
          <a:p>
            <a:pPr lvl="1" rtl="0">
              <a:buSzTx/>
              <a:defRPr/>
            </a:pPr>
            <a:r>
              <a:rPr lang="cy-gb" sz="1800" dirty="0">
                <a:solidFill>
                  <a:schemeClr val="tx1"/>
                </a:solidFill>
              </a:rPr>
              <a:t>Caniateir i chi anfon eich negeseuon at bleidleiswyr ar ddiwrnod y pleidleisio, gan gynnwys mannau cyhoeddus y tu allan i fannau pleidleisio.</a:t>
            </a:r>
          </a:p>
          <a:p>
            <a:pPr lvl="1" rtl="0">
              <a:buSzTx/>
              <a:defRPr/>
            </a:pPr>
            <a:r>
              <a:rPr lang="cy-gb" sz="1800" dirty="0">
                <a:solidFill>
                  <a:schemeClr val="tx1"/>
                </a:solidFill>
              </a:rPr>
              <a:t>Cadwch fynediad i orsafoedd pleidleisio a'r palmentydd o amgylch y gorsafoedd pleidleisio yn glir er mwyn caniatáu i bleidleiswyr fynd i mewn iddynt.</a:t>
            </a:r>
          </a:p>
          <a:p>
            <a:pPr rtl="0">
              <a:buSzTx/>
              <a:defRPr/>
            </a:pPr>
            <a:endParaRPr lang="en-GB" altLang="en-US" dirty="0">
              <a:solidFill>
                <a:schemeClr val="tx1"/>
              </a:solidFill>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a:extLst>
              <a:ext uri="{FF2B5EF4-FFF2-40B4-BE49-F238E27FC236}">
                <a16:creationId xmlns:a16="http://schemas.microsoft.com/office/drawing/2014/main" id="{E1401615-B9BF-48B7-7088-C6937BCA455A}"/>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Diwrnod pleidleisio</a:t>
            </a:r>
          </a:p>
        </p:txBody>
      </p:sp>
      <p:sp>
        <p:nvSpPr>
          <p:cNvPr id="157699" name="Rectangle 3">
            <a:extLst>
              <a:ext uri="{FF2B5EF4-FFF2-40B4-BE49-F238E27FC236}">
                <a16:creationId xmlns:a16="http://schemas.microsoft.com/office/drawing/2014/main" id="{9F9554C5-E338-E1C9-135E-84FC7392B062}"/>
              </a:ext>
            </a:extLst>
          </p:cNvPr>
          <p:cNvSpPr>
            <a:spLocks noGrp="1" noChangeArrowheads="1"/>
          </p:cNvSpPr>
          <p:nvPr>
            <p:ph type="body" idx="1"/>
          </p:nvPr>
        </p:nvSpPr>
        <p:spPr>
          <a:xfrm>
            <a:off x="1944710" y="1596980"/>
            <a:ext cx="6970690" cy="4499020"/>
          </a:xfrm>
          <a:ln cap="flat" algn="ctr">
            <a:miter lim="800000"/>
            <a:headEnd type="none" w="med" len="med"/>
            <a:tailEnd type="none" w="med" len="med"/>
          </a:ln>
        </p:spPr>
        <p:txBody>
          <a:bodyPr rtlCol="0"/>
          <a:lstStyle/>
          <a:p>
            <a:pPr rtl="0" eaLnBrk="1" hangingPunct="1">
              <a:lnSpc>
                <a:spcPct val="90000"/>
              </a:lnSpc>
              <a:buSzTx/>
              <a:defRPr/>
            </a:pPr>
            <a:r>
              <a:rPr lang="cy-gb" sz="2000" dirty="0">
                <a:solidFill>
                  <a:schemeClr val="tx1"/>
                </a:solidFill>
              </a:rPr>
              <a:t>Mae gorsafoedd pleidleisio ar agor rhwng 7am a 10pm.</a:t>
            </a:r>
          </a:p>
          <a:p>
            <a:pPr rtl="0" eaLnBrk="1" hangingPunct="1">
              <a:lnSpc>
                <a:spcPct val="90000"/>
              </a:lnSpc>
              <a:buSzTx/>
              <a:defRPr/>
            </a:pPr>
            <a:r>
              <a:rPr lang="cy-gb" sz="2000" dirty="0">
                <a:solidFill>
                  <a:schemeClr val="tx1"/>
                </a:solidFill>
              </a:rPr>
              <a:t>Bydd y swyddfa ar agor </a:t>
            </a:r>
            <a:r>
              <a:rPr lang="cy-gb" sz="2000" dirty="0">
                <a:solidFill>
                  <a:srgbClr val="B9005C"/>
                </a:solidFill>
              </a:rPr>
              <a:t>rhwng [x] a [x]pm</a:t>
            </a:r>
            <a:r>
              <a:rPr lang="cy-gb" sz="2000" dirty="0">
                <a:solidFill>
                  <a:schemeClr val="tx1"/>
                </a:solidFill>
              </a:rPr>
              <a:t> i ateb unrhyw ymholiadau neu ddatrys unrhyw broblemau sy’n ymwneud â gweinyddu'r etholiad</a:t>
            </a:r>
          </a:p>
          <a:p>
            <a:pPr lvl="1" rtl="0" eaLnBrk="1" hangingPunct="1">
              <a:lnSpc>
                <a:spcPct val="90000"/>
              </a:lnSpc>
              <a:buSzTx/>
              <a:defRPr/>
            </a:pPr>
            <a:r>
              <a:rPr lang="cy-gb" sz="2000" dirty="0">
                <a:solidFill>
                  <a:schemeClr val="tx1"/>
                </a:solidFill>
              </a:rPr>
              <a:t>Os bydd gennych ymholiadau am faterion sy’n ymwneud â chyllid etholiadol, cysylltwch â'r Comisiwn Etholiadol (dangosir y manylion cyswllt yn nes ymlaen)</a:t>
            </a:r>
          </a:p>
          <a:p>
            <a:pPr lvl="1" rtl="0" eaLnBrk="1" hangingPunct="1">
              <a:lnSpc>
                <a:spcPct val="90000"/>
              </a:lnSpc>
              <a:buSzTx/>
              <a:defRPr/>
            </a:pPr>
            <a:endParaRPr lang="en-GB" altLang="en-US" sz="2000" dirty="0">
              <a:solidFill>
                <a:schemeClr val="tx1"/>
              </a:solidFill>
            </a:endParaRPr>
          </a:p>
          <a:p>
            <a:pPr rtl="0" eaLnBrk="1" hangingPunct="1">
              <a:lnSpc>
                <a:spcPct val="90000"/>
              </a:lnSpc>
              <a:buSzTx/>
              <a:defRPr/>
            </a:pPr>
            <a:r>
              <a:rPr lang="cy-gb" sz="2000" dirty="0">
                <a:solidFill>
                  <a:schemeClr val="tx1"/>
                </a:solidFill>
              </a:rPr>
              <a:t>Gall pleidleiswyr sydd yn yr orsaf bleidleisio neu sydd mewn ciw y tu allan i'r orsaf bleidleisio am 10pm ofyn am bapur pleidleisio</a:t>
            </a:r>
          </a:p>
          <a:p>
            <a:pPr rtl="0" eaLnBrk="1" hangingPunct="1">
              <a:lnSpc>
                <a:spcPct val="90000"/>
              </a:lnSpc>
              <a:buSzTx/>
              <a:defRPr/>
            </a:pPr>
            <a:r>
              <a:rPr lang="cy-gb" sz="2000" dirty="0">
                <a:solidFill>
                  <a:schemeClr val="tx1"/>
                </a:solidFill>
              </a:rPr>
              <a:t>Pleidleisiau post – </a:t>
            </a:r>
            <a:r>
              <a:rPr lang="cy-gb" sz="2000" dirty="0" err="1">
                <a:solidFill>
                  <a:schemeClr val="tx1"/>
                </a:solidFill>
              </a:rPr>
              <a:t>gallant</a:t>
            </a:r>
            <a:r>
              <a:rPr lang="cy-gb" sz="2000" dirty="0">
                <a:solidFill>
                  <a:schemeClr val="tx1"/>
                </a:solidFill>
              </a:rPr>
              <a:t> cael eu cyflwyno i orsafoedd pleidleisio yn yr etholaeth, neu </a:t>
            </a:r>
            <a:r>
              <a:rPr lang="cy-gb" sz="2000" dirty="0" err="1">
                <a:solidFill>
                  <a:schemeClr val="tx1"/>
                </a:solidFill>
              </a:rPr>
              <a:t>gallant</a:t>
            </a:r>
            <a:r>
              <a:rPr lang="cy-gb" sz="2000" dirty="0">
                <a:solidFill>
                  <a:schemeClr val="tx1"/>
                </a:solidFill>
              </a:rPr>
              <a:t> gael eu cyflwyno i'r swyddfa etholiadau tan 10pm. </a:t>
            </a:r>
          </a:p>
          <a:p>
            <a:pPr rtl="0" eaLnBrk="1" hangingPunct="1">
              <a:lnSpc>
                <a:spcPct val="90000"/>
              </a:lnSpc>
              <a:buSzTx/>
              <a:defRPr/>
            </a:pPr>
            <a:r>
              <a:rPr lang="cy-gb" sz="2000" dirty="0">
                <a:solidFill>
                  <a:schemeClr val="tx1"/>
                </a:solidFill>
              </a:rPr>
              <a:t>Gall </a:t>
            </a:r>
            <a:r>
              <a:rPr lang="cy-gb" sz="2000" dirty="0">
                <a:solidFill>
                  <a:schemeClr val="accent6"/>
                </a:solidFill>
              </a:rPr>
              <a:t> </a:t>
            </a:r>
            <a:r>
              <a:rPr lang="cy-gb" sz="2000" dirty="0">
                <a:solidFill>
                  <a:schemeClr val="tx1"/>
                </a:solidFill>
              </a:rPr>
              <a:t>unigolyn sydd mewn ciw y tu allan i orsaf bleidleisio am 10pm sy’n aros i gyflwyno ei bleidlais bost wneud hynny ar ôl 10pm.</a:t>
            </a:r>
            <a:endParaRPr lang="en-GB" altLang="en-US" sz="2000" b="1" dirty="0">
              <a:solidFill>
                <a:schemeClr val="tx2"/>
              </a:solidFill>
            </a:endParaRPr>
          </a:p>
          <a:p>
            <a:pPr rtl="0" eaLnBrk="1" hangingPunct="1">
              <a:lnSpc>
                <a:spcPct val="90000"/>
              </a:lnSpc>
              <a:buSzTx/>
              <a:defRPr/>
            </a:pPr>
            <a:endParaRPr lang="en-GB" altLang="en-US" sz="2000" b="1" dirty="0">
              <a:solidFill>
                <a:schemeClr val="tx2"/>
              </a:solidFill>
            </a:endParaRPr>
          </a:p>
          <a:p>
            <a:pPr rtl="0" eaLnBrk="1" hangingPunct="1">
              <a:lnSpc>
                <a:spcPct val="90000"/>
              </a:lnSpc>
              <a:buSzTx/>
              <a:buFontTx/>
              <a:buNone/>
              <a:defRPr/>
            </a:pPr>
            <a:endParaRPr lang="en-GB" altLang="en-US" sz="2000" b="1" dirty="0">
              <a:solidFill>
                <a:schemeClr val="tx2"/>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4">
            <a:extLst>
              <a:ext uri="{FF2B5EF4-FFF2-40B4-BE49-F238E27FC236}">
                <a16:creationId xmlns:a16="http://schemas.microsoft.com/office/drawing/2014/main" id="{3FE8369E-C797-D657-6519-FB97946F5475}"/>
              </a:ext>
            </a:extLst>
          </p:cNvPr>
          <p:cNvSpPr>
            <a:spLocks noGrp="1" noChangeArrowheads="1"/>
          </p:cNvSpPr>
          <p:nvPr>
            <p:ph type="title"/>
          </p:nvPr>
        </p:nvSpPr>
        <p:spPr>
          <a:xfrm>
            <a:off x="128789" y="1803042"/>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dirty="0">
                <a:latin typeface="Arial" panose="020B0604020202020204" pitchFamily="34" charset="0"/>
              </a:rPr>
              <a:t>Amserlen etholiadol</a:t>
            </a:r>
          </a:p>
        </p:txBody>
      </p:sp>
      <p:graphicFrame>
        <p:nvGraphicFramePr>
          <p:cNvPr id="82947" name="Group 202">
            <a:extLst>
              <a:ext uri="{FF2B5EF4-FFF2-40B4-BE49-F238E27FC236}">
                <a16:creationId xmlns:a16="http://schemas.microsoft.com/office/drawing/2014/main" id="{71E5226E-1281-FCCD-9BBF-B234DF22E961}"/>
              </a:ext>
            </a:extLst>
          </p:cNvPr>
          <p:cNvGraphicFramePr>
            <a:graphicFrameLocks noGrp="1"/>
          </p:cNvGraphicFramePr>
          <p:nvPr>
            <p:extLst>
              <p:ext uri="{D42A27DB-BD31-4B8C-83A1-F6EECF244321}">
                <p14:modId xmlns:p14="http://schemas.microsoft.com/office/powerpoint/2010/main" val="247151214"/>
              </p:ext>
            </p:extLst>
          </p:nvPr>
        </p:nvGraphicFramePr>
        <p:xfrm>
          <a:off x="1777285" y="1623536"/>
          <a:ext cx="7237926" cy="5117807"/>
        </p:xfrm>
        <a:graphic>
          <a:graphicData uri="http://schemas.openxmlformats.org/drawingml/2006/table">
            <a:tbl>
              <a:tblPr firstRow="1"/>
              <a:tblGrid>
                <a:gridCol w="4574608">
                  <a:extLst>
                    <a:ext uri="{9D8B030D-6E8A-4147-A177-3AD203B41FA5}">
                      <a16:colId xmlns:a16="http://schemas.microsoft.com/office/drawing/2014/main" val="20000"/>
                    </a:ext>
                  </a:extLst>
                </a:gridCol>
                <a:gridCol w="2663318">
                  <a:extLst>
                    <a:ext uri="{9D8B030D-6E8A-4147-A177-3AD203B41FA5}">
                      <a16:colId xmlns:a16="http://schemas.microsoft.com/office/drawing/2014/main" val="20001"/>
                    </a:ext>
                  </a:extLst>
                </a:gridCol>
              </a:tblGrid>
              <a:tr h="36004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1" i="0" u="none" strike="noStrike" cap="none" normalizeH="0">
                          <a:ln>
                            <a:noFill/>
                          </a:ln>
                          <a:solidFill>
                            <a:srgbClr val="003366"/>
                          </a:solidFill>
                          <a:effectLst/>
                          <a:latin typeface="Arial" panose="020B0604020202020204" pitchFamily="34" charset="0"/>
                          <a:cs typeface="Arial" panose="020B0604020202020204" pitchFamily="34" charset="0"/>
                        </a:rPr>
                        <a:t>Digwyddiad</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1" i="0" u="none" strike="noStrike" cap="none" normalizeH="0">
                          <a:ln>
                            <a:noFill/>
                          </a:ln>
                          <a:solidFill>
                            <a:srgbClr val="003366"/>
                          </a:solidFill>
                          <a:effectLst/>
                          <a:latin typeface="Arial" panose="020B0604020202020204" pitchFamily="34" charset="0"/>
                          <a:cs typeface="Arial" panose="020B0604020202020204" pitchFamily="34" charset="0"/>
                        </a:rPr>
                        <a:t>Dyddiad cau</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88243879"/>
                  </a:ext>
                </a:extLst>
              </a:tr>
              <a:tr h="504349">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Cyhoeddi Hysbysiad o’r Etholiad</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Heb fod yn hwyrach na – [E-25]</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0028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dirty="0">
                          <a:ln>
                            <a:noFill/>
                          </a:ln>
                          <a:solidFill>
                            <a:srgbClr val="003366"/>
                          </a:solidFill>
                          <a:effectLst/>
                          <a:latin typeface="Arial" panose="020B0604020202020204" pitchFamily="34" charset="0"/>
                          <a:cs typeface="Arial" panose="020B0604020202020204" pitchFamily="34" charset="0"/>
                        </a:rPr>
                        <a:t>Enwebiadau ar agor</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dirty="0">
                          <a:ln>
                            <a:noFill/>
                          </a:ln>
                          <a:solidFill>
                            <a:srgbClr val="CC0066"/>
                          </a:solidFill>
                          <a:effectLst/>
                          <a:latin typeface="Arial" panose="020B0604020202020204" pitchFamily="34" charset="0"/>
                          <a:cs typeface="Arial" panose="020B0604020202020204" pitchFamily="34" charset="0"/>
                        </a:rPr>
                        <a:t>O'r diwrnod [neu ddiwrnod wedyn] ar ôl dyddiad yr Hysbysiad Etholiad</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10586">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Enwebiadau yn cau </a:t>
                      </a:r>
                    </a:p>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endParaRP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4pm – [E-19]</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22442">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Dyddiad cau ar gyfer tynnu ymgeisyddiaeth yn ôl</a:t>
                      </a:r>
                    </a:p>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endParaRP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lang="cy-gb" sz="1800" b="0" i="0" u="none" strike="noStrike" cap="none" normalizeH="0">
                          <a:ln>
                            <a:noFill/>
                          </a:ln>
                          <a:solidFill>
                            <a:srgbClr val="003366"/>
                          </a:solidFill>
                          <a:effectLst/>
                          <a:latin typeface="Arial" panose="020B0604020202020204" pitchFamily="34" charset="0"/>
                          <a:cs typeface="Arial" panose="020B0604020202020204" pitchFamily="34" charset="0"/>
                        </a:rPr>
                        <a:t>4pm – [E-19]</a:t>
                      </a:r>
                    </a:p>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3366"/>
                        </a:solidFill>
                        <a:effectLst/>
                        <a:latin typeface="Arial" panose="020B0604020202020204" pitchFamily="34" charset="0"/>
                        <a:cs typeface="Arial" panose="020B0604020202020204" pitchFamily="34" charset="0"/>
                      </a:endParaRP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50359">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Hysbysiad penodi asiantiaid etholiadol</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dirty="0">
                          <a:ln>
                            <a:noFill/>
                          </a:ln>
                          <a:solidFill>
                            <a:srgbClr val="003366"/>
                          </a:solidFill>
                          <a:effectLst/>
                          <a:latin typeface="Arial" panose="020B0604020202020204" pitchFamily="34" charset="0"/>
                          <a:cs typeface="Arial" panose="020B0604020202020204" pitchFamily="34" charset="0"/>
                        </a:rPr>
                        <a:t>4pm – [E-18]</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3684">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Cyhoeddi datganiad ynghylch y pobl a enwebwyd a’r hysbysiad etholiad</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4pm – [E-18]</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26041">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Dyddiad cau gwneud cais i gofrestru i bleidleisio</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Hanner nos – [E-12]</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0028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dirty="0">
                          <a:ln>
                            <a:noFill/>
                          </a:ln>
                          <a:solidFill>
                            <a:srgbClr val="003366"/>
                          </a:solidFill>
                          <a:effectLst/>
                          <a:latin typeface="Arial" panose="020B0604020202020204" pitchFamily="34" charset="0"/>
                          <a:cs typeface="Arial" panose="020B0604020202020204" pitchFamily="34" charset="0"/>
                        </a:rPr>
                        <a:t>Dyddiad olaf i gael pleidleisiau post newydd/gwneud newidiadau i bleidlais bost cyfredol neu drefniadau pleidlais drwy ddirprwy</a:t>
                      </a:r>
                    </a:p>
                  </a:txBody>
                  <a:tcPr marL="91449" marR="9144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dirty="0">
                          <a:ln>
                            <a:noFill/>
                          </a:ln>
                          <a:solidFill>
                            <a:srgbClr val="003366"/>
                          </a:solidFill>
                          <a:effectLst/>
                          <a:latin typeface="Arial" panose="020B0604020202020204" pitchFamily="34" charset="0"/>
                          <a:cs typeface="Arial" panose="020B0604020202020204" pitchFamily="34" charset="0"/>
                        </a:rPr>
                        <a:t>5pm – [E-11]</a:t>
                      </a:r>
                    </a:p>
                  </a:txBody>
                  <a:tcPr marL="91449" marR="9144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a:extLst>
              <a:ext uri="{FF2B5EF4-FFF2-40B4-BE49-F238E27FC236}">
                <a16:creationId xmlns:a16="http://schemas.microsoft.com/office/drawing/2014/main" id="{A278BF8F-6170-81CE-0847-2CF5C19448DC}"/>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rtlCol="0"/>
          <a:lstStyle/>
          <a:p>
            <a:pPr rtl="0" eaLnBrk="1" hangingPunct="1"/>
            <a:r>
              <a:rPr lang="cy-gb">
                <a:latin typeface="Arial" panose="020B0604020202020204" pitchFamily="34" charset="0"/>
              </a:rPr>
              <a:t>Cyfri'r pleidleisiau</a:t>
            </a:r>
          </a:p>
        </p:txBody>
      </p:sp>
      <p:sp>
        <p:nvSpPr>
          <p:cNvPr id="161795" name="Rectangle 3">
            <a:extLst>
              <a:ext uri="{FF2B5EF4-FFF2-40B4-BE49-F238E27FC236}">
                <a16:creationId xmlns:a16="http://schemas.microsoft.com/office/drawing/2014/main" id="{3315665C-1D00-8021-503B-69011FC61540}"/>
              </a:ext>
            </a:extLst>
          </p:cNvPr>
          <p:cNvSpPr>
            <a:spLocks noGrp="1" noChangeArrowheads="1"/>
          </p:cNvSpPr>
          <p:nvPr>
            <p:ph type="body" idx="1"/>
          </p:nvPr>
        </p:nvSpPr>
        <p:spPr>
          <a:xfrm>
            <a:off x="2755900" y="1600200"/>
            <a:ext cx="6159500" cy="4781128"/>
          </a:xfrm>
          <a:ln cap="flat" algn="ctr">
            <a:miter lim="800000"/>
            <a:headEnd type="none" w="med" len="med"/>
            <a:tailEnd type="none" w="med" len="med"/>
          </a:ln>
        </p:spPr>
        <p:txBody>
          <a:bodyPr rtlCol="0"/>
          <a:lstStyle/>
          <a:p>
            <a:pPr marL="342900" indent="-342900" rtl="0" eaLnBrk="1" hangingPunct="1">
              <a:buSzTx/>
              <a:defRPr/>
            </a:pPr>
            <a:r>
              <a:rPr lang="cy-gb" sz="2200">
                <a:solidFill>
                  <a:srgbClr val="B9005C"/>
                </a:solidFill>
              </a:rPr>
              <a:t>[Nodwch y trefniadau lleol ar gyfer cyfrif pleidleisiau etholiad y Senedd]</a:t>
            </a:r>
            <a:endParaRPr lang="en-GB" altLang="en-US" sz="2000">
              <a:solidFill>
                <a:srgbClr val="FF0000"/>
              </a:solidFill>
            </a:endParaRPr>
          </a:p>
          <a:p>
            <a:pPr marL="342900" indent="-342900" rtl="0" eaLnBrk="1" hangingPunct="1">
              <a:buSzTx/>
              <a:defRPr/>
            </a:pPr>
            <a:r>
              <a:rPr lang="cy-gb">
                <a:solidFill>
                  <a:schemeClr val="tx1"/>
                </a:solidFill>
              </a:rPr>
              <a:t>Bydd y ganolfan gyfrif ar agor i ymgeiswyr, asiantiaid a gwylwyr o </a:t>
            </a:r>
            <a:r>
              <a:rPr lang="cy-gb" sz="2200">
                <a:solidFill>
                  <a:srgbClr val="B9005C"/>
                </a:solidFill>
              </a:rPr>
              <a:t>[</a:t>
            </a:r>
            <a:r>
              <a:rPr lang="cy-gb" sz="2200" i="1">
                <a:solidFill>
                  <a:srgbClr val="B9005C"/>
                </a:solidFill>
              </a:rPr>
              <a:t>x</a:t>
            </a:r>
            <a:r>
              <a:rPr lang="cy-gb" sz="2200">
                <a:solidFill>
                  <a:srgbClr val="B9005C"/>
                </a:solidFill>
              </a:rPr>
              <a:t>]  </a:t>
            </a:r>
          </a:p>
          <a:p>
            <a:pPr marL="342900" indent="-342900" rtl="0" eaLnBrk="1" hangingPunct="1">
              <a:buSzTx/>
              <a:defRPr/>
            </a:pPr>
            <a:r>
              <a:rPr lang="cy-gb" sz="2200"/>
              <a:t>Bydd pleidleisiau yn cael eu cyfrif a’r seddi’n cael eu dyrannu yn:</a:t>
            </a:r>
          </a:p>
          <a:p>
            <a:pPr marL="742950" lvl="1" rtl="0" eaLnBrk="1" hangingPunct="1">
              <a:buSzTx/>
              <a:defRPr/>
            </a:pPr>
            <a:r>
              <a:rPr lang="cy-gb">
                <a:solidFill>
                  <a:srgbClr val="B9005C"/>
                </a:solidFill>
              </a:rPr>
              <a:t>[nodwch leoliad/cyfeiriad cyfrif] </a:t>
            </a:r>
          </a:p>
          <a:p>
            <a:pPr marL="742950" lvl="1" rtl="0" eaLnBrk="1" hangingPunct="1">
              <a:buSzTx/>
              <a:defRPr/>
            </a:pPr>
            <a:r>
              <a:rPr lang="cy-gb">
                <a:solidFill>
                  <a:srgbClr val="B9005C"/>
                </a:solidFill>
              </a:rPr>
              <a:t>[nodwch leoliad/cyfeiriad cyfrif] </a:t>
            </a:r>
          </a:p>
          <a:p>
            <a:pPr marL="342900" indent="-342900" rtl="0" eaLnBrk="1" hangingPunct="1">
              <a:buSzTx/>
              <a:defRPr/>
            </a:pPr>
            <a:r>
              <a:rPr lang="cy-gb">
                <a:solidFill>
                  <a:schemeClr val="tx1"/>
                </a:solidFill>
              </a:rPr>
              <a:t>Caiff ymgeiswyr, asiantiaid etholiadol, asiantiaid cyfrif ac un person arall a benodwyd gan yr ymgeisydd fod yn bresennol. </a:t>
            </a:r>
          </a:p>
          <a:p>
            <a:pPr marL="742950" lvl="1" indent="-342900" rtl="0" eaLnBrk="1" hangingPunct="1">
              <a:buSzTx/>
              <a:defRPr/>
            </a:pPr>
            <a:r>
              <a:rPr lang="cy-gb" sz="2000"/>
              <a:t>Terfynau ar asiantiaid cyfrif [X]</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F47F6-1C19-21D8-698D-EA9E08426653}"/>
            </a:ext>
          </a:extLst>
        </p:cNvPr>
        <p:cNvGrpSpPr/>
        <p:nvPr/>
      </p:nvGrpSpPr>
      <p:grpSpPr>
        <a:xfrm>
          <a:off x="0" y="0"/>
          <a:ext cx="0" cy="0"/>
          <a:chOff x="0" y="0"/>
          <a:chExt cx="0" cy="0"/>
        </a:xfrm>
      </p:grpSpPr>
      <p:sp>
        <p:nvSpPr>
          <p:cNvPr id="171010" name="Rectangle 2">
            <a:extLst>
              <a:ext uri="{FF2B5EF4-FFF2-40B4-BE49-F238E27FC236}">
                <a16:creationId xmlns:a16="http://schemas.microsoft.com/office/drawing/2014/main" id="{BE86201B-6512-5FE1-EAB3-13A6B312B2DA}"/>
              </a:ext>
            </a:extLst>
          </p:cNvPr>
          <p:cNvSpPr>
            <a:spLocks noGrp="1" noChangeArrowheads="1"/>
          </p:cNvSpPr>
          <p:nvPr>
            <p:ph type="title"/>
          </p:nvPr>
        </p:nvSpPr>
        <p:spPr>
          <a:xfrm>
            <a:off x="228600" y="1944709"/>
            <a:ext cx="2516188" cy="4267200"/>
          </a:xfrm>
          <a:extLst>
            <a:ext uri="{91240B29-F687-4F45-9708-019B960494DF}">
              <a14:hiddenLine xmlns:a14="http://schemas.microsoft.com/office/drawing/2010/main" w="12700" algn="ctr">
                <a:solidFill>
                  <a:srgbClr val="000000"/>
                </a:solidFill>
                <a:miter lim="800000"/>
                <a:headEnd/>
                <a:tailEnd/>
              </a14:hiddenLine>
            </a:ext>
          </a:extLst>
        </p:spPr>
        <p:txBody>
          <a:bodyPr rtlCol="0"/>
          <a:lstStyle/>
          <a:p>
            <a:pPr rtl="0" eaLnBrk="1" hangingPunct="1"/>
            <a:r>
              <a:rPr lang="cy-gb">
                <a:latin typeface="Arial" panose="020B0604020202020204" pitchFamily="34" charset="0"/>
              </a:rPr>
              <a:t>Dyrannu seddi</a:t>
            </a:r>
          </a:p>
        </p:txBody>
      </p:sp>
      <p:sp>
        <p:nvSpPr>
          <p:cNvPr id="161795" name="Rectangle 3">
            <a:extLst>
              <a:ext uri="{FF2B5EF4-FFF2-40B4-BE49-F238E27FC236}">
                <a16:creationId xmlns:a16="http://schemas.microsoft.com/office/drawing/2014/main" id="{A933E144-04B1-CB53-3C58-D23713F2A3EC}"/>
              </a:ext>
            </a:extLst>
          </p:cNvPr>
          <p:cNvSpPr>
            <a:spLocks noGrp="1" noChangeArrowheads="1"/>
          </p:cNvSpPr>
          <p:nvPr>
            <p:ph type="body" idx="1"/>
          </p:nvPr>
        </p:nvSpPr>
        <p:spPr>
          <a:xfrm>
            <a:off x="2627784" y="1600200"/>
            <a:ext cx="6287616" cy="5141168"/>
          </a:xfrm>
          <a:ln cap="flat" algn="ctr">
            <a:miter lim="800000"/>
            <a:headEnd type="none" w="med" len="med"/>
            <a:tailEnd type="none" w="med" len="med"/>
          </a:ln>
        </p:spPr>
        <p:txBody>
          <a:bodyPr rtlCol="0"/>
          <a:lstStyle/>
          <a:p>
            <a:pPr marL="342900" indent="-342900" rtl="0" eaLnBrk="1" hangingPunct="1">
              <a:buSzTx/>
              <a:defRPr/>
            </a:pPr>
            <a:r>
              <a:rPr lang="cy-gb" sz="2000" dirty="0">
                <a:solidFill>
                  <a:schemeClr val="tx1"/>
                </a:solidFill>
              </a:rPr>
              <a:t>Mae gan bob etholaeth chwe sedd</a:t>
            </a:r>
            <a:endParaRPr lang="en-GB" altLang="en-US" sz="2000" dirty="0">
              <a:solidFill>
                <a:srgbClr val="B9005C"/>
              </a:solidFill>
            </a:endParaRPr>
          </a:p>
          <a:p>
            <a:pPr marL="342900" indent="-342900" rtl="0" eaLnBrk="1" hangingPunct="1">
              <a:buSzTx/>
              <a:defRPr/>
            </a:pPr>
            <a:r>
              <a:rPr lang="cy-gb" sz="2000" dirty="0"/>
              <a:t>Caiff seddi eu dyrannu gan ddefnyddio dull </a:t>
            </a:r>
            <a:r>
              <a:rPr lang="cy-gb" sz="2000" dirty="0" err="1"/>
              <a:t>d’Hondt</a:t>
            </a:r>
            <a:endParaRPr lang="cy-gb" sz="2000" dirty="0"/>
          </a:p>
          <a:p>
            <a:pPr marL="742950" lvl="1" indent="-342900" rtl="0" eaLnBrk="1" hangingPunct="1">
              <a:buSzTx/>
              <a:defRPr/>
            </a:pPr>
            <a:r>
              <a:rPr lang="cy-gb" sz="1800" dirty="0"/>
              <a:t>Nifer y pleidleisiau a fwriwyd dros bob plaid wedi'i rannu â nifer y seddi etholaethol a enillwyd, gan ychwanegu un</a:t>
            </a:r>
          </a:p>
          <a:p>
            <a:pPr marL="742950" lvl="1" indent="-342900" rtl="0" eaLnBrk="1" hangingPunct="1">
              <a:buSzTx/>
              <a:defRPr/>
            </a:pPr>
            <a:r>
              <a:rPr lang="cy-gb" sz="1800" dirty="0"/>
              <a:t>Bydd ymgeiswyr unigol yn ennill sedd os oes ganddyn </a:t>
            </a:r>
            <a:r>
              <a:rPr lang="cy-gb" sz="1800" dirty="0" err="1"/>
              <a:t>nhw’r</a:t>
            </a:r>
            <a:r>
              <a:rPr lang="cy-gb" sz="1800" dirty="0"/>
              <a:t> cyfanswm uchaf o bleidleisiau yn unrhyw rownd.</a:t>
            </a:r>
          </a:p>
          <a:p>
            <a:pPr marL="742950" lvl="1" indent="-342900" rtl="0" eaLnBrk="1" hangingPunct="1">
              <a:buSzTx/>
              <a:defRPr/>
            </a:pPr>
            <a:r>
              <a:rPr lang="cy-gb" sz="2000" dirty="0"/>
              <a:t>Dyrannir y sedd gyntaf i’r ymgeisydd unigol neu’r blaid sydd â’r ffigwr dyraniad seddi uchaf</a:t>
            </a:r>
          </a:p>
          <a:p>
            <a:pPr marL="1143000" lvl="2" indent="-342900" rtl="0" eaLnBrk="1" hangingPunct="1">
              <a:buSzTx/>
              <a:defRPr/>
            </a:pPr>
            <a:r>
              <a:rPr lang="cy-gb" sz="1800" dirty="0"/>
              <a:t>Y ffigur dyrannu seddi yw cyfanswm y pleidleisiau a fwriwyd ar gyfer pob plaid a phob ymgeisydd unigol.</a:t>
            </a:r>
          </a:p>
          <a:p>
            <a:pPr marL="742950" lvl="1" indent="-342900" rtl="0" eaLnBrk="1" hangingPunct="1">
              <a:buSzTx/>
              <a:defRPr/>
            </a:pPr>
            <a:r>
              <a:rPr lang="cy-gb" sz="2000" dirty="0"/>
              <a:t>Cyfrifir yr ail hyd at y chweched sedd gan rannu cyfanswm nifer y pleidleisiau a gafodd pob plaid neu ymgeisydd unigol gyda nifer y seddi sydd eisoes wedi'u dyrannu iddo </a:t>
            </a:r>
          </a:p>
        </p:txBody>
      </p:sp>
    </p:spTree>
    <p:extLst>
      <p:ext uri="{BB962C8B-B14F-4D97-AF65-F5344CB8AC3E}">
        <p14:creationId xmlns:p14="http://schemas.microsoft.com/office/powerpoint/2010/main" val="1017670402"/>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F2E14482-F97D-1883-9586-05CD70B64D04}"/>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Problemau gwariant</a:t>
            </a:r>
          </a:p>
        </p:txBody>
      </p:sp>
      <p:sp>
        <p:nvSpPr>
          <p:cNvPr id="173059" name="Rectangle 3">
            <a:extLst>
              <a:ext uri="{FF2B5EF4-FFF2-40B4-BE49-F238E27FC236}">
                <a16:creationId xmlns:a16="http://schemas.microsoft.com/office/drawing/2014/main" id="{5480B9DC-86C4-FFE0-FFE8-8AF0697FC07E}"/>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endParaRPr lang="en-US" altLang="en-US">
              <a:solidFill>
                <a:srgbClr val="FFFFFF"/>
              </a:solidFill>
            </a:endParaRP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Title 1">
            <a:extLst>
              <a:ext uri="{FF2B5EF4-FFF2-40B4-BE49-F238E27FC236}">
                <a16:creationId xmlns:a16="http://schemas.microsoft.com/office/drawing/2014/main" id="{2D17C55F-43B8-E251-4B55-E300FABAD39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Gwariant etholiadol</a:t>
            </a:r>
          </a:p>
        </p:txBody>
      </p:sp>
      <p:sp>
        <p:nvSpPr>
          <p:cNvPr id="165891" name="Content Placeholder 2">
            <a:extLst>
              <a:ext uri="{FF2B5EF4-FFF2-40B4-BE49-F238E27FC236}">
                <a16:creationId xmlns:a16="http://schemas.microsoft.com/office/drawing/2014/main" id="{DF6408B5-29AD-D8FC-2F8C-4AC9531727DF}"/>
              </a:ext>
            </a:extLst>
          </p:cNvPr>
          <p:cNvSpPr>
            <a:spLocks noGrp="1"/>
          </p:cNvSpPr>
          <p:nvPr>
            <p:ph idx="1"/>
          </p:nvPr>
        </p:nvSpPr>
        <p:spPr>
          <a:xfrm>
            <a:off x="2971800" y="1828800"/>
            <a:ext cx="5600700" cy="4267200"/>
          </a:xfrm>
          <a:ln cap="flat" algn="ctr">
            <a:miter lim="800000"/>
            <a:headEnd type="none" w="med" len="med"/>
            <a:tailEnd type="none" w="med" len="med"/>
          </a:ln>
        </p:spPr>
        <p:txBody>
          <a:bodyPr rtlCol="0">
            <a:normAutofit/>
          </a:bodyPr>
          <a:lstStyle/>
          <a:p>
            <a:pPr rtl="0">
              <a:buSzTx/>
              <a:defRPr/>
            </a:pPr>
            <a:r>
              <a:rPr lang="cy-gb" dirty="0">
                <a:solidFill>
                  <a:schemeClr val="tx1"/>
                </a:solidFill>
              </a:rPr>
              <a:t>Y cyfnod a reoleiddir yw'r term am yr adeg pan fydd y rheolau ynglŷn â gwariant yn gymwys. </a:t>
            </a:r>
          </a:p>
          <a:p>
            <a:pPr rtl="0">
              <a:buSzTx/>
              <a:defRPr/>
            </a:pPr>
            <a:r>
              <a:rPr lang="cy-gb" dirty="0">
                <a:solidFill>
                  <a:schemeClr val="tx1"/>
                </a:solidFill>
              </a:rPr>
              <a:t>Mae'r cyfnod </a:t>
            </a:r>
            <a:r>
              <a:rPr lang="cy-gb" dirty="0" err="1">
                <a:solidFill>
                  <a:schemeClr val="tx1"/>
                </a:solidFill>
              </a:rPr>
              <a:t>rheoleiddiedig</a:t>
            </a:r>
            <a:r>
              <a:rPr lang="cy-gb" dirty="0">
                <a:solidFill>
                  <a:schemeClr val="tx1"/>
                </a:solidFill>
              </a:rPr>
              <a:t> yn dechrau ar 7 Ionawr 2026 ac yn dod i ben ar ddiwrnod y pleidleisio.</a:t>
            </a:r>
          </a:p>
          <a:p>
            <a:pPr rtl="0">
              <a:buSzTx/>
              <a:defRPr/>
            </a:pPr>
            <a:r>
              <a:rPr lang="cy-gb" dirty="0">
                <a:solidFill>
                  <a:schemeClr val="tx1"/>
                </a:solidFill>
              </a:rPr>
              <a:t>Mae’r rheolaethau ynglŷn â rhoddion yn berthnasol pan fyddwch yn dod yn ymgeisydd swyddogol. Y cynharaf gall unigolyn ddod yn ymgeisydd swyddogol yw ar ddyddiad diddymu.</a:t>
            </a:r>
            <a:endParaRPr lang="en-GB" altLang="en-US" dirty="0">
              <a:solidFill>
                <a:schemeClr val="tx1"/>
              </a:solidFill>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Title 1">
            <a:extLst>
              <a:ext uri="{FF2B5EF4-FFF2-40B4-BE49-F238E27FC236}">
                <a16:creationId xmlns:a16="http://schemas.microsoft.com/office/drawing/2014/main" id="{0E7B943C-F596-CA2E-97EA-EF1056E85B15}"/>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Gwariant etholiadol</a:t>
            </a:r>
          </a:p>
        </p:txBody>
      </p:sp>
      <p:sp>
        <p:nvSpPr>
          <p:cNvPr id="167939" name="Content Placeholder 2">
            <a:extLst>
              <a:ext uri="{FF2B5EF4-FFF2-40B4-BE49-F238E27FC236}">
                <a16:creationId xmlns:a16="http://schemas.microsoft.com/office/drawing/2014/main" id="{EA2A4DA3-6B08-C2DC-BD49-32E1CDBD61DE}"/>
              </a:ext>
            </a:extLst>
          </p:cNvPr>
          <p:cNvSpPr>
            <a:spLocks noGrp="1"/>
          </p:cNvSpPr>
          <p:nvPr>
            <p:ph idx="1"/>
          </p:nvPr>
        </p:nvSpPr>
        <p:spPr>
          <a:ln cap="flat" algn="ctr">
            <a:miter lim="800000"/>
            <a:headEnd type="none" w="med" len="med"/>
            <a:tailEnd type="none" w="med" len="med"/>
          </a:ln>
        </p:spPr>
        <p:txBody>
          <a:bodyPr rtlCol="0">
            <a:normAutofit/>
          </a:bodyPr>
          <a:lstStyle/>
          <a:p>
            <a:pPr rtl="0">
              <a:buSzTx/>
              <a:defRPr/>
            </a:pPr>
            <a:r>
              <a:rPr lang="cy-gb" sz="2200" dirty="0">
                <a:solidFill>
                  <a:schemeClr val="accent6"/>
                </a:solidFill>
              </a:rPr>
              <a:t>Rhaid i ymgeiswyr unigol </a:t>
            </a:r>
            <a:r>
              <a:rPr lang="cy-gb" sz="2200" dirty="0">
                <a:solidFill>
                  <a:schemeClr val="tx1"/>
                </a:solidFill>
              </a:rPr>
              <a:t>aros o fewn terfyn gwariant a chadw cofnod o’ch gwariant yn ystod y cyfnod a reoleiddir, a’r rhoddion a gawsoch tuag at y gwariant hwnnw. </a:t>
            </a:r>
          </a:p>
          <a:p>
            <a:pPr rtl="0">
              <a:buSzTx/>
              <a:defRPr/>
            </a:pPr>
            <a:r>
              <a:rPr lang="cy-gb" sz="2200" dirty="0">
                <a:solidFill>
                  <a:schemeClr val="tx1"/>
                </a:solidFill>
              </a:rPr>
              <a:t>Bydd angen i ymgeiswyr hefyd gadw cofnod ar wahân o unrhyw dreuliau personol y mae'n rhaid eu hadrodd ond nad ydynt yn cyfrif tuag at y terfyn gwariant. Pan mae’r unigolyn yn ymgeisydd swyddogol, gall yr ymgeisydd dalu hyd at £900 yn unig o gyfanswm treuliau personol. Mae’n rhaid i’r asiant dalu unrhyw symiau sydd y tu hwnt i’r swm hwn.</a:t>
            </a:r>
            <a:endParaRPr lang="en-GB" altLang="en-US" sz="2200" b="1" dirty="0">
              <a:solidFill>
                <a:schemeClr val="tx1"/>
              </a:solidFill>
            </a:endParaRPr>
          </a:p>
          <a:p>
            <a:pPr marL="0" indent="0" rtl="0">
              <a:buSzTx/>
              <a:buNone/>
              <a:defRPr/>
            </a:pPr>
            <a:endParaRPr lang="en-GB" altLang="en-US" sz="2200" b="1" dirty="0">
              <a:solidFill>
                <a:schemeClr val="tx1"/>
              </a:solidFill>
            </a:endParaRPr>
          </a:p>
          <a:p>
            <a:pPr marL="0" indent="0" rtl="0">
              <a:buSzTx/>
              <a:buFontTx/>
              <a:buNone/>
              <a:defRPr/>
            </a:pPr>
            <a:endParaRPr lang="en-GB" altLang="en-US" sz="2200" b="1" dirty="0">
              <a:solidFill>
                <a:schemeClr val="tx1"/>
              </a:solidFill>
            </a:endParaRPr>
          </a:p>
          <a:p>
            <a:pPr marL="0" indent="0" rtl="0">
              <a:buSzTx/>
              <a:buNone/>
              <a:defRPr/>
            </a:pPr>
            <a:endParaRPr lang="en-GB" altLang="en-US" sz="4400" dirty="0">
              <a:solidFill>
                <a:schemeClr val="tx1"/>
              </a:solidFill>
              <a:cs typeface="Times New Roman" pitchFamily="18" charset="0"/>
            </a:endParaRP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2AFED-FE19-F978-5625-753CE0689579}"/>
            </a:ext>
          </a:extLst>
        </p:cNvPr>
        <p:cNvGrpSpPr/>
        <p:nvPr/>
      </p:nvGrpSpPr>
      <p:grpSpPr>
        <a:xfrm>
          <a:off x="0" y="0"/>
          <a:ext cx="0" cy="0"/>
          <a:chOff x="0" y="0"/>
          <a:chExt cx="0" cy="0"/>
        </a:xfrm>
      </p:grpSpPr>
      <p:sp>
        <p:nvSpPr>
          <p:cNvPr id="177154" name="Title 1">
            <a:extLst>
              <a:ext uri="{FF2B5EF4-FFF2-40B4-BE49-F238E27FC236}">
                <a16:creationId xmlns:a16="http://schemas.microsoft.com/office/drawing/2014/main" id="{6C9BCAC5-8A07-4313-0CE4-15182AB6DE2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a:latin typeface="Arial" panose="020B0604020202020204" pitchFamily="34" charset="0"/>
              </a:rPr>
              <a:t>Gwariant etholiadol</a:t>
            </a:r>
          </a:p>
        </p:txBody>
      </p:sp>
      <p:sp>
        <p:nvSpPr>
          <p:cNvPr id="167939" name="Content Placeholder 2">
            <a:extLst>
              <a:ext uri="{FF2B5EF4-FFF2-40B4-BE49-F238E27FC236}">
                <a16:creationId xmlns:a16="http://schemas.microsoft.com/office/drawing/2014/main" id="{1909E96B-DFB2-2545-7A01-FA07A15D2B71}"/>
              </a:ext>
            </a:extLst>
          </p:cNvPr>
          <p:cNvSpPr>
            <a:spLocks noGrp="1"/>
          </p:cNvSpPr>
          <p:nvPr>
            <p:ph idx="1"/>
          </p:nvPr>
        </p:nvSpPr>
        <p:spPr>
          <a:ln cap="flat" algn="ctr">
            <a:miter lim="800000"/>
            <a:headEnd type="none" w="med" len="med"/>
            <a:tailEnd type="none" w="med" len="med"/>
          </a:ln>
        </p:spPr>
        <p:txBody>
          <a:bodyPr rtlCol="0">
            <a:normAutofit/>
          </a:bodyPr>
          <a:lstStyle/>
          <a:p>
            <a:pPr marL="228600" lvl="1" indent="-228600" rtl="0">
              <a:buSzTx/>
              <a:buFontTx/>
              <a:buChar char="•"/>
              <a:defRPr/>
            </a:pPr>
            <a:r>
              <a:rPr lang="cy-gb" dirty="0">
                <a:solidFill>
                  <a:schemeClr val="accent6"/>
                </a:solidFill>
              </a:rPr>
              <a:t>Ni all ymgeiswyr rhestr plaid </a:t>
            </a:r>
            <a:r>
              <a:rPr lang="cy-gb" dirty="0">
                <a:solidFill>
                  <a:schemeClr val="tx1"/>
                </a:solidFill>
              </a:rPr>
              <a:t>ysgwyddo treuliau ar eu rhan eu hunain, ac eithrio hyd at £900 ar eu treuliau personol. Rhaid i unrhyw dreuliau personol ychwanegol gael eu talu gan drysorydd y blaid. Mae gwariant a wneir gan y blaid yn cyfrif tuag at derfyn gwariant y blaid.</a:t>
            </a:r>
            <a:endParaRPr lang="en-GB" altLang="en-US" sz="2200" b="1" dirty="0">
              <a:solidFill>
                <a:schemeClr val="tx1"/>
              </a:solidFill>
            </a:endParaRPr>
          </a:p>
          <a:p>
            <a:pPr rtl="0">
              <a:buSzTx/>
              <a:defRPr/>
            </a:pPr>
            <a:endParaRPr lang="en-GB" altLang="en-US" sz="2200" b="1" dirty="0">
              <a:solidFill>
                <a:schemeClr val="tx1"/>
              </a:solidFill>
            </a:endParaRPr>
          </a:p>
          <a:p>
            <a:pPr marL="0" indent="0" rtl="0">
              <a:buSzTx/>
              <a:buFontTx/>
              <a:buNone/>
              <a:defRPr/>
            </a:pPr>
            <a:endParaRPr lang="en-GB" altLang="en-US" sz="2200" b="1" dirty="0">
              <a:solidFill>
                <a:schemeClr val="tx1"/>
              </a:solidFill>
            </a:endParaRPr>
          </a:p>
          <a:p>
            <a:pPr rtl="0">
              <a:buSzTx/>
              <a:defRPr/>
            </a:pPr>
            <a:endParaRPr lang="en-GB" altLang="en-US" sz="4400" dirty="0">
              <a:solidFill>
                <a:schemeClr val="tx1"/>
              </a:solidFill>
              <a:cs typeface="Times New Roman" pitchFamily="18" charset="0"/>
            </a:endParaRPr>
          </a:p>
        </p:txBody>
      </p:sp>
    </p:spTree>
    <p:extLst>
      <p:ext uri="{BB962C8B-B14F-4D97-AF65-F5344CB8AC3E}">
        <p14:creationId xmlns:p14="http://schemas.microsoft.com/office/powerpoint/2010/main" val="67646175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itle 1">
            <a:extLst>
              <a:ext uri="{FF2B5EF4-FFF2-40B4-BE49-F238E27FC236}">
                <a16:creationId xmlns:a16="http://schemas.microsoft.com/office/drawing/2014/main" id="{60CFF5F0-200D-A943-2EB8-7240D9A82B7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dirty="0">
                <a:latin typeface="Arial" panose="020B0604020202020204" pitchFamily="34" charset="0"/>
              </a:rPr>
              <a:t>Terfynau gwariant</a:t>
            </a:r>
          </a:p>
        </p:txBody>
      </p:sp>
      <p:sp>
        <p:nvSpPr>
          <p:cNvPr id="169987" name="Content Placeholder 2">
            <a:extLst>
              <a:ext uri="{FF2B5EF4-FFF2-40B4-BE49-F238E27FC236}">
                <a16:creationId xmlns:a16="http://schemas.microsoft.com/office/drawing/2014/main" id="{AF5AB528-D786-7237-3E99-E27FA6D10B4F}"/>
              </a:ext>
            </a:extLst>
          </p:cNvPr>
          <p:cNvSpPr>
            <a:spLocks noGrp="1"/>
          </p:cNvSpPr>
          <p:nvPr>
            <p:ph idx="1"/>
          </p:nvPr>
        </p:nvSpPr>
        <p:spPr>
          <a:ln cap="flat" algn="ctr">
            <a:miter lim="800000"/>
            <a:headEnd type="none" w="med" len="med"/>
            <a:tailEnd type="none" w="med" len="med"/>
          </a:ln>
        </p:spPr>
        <p:txBody>
          <a:bodyPr rtlCol="0"/>
          <a:lstStyle/>
          <a:p>
            <a:pPr rtl="0" eaLnBrk="1" hangingPunct="1">
              <a:buSzTx/>
              <a:defRPr/>
            </a:pPr>
            <a:r>
              <a:rPr lang="cy-gb" dirty="0">
                <a:cs typeface="Times New Roman" pitchFamily="18" charset="0"/>
              </a:rPr>
              <a:t>Ceir manylion ar derfynau gwariant i ymgeiswyr yng </a:t>
            </a:r>
            <a:r>
              <a:rPr lang="cy-gb" dirty="0">
                <a:solidFill>
                  <a:srgbClr val="B9005C"/>
                </a:solidFill>
                <a:cs typeface="Times New Roman" pitchFamily="18" charset="0"/>
              </a:rPr>
              <a:t>nghanllawiau'r Comisiwn i ymgeiswyr ac </a:t>
            </a:r>
            <a:r>
              <a:rPr lang="cy-gb" dirty="0" err="1">
                <a:solidFill>
                  <a:srgbClr val="B9005C"/>
                </a:solidFill>
                <a:cs typeface="Times New Roman" pitchFamily="18" charset="0"/>
              </a:rPr>
              <a:t>asiantiaid</a:t>
            </a:r>
            <a:endParaRPr lang="cy-gb" dirty="0">
              <a:solidFill>
                <a:srgbClr val="B9005C"/>
              </a:solidFill>
              <a:cs typeface="Times New Roman" pitchFamily="18" charset="0"/>
            </a:endParaRPr>
          </a:p>
          <a:p>
            <a:pPr rtl="0" eaLnBrk="1" hangingPunct="1">
              <a:buSzTx/>
              <a:defRPr/>
            </a:pPr>
            <a:r>
              <a:rPr lang="cy-gb" dirty="0">
                <a:cs typeface="Times New Roman" pitchFamily="18" charset="0"/>
              </a:rPr>
              <a:t>Mae rhagor o fanylion am derfynau gwariant ar gyfer pleidiau i'w cael yng nghanllawiau'r Comisiwn ar gyfer pleidiau gwleidyddol.</a:t>
            </a:r>
          </a:p>
          <a:p>
            <a:pPr rtl="0" eaLnBrk="1" hangingPunct="1">
              <a:buSzTx/>
              <a:defRPr/>
            </a:pPr>
            <a:r>
              <a:rPr lang="cy-gb" dirty="0">
                <a:solidFill>
                  <a:schemeClr val="tx1"/>
                </a:solidFill>
                <a:cs typeface="Times New Roman" pitchFamily="18" charset="0"/>
              </a:rPr>
              <a:t>Ni ad-delir unrhyw wariant</a:t>
            </a:r>
          </a:p>
          <a:p>
            <a:pPr rtl="0" eaLnBrk="1" hangingPunct="1">
              <a:buSzTx/>
              <a:defRPr/>
            </a:pPr>
            <a:endParaRPr lang="en-GB" altLang="en-US" dirty="0">
              <a:solidFill>
                <a:srgbClr val="B9005C"/>
              </a:solidFill>
              <a:cs typeface="Times New Roman" pitchFamily="18" charset="0"/>
            </a:endParaRPr>
          </a:p>
          <a:p>
            <a:pPr marL="0" indent="0" rtl="0" eaLnBrk="1" hangingPunct="1">
              <a:buSzTx/>
              <a:buFontTx/>
              <a:buNone/>
              <a:defRPr/>
            </a:pPr>
            <a:endParaRPr lang="en-GB" altLang="en-US" dirty="0">
              <a:solidFill>
                <a:srgbClr val="B9005C"/>
              </a:solidFill>
              <a:cs typeface="Times New Roman" pitchFamily="18" charset="0"/>
            </a:endParaRPr>
          </a:p>
          <a:p>
            <a:pPr rtl="0">
              <a:buSzTx/>
              <a:defRPr/>
            </a:pPr>
            <a:endParaRPr lang="en-GB" altLang="en-US" dirty="0">
              <a:solidFill>
                <a:schemeClr val="tx1"/>
              </a:solidFill>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itle 1">
            <a:extLst>
              <a:ext uri="{FF2B5EF4-FFF2-40B4-BE49-F238E27FC236}">
                <a16:creationId xmlns:a16="http://schemas.microsoft.com/office/drawing/2014/main" id="{314B4801-32ED-8DA8-8EE9-CD718BE9020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dirty="0">
                <a:latin typeface="Arial" panose="020B0604020202020204" pitchFamily="34" charset="0"/>
              </a:rPr>
              <a:t>Cofnodion gwariant</a:t>
            </a:r>
          </a:p>
        </p:txBody>
      </p:sp>
      <p:sp>
        <p:nvSpPr>
          <p:cNvPr id="172035" name="Content Placeholder 2">
            <a:extLst>
              <a:ext uri="{FF2B5EF4-FFF2-40B4-BE49-F238E27FC236}">
                <a16:creationId xmlns:a16="http://schemas.microsoft.com/office/drawing/2014/main" id="{E4DD7E4E-9451-D90B-AAB3-02A6ACC3E599}"/>
              </a:ext>
            </a:extLst>
          </p:cNvPr>
          <p:cNvSpPr>
            <a:spLocks noGrp="1"/>
          </p:cNvSpPr>
          <p:nvPr>
            <p:ph idx="1"/>
          </p:nvPr>
        </p:nvSpPr>
        <p:spPr>
          <a:ln cap="flat" algn="ctr">
            <a:miter lim="800000"/>
            <a:headEnd type="none" w="med" len="med"/>
            <a:tailEnd type="none" w="med" len="med"/>
          </a:ln>
        </p:spPr>
        <p:txBody>
          <a:bodyPr rtlCol="0">
            <a:normAutofit fontScale="92500" lnSpcReduction="20000"/>
          </a:bodyPr>
          <a:lstStyle/>
          <a:p>
            <a:pPr rtl="0">
              <a:buSzTx/>
              <a:defRPr/>
            </a:pPr>
            <a:r>
              <a:rPr lang="cy-gb" sz="2200" dirty="0">
                <a:solidFill>
                  <a:schemeClr val="accent6"/>
                </a:solidFill>
                <a:cs typeface="Times New Roman" pitchFamily="18" charset="0"/>
              </a:rPr>
              <a:t>Ymgeiswyr unigol</a:t>
            </a:r>
            <a:r>
              <a:rPr lang="cy-gb" sz="1900" dirty="0">
                <a:cs typeface="Times New Roman" pitchFamily="18" charset="0"/>
              </a:rPr>
              <a:t>– rhaid i’w </a:t>
            </a:r>
            <a:r>
              <a:rPr lang="cy-gb" sz="1900" dirty="0" err="1">
                <a:cs typeface="Times New Roman" pitchFamily="18" charset="0"/>
              </a:rPr>
              <a:t>asiantiaid</a:t>
            </a:r>
            <a:r>
              <a:rPr lang="cy-gb" sz="1900" dirty="0">
                <a:cs typeface="Times New Roman" pitchFamily="18" charset="0"/>
              </a:rPr>
              <a:t> etholiad gyflwyno ffurflen gwariant ymgeisydd etholaethol i'r Swyddog Canlyniadau Etholaethol </a:t>
            </a:r>
            <a:r>
              <a:rPr lang="cy-gb" sz="1900" b="1" dirty="0">
                <a:cs typeface="Times New Roman" pitchFamily="18" charset="0"/>
              </a:rPr>
              <a:t>o fewn 35 diwrnod calendr</a:t>
            </a:r>
            <a:r>
              <a:rPr lang="cy-gb" sz="1900" dirty="0">
                <a:cs typeface="Times New Roman" pitchFamily="18" charset="0"/>
              </a:rPr>
              <a:t> i ddatgan canlyniad yr etholiad </a:t>
            </a:r>
          </a:p>
          <a:p>
            <a:pPr rtl="0">
              <a:buSzTx/>
              <a:defRPr/>
            </a:pPr>
            <a:r>
              <a:rPr lang="cy-gb" sz="1900" dirty="0">
                <a:solidFill>
                  <a:schemeClr val="tx1"/>
                </a:solidFill>
                <a:cs typeface="Times New Roman" pitchFamily="18" charset="0"/>
              </a:rPr>
              <a:t>Rhaid i </a:t>
            </a:r>
            <a:r>
              <a:rPr lang="cy-gb" sz="1900" dirty="0" err="1">
                <a:solidFill>
                  <a:schemeClr val="tx1"/>
                </a:solidFill>
                <a:cs typeface="Times New Roman" pitchFamily="18" charset="0"/>
              </a:rPr>
              <a:t>asiantiaid</a:t>
            </a:r>
            <a:r>
              <a:rPr lang="cy-gb" sz="1900" dirty="0">
                <a:solidFill>
                  <a:schemeClr val="tx1"/>
                </a:solidFill>
                <a:cs typeface="Times New Roman" pitchFamily="18" charset="0"/>
              </a:rPr>
              <a:t> etholiad ac ymgeiswyr anfon datganiadau sy'n cefnogi gwariant etholiad yr ymgeisydd at y Swyddog Canlyniadau Etholaethol  </a:t>
            </a:r>
          </a:p>
          <a:p>
            <a:pPr rtl="0">
              <a:buSzTx/>
              <a:defRPr/>
            </a:pPr>
            <a:r>
              <a:rPr lang="cy-gb" sz="1900" dirty="0">
                <a:solidFill>
                  <a:schemeClr val="tx1"/>
                </a:solidFill>
                <a:cs typeface="Times New Roman" pitchFamily="18" charset="0"/>
              </a:rPr>
              <a:t>Mae'n rhaid i ddatganiad yr asiant etholiadol gael ei gyflwyno ar yr un pryd â'r ffurflen. Ar y cyfan, rhaid i ddatganiad pob ymgeisydd gael ei anfon </a:t>
            </a:r>
            <a:r>
              <a:rPr lang="cy-gb" sz="1900" b="1" dirty="0">
                <a:solidFill>
                  <a:schemeClr val="tx1"/>
                </a:solidFill>
                <a:cs typeface="Times New Roman" pitchFamily="18" charset="0"/>
              </a:rPr>
              <a:t>o fewn 7 diwrnod gwaith</a:t>
            </a:r>
            <a:r>
              <a:rPr lang="cy-gb" sz="1900" dirty="0">
                <a:solidFill>
                  <a:schemeClr val="tx1"/>
                </a:solidFill>
                <a:cs typeface="Times New Roman" pitchFamily="18" charset="0"/>
              </a:rPr>
              <a:t> ar ôl i'r asiant etholiad gyflwyno'r ffurflen.  </a:t>
            </a:r>
            <a:endParaRPr lang="en-GB" altLang="en-US" sz="1900" dirty="0">
              <a:solidFill>
                <a:schemeClr val="tx1"/>
              </a:solidFill>
            </a:endParaRPr>
          </a:p>
          <a:p>
            <a:pPr rtl="0">
              <a:buSzTx/>
              <a:defRPr/>
            </a:pPr>
            <a:r>
              <a:rPr lang="cy-gb" sz="2200" kern="1200" dirty="0">
                <a:solidFill>
                  <a:schemeClr val="accent6"/>
                </a:solidFill>
              </a:rPr>
              <a:t>Ymgeiswyr rhestr plaid </a:t>
            </a:r>
            <a:r>
              <a:rPr lang="cy-gb" sz="1900" kern="1200" dirty="0">
                <a:solidFill>
                  <a:schemeClr val="tx1"/>
                </a:solidFill>
              </a:rPr>
              <a:t>– bydd y blaid yn cyflwyno’r ffurflen. Ar y cyfan, rhaid i ymgeiswyr rhestr plaid gyflwyno datganiad o dreuliau personol y maent wedi’u talu i’r Swyddog Canlyniadau </a:t>
            </a:r>
            <a:r>
              <a:rPr lang="cy-gb" sz="1900" b="1" kern="1200" dirty="0">
                <a:solidFill>
                  <a:schemeClr val="tx1"/>
                </a:solidFill>
              </a:rPr>
              <a:t>o fewn 35 diwrnod calendr</a:t>
            </a:r>
            <a:r>
              <a:rPr lang="cy-gb" sz="1900" kern="1200" dirty="0">
                <a:solidFill>
                  <a:schemeClr val="tx1"/>
                </a:solidFill>
              </a:rPr>
              <a:t> o ddatgan canlyniad yr etholiad.</a:t>
            </a:r>
          </a:p>
          <a:p>
            <a:pPr rtl="0">
              <a:buSzTx/>
              <a:defRPr/>
            </a:pPr>
            <a:endParaRPr lang="en-GB" altLang="en-US" sz="2000" kern="1200" dirty="0">
              <a:solidFill>
                <a:schemeClr val="tx1"/>
              </a:solidFill>
            </a:endParaRPr>
          </a:p>
          <a:p>
            <a:pPr rtl="0">
              <a:buSzTx/>
              <a:defRPr/>
            </a:pPr>
            <a:endParaRPr lang="en-GB" altLang="en-US" sz="1800" dirty="0">
              <a:solidFill>
                <a:schemeClr val="tx1"/>
              </a:solidFill>
            </a:endParaRPr>
          </a:p>
          <a:p>
            <a:pPr rtl="0">
              <a:buSzTx/>
              <a:defRPr/>
            </a:pPr>
            <a:endParaRPr lang="en-GB" altLang="en-US" dirty="0">
              <a:solidFill>
                <a:schemeClr val="tx1"/>
              </a:solidFill>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a:extLst>
              <a:ext uri="{FF2B5EF4-FFF2-40B4-BE49-F238E27FC236}">
                <a16:creationId xmlns:a16="http://schemas.microsoft.com/office/drawing/2014/main" id="{E0DDF428-D599-76E5-DB6B-45D736779EFE}"/>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Cyswllt</a:t>
            </a:r>
          </a:p>
        </p:txBody>
      </p:sp>
      <p:sp>
        <p:nvSpPr>
          <p:cNvPr id="183299" name="Rectangle 3">
            <a:extLst>
              <a:ext uri="{FF2B5EF4-FFF2-40B4-BE49-F238E27FC236}">
                <a16:creationId xmlns:a16="http://schemas.microsoft.com/office/drawing/2014/main" id="{B0E3FFEB-B506-C757-16AC-DA5650E37869}"/>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endParaRPr lang="en-US" altLang="en-US">
              <a:solidFill>
                <a:srgbClr val="FFFFFF"/>
              </a:solidFill>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a:extLst>
              <a:ext uri="{FF2B5EF4-FFF2-40B4-BE49-F238E27FC236}">
                <a16:creationId xmlns:a16="http://schemas.microsoft.com/office/drawing/2014/main" id="{3FFD43DA-4527-6E20-15D5-0579965BCFF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Manylion cyswllt</a:t>
            </a:r>
          </a:p>
        </p:txBody>
      </p:sp>
      <p:sp>
        <p:nvSpPr>
          <p:cNvPr id="176131" name="Rectangle 3">
            <a:extLst>
              <a:ext uri="{FF2B5EF4-FFF2-40B4-BE49-F238E27FC236}">
                <a16:creationId xmlns:a16="http://schemas.microsoft.com/office/drawing/2014/main" id="{E6C91B9E-114E-EB49-32DE-3637614802E9}"/>
              </a:ext>
            </a:extLst>
          </p:cNvPr>
          <p:cNvSpPr>
            <a:spLocks noGrp="1" noChangeArrowheads="1"/>
          </p:cNvSpPr>
          <p:nvPr>
            <p:ph type="body" idx="1"/>
          </p:nvPr>
        </p:nvSpPr>
        <p:spPr>
          <a:xfrm>
            <a:off x="2960688" y="2590800"/>
            <a:ext cx="5943600" cy="4267200"/>
          </a:xfrm>
          <a:ln cap="flat" algn="ctr">
            <a:miter lim="800000"/>
            <a:headEnd type="none" w="med" len="med"/>
            <a:tailEnd type="none" w="med" len="med"/>
          </a:ln>
        </p:spPr>
        <p:txBody>
          <a:bodyPr rtlCol="0"/>
          <a:lstStyle/>
          <a:p>
            <a:pPr rtl="0" eaLnBrk="1" hangingPunct="1">
              <a:lnSpc>
                <a:spcPct val="90000"/>
              </a:lnSpc>
              <a:buSzTx/>
              <a:defRPr/>
            </a:pPr>
            <a:r>
              <a:rPr lang="cy-gb" sz="2000">
                <a:solidFill>
                  <a:srgbClr val="0099CC"/>
                </a:solidFill>
              </a:rPr>
              <a:t>Swyddfa etholiadau'r Swyddog Canlyniadau Etholaethol </a:t>
            </a:r>
            <a:r>
              <a:rPr lang="cy-gb" sz="2000"/>
              <a:t> –</a:t>
            </a:r>
            <a:r>
              <a:rPr lang="cy-gb" sz="2000">
                <a:solidFill>
                  <a:srgbClr val="CC0066"/>
                </a:solidFill>
              </a:rPr>
              <a:t> [nodwch]</a:t>
            </a:r>
          </a:p>
          <a:p>
            <a:pPr rtl="0" eaLnBrk="1" hangingPunct="1">
              <a:lnSpc>
                <a:spcPct val="90000"/>
              </a:lnSpc>
              <a:buSzTx/>
              <a:defRPr/>
            </a:pPr>
            <a:r>
              <a:rPr lang="cy-gb" sz="2000">
                <a:solidFill>
                  <a:srgbClr val="0099CC"/>
                </a:solidFill>
              </a:rPr>
              <a:t>Dirprwy Swyddog Canlyniadau </a:t>
            </a:r>
            <a:r>
              <a:rPr lang="cy-gb" sz="2000"/>
              <a:t> –</a:t>
            </a:r>
            <a:r>
              <a:rPr lang="cy-gb" sz="2000">
                <a:solidFill>
                  <a:srgbClr val="CC0066"/>
                </a:solidFill>
              </a:rPr>
              <a:t> [nodwch]</a:t>
            </a:r>
          </a:p>
          <a:p>
            <a:pPr rtl="0" eaLnBrk="1" hangingPunct="1">
              <a:lnSpc>
                <a:spcPct val="90000"/>
              </a:lnSpc>
              <a:buSzTx/>
              <a:defRPr/>
            </a:pPr>
            <a:r>
              <a:rPr lang="cy-gb" sz="2000">
                <a:solidFill>
                  <a:srgbClr val="0099CC"/>
                </a:solidFill>
              </a:rPr>
              <a:t>Swyddogion Cofrestru Etholiadol</a:t>
            </a:r>
            <a:r>
              <a:rPr lang="cy-gb" sz="2000"/>
              <a:t>– </a:t>
            </a:r>
            <a:r>
              <a:rPr lang="cy-gb" sz="2000">
                <a:solidFill>
                  <a:srgbClr val="CC0066"/>
                </a:solidFill>
              </a:rPr>
              <a:t>[nodwch]</a:t>
            </a:r>
          </a:p>
          <a:p>
            <a:pPr marL="0" indent="0" rtl="0" eaLnBrk="1" hangingPunct="1">
              <a:lnSpc>
                <a:spcPct val="90000"/>
              </a:lnSpc>
              <a:buSzTx/>
              <a:buFontTx/>
              <a:buNone/>
              <a:defRPr/>
            </a:pPr>
            <a:endParaRPr lang="en-GB" altLang="en-US" sz="2000" i="1"/>
          </a:p>
          <a:p>
            <a:pPr rtl="0" eaLnBrk="1" hangingPunct="1">
              <a:lnSpc>
                <a:spcPct val="90000"/>
              </a:lnSpc>
              <a:buSzTx/>
              <a:defRPr/>
            </a:pPr>
            <a:r>
              <a:rPr lang="cy-gb" sz="2000">
                <a:solidFill>
                  <a:srgbClr val="0099CC"/>
                </a:solidFill>
              </a:rPr>
              <a:t>Adran briffyrdd </a:t>
            </a:r>
            <a:r>
              <a:rPr lang="cy-gb" sz="2000"/>
              <a:t>–</a:t>
            </a:r>
            <a:r>
              <a:rPr lang="cy-gb" sz="2000">
                <a:solidFill>
                  <a:srgbClr val="CC0066"/>
                </a:solidFill>
              </a:rPr>
              <a:t> [nodwch]</a:t>
            </a:r>
          </a:p>
          <a:p>
            <a:pPr rtl="0" eaLnBrk="1" hangingPunct="1">
              <a:lnSpc>
                <a:spcPct val="90000"/>
              </a:lnSpc>
              <a:buSzTx/>
              <a:buFontTx/>
              <a:buNone/>
              <a:defRPr/>
            </a:pPr>
            <a:endParaRPr lang="en-GB" altLang="en-US" sz="2000"/>
          </a:p>
          <a:p>
            <a:pPr rtl="0" eaLnBrk="1" hangingPunct="1">
              <a:lnSpc>
                <a:spcPct val="90000"/>
              </a:lnSpc>
              <a:buSzTx/>
              <a:defRPr/>
            </a:pPr>
            <a:r>
              <a:rPr lang="cy-gb" sz="2000">
                <a:solidFill>
                  <a:srgbClr val="0099CC"/>
                </a:solidFill>
              </a:rPr>
              <a:t>Manylion cyswllt y Comisiwn Etholiadol </a:t>
            </a:r>
          </a:p>
          <a:p>
            <a:pPr lvl="1" rtl="0" eaLnBrk="1" hangingPunct="1">
              <a:lnSpc>
                <a:spcPct val="90000"/>
              </a:lnSpc>
              <a:buSzTx/>
              <a:defRPr/>
            </a:pPr>
            <a:r>
              <a:rPr lang="cy-gb" sz="2000">
                <a:solidFill>
                  <a:srgbClr val="CC0066"/>
                </a:solidFill>
              </a:rPr>
              <a:t>gwybodaeth@comisiwnetholiadol.org.uk </a:t>
            </a:r>
          </a:p>
          <a:p>
            <a:pPr lvl="1" rtl="0" eaLnBrk="1" hangingPunct="1">
              <a:lnSpc>
                <a:spcPct val="90000"/>
              </a:lnSpc>
              <a:buSzTx/>
              <a:defRPr/>
            </a:pPr>
            <a:r>
              <a:rPr lang="cy-gb" sz="2000"/>
              <a:t>Ffôn: </a:t>
            </a:r>
            <a:r>
              <a:rPr lang="cy-gb" sz="2000">
                <a:solidFill>
                  <a:schemeClr val="tx1"/>
                </a:solidFill>
              </a:rPr>
              <a:t>0333 103 1929 </a:t>
            </a:r>
            <a:endParaRPr lang="en-GB" altLang="en-US">
              <a:solidFill>
                <a:schemeClr val="tx1"/>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56">
            <a:extLst>
              <a:ext uri="{FF2B5EF4-FFF2-40B4-BE49-F238E27FC236}">
                <a16:creationId xmlns:a16="http://schemas.microsoft.com/office/drawing/2014/main" id="{B159FEA9-F84D-E6B1-B4D8-0A29B77C2BB1}"/>
              </a:ext>
            </a:extLst>
          </p:cNvPr>
          <p:cNvSpPr>
            <a:spLocks noGrp="1"/>
          </p:cNvSpPr>
          <p:nvPr>
            <p:ph type="title"/>
          </p:nvPr>
        </p:nvSpPr>
        <p:spPr>
          <a:xfrm>
            <a:off x="290848" y="1815921"/>
            <a:ext cx="2516188" cy="4267200"/>
          </a:xfrm>
          <a:ln cap="flat" algn="ctr">
            <a:miter lim="800000"/>
            <a:headEnd type="none" w="med" len="med"/>
            <a:tailEnd type="none" w="med" len="med"/>
          </a:ln>
        </p:spPr>
        <p:txBody>
          <a:bodyPr rtlCol="0">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a:ea typeface="+mj-ea"/>
                <a:cs typeface="+mj-cs"/>
              </a:defRPr>
            </a:lvl1pPr>
          </a:lstStyle>
          <a:p>
            <a:pPr rtl="0" eaLnBrk="1" hangingPunct="1">
              <a:defRPr/>
            </a:pPr>
            <a:r>
              <a:rPr lang="cy-gb" kern="1200" dirty="0">
                <a:ln w="9525" cap="flat" cmpd="sng" algn="ctr">
                  <a:noFill/>
                  <a:prstDash val="solid"/>
                  <a:round/>
                  <a:headEnd type="none" w="med" len="med"/>
                  <a:tailEnd type="none" w="med" len="med"/>
                </a:ln>
                <a:solidFill>
                  <a:srgbClr val="0099CC"/>
                </a:solidFill>
                <a:sym typeface="Wingdings"/>
              </a:rPr>
              <a:t>Amserlen etholiadol (parhad)</a:t>
            </a:r>
            <a:endParaRPr dirty="0"/>
          </a:p>
        </p:txBody>
      </p:sp>
      <p:graphicFrame>
        <p:nvGraphicFramePr>
          <p:cNvPr id="83971" name="Group 77">
            <a:extLst>
              <a:ext uri="{FF2B5EF4-FFF2-40B4-BE49-F238E27FC236}">
                <a16:creationId xmlns:a16="http://schemas.microsoft.com/office/drawing/2014/main" id="{0885F2B0-DA4E-E23F-9A99-4E3EFAE640DC}"/>
              </a:ext>
            </a:extLst>
          </p:cNvPr>
          <p:cNvGraphicFramePr>
            <a:graphicFrameLocks noGrp="1"/>
          </p:cNvGraphicFramePr>
          <p:nvPr>
            <p:extLst>
              <p:ext uri="{D42A27DB-BD31-4B8C-83A1-F6EECF244321}">
                <p14:modId xmlns:p14="http://schemas.microsoft.com/office/powerpoint/2010/main" val="951081813"/>
              </p:ext>
            </p:extLst>
          </p:nvPr>
        </p:nvGraphicFramePr>
        <p:xfrm>
          <a:off x="2039938" y="1556792"/>
          <a:ext cx="6723062" cy="5149526"/>
        </p:xfrm>
        <a:graphic>
          <a:graphicData uri="http://schemas.openxmlformats.org/drawingml/2006/table">
            <a:tbl>
              <a:tblPr firstRow="1"/>
              <a:tblGrid>
                <a:gridCol w="4576795">
                  <a:extLst>
                    <a:ext uri="{9D8B030D-6E8A-4147-A177-3AD203B41FA5}">
                      <a16:colId xmlns:a16="http://schemas.microsoft.com/office/drawing/2014/main" val="20000"/>
                    </a:ext>
                  </a:extLst>
                </a:gridCol>
                <a:gridCol w="2146267">
                  <a:extLst>
                    <a:ext uri="{9D8B030D-6E8A-4147-A177-3AD203B41FA5}">
                      <a16:colId xmlns:a16="http://schemas.microsoft.com/office/drawing/2014/main" val="20001"/>
                    </a:ext>
                  </a:extLst>
                </a:gridCol>
              </a:tblGrid>
              <a:tr h="36004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1" i="0" u="none" strike="noStrike" cap="none" normalizeH="0">
                          <a:ln>
                            <a:noFill/>
                          </a:ln>
                          <a:solidFill>
                            <a:srgbClr val="003366"/>
                          </a:solidFill>
                          <a:effectLst/>
                          <a:latin typeface="Arial" panose="020B0604020202020204" pitchFamily="34" charset="0"/>
                          <a:cs typeface="Arial" panose="020B0604020202020204" pitchFamily="34" charset="0"/>
                        </a:rPr>
                        <a:t>Digwyddiad</a:t>
                      </a:r>
                    </a:p>
                  </a:txBody>
                  <a:tcPr marL="91431" marR="91431"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1" i="0" u="none" strike="noStrike" cap="none" normalizeH="0">
                          <a:ln>
                            <a:noFill/>
                          </a:ln>
                          <a:solidFill>
                            <a:srgbClr val="003366"/>
                          </a:solidFill>
                          <a:effectLst/>
                          <a:latin typeface="Arial" panose="020B0604020202020204" pitchFamily="34" charset="0"/>
                          <a:cs typeface="Arial" panose="020B0604020202020204" pitchFamily="34" charset="0"/>
                        </a:rPr>
                        <a:t>Dyddiad cau</a:t>
                      </a:r>
                    </a:p>
                  </a:txBody>
                  <a:tcPr marL="91431" marR="91431"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94707351"/>
                  </a:ext>
                </a:extLst>
              </a:tr>
              <a:tr h="664321">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Dyddiad cau ar gyfer pleidleisiau drwy ddirprwy newydd</a:t>
                      </a:r>
                    </a:p>
                  </a:txBody>
                  <a:tcPr marL="91431" marR="91431"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5pm – [E-6]</a:t>
                      </a:r>
                    </a:p>
                  </a:txBody>
                  <a:tcPr marL="91431" marR="91431"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19837">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penodi asiantiaid cyfrif ac asiantiaid pleidleisio</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[E-5]</a:t>
                      </a:r>
                    </a:p>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GB" altLang="en-US" sz="1600" b="0" i="0" u="none" strike="noStrike" cap="none" normalizeH="0" baseline="0">
                        <a:ln>
                          <a:noFill/>
                        </a:ln>
                        <a:solidFill>
                          <a:srgbClr val="003366"/>
                        </a:solidFill>
                        <a:effectLst/>
                        <a:latin typeface="Arial" panose="020B0604020202020204" pitchFamily="34" charset="0"/>
                        <a:cs typeface="Arial" panose="020B0604020202020204" pitchFamily="34" charset="0"/>
                      </a:endParaRP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19837">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Dyddiad cau ar gyfer hysbysu penodi is-asiantiaid</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[E-2]</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89802">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1" i="0" u="none" strike="noStrike" cap="none" normalizeH="0">
                          <a:ln>
                            <a:noFill/>
                          </a:ln>
                          <a:solidFill>
                            <a:srgbClr val="003366"/>
                          </a:solidFill>
                          <a:effectLst/>
                          <a:latin typeface="Arial" panose="020B0604020202020204" pitchFamily="34" charset="0"/>
                          <a:cs typeface="Arial" panose="020B0604020202020204" pitchFamily="34" charset="0"/>
                        </a:rPr>
                        <a:t>Y Diwrnod pleidleisio</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[E-0] rhwng 7am a 10pm</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150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Dyddiad cau gwneud cais m ddirprwy brys</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5pm – ar y diwrnod pleidleisio</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9344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Dyddiad olaf i gael pleidleisiau post newydd yn lle rhai a gollwyd neu a ddifethwyd</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5pm – ar y diwrnod pleidleisio</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2074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Ymgeiswyr unigol i ddychwelyd cofnodion gwariant i’r Swyddog Canlyniadau </a:t>
                      </a:r>
                    </a:p>
                  </a:txBody>
                  <a:tcPr marL="91428" marR="91428"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cy-gb" sz="1600" b="0" i="0" u="none" strike="noStrike" cap="none" normalizeH="0">
                          <a:ln>
                            <a:noFill/>
                          </a:ln>
                          <a:solidFill>
                            <a:srgbClr val="003366"/>
                          </a:solidFill>
                          <a:effectLst/>
                          <a:latin typeface="Arial" panose="020B0604020202020204" pitchFamily="34" charset="0"/>
                          <a:cs typeface="Arial" panose="020B0604020202020204" pitchFamily="34" charset="0"/>
                        </a:rPr>
                        <a:t>+ 35 diwrnod yn dilyn y canlyniad</a:t>
                      </a:r>
                    </a:p>
                  </a:txBody>
                  <a:tcPr marL="91428" marR="91428"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a:extLst>
              <a:ext uri="{FF2B5EF4-FFF2-40B4-BE49-F238E27FC236}">
                <a16:creationId xmlns:a16="http://schemas.microsoft.com/office/drawing/2014/main" id="{95F74DCE-EFBC-7373-F5FA-314307B10620}"/>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Cwestiynau</a:t>
            </a:r>
          </a:p>
        </p:txBody>
      </p:sp>
      <p:sp>
        <p:nvSpPr>
          <p:cNvPr id="187395" name="Rectangle 3">
            <a:extLst>
              <a:ext uri="{FF2B5EF4-FFF2-40B4-BE49-F238E27FC236}">
                <a16:creationId xmlns:a16="http://schemas.microsoft.com/office/drawing/2014/main" id="{50D7DA62-45E8-B93D-E421-886B19CCE1B7}"/>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endParaRPr lang="en-US" altLang="en-US">
              <a:solidFill>
                <a:srgbClr val="FFFFFF"/>
              </a:solidFill>
            </a:endParaRP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1B44B1B2-0037-C161-D767-55AB9DEA9876}"/>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Diolch</a:t>
            </a:r>
          </a:p>
        </p:txBody>
      </p:sp>
      <p:sp>
        <p:nvSpPr>
          <p:cNvPr id="189443" name="Rectangle 3">
            <a:extLst>
              <a:ext uri="{FF2B5EF4-FFF2-40B4-BE49-F238E27FC236}">
                <a16:creationId xmlns:a16="http://schemas.microsoft.com/office/drawing/2014/main" id="{4D77511E-BC1B-FBE0-FAB4-733C3F80489C}"/>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endParaRPr lang="en-GB" altLang="en-US">
              <a:solidFill>
                <a:srgbClr val="FFFFFF"/>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1F71B70C-195D-6C55-DFFE-128D19E6207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a:latin typeface="Arial" panose="020B0604020202020204" pitchFamily="34" charset="0"/>
              </a:rPr>
              <a:t>Cymwysterau</a:t>
            </a:r>
          </a:p>
        </p:txBody>
      </p:sp>
      <p:sp>
        <p:nvSpPr>
          <p:cNvPr id="105475" name="Rectangle 3">
            <a:extLst>
              <a:ext uri="{FF2B5EF4-FFF2-40B4-BE49-F238E27FC236}">
                <a16:creationId xmlns:a16="http://schemas.microsoft.com/office/drawing/2014/main" id="{0BC21E96-A77C-54EE-4FB6-63681CF2DA60}"/>
              </a:ext>
            </a:extLst>
          </p:cNvPr>
          <p:cNvSpPr>
            <a:spLocks noGrp="1" noChangeArrowheads="1"/>
          </p:cNvSpPr>
          <p:nvPr>
            <p:ph type="body" idx="1"/>
          </p:nvPr>
        </p:nvSpPr>
        <p:spPr>
          <a:extLst>
            <a:ext uri="{91240B29-F687-4F45-9708-019B960494DF}">
              <a14:hiddenLine xmlns:a14="http://schemas.microsoft.com/office/drawing/2010/main" w="9525" cap="flat" algn="ctr">
                <a:solidFill>
                  <a:srgbClr val="000000"/>
                </a:solidFill>
                <a:miter lim="800000"/>
                <a:headEnd type="none" w="med" len="med"/>
                <a:tailEnd type="none" w="med" len="med"/>
              </a14:hiddenLine>
            </a:ext>
          </a:extLst>
        </p:spPr>
        <p:txBody>
          <a:bodyPr rtlCol="0"/>
          <a:lstStyle/>
          <a:p>
            <a:pPr rtl="0">
              <a:buSzTx/>
            </a:pPr>
            <a:r>
              <a:rPr lang="cy-gb" dirty="0">
                <a:solidFill>
                  <a:schemeClr val="tx1"/>
                </a:solidFill>
              </a:rPr>
              <a:t>Er mwyn cymhwyso fel ymgeisydd, rhaid i chi (ar y diwrnod y cewch eich enwebu ac ar y diwrnod pleidleisio): </a:t>
            </a:r>
          </a:p>
          <a:p>
            <a:pPr lvl="1" rtl="0" eaLnBrk="1" hangingPunct="1">
              <a:buSzTx/>
            </a:pPr>
            <a:r>
              <a:rPr lang="cy-gb" sz="2400" dirty="0">
                <a:solidFill>
                  <a:schemeClr val="tx1"/>
                </a:solidFill>
              </a:rPr>
              <a:t>fod yn 18 oed o leiaf</a:t>
            </a:r>
          </a:p>
          <a:p>
            <a:pPr lvl="1" rtl="0" eaLnBrk="1" hangingPunct="1">
              <a:buSzTx/>
            </a:pPr>
            <a:r>
              <a:rPr lang="cy-gb" sz="2400" dirty="0">
                <a:solidFill>
                  <a:schemeClr val="tx1"/>
                </a:solidFill>
              </a:rPr>
              <a:t>wedi’ch cofrestru fel etholwr llywodraeth leol yng Nghymru</a:t>
            </a:r>
          </a:p>
          <a:p>
            <a:pPr lvl="1" rtl="0" eaLnBrk="1" hangingPunct="1">
              <a:buSzTx/>
            </a:pPr>
            <a:r>
              <a:rPr lang="cy-gb" sz="2400" dirty="0">
                <a:solidFill>
                  <a:schemeClr val="tx1"/>
                </a:solidFill>
              </a:rPr>
              <a:t>fod yn ddinesydd Prydeinig, yn ddinesydd cymwys o'r Gymanwlad, yn ddinesydd un o aelod-wladwriaethau eraill yr Undeb Ewropeaidd, neu'n ddinesydd tramor cymwys</a:t>
            </a:r>
          </a:p>
          <a:p>
            <a:pPr lvl="1" rtl="0" eaLnBrk="1" hangingPunct="1">
              <a:buSzTx/>
            </a:pPr>
            <a:endParaRPr lang="en-GB" altLang="en-US" sz="1800" dirty="0">
              <a:solidFill>
                <a:schemeClr val="tx1"/>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5D269F33-643C-4525-EB02-CA149FFA98FC}"/>
              </a:ext>
            </a:extLst>
          </p:cNvPr>
          <p:cNvSpPr>
            <a:spLocks noGrp="1" noChangeArrowheads="1"/>
          </p:cNvSpPr>
          <p:nvPr>
            <p:ph type="title"/>
          </p:nvPr>
        </p:nvSpPr>
        <p:spPr>
          <a:xfrm>
            <a:off x="346075" y="1579563"/>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sz="2400" dirty="0" err="1">
                <a:latin typeface="Arial" panose="020B0604020202020204" pitchFamily="34" charset="0"/>
              </a:rPr>
              <a:t>Anghymwysiadau</a:t>
            </a:r>
            <a:br>
              <a:rPr lang="en-GB" altLang="en-US" sz="2400" dirty="0">
                <a:latin typeface="Arial" panose="020B0604020202020204" pitchFamily="34" charset="0"/>
              </a:rPr>
            </a:br>
            <a:endParaRPr lang="en-GB" altLang="en-US" sz="2400" dirty="0">
              <a:latin typeface="Arial" panose="020B0604020202020204" pitchFamily="34" charset="0"/>
            </a:endParaRPr>
          </a:p>
        </p:txBody>
      </p:sp>
      <p:sp>
        <p:nvSpPr>
          <p:cNvPr id="96259" name="Rectangle 3">
            <a:extLst>
              <a:ext uri="{FF2B5EF4-FFF2-40B4-BE49-F238E27FC236}">
                <a16:creationId xmlns:a16="http://schemas.microsoft.com/office/drawing/2014/main" id="{87768759-56EA-7703-F112-C322F4664A85}"/>
              </a:ext>
            </a:extLst>
          </p:cNvPr>
          <p:cNvSpPr>
            <a:spLocks noGrp="1" noChangeArrowheads="1"/>
          </p:cNvSpPr>
          <p:nvPr>
            <p:ph type="body" idx="1"/>
          </p:nvPr>
        </p:nvSpPr>
        <p:spPr>
          <a:xfrm>
            <a:off x="2971800" y="1638300"/>
            <a:ext cx="5943600" cy="4267200"/>
          </a:xfrm>
          <a:ln cap="flat" algn="ctr">
            <a:miter lim="800000"/>
            <a:headEnd type="none" w="med" len="med"/>
            <a:tailEnd type="none" w="med" len="med"/>
          </a:ln>
        </p:spPr>
        <p:txBody>
          <a:bodyPr rtlCol="0">
            <a:normAutofit/>
          </a:bodyPr>
          <a:lstStyle/>
          <a:p>
            <a:pPr rtl="0" eaLnBrk="1" hangingPunct="1">
              <a:buSzTx/>
              <a:defRPr/>
            </a:pPr>
            <a:r>
              <a:rPr lang="cy-gb" sz="2000" dirty="0"/>
              <a:t>Ni all unigolion fod yn ymgeiswyr os, ar adeg eu henwebu neu eu hethol:</a:t>
            </a:r>
          </a:p>
          <a:p>
            <a:pPr marL="0" indent="0" rtl="0" eaLnBrk="1" hangingPunct="1">
              <a:buSzTx/>
              <a:buFontTx/>
              <a:buNone/>
              <a:defRPr/>
            </a:pPr>
            <a:endParaRPr lang="en-GB" altLang="en-US" sz="1800" dirty="0">
              <a:solidFill>
                <a:schemeClr val="tx1"/>
              </a:solidFill>
            </a:endParaRPr>
          </a:p>
          <a:p>
            <a:pPr lvl="1" rtl="0" eaLnBrk="1" hangingPunct="1">
              <a:buSzTx/>
              <a:defRPr/>
            </a:pPr>
            <a:r>
              <a:rPr lang="cy-gb" sz="2000" dirty="0">
                <a:solidFill>
                  <a:schemeClr val="tx1"/>
                </a:solidFill>
              </a:rPr>
              <a:t>maent yn aelod llawn amser o'r farnwriaeth</a:t>
            </a:r>
          </a:p>
          <a:p>
            <a:pPr lvl="1" rtl="0" eaLnBrk="1" hangingPunct="1">
              <a:buSzTx/>
              <a:defRPr/>
            </a:pPr>
            <a:r>
              <a:rPr lang="cy-gb" sz="2000" dirty="0">
                <a:solidFill>
                  <a:schemeClr val="tx1"/>
                </a:solidFill>
              </a:rPr>
              <a:t>maent yn was sifil</a:t>
            </a:r>
          </a:p>
          <a:p>
            <a:pPr lvl="1" rtl="0" eaLnBrk="1" hangingPunct="1">
              <a:buSzTx/>
              <a:defRPr/>
            </a:pPr>
            <a:r>
              <a:rPr lang="cy-gb" sz="2000" dirty="0">
                <a:solidFill>
                  <a:schemeClr val="tx1"/>
                </a:solidFill>
              </a:rPr>
              <a:t>maent yn aelod o'r lluoedd arfog</a:t>
            </a:r>
          </a:p>
          <a:p>
            <a:pPr lvl="1" rtl="0" eaLnBrk="1" hangingPunct="1">
              <a:buSzTx/>
              <a:defRPr/>
            </a:pPr>
            <a:r>
              <a:rPr lang="cy-gb" sz="2000" dirty="0">
                <a:solidFill>
                  <a:schemeClr val="tx1"/>
                </a:solidFill>
              </a:rPr>
              <a:t>maent yn aelod o'r heddlu</a:t>
            </a:r>
          </a:p>
          <a:p>
            <a:pPr lvl="1" rtl="0" eaLnBrk="1" hangingPunct="1">
              <a:buSzTx/>
              <a:defRPr/>
            </a:pPr>
            <a:r>
              <a:rPr lang="cy-gb" sz="2000" dirty="0">
                <a:solidFill>
                  <a:schemeClr val="tx1"/>
                </a:solidFill>
              </a:rPr>
              <a:t>maent yn aelod o ddeddfwrfa unrhyw wlad neu diriogaeth y tu allan i'r DU</a:t>
            </a:r>
            <a:endParaRPr lang="en-GB" altLang="en-US" sz="1500" dirty="0">
              <a:solidFill>
                <a:schemeClr val="tx1"/>
              </a:solidFill>
            </a:endParaRPr>
          </a:p>
          <a:p>
            <a:pPr lvl="1" rtl="0" eaLnBrk="1" hangingPunct="1">
              <a:buSzTx/>
              <a:defRPr/>
            </a:pPr>
            <a:endParaRPr lang="en-GB" altLang="en-US" sz="1500" dirty="0">
              <a:solidFill>
                <a:schemeClr val="tx1"/>
              </a:solidFill>
            </a:endParaRPr>
          </a:p>
          <a:p>
            <a:pPr lvl="1" rtl="0" eaLnBrk="1" hangingPunct="1">
              <a:buSzTx/>
              <a:defRPr/>
            </a:pPr>
            <a:endParaRPr lang="en-GB" altLang="en-US" sz="1500" dirty="0">
              <a:solidFill>
                <a:schemeClr val="tx1"/>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a:extLst>
              <a:ext uri="{FF2B5EF4-FFF2-40B4-BE49-F238E27FC236}">
                <a16:creationId xmlns:a16="http://schemas.microsoft.com/office/drawing/2014/main" id="{4758F6DC-4F72-B85F-C695-02545FB4D7B2}"/>
              </a:ext>
            </a:extLst>
          </p:cNvPr>
          <p:cNvSpPr>
            <a:spLocks noGrp="1" noChangeArrowheads="1"/>
          </p:cNvSpPr>
          <p:nvPr>
            <p:ph type="title"/>
          </p:nvPr>
        </p:nvSpPr>
        <p:spPr>
          <a:xfrm>
            <a:off x="228600" y="1828800"/>
            <a:ext cx="2811463"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a:r>
              <a:rPr lang="cy-gb" dirty="0" err="1">
                <a:latin typeface="Arial" panose="020B0604020202020204" pitchFamily="34" charset="0"/>
              </a:rPr>
              <a:t>Anghymwysiadau</a:t>
            </a:r>
            <a:r>
              <a:rPr lang="cy-gb" dirty="0">
                <a:latin typeface="Arial" panose="020B0604020202020204" pitchFamily="34" charset="0"/>
              </a:rPr>
              <a:t> (parhad)</a:t>
            </a:r>
          </a:p>
        </p:txBody>
      </p:sp>
      <p:sp>
        <p:nvSpPr>
          <p:cNvPr id="98307" name="Content Placeholder 2">
            <a:extLst>
              <a:ext uri="{FF2B5EF4-FFF2-40B4-BE49-F238E27FC236}">
                <a16:creationId xmlns:a16="http://schemas.microsoft.com/office/drawing/2014/main" id="{6937636B-C647-7DB6-BEE6-44D8921C9F1B}"/>
              </a:ext>
            </a:extLst>
          </p:cNvPr>
          <p:cNvSpPr>
            <a:spLocks noGrp="1"/>
          </p:cNvSpPr>
          <p:nvPr>
            <p:ph idx="1"/>
          </p:nvPr>
        </p:nvSpPr>
        <p:spPr>
          <a:ln cap="flat" algn="ctr">
            <a:miter lim="800000"/>
            <a:headEnd type="none" w="med" len="med"/>
            <a:tailEnd type="none" w="med" len="med"/>
          </a:ln>
        </p:spPr>
        <p:txBody>
          <a:bodyPr rtlCol="0">
            <a:normAutofit fontScale="77500" lnSpcReduction="20000"/>
          </a:bodyPr>
          <a:lstStyle/>
          <a:p>
            <a:pPr lvl="1" rtl="0" eaLnBrk="1" hangingPunct="1">
              <a:buSzTx/>
              <a:defRPr/>
            </a:pPr>
            <a:r>
              <a:rPr lang="cy-gb" dirty="0">
                <a:solidFill>
                  <a:schemeClr val="tx1"/>
                </a:solidFill>
              </a:rPr>
              <a:t>maent wedi'u cyflogi'n aelod o staff y Senedd </a:t>
            </a:r>
          </a:p>
          <a:p>
            <a:pPr lvl="1" rtl="0" eaLnBrk="1" hangingPunct="1">
              <a:buSzTx/>
              <a:defRPr/>
            </a:pPr>
            <a:r>
              <a:rPr lang="cy-gb" dirty="0">
                <a:solidFill>
                  <a:schemeClr val="tx1"/>
                </a:solidFill>
              </a:rPr>
              <a:t>maent yn dal swydd a restrir yng Ngorchymyn y Senedd (Anghymhwyso) 2025</a:t>
            </a:r>
          </a:p>
          <a:p>
            <a:pPr lvl="1" eaLnBrk="1" hangingPunct="1">
              <a:buSzTx/>
              <a:defRPr/>
            </a:pPr>
            <a:r>
              <a:rPr lang="cy-gb" dirty="0">
                <a:solidFill>
                  <a:schemeClr val="tx1"/>
                </a:solidFill>
              </a:rPr>
              <a:t>mae gorchymyn cyfyngu rhyddhau dyled, gorchymyn cyfyngu methdaliad, neu/a gorchymyn cyfyngu methdaliad interim a wnaed gan lys yng Nghymru, Lloegr neu Ogledd Iwerddon yn eu herbyn, neu mae eu </a:t>
            </a:r>
            <a:r>
              <a:rPr lang="cy-GB" dirty="0">
                <a:solidFill>
                  <a:schemeClr val="tx1"/>
                </a:solidFill>
              </a:rPr>
              <a:t>hystâd</a:t>
            </a:r>
            <a:r>
              <a:rPr lang="cy-gb" dirty="0">
                <a:solidFill>
                  <a:schemeClr val="tx1"/>
                </a:solidFill>
              </a:rPr>
              <a:t> wedi'i </a:t>
            </a:r>
            <a:r>
              <a:rPr lang="cy-gb" dirty="0" err="1">
                <a:solidFill>
                  <a:schemeClr val="tx1"/>
                </a:solidFill>
              </a:rPr>
              <a:t>secwestru</a:t>
            </a:r>
            <a:r>
              <a:rPr lang="cy-gb" dirty="0">
                <a:solidFill>
                  <a:schemeClr val="tx1"/>
                </a:solidFill>
              </a:rPr>
              <a:t> gan lys yn yr Alban ac nid ydynt wedi'u rhyddhau rhag hynny </a:t>
            </a:r>
          </a:p>
          <a:p>
            <a:pPr lvl="1" rtl="0" eaLnBrk="1" hangingPunct="1">
              <a:buSzTx/>
              <a:defRPr/>
            </a:pPr>
            <a:r>
              <a:rPr lang="cy-gb" dirty="0">
                <a:solidFill>
                  <a:schemeClr val="tx1"/>
                </a:solidFill>
              </a:rPr>
              <a:t>maent wedi'u cael yn euog o drosedd, wedi'u dedfrydu neu wedi cael gorchymyn i gael eu dedfrydu neu eu cadw am gyfnod amhenodol </a:t>
            </a:r>
          </a:p>
          <a:p>
            <a:pPr lvl="1" rtl="0" eaLnBrk="1" hangingPunct="1">
              <a:buSzTx/>
              <a:defRPr/>
            </a:pPr>
            <a:r>
              <a:rPr lang="cy-gb" dirty="0">
                <a:solidFill>
                  <a:schemeClr val="tx1"/>
                </a:solidFill>
              </a:rPr>
              <a:t>Os maent wedi eu cael yn euog o arferion etholiadol llwgr neu anghyfreithlon neu o drosedd sy’n ymwneud â rhoddion</a:t>
            </a:r>
          </a:p>
          <a:p>
            <a:pPr lvl="1" rtl="0" eaLnBrk="1" hangingPunct="1">
              <a:buSzTx/>
              <a:defRPr/>
            </a:pPr>
            <a:r>
              <a:rPr lang="cy-gb" dirty="0">
                <a:solidFill>
                  <a:schemeClr val="tx1"/>
                </a:solidFill>
              </a:rPr>
              <a:t>Os maent yn ddarostyngedig i ofynion hysbysu Rhan 2 o Ddeddf Troseddau Rhywiol 2003, neu orchymyn oddi tani</a:t>
            </a:r>
          </a:p>
          <a:p>
            <a:pPr rtl="0">
              <a:buSzTx/>
              <a:defRPr/>
            </a:pPr>
            <a:endParaRPr lang="en-GB" altLang="en-US" dirty="0">
              <a:solidFill>
                <a:schemeClr val="tx1"/>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5B65F49A-7D9A-DC5F-CC20-5F7F519FCF6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rtlCol="0"/>
          <a:lstStyle/>
          <a:p>
            <a:pPr rtl="0" eaLnBrk="1" hangingPunct="1"/>
            <a:r>
              <a:rPr lang="cy-gb" dirty="0">
                <a:latin typeface="Arial" panose="020B0604020202020204" pitchFamily="34" charset="0"/>
              </a:rPr>
              <a:t>Enwebiadau – Ymgeiswyr rhestr plaid </a:t>
            </a:r>
          </a:p>
        </p:txBody>
      </p:sp>
      <p:sp>
        <p:nvSpPr>
          <p:cNvPr id="102403" name="Rectangle 3">
            <a:extLst>
              <a:ext uri="{FF2B5EF4-FFF2-40B4-BE49-F238E27FC236}">
                <a16:creationId xmlns:a16="http://schemas.microsoft.com/office/drawing/2014/main" id="{A6987993-3A83-1506-37B4-FF68009B529F}"/>
              </a:ext>
            </a:extLst>
          </p:cNvPr>
          <p:cNvSpPr>
            <a:spLocks noGrp="1" noChangeArrowheads="1"/>
          </p:cNvSpPr>
          <p:nvPr>
            <p:ph type="body" idx="1"/>
          </p:nvPr>
        </p:nvSpPr>
        <p:spPr>
          <a:xfrm>
            <a:off x="2971800" y="1852613"/>
            <a:ext cx="5943600" cy="4076700"/>
          </a:xfrm>
          <a:ln cap="flat" algn="ctr">
            <a:miter lim="800000"/>
            <a:headEnd type="none" w="med" len="med"/>
            <a:tailEnd type="none" w="med" len="med"/>
          </a:ln>
        </p:spPr>
        <p:txBody>
          <a:bodyPr rtlCol="0"/>
          <a:lstStyle/>
          <a:p>
            <a:pPr rtl="0" eaLnBrk="1" hangingPunct="1">
              <a:buSzTx/>
              <a:defRPr/>
            </a:pPr>
            <a:r>
              <a:rPr lang="cy-gb" sz="2000" dirty="0">
                <a:solidFill>
                  <a:schemeClr val="tx1"/>
                </a:solidFill>
              </a:rPr>
              <a:t>Y dogfennau y mae'n rhaid i bob ymgeisydd eu cyflwyno i'r Swyddog Canlyniadau Etholaethol erbyn </a:t>
            </a:r>
            <a:r>
              <a:rPr lang="cy-gb" sz="2000" b="1" dirty="0">
                <a:solidFill>
                  <a:srgbClr val="B9005C"/>
                </a:solidFill>
              </a:rPr>
              <a:t>4pm ar [E-19] </a:t>
            </a:r>
            <a:r>
              <a:rPr lang="cy-gb" sz="2000" dirty="0"/>
              <a:t>yw:</a:t>
            </a:r>
          </a:p>
          <a:p>
            <a:pPr lvl="1" rtl="0" eaLnBrk="1" hangingPunct="1">
              <a:buSzTx/>
              <a:defRPr/>
            </a:pPr>
            <a:r>
              <a:rPr lang="cy-gb" sz="2000" dirty="0"/>
              <a:t>Y ffurflen enwebu</a:t>
            </a:r>
          </a:p>
          <a:p>
            <a:pPr lvl="1" rtl="0" eaLnBrk="1" hangingPunct="1">
              <a:buSzTx/>
              <a:defRPr/>
            </a:pPr>
            <a:r>
              <a:rPr lang="cy-gb" sz="2000" dirty="0"/>
              <a:t>Tystysgrif sy'n awdurdodi defnyddio enw plaid/disgrifiad cofrestredig ar y papur pleidleisio</a:t>
            </a:r>
          </a:p>
          <a:p>
            <a:pPr lvl="1" rtl="0" eaLnBrk="1" hangingPunct="1">
              <a:buSzTx/>
              <a:defRPr/>
            </a:pPr>
            <a:r>
              <a:rPr lang="cy-gb" sz="2000" dirty="0"/>
              <a:t>Cais ysgrifenedig i ddefnyddio un o arwyddluniau'r blaid ar y papur pleidleisio (dewisol)</a:t>
            </a:r>
          </a:p>
          <a:p>
            <a:pPr marL="342900" lvl="1" indent="0" rtl="0" eaLnBrk="1" hangingPunct="1">
              <a:buSzTx/>
              <a:buFontTx/>
              <a:buNone/>
              <a:defRPr/>
            </a:pPr>
            <a:r>
              <a:rPr lang="cy-gb" sz="2000" dirty="0"/>
              <a:t>Rhaid i bob ymgeisydd rhestr plaid gyflwyno:</a:t>
            </a:r>
          </a:p>
          <a:p>
            <a:pPr lvl="1" rtl="0" eaLnBrk="1" hangingPunct="1">
              <a:buSzTx/>
              <a:defRPr/>
            </a:pPr>
            <a:r>
              <a:rPr lang="cy-gb" sz="2000" dirty="0"/>
              <a:t>Y ffurflen cyfeiriad cartref</a:t>
            </a:r>
          </a:p>
          <a:p>
            <a:pPr lvl="1" rtl="0" eaLnBrk="1" hangingPunct="1">
              <a:buSzTx/>
              <a:defRPr/>
            </a:pPr>
            <a:r>
              <a:rPr lang="cy-gb" sz="2000" dirty="0"/>
              <a:t>Y cydsynio ag enwebiad</a:t>
            </a:r>
          </a:p>
          <a:p>
            <a:pPr marL="342900" lvl="1" indent="0" rtl="0" eaLnBrk="1" hangingPunct="1">
              <a:buSzTx/>
              <a:buFontTx/>
              <a:buNone/>
              <a:defRPr/>
            </a:pPr>
            <a:endParaRPr lang="en-GB" altLang="en-US" b="1" dirty="0">
              <a:solidFill>
                <a:srgbClr val="B9005C"/>
              </a:solidFill>
            </a:endParaRPr>
          </a:p>
          <a:p>
            <a:pPr rtl="0" eaLnBrk="1" hangingPunct="1">
              <a:buSzTx/>
              <a:defRPr/>
            </a:pPr>
            <a:endParaRPr lang="en-GB" altLang="en-US" i="1" dirty="0">
              <a:solidFill>
                <a:srgbClr val="CC0066"/>
              </a:solidFill>
            </a:endParaRPr>
          </a:p>
          <a:p>
            <a:pPr marL="457200" indent="-457200" rtl="0" eaLnBrk="1" hangingPunct="1">
              <a:buSzTx/>
              <a:buFontTx/>
              <a:buNone/>
              <a:defRPr/>
            </a:pPr>
            <a:endParaRPr lang="en-GB" altLang="en-US" dirty="0">
              <a:solidFill>
                <a:schemeClr val="tx1"/>
              </a:solidFill>
            </a:endParaRP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CCCCCC"/>
    </a:dk1>
    <a:lt1>
      <a:srgbClr val="FFFFFF"/>
    </a:lt1>
    <a:dk2>
      <a:srgbClr val="003366"/>
    </a:dk2>
    <a:lt2>
      <a:srgbClr val="0099CC"/>
    </a:lt2>
    <a:accent1>
      <a:srgbClr val="0099CC"/>
    </a:accent1>
    <a:accent2>
      <a:srgbClr val="CC0066"/>
    </a:accent2>
    <a:accent3>
      <a:srgbClr val="FFFFFF"/>
    </a:accent3>
    <a:accent4>
      <a:srgbClr val="AEAEAE"/>
    </a:accent4>
    <a:accent5>
      <a:srgbClr val="AACAE2"/>
    </a:accent5>
    <a:accent6>
      <a:srgbClr val="B9005C"/>
    </a:accent6>
    <a:hlink>
      <a:srgbClr val="333333"/>
    </a:hlink>
    <a:folHlink>
      <a:srgbClr val="0099CC"/>
    </a:folHlink>
  </a:clrScheme>
</a:themeOverride>
</file>

<file path=ppt/theme/themeOverride10.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3.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4.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5.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6.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7.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8.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9.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93acf16-e4f6-4c9b-a835-13355f79d791">
      <Terms xmlns="http://schemas.microsoft.com/office/infopath/2007/PartnerControls"/>
    </lcf76f155ced4ddcb4097134ff3c332f>
    <TaxCatchAll xmlns="fc73922b-ee12-4d47-9fe9-79c993e89b0c">
      <Value>16</Value>
      <Value>143</Value>
      <Value>170</Value>
      <Value>152</Value>
      <Value>135</Value>
      <Value>52</Value>
      <Value>55</Value>
      <Value>139</Value>
      <Value>53</Value>
      <Value>137</Value>
      <Value>136</Value>
    </TaxCatchAll>
    <_dlc_DocIdPersistId xmlns="fc73922b-ee12-4d47-9fe9-79c993e89b0c">false</_dlc_DocIdPersistId>
    <p66823bc255a48c5b1111b08c7c3cd3f xmlns="fc73922b-ee12-4d47-9fe9-79c993e89b0c">
      <Terms xmlns="http://schemas.microsoft.com/office/infopath/2007/PartnerControls">
        <TermInfo xmlns="http://schemas.microsoft.com/office/infopath/2007/PartnerControls">
          <TermName xmlns="http://schemas.microsoft.com/office/infopath/2007/PartnerControls">National Assembly for Wales</TermName>
          <TermId xmlns="http://schemas.microsoft.com/office/infopath/2007/PartnerControls">28a21f34-e174-483e-bbd1-22c5147b2871</TermId>
        </TermInfo>
      </Terms>
    </p66823bc255a48c5b1111b08c7c3cd3f>
    <j4f12893337a4eac9e2d2c696f543b80 xmlns="fc73922b-ee12-4d47-9fe9-79c993e89b0c">
      <Terms xmlns="http://schemas.microsoft.com/office/infopath/2007/PartnerControls"/>
    </j4f12893337a4eac9e2d2c696f543b80>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National Assembly for Wales elections</TermName>
          <TermId xmlns="http://schemas.microsoft.com/office/infopath/2007/PartnerControls">1af14d39-0000-4590-8c9e-7c51fc22d25e</TermId>
        </TermInfo>
      </Terms>
    </k8d136f7c151492e9a8c9a3ff7eb0306>
    <o4f6c70134b64a99b8a9c18b6cabc6d3 xmlns="fc73922b-ee12-4d47-9fe9-79c993e89b0c">
      <Terms xmlns="http://schemas.microsoft.com/office/infopath/2007/PartnerControls">
        <TermInfo xmlns="http://schemas.microsoft.com/office/infopath/2007/PartnerControls">
          <TermName xmlns="http://schemas.microsoft.com/office/infopath/2007/PartnerControls">2000</TermName>
          <TermId xmlns="http://schemas.microsoft.com/office/infopath/2007/PartnerControls">8f8920bb-98fb-443d-994e-4d10ba123814</TermId>
        </TermInfo>
      </Terms>
    </o4f6c70134b64a99b8a9c18b6cabc6d3>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Owner xmlns="fc73922b-ee12-4d47-9fe9-79c993e89b0c">
      <UserInfo>
        <DisplayName/>
        <AccountId xsi:nil="true"/>
        <AccountType/>
      </UserInfo>
    </Owner>
    <Original_x0020_Modified_x0020_By xmlns="493acf16-e4f6-4c9b-a835-13355f79d791">Lizzie Tovey</Original_x0020_Modified_x0020_By>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Language_x0020__x0028_EA_x0029_ xmlns="fc73922b-ee12-4d47-9fe9-79c993e89b0c">Welsh</Language_x0020__x0028_EA_x0029_>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je831b0ab68147b593f643c3e92cd3da xmlns="fc73922b-ee12-4d47-9fe9-79c993e89b0c">
      <Terms xmlns="http://schemas.microsoft.com/office/infopath/2007/PartnerControls">
        <TermInfo xmlns="http://schemas.microsoft.com/office/infopath/2007/PartnerControls">
          <TermName xmlns="http://schemas.microsoft.com/office/infopath/2007/PartnerControls">Wales</TermName>
          <TermId xmlns="http://schemas.microsoft.com/office/infopath/2007/PartnerControls">067e2ff8-581f-4d30-81c0-e3b3fe8fc8a2</TermId>
        </TermInfo>
      </Terms>
    </je831b0ab68147b593f643c3e92cd3da>
    <Retention xmlns="fc73922b-ee12-4d47-9fe9-79c993e89b0c">7 years</Retention>
    <l31485a79714489ba1e137a3446044a9 xmlns="fc73922b-ee12-4d47-9fe9-79c993e89b0c">
      <Terms xmlns="http://schemas.microsoft.com/office/infopath/2007/PartnerControls">
        <TermInfo xmlns="http://schemas.microsoft.com/office/infopath/2007/PartnerControls">
          <TermName xmlns="http://schemas.microsoft.com/office/infopath/2007/PartnerControls">Core Guidance</TermName>
          <TermId xmlns="http://schemas.microsoft.com/office/infopath/2007/PartnerControls">5beaa459-658f-43b2-ad2b-75b10bdd03f6</TermId>
        </TermInfo>
      </Terms>
    </l31485a79714489ba1e137a3446044a9>
    <ArticleName xmlns="fc73922b-ee12-4d47-9fe9-79c993e89b0c" xsi:nil="true"/>
    <Original_x0020_Creator xmlns="493acf16-e4f6-4c9b-a835-13355f79d791">Lindsey Pack</Original_x0020_Creator>
    <nc1286104a3a4088847700fe2f03ac10 xmlns="fc73922b-ee12-4d47-9fe9-79c993e89b0c">
      <Terms xmlns="http://schemas.microsoft.com/office/infopath/2007/PartnerControls">
        <TermInfo xmlns="http://schemas.microsoft.com/office/infopath/2007/PartnerControls">
          <TermName xmlns="http://schemas.microsoft.com/office/infopath/2007/PartnerControls">RO</TermName>
          <TermId xmlns="http://schemas.microsoft.com/office/infopath/2007/PartnerControls">9ab7a96e-a7bd-4c42-99d8-e2b2fe25086a</TermId>
        </TermInfo>
        <TermInfo xmlns="http://schemas.microsoft.com/office/infopath/2007/PartnerControls">
          <TermName xmlns="http://schemas.microsoft.com/office/infopath/2007/PartnerControls">Candidate and Agent</TermName>
          <TermId xmlns="http://schemas.microsoft.com/office/infopath/2007/PartnerControls">2bdd1eb5-a55b-47e2-afb2-f95df0e30b90</TermId>
        </TermInfo>
      </Terms>
    </nc1286104a3a4088847700fe2f03ac10>
    <_dlc_DocId xmlns="fc73922b-ee12-4d47-9fe9-79c993e89b0c">ECHGU-1236231365-6900</_dlc_DocId>
    <_dlc_DocIdUrl xmlns="fc73922b-ee12-4d47-9fe9-79c993e89b0c">
      <Url>https://electoralcommissionorguk.sharepoint.com/teams/CT_EAG/_layouts/15/DocIdRedir.aspx?ID=ECHGU-1236231365-6900</Url>
      <Description>ECHGU-1236231365-6900</Description>
    </_dlc_DocIdUrl>
  </documentManagement>
</p:properties>
</file>

<file path=customXml/item3.xml><?xml version="1.0" encoding="utf-8"?>
<LongProperties xmlns="http://schemas.microsoft.com/office/2006/metadata/longProperties">
  <LongProp xmlns="" name="TaxCatchAll"><![CDATA[16;#National Assembly for Wales elections|1af14d39-0000-4590-8c9e-7c51fc22d25e;#143;#National Assembly for Wales|28a21f34-e174-483e-bbd1-22c5147b2871;#170;#2000|8f8920bb-98fb-443d-994e-4d10ba123814;#152;#May 2016|f88888ee-dc82-4b98-927d-c2ad831c4c71;#135;#Candidate and Agent|2bdd1eb5-a55b-47e2-afb2-f95df0e30b90;#52;#All staff|1a1e0e6e-8d96-4235-ac5f-9f1dcc3600b0;#55;#Official|77462fb2-11a1-4cd5-8628-4e6081b9477e;#139;#Wales|067e2ff8-581f-4d30-81c0-e3b3fe8fc8a2;#53;#UK wide|6834a7d2-fb91-47b3-99a3-3181df52306f;#137;#Core Guidance|5beaa459-658f-43b2-ad2b-75b10bdd03f6;#136;#RO|9ab7a96e-a7bd-4c42-99d8-e2b2fe25086a]]></LongProp>
</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Guidance (EA)" ma:contentTypeID="0x010100AF3E272AA106CD4B8F8855EAE1DE43E30B01001BC1E6EA59883345AF1174D756CA94C5" ma:contentTypeVersion="47" ma:contentTypeDescription="For all EA Guidance" ma:contentTypeScope="" ma:versionID="2d71eeb3b46e3631336b95209711c9b7">
  <xsd:schema xmlns:xsd="http://www.w3.org/2001/XMLSchema" xmlns:xs="http://www.w3.org/2001/XMLSchema" xmlns:p="http://schemas.microsoft.com/office/2006/metadata/properties" xmlns:ns2="493acf16-e4f6-4c9b-a835-13355f79d791" xmlns:ns3="fc73922b-ee12-4d47-9fe9-79c993e89b0c" targetNamespace="http://schemas.microsoft.com/office/2006/metadata/properties" ma:root="true" ma:fieldsID="a67e779a876e6cf80f550a89ddc65a4d" ns2:_="" ns3:_="">
    <xsd:import namespace="493acf16-e4f6-4c9b-a835-13355f79d791"/>
    <xsd:import namespace="fc73922b-ee12-4d47-9fe9-79c993e89b0c"/>
    <xsd:element name="properties">
      <xsd:complexType>
        <xsd:sequence>
          <xsd:element name="documentManagement">
            <xsd:complexType>
              <xsd:all>
                <xsd:element ref="ns3:Language_x0020__x0028_EA_x0029_"/>
                <xsd:element ref="ns3:Owner" minOccurs="0"/>
                <xsd:element ref="ns3:ArticleName" minOccurs="0"/>
                <xsd:element ref="ns3:TaxCatchAll" minOccurs="0"/>
                <xsd:element ref="ns2:Original_x0020_Modified_x0020_By" minOccurs="0"/>
                <xsd:element ref="ns2:Original_x0020_Creator" minOccurs="0"/>
                <xsd:element ref="ns3:Retention" minOccurs="0"/>
                <xsd:element ref="ns3:j5093c87c62f4e2ea96105d295eed61a" minOccurs="0"/>
                <xsd:element ref="ns3:TaxCatchAllLabel" minOccurs="0"/>
                <xsd:element ref="ns3:k8d136f7c151492e9a8c9a3ff7eb0306" minOccurs="0"/>
                <xsd:element ref="ns3:o4f6c70134b64a99b8a9c18b6cabc6d3" minOccurs="0"/>
                <xsd:element ref="ns3:b78556a5ab004a83993a9660bce6152c" minOccurs="0"/>
                <xsd:element ref="ns3:b9ca678d06974d1b9a589aa70f41520a" minOccurs="0"/>
                <xsd:element ref="ns3:j4f12893337a4eac9e2d2c696f543b80" minOccurs="0"/>
                <xsd:element ref="ns3:nc1286104a3a4088847700fe2f03ac10" minOccurs="0"/>
                <xsd:element ref="ns3:p66823bc255a48c5b1111b08c7c3cd3f" minOccurs="0"/>
                <xsd:element ref="ns3:je831b0ab68147b593f643c3e92cd3da" minOccurs="0"/>
                <xsd:element ref="ns3:l31485a79714489ba1e137a3446044a9" minOccurs="0"/>
                <xsd:element ref="ns3:_dlc_DocId" minOccurs="0"/>
                <xsd:element ref="ns3:_dlc_DocIdUrl" minOccurs="0"/>
                <xsd:element ref="ns3:_dlc_DocIdPersistId"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20" nillable="true" ma:displayName="Original Modified By" ma:hidden="true" ma:internalName="Original_x0020_Modified_x0020_By" ma:readOnly="false">
      <xsd:simpleType>
        <xsd:restriction base="dms:Text"/>
      </xsd:simpleType>
    </xsd:element>
    <xsd:element name="Original_x0020_Creator" ma:index="22" nillable="true" ma:displayName="Original Creator" ma:hidden="true" ma:internalName="Original_x0020_Creator" ma:readOnly="false">
      <xsd:simpleType>
        <xsd:restriction base="dms:Text"/>
      </xsd:simpleType>
    </xsd:element>
    <xsd:element name="MediaServiceMetadata" ma:index="39" nillable="true" ma:displayName="MediaServiceMetadata" ma:hidden="true" ma:internalName="MediaServiceMetadata" ma:readOnly="true">
      <xsd:simpleType>
        <xsd:restriction base="dms:Note"/>
      </xsd:simpleType>
    </xsd:element>
    <xsd:element name="MediaServiceFastMetadata" ma:index="40" nillable="true" ma:displayName="MediaServiceFastMetadata" ma:hidden="true" ma:internalName="MediaServiceFastMetadata"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7c0fde62-7cba-4014-acb1-76457a673074"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hidden="true" ma:indexed="true" ma:internalName="MediaServiceDateTaken"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GenerationTime" ma:index="46" nillable="true" ma:displayName="MediaServiceGenerationTime" ma:hidden="true" ma:internalName="MediaServiceGenerationTime" ma:readOnly="true">
      <xsd:simpleType>
        <xsd:restriction base="dms:Text"/>
      </xsd:simpleType>
    </xsd:element>
    <xsd:element name="MediaServiceEventHashCode" ma:index="47" nillable="true" ma:displayName="MediaServiceEventHashCode" ma:hidden="true" ma:internalName="MediaServiceEventHashCode" ma:readOnly="true">
      <xsd:simpleType>
        <xsd:restriction base="dms:Text"/>
      </xsd:simpleType>
    </xsd:element>
    <xsd:element name="MediaServiceSearchProperties" ma:index="5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Language_x0020__x0028_EA_x0029_" ma:index="6" ma:displayName="Language (EA)" ma:default="English" ma:format="Dropdown" ma:internalName="Language_x0020__x0028_EA_x0029_" ma:readOnly="false">
      <xsd:simpleType>
        <xsd:restriction base="dms:Choice">
          <xsd:enumeration value="English"/>
          <xsd:enumeration value="Welsh"/>
          <xsd:enumeration value="Bi-lingual"/>
        </xsd:restriction>
      </xsd:simpleType>
    </xsd:element>
    <xsd:element name="Owner" ma:index="7"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Retention" ma:index="24" nillable="true" ma:displayName="Retention" ma:default="7 years" ma:format="Dropdown" ma:hidden="true"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j5093c87c62f4e2ea96105d295eed61a" ma:index="25" nillable="true"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6"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7"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8"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9"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30" nillable="true"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31"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nc1286104a3a4088847700fe2f03ac10" ma:index="32" ma:taxonomy="true" ma:internalName="nc1286104a3a4088847700fe2f03ac10" ma:taxonomyFieldName="Audience_x0020__x0028_EA_x0029_" ma:displayName="Audience (EA)" ma:readOnly="false" ma:fieldId="{7c128610-4a3a-4088-8477-00fe2f03ac10}" ma:taxonomyMulti="true" ma:sspId="7c0fde62-7cba-4014-acb1-76457a673074" ma:termSetId="22883ab1-20fa-409f-82a0-6cdff8d70e8a" ma:anchorId="5d5bd0c3-7875-465b-aaa0-f3c8899b7cc0" ma:open="false" ma:isKeyword="false">
      <xsd:complexType>
        <xsd:sequence>
          <xsd:element ref="pc:Terms" minOccurs="0" maxOccurs="1"/>
        </xsd:sequence>
      </xsd:complexType>
    </xsd:element>
    <xsd:element name="p66823bc255a48c5b1111b08c7c3cd3f" ma:index="33" ma:taxonomy="true" ma:internalName="p66823bc255a48c5b1111b08c7c3cd3f" ma:taxonomyFieldName="Event_x0020__x0028_EA_x0029_" ma:displayName="Event (EA)" ma:readOnly="false" ma:fieldId="{966823bc-255a-48c5-b111-1b08c7c3cd3f}" ma:taxonomyMulti="true" ma:sspId="7c0fde62-7cba-4014-acb1-76457a673074" ma:termSetId="22883ab1-20fa-409f-82a0-6cdff8d70e8a" ma:anchorId="048ff262-93eb-4a22-8161-7af91aebadd7" ma:open="false" ma:isKeyword="false">
      <xsd:complexType>
        <xsd:sequence>
          <xsd:element ref="pc:Terms" minOccurs="0" maxOccurs="1"/>
        </xsd:sequence>
      </xsd:complexType>
    </xsd:element>
    <xsd:element name="je831b0ab68147b593f643c3e92cd3da" ma:index="34" ma:taxonomy="true" ma:internalName="je831b0ab68147b593f643c3e92cd3da" ma:taxonomyFieldName="Area_x0020__x0028_EA_x0029_" ma:displayName="Area (EA)" ma:readOnly="false" ma:fieldId="{3e831b0a-b681-47b5-93f6-43c3e92cd3da}" ma:taxonomyMulti="true" ma:sspId="7c0fde62-7cba-4014-acb1-76457a673074" ma:termSetId="22883ab1-20fa-409f-82a0-6cdff8d70e8a" ma:anchorId="b01feb59-ce96-4bd5-a292-147479242a05" ma:open="false" ma:isKeyword="false">
      <xsd:complexType>
        <xsd:sequence>
          <xsd:element ref="pc:Terms" minOccurs="0" maxOccurs="1"/>
        </xsd:sequence>
      </xsd:complexType>
    </xsd:element>
    <xsd:element name="l31485a79714489ba1e137a3446044a9" ma:index="35" ma:taxonomy="true" ma:internalName="l31485a79714489ba1e137a3446044a9" ma:taxonomyFieldName="Guidance_x0020_type_x0020__x0028_EA_x0029_" ma:displayName="Guidance type (EA)" ma:indexed="true" ma:readOnly="false" ma:fieldId="{531485a7-9714-489b-a1e1-37a3446044a9}" ma:sspId="7c0fde62-7cba-4014-acb1-76457a673074" ma:termSetId="22883ab1-20fa-409f-82a0-6cdff8d70e8a" ma:anchorId="5db1a8b8-4c6c-44c9-aa98-67114c5e6289" ma:open="true" ma:isKeyword="false">
      <xsd:complexType>
        <xsd:sequence>
          <xsd:element ref="pc:Terms" minOccurs="0" maxOccurs="1"/>
        </xsd:sequence>
      </xsd:complexType>
    </xsd:element>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false">
      <xsd:simpleType>
        <xsd:restriction base="dms:Boolean"/>
      </xsd:simpleType>
    </xsd:element>
    <xsd:element name="SharedWithUsers" ma:index="4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EC23AD1-1CCA-4B78-8957-FCFF7C947718}">
  <ds:schemaRefs>
    <ds:schemaRef ds:uri="http://schemas.microsoft.com/sharepoint/events"/>
  </ds:schemaRefs>
</ds:datastoreItem>
</file>

<file path=customXml/itemProps2.xml><?xml version="1.0" encoding="utf-8"?>
<ds:datastoreItem xmlns:ds="http://schemas.openxmlformats.org/officeDocument/2006/customXml" ds:itemID="{2D6CB0AB-4C6B-4B09-9721-57099C22AEB4}">
  <ds:schemaRefs>
    <ds:schemaRef ds:uri="http://purl.org/dc/terms/"/>
    <ds:schemaRef ds:uri="fc73922b-ee12-4d47-9fe9-79c993e89b0c"/>
    <ds:schemaRef ds:uri="http://schemas.microsoft.com/office/2006/metadata/properties"/>
    <ds:schemaRef ds:uri="http://purl.org/dc/dcmitype/"/>
    <ds:schemaRef ds:uri="http://www.w3.org/XML/1998/namespace"/>
    <ds:schemaRef ds:uri="http://purl.org/dc/elements/1.1/"/>
    <ds:schemaRef ds:uri="http://schemas.microsoft.com/office/2006/documentManagement/types"/>
    <ds:schemaRef ds:uri="493acf16-e4f6-4c9b-a835-13355f79d791"/>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44281B29-2543-4617-9E60-10C1B5AA661F}">
  <ds:schemaRefs>
    <ds:schemaRef ds:uri=""/>
    <ds:schemaRef ds:uri="http://schemas.microsoft.com/office/2006/metadata/longProperties"/>
  </ds:schemaRefs>
</ds:datastoreItem>
</file>

<file path=customXml/itemProps4.xml><?xml version="1.0" encoding="utf-8"?>
<ds:datastoreItem xmlns:ds="http://schemas.openxmlformats.org/officeDocument/2006/customXml" ds:itemID="{191F230E-25AF-417B-853F-862AE1F32E1E}">
  <ds:schemaRefs>
    <ds:schemaRef ds:uri="http://schemas.microsoft.com/sharepoint/v3/contenttype/forms"/>
  </ds:schemaRefs>
</ds:datastoreItem>
</file>

<file path=customXml/itemProps5.xml><?xml version="1.0" encoding="utf-8"?>
<ds:datastoreItem xmlns:ds="http://schemas.openxmlformats.org/officeDocument/2006/customXml" ds:itemID="{04E68BBB-2D7C-498C-AB06-203FEB5C46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3acf16-e4f6-4c9b-a835-13355f79d791"/>
    <ds:schemaRef ds:uri="fc73922b-ee12-4d47-9fe9-79c993e89b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EC_Powerpoint</Template>
  <TotalTime>765</TotalTime>
  <Words>7891</Words>
  <Application>Microsoft Office PowerPoint</Application>
  <PresentationFormat>On-screen Show (4:3)</PresentationFormat>
  <Paragraphs>601</Paragraphs>
  <Slides>51</Slides>
  <Notes>51</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51</vt:i4>
      </vt:variant>
    </vt:vector>
  </HeadingPairs>
  <TitlesOfParts>
    <vt:vector size="62" baseType="lpstr">
      <vt:lpstr>Arial</vt:lpstr>
      <vt:lpstr>Calibri</vt:lpstr>
      <vt:lpstr>Times</vt:lpstr>
      <vt:lpstr>Times New Roman</vt:lpstr>
      <vt:lpstr>Wingdings</vt:lpstr>
      <vt:lpstr>EC_Powerpoint</vt:lpstr>
      <vt:lpstr>1_EC_Powerpoint</vt:lpstr>
      <vt:lpstr>3_EC_Powerpoint</vt:lpstr>
      <vt:lpstr>4_EC_Powerpoint</vt:lpstr>
      <vt:lpstr>5_EC_Powerpoint</vt:lpstr>
      <vt:lpstr>6_EC_Powerpoint</vt:lpstr>
      <vt:lpstr>Rhestrau pleidiau, ymgeiswyr unigol ac asiantiaid yn etholiad y Senedd</vt:lpstr>
      <vt:lpstr>Pynciau  </vt:lpstr>
      <vt:lpstr>Pwy yw pwy</vt:lpstr>
      <vt:lpstr>Amserlen etholiadol</vt:lpstr>
      <vt:lpstr>Amserlen etholiadol (parhad)</vt:lpstr>
      <vt:lpstr>Cymwysterau</vt:lpstr>
      <vt:lpstr>Anghymwysiadau </vt:lpstr>
      <vt:lpstr>Anghymwysiadau (parhad)</vt:lpstr>
      <vt:lpstr>Enwebiadau – Ymgeiswyr rhestr plaid </vt:lpstr>
      <vt:lpstr>Yr ernes –  rhestr plaid </vt:lpstr>
      <vt:lpstr>Enwebiadau – Ymgeiswyr unigol </vt:lpstr>
      <vt:lpstr>Yr ernes – Ymgeiswyr unigol </vt:lpstr>
      <vt:lpstr>Cwblhau papurau enwebu</vt:lpstr>
      <vt:lpstr>Cyflwyno enwebiadau yn electronig</vt:lpstr>
      <vt:lpstr>Defnyddiwch y sleid dim ond os yw'n berthnasol     Cyflwyno enwebiadau yn electronig</vt:lpstr>
      <vt:lpstr>Ffurflen enwebu – rhestrau pleidiau </vt:lpstr>
      <vt:lpstr>Ffurflen enwebu – rhestrau pleidiau   (parhad)</vt:lpstr>
      <vt:lpstr>Tystysgrif awdurdodi</vt:lpstr>
      <vt:lpstr>Ceisiadau am arwyddluniau gan ymgeiswyr pleidiau</vt:lpstr>
      <vt:lpstr>Ffurflen enwebu – ymgeiswyr unigol</vt:lpstr>
      <vt:lpstr>Ffurflen cyfeiriad cartref </vt:lpstr>
      <vt:lpstr>Ffurflen cydsyniad ag enwebiad</vt:lpstr>
      <vt:lpstr>Cydsynio ag enwebiad</vt:lpstr>
      <vt:lpstr>Datganiad o aelodaeth plaid    </vt:lpstr>
      <vt:lpstr>Asiant etholiadol</vt:lpstr>
      <vt:lpstr>Asiant etholiadol cyfeiriad swyddfa</vt:lpstr>
      <vt:lpstr>Is-asiantiaid, asiantiaid pleidleisio ac asiantiaid cyfrif</vt:lpstr>
      <vt:lpstr>Asiantiaid pleidleisiau post</vt:lpstr>
      <vt:lpstr>Platfform gwybodaeth etholiadau yng Nghymru</vt:lpstr>
      <vt:lpstr>Rhadbost – post ymgeiswyr </vt:lpstr>
      <vt:lpstr>Mynediad i'r gofrestr etholiadol / rhestr o bleidleiswyr absennol </vt:lpstr>
      <vt:lpstr>Gweld y gofrestr etholiadol / rhestrau o bleidleiswyr absennol  </vt:lpstr>
      <vt:lpstr>Cofrestru </vt:lpstr>
      <vt:lpstr>Cofrestru (parhad)</vt:lpstr>
      <vt:lpstr>Pleidleisio absennol</vt:lpstr>
      <vt:lpstr>Gair i gall wrth ymgyrchu</vt:lpstr>
      <vt:lpstr>Cod ymddygiad ar gyfer ymgyrchwyr</vt:lpstr>
      <vt:lpstr>Cod ymddygiad ar gyfer ymgyrchwyr (parhad)</vt:lpstr>
      <vt:lpstr>Diwrnod pleidleisio</vt:lpstr>
      <vt:lpstr>Cyfri'r pleidleisiau</vt:lpstr>
      <vt:lpstr>Dyrannu seddi</vt:lpstr>
      <vt:lpstr>Problemau gwariant</vt:lpstr>
      <vt:lpstr>Gwariant etholiadol</vt:lpstr>
      <vt:lpstr>Gwariant etholiadol</vt:lpstr>
      <vt:lpstr>Gwariant etholiadol</vt:lpstr>
      <vt:lpstr>Terfynau gwariant</vt:lpstr>
      <vt:lpstr>Cofnodion gwariant</vt:lpstr>
      <vt:lpstr>Cyswllt</vt:lpstr>
      <vt:lpstr>Manylion cyswllt</vt:lpstr>
      <vt:lpstr>Cwestiynau</vt:lpstr>
      <vt:lpstr>Diolch</vt:lpstr>
    </vt:vector>
  </TitlesOfParts>
  <Manager/>
  <Company>The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NAW Briefing for candidates and agents - regional</dc:title>
  <dc:subject/>
  <dc:creator>sseavers</dc:creator>
  <cp:keywords/>
  <dc:description/>
  <cp:lastModifiedBy>Ross Jones</cp:lastModifiedBy>
  <cp:revision>8</cp:revision>
  <cp:lastPrinted>2016-02-12T10:00:14Z</cp:lastPrinted>
  <dcterms:created xsi:type="dcterms:W3CDTF">2007-10-15T07:11:27Z</dcterms:created>
  <dcterms:modified xsi:type="dcterms:W3CDTF">2026-01-20T13:43:56Z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ECHGU-1236231365-6147</vt:lpwstr>
  </property>
  <property fmtid="{D5CDD505-2E9C-101B-9397-08002B2CF9AE}" pid="3" name="_dlc_DocIdItemGuid">
    <vt:lpwstr>515ff4c9-7338-4cdc-a426-95cebc5e58e3</vt:lpwstr>
  </property>
  <property fmtid="{D5CDD505-2E9C-101B-9397-08002B2CF9AE}" pid="4" name="_dlc_DocIdPersistId">
    <vt:lpwstr/>
  </property>
  <property fmtid="{D5CDD505-2E9C-101B-9397-08002B2CF9AE}" pid="5" name="_dlc_DocIdUrl">
    <vt:lpwstr>https://electoralcommissionorguk.sharepoint.com/teams/CT_EAG/_layouts/15/DocIdRedir.aspx?ID=ECHGU-1236231365-6147, ECHGU-1236231365-6147</vt:lpwstr>
  </property>
  <property fmtid="{D5CDD505-2E9C-101B-9397-08002B2CF9AE}" pid="6" name="ApprovingBody">
    <vt:lpwstr/>
  </property>
  <property fmtid="{D5CDD505-2E9C-101B-9397-08002B2CF9AE}" pid="7" name="Area (EA)">
    <vt:lpwstr>139;#Wales|067e2ff8-581f-4d30-81c0-e3b3fe8fc8a2</vt:lpwstr>
  </property>
  <property fmtid="{D5CDD505-2E9C-101B-9397-08002B2CF9AE}" pid="8" name="ArticleName">
    <vt:lpwstr/>
  </property>
  <property fmtid="{D5CDD505-2E9C-101B-9397-08002B2CF9AE}" pid="9" name="Audience (EA)">
    <vt:lpwstr>136;#RO|9ab7a96e-a7bd-4c42-99d8-e2b2fe25086a;#135;#Candidate and Agent|2bdd1eb5-a55b-47e2-afb2-f95df0e30b90</vt:lpwstr>
  </property>
  <property fmtid="{D5CDD505-2E9C-101B-9397-08002B2CF9AE}" pid="10" name="Audience1">
    <vt:lpwstr>52;#All staff|1a1e0e6e-8d96-4235-ac5f-9f1dcc3600b0</vt:lpwstr>
  </property>
  <property fmtid="{D5CDD505-2E9C-101B-9397-08002B2CF9AE}" pid="11" name="b78556a5ab004a83993a9660bce6152c">
    <vt:lpwstr>All staff|1a1e0e6e-8d96-4235-ac5f-9f1dcc3600b0</vt:lpwstr>
  </property>
  <property fmtid="{D5CDD505-2E9C-101B-9397-08002B2CF9AE}" pid="12" name="b9ca678d06974d1b9a589aa70f41520a">
    <vt:lpwstr>UK wide|6834a7d2-fb91-47b3-99a3-3181df52306f</vt:lpwstr>
  </property>
  <property fmtid="{D5CDD505-2E9C-101B-9397-08002B2CF9AE}" pid="13" name="Calendar Year">
    <vt:lpwstr>170;#2000|8f8920bb-98fb-443d-994e-4d10ba123814</vt:lpwstr>
  </property>
  <property fmtid="{D5CDD505-2E9C-101B-9397-08002B2CF9AE}" pid="14" name="Calendar_x0020_Year">
    <vt:lpwstr>170;#2000|8f8920bb-98fb-443d-994e-4d10ba123814</vt:lpwstr>
  </property>
  <property fmtid="{D5CDD505-2E9C-101B-9397-08002B2CF9AE}" pid="15" name="Category">
    <vt:lpwstr>703;#WS3 - Guidance and supporting resources for ROs and RROs|efeb66b1-3e40-4edf-9862-f1ba72bc4ddd</vt:lpwstr>
  </property>
  <property fmtid="{D5CDD505-2E9C-101B-9397-08002B2CF9AE}" pid="16" name="ContractRef">
    <vt:lpwstr/>
  </property>
  <property fmtid="{D5CDD505-2E9C-101B-9397-08002B2CF9AE}" pid="17" name="Countries">
    <vt:lpwstr>53;#UK wide|6834a7d2-fb91-47b3-99a3-3181df52306f</vt:lpwstr>
  </property>
  <property fmtid="{D5CDD505-2E9C-101B-9397-08002B2CF9AE}" pid="18" name="d7e05c9ad6914a3c91fc7c6d52d321c1">
    <vt:lpwstr/>
  </property>
  <property fmtid="{D5CDD505-2E9C-101B-9397-08002B2CF9AE}" pid="19" name="display_urn:schemas-microsoft-com:office:office#Author">
    <vt:lpwstr>Joanne Nelson</vt:lpwstr>
  </property>
  <property fmtid="{D5CDD505-2E9C-101B-9397-08002B2CF9AE}" pid="20" name="display_urn:schemas-microsoft-com:office:office#Editor">
    <vt:lpwstr>T1-Linkfixer</vt:lpwstr>
  </property>
  <property fmtid="{D5CDD505-2E9C-101B-9397-08002B2CF9AE}" pid="21" name="display_urn:schemas-microsoft-com:office:office#Owner">
    <vt:lpwstr>Lindsey Pack</vt:lpwstr>
  </property>
  <property fmtid="{D5CDD505-2E9C-101B-9397-08002B2CF9AE}" pid="22" name="DocumentOwner">
    <vt:lpwstr/>
  </property>
  <property fmtid="{D5CDD505-2E9C-101B-9397-08002B2CF9AE}" pid="23" name="ECSubject">
    <vt:lpwstr>16;#National Assembly for Wales elections|1af14d39-0000-4590-8c9e-7c51fc22d25e</vt:lpwstr>
  </property>
  <property fmtid="{D5CDD505-2E9C-101B-9397-08002B2CF9AE}" pid="24" name="Event (EA)">
    <vt:lpwstr>143;#National Assembly for Wales|28a21f34-e174-483e-bbd1-22c5147b2871</vt:lpwstr>
  </property>
  <property fmtid="{D5CDD505-2E9C-101B-9397-08002B2CF9AE}" pid="25" name="Financial year">
    <vt:lpwstr/>
  </property>
  <property fmtid="{D5CDD505-2E9C-101B-9397-08002B2CF9AE}" pid="26" name="g366b8ad4afe45129dc5ea82697c41ba">
    <vt:lpwstr/>
  </property>
  <property fmtid="{D5CDD505-2E9C-101B-9397-08002B2CF9AE}" pid="27" name="GPMS marking">
    <vt:lpwstr>55;#Official|77462fb2-11a1-4cd5-8628-4e6081b9477e</vt:lpwstr>
  </property>
  <property fmtid="{D5CDD505-2E9C-101B-9397-08002B2CF9AE}" pid="28" name="GPMS_x0020_marking">
    <vt:lpwstr>55;#Official|77462fb2-11a1-4cd5-8628-4e6081b9477e</vt:lpwstr>
  </property>
  <property fmtid="{D5CDD505-2E9C-101B-9397-08002B2CF9AE}" pid="29" name="Guidance type (EA)">
    <vt:lpwstr>137;#Core Guidance|5beaa459-658f-43b2-ad2b-75b10bdd03f6</vt:lpwstr>
  </property>
  <property fmtid="{D5CDD505-2E9C-101B-9397-08002B2CF9AE}" pid="30" name="h6fb27d4aac1450da7417332cd6c7000">
    <vt:lpwstr>WS3 - Guidance and supporting resources for ROs and RROs|efeb66b1-3e40-4edf-9862-f1ba72bc4ddd</vt:lpwstr>
  </property>
  <property fmtid="{D5CDD505-2E9C-101B-9397-08002B2CF9AE}" pid="31" name="i1810b1101b44b14bbc21f09779139fa">
    <vt:lpwstr/>
  </property>
  <property fmtid="{D5CDD505-2E9C-101B-9397-08002B2CF9AE}" pid="32" name="InvoiceNo">
    <vt:lpwstr/>
  </property>
  <property fmtid="{D5CDD505-2E9C-101B-9397-08002B2CF9AE}" pid="33" name="j4f12893337a4eac9e2d2c696f543b80">
    <vt:lpwstr/>
  </property>
  <property fmtid="{D5CDD505-2E9C-101B-9397-08002B2CF9AE}" pid="34" name="j5093c87c62f4e2ea96105d295eed61a">
    <vt:lpwstr>Official|77462fb2-11a1-4cd5-8628-4e6081b9477e</vt:lpwstr>
  </property>
  <property fmtid="{D5CDD505-2E9C-101B-9397-08002B2CF9AE}" pid="35" name="je831b0ab68147b593f643c3e92cd3da">
    <vt:lpwstr>Wales|067e2ff8-581f-4d30-81c0-e3b3fe8fc8a2</vt:lpwstr>
  </property>
  <property fmtid="{D5CDD505-2E9C-101B-9397-08002B2CF9AE}" pid="36" name="k8d136f7c151492e9a8c9a3ff7eb0306">
    <vt:lpwstr>National Assembly for Wales elections|1af14d39-0000-4590-8c9e-7c51fc22d25e</vt:lpwstr>
  </property>
  <property fmtid="{D5CDD505-2E9C-101B-9397-08002B2CF9AE}" pid="37" name="l31485a79714489ba1e137a3446044a9">
    <vt:lpwstr>Core Guidance|5beaa459-658f-43b2-ad2b-75b10bdd03f6</vt:lpwstr>
  </property>
  <property fmtid="{D5CDD505-2E9C-101B-9397-08002B2CF9AE}" pid="38" name="Language (EA)">
    <vt:lpwstr>English</vt:lpwstr>
  </property>
  <property fmtid="{D5CDD505-2E9C-101B-9397-08002B2CF9AE}" pid="39" name="LINKTEK-CHUNK-1">
    <vt:lpwstr>010021{"F":2,"I":"B2CF-1390-38F7-4E69"}</vt:lpwstr>
  </property>
  <property fmtid="{D5CDD505-2E9C-101B-9397-08002B2CF9AE}" pid="40" name="Month">
    <vt:lpwstr/>
  </property>
  <property fmtid="{D5CDD505-2E9C-101B-9397-08002B2CF9AE}" pid="41" name="n1c1b04c02ef414ba7cc6e68c55f9e2a">
    <vt:lpwstr>WS3 - Returning officer delivery|4f69987c-b2ff-4198-93e6-f041bb695c6e</vt:lpwstr>
  </property>
  <property fmtid="{D5CDD505-2E9C-101B-9397-08002B2CF9AE}" pid="42" name="nc1286104a3a4088847700fe2f03ac10">
    <vt:lpwstr>RO|9ab7a96e-a7bd-4c42-99d8-e2b2fe25086a;Candidate and Agent|2bdd1eb5-a55b-47e2-afb2-f95df0e30b90</vt:lpwstr>
  </property>
  <property fmtid="{D5CDD505-2E9C-101B-9397-08002B2CF9AE}" pid="43" name="o4f6c70134b64a99b8a9c18b6cabc6d3">
    <vt:lpwstr>2000|8f8920bb-98fb-443d-994e-4d10ba123814</vt:lpwstr>
  </property>
  <property fmtid="{D5CDD505-2E9C-101B-9397-08002B2CF9AE}" pid="44" name="Original Creator">
    <vt:lpwstr>Lindsey Pack</vt:lpwstr>
  </property>
  <property fmtid="{D5CDD505-2E9C-101B-9397-08002B2CF9AE}" pid="45" name="Original Modified By">
    <vt:lpwstr>Lizzie Tovey</vt:lpwstr>
  </property>
  <property fmtid="{D5CDD505-2E9C-101B-9397-08002B2CF9AE}" pid="46" name="Owner">
    <vt:lpwstr/>
  </property>
  <property fmtid="{D5CDD505-2E9C-101B-9397-08002B2CF9AE}" pid="47" name="p66823bc255a48c5b1111b08c7c3cd3f">
    <vt:lpwstr>National Assembly for Wales|28a21f34-e174-483e-bbd1-22c5147b2871</vt:lpwstr>
  </property>
  <property fmtid="{D5CDD505-2E9C-101B-9397-08002B2CF9AE}" pid="48" name="PeriodOfReview">
    <vt:lpwstr/>
  </property>
  <property fmtid="{D5CDD505-2E9C-101B-9397-08002B2CF9AE}" pid="49" name="pf1c3e1bd69e4157938b459bbd5820b8">
    <vt:lpwstr>May 2016|f88888ee-dc82-4b98-927d-c2ad831c4c71</vt:lpwstr>
  </property>
  <property fmtid="{D5CDD505-2E9C-101B-9397-08002B2CF9AE}" pid="50" name="PONo">
    <vt:lpwstr/>
  </property>
  <property fmtid="{D5CDD505-2E9C-101B-9397-08002B2CF9AE}" pid="51" name="PPM Name">
    <vt:lpwstr>152;#May 2016|f88888ee-dc82-4b98-927d-c2ad831c4c71</vt:lpwstr>
  </property>
  <property fmtid="{D5CDD505-2E9C-101B-9397-08002B2CF9AE}" pid="52" name="PPM Stage">
    <vt:lpwstr/>
  </property>
  <property fmtid="{D5CDD505-2E9C-101B-9397-08002B2CF9AE}" pid="53" name="PPM_x0020_Name">
    <vt:lpwstr>152;#May 2016|f88888ee-dc82-4b98-927d-c2ad831c4c71</vt:lpwstr>
  </property>
  <property fmtid="{D5CDD505-2E9C-101B-9397-08002B2CF9AE}" pid="54" name="ProjectPhase">
    <vt:lpwstr/>
  </property>
  <property fmtid="{D5CDD505-2E9C-101B-9397-08002B2CF9AE}" pid="55" name="ProtectiveMarking">
    <vt:lpwstr/>
  </property>
  <property fmtid="{D5CDD505-2E9C-101B-9397-08002B2CF9AE}" pid="56" name="Published to website">
    <vt:lpwstr>;#Yes;#</vt:lpwstr>
  </property>
  <property fmtid="{D5CDD505-2E9C-101B-9397-08002B2CF9AE}" pid="57" name="Retention">
    <vt:lpwstr>7 years</vt:lpwstr>
  </property>
  <property fmtid="{D5CDD505-2E9C-101B-9397-08002B2CF9AE}" pid="58" name="Supplier">
    <vt:lpwstr/>
  </property>
  <property fmtid="{D5CDD505-2E9C-101B-9397-08002B2CF9AE}" pid="59" name="TaxCatchAll">
    <vt:lpwstr>16;#National Assembly for Wales elections|1af14d39-0000-4590-8c9e-7c51fc22d25e;#143;#National Assembly for Wales|28a21f34-e174-483e-bbd1-22c5147b2871;#170;#2000|8f8920bb-98fb-443d-994e-4d10ba123814;#152;#May 2016|f88888ee-dc82-4b98-927d-c2ad831c4c71;#135;</vt:lpwstr>
  </property>
  <property fmtid="{D5CDD505-2E9C-101B-9397-08002B2CF9AE}" pid="60" name="TaxKeyword">
    <vt:lpwstr/>
  </property>
  <property fmtid="{D5CDD505-2E9C-101B-9397-08002B2CF9AE}" pid="61" name="TaxKeywordTaxHTField">
    <vt:lpwstr/>
  </property>
  <property fmtid="{D5CDD505-2E9C-101B-9397-08002B2CF9AE}" pid="62" name="Work stream">
    <vt:lpwstr>789;#WS3 - Returning officer delivery|4f69987c-b2ff-4198-93e6-f041bb695c6e</vt:lpwstr>
  </property>
  <property fmtid="{D5CDD505-2E9C-101B-9397-08002B2CF9AE}" pid="63" name="Work_x0020_stream">
    <vt:lpwstr>789;#WS3 - Returning officer delivery|4f69987c-b2ff-4198-93e6-f041bb695c6e</vt:lpwstr>
  </property>
  <property fmtid="{D5CDD505-2E9C-101B-9397-08002B2CF9AE}" pid="64" name="NextReviewDate ">
    <vt:lpwstr/>
  </property>
  <property fmtid="{D5CDD505-2E9C-101B-9397-08002B2CF9AE}" pid="65" name="DateOfIssue">
    <vt:lpwstr/>
  </property>
  <property fmtid="{D5CDD505-2E9C-101B-9397-08002B2CF9AE}" pid="66" name="LastReviewDate">
    <vt:lpwstr/>
  </property>
  <property fmtid="{D5CDD505-2E9C-101B-9397-08002B2CF9AE}" pid="67" name="lcf76f155ced4ddcb4097134ff3c332f">
    <vt:lpwstr/>
  </property>
  <property fmtid="{D5CDD505-2E9C-101B-9397-08002B2CF9AE}" pid="68" name="Financial_x0020_year">
    <vt:lpwstr/>
  </property>
  <property fmtid="{D5CDD505-2E9C-101B-9397-08002B2CF9AE}" pid="69" name="Guidance_x0020_type_x0020__x0028_EA_x0029_">
    <vt:lpwstr>137;#Core Guidance|5beaa459-658f-43b2-ad2b-75b10bdd03f6</vt:lpwstr>
  </property>
  <property fmtid="{D5CDD505-2E9C-101B-9397-08002B2CF9AE}" pid="70" name="Event_x0020__x0028_EA_x0029_">
    <vt:lpwstr>143;#National Assembly for Wales|28a21f34-e174-483e-bbd1-22c5147b2871</vt:lpwstr>
  </property>
  <property fmtid="{D5CDD505-2E9C-101B-9397-08002B2CF9AE}" pid="71" name="Area_x0020__x0028_EA_x0029_">
    <vt:lpwstr>139;#Wales|067e2ff8-581f-4d30-81c0-e3b3fe8fc8a2</vt:lpwstr>
  </property>
  <property fmtid="{D5CDD505-2E9C-101B-9397-08002B2CF9AE}" pid="72" name="Audience_x0020__x0028_EA_x0029_">
    <vt:lpwstr>136;#RO|9ab7a96e-a7bd-4c42-99d8-e2b2fe25086a;#135;#Candidate and Agent|2bdd1eb5-a55b-47e2-afb2-f95df0e30b90</vt:lpwstr>
  </property>
  <property fmtid="{D5CDD505-2E9C-101B-9397-08002B2CF9AE}" pid="73" name="NextReviewDate">
    <vt:lpwstr/>
  </property>
  <property fmtid="{D5CDD505-2E9C-101B-9397-08002B2CF9AE}" pid="74" name="MediaServiceImageTags">
    <vt:lpwstr/>
  </property>
  <property fmtid="{D5CDD505-2E9C-101B-9397-08002B2CF9AE}" pid="75" name="ContentTypeId">
    <vt:lpwstr>0x010100AF3E272AA106CD4B8F8855EAE1DE43E30B01001BC1E6EA59883345AF1174D756CA94C5</vt:lpwstr>
  </property>
</Properties>
</file>