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Override4.xml" ContentType="application/vnd.openxmlformats-officedocument.themeOverrid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5.xml" ContentType="application/vnd.openxmlformats-officedocument.theme+xml"/>
  <Override PartName="/ppt/theme/themeOverride5.xml" ContentType="application/vnd.openxmlformats-officedocument.themeOverrid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6.xml" ContentType="application/vnd.openxmlformats-officedocument.theme+xml"/>
  <Override PartName="/ppt/theme/themeOverride6.xml" ContentType="application/vnd.openxmlformats-officedocument.themeOverrid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theme/themeOverride7.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modernComment_17D_0.xml" ContentType="application/vnd.ms-powerpoint.comments+xml"/>
  <Override PartName="/ppt/notesSlides/notesSlide9.xml" ContentType="application/vnd.openxmlformats-officedocument.presentationml.notesSlide+xml"/>
  <Override PartName="/ppt/comments/modernComment_192_0.xml" ContentType="application/vnd.ms-powerpoint.comments+xml"/>
  <Override PartName="/ppt/notesSlides/notesSlide10.xml" ContentType="application/vnd.openxmlformats-officedocument.presentationml.notesSlide+xml"/>
  <Override PartName="/ppt/comments/modernComment_152_0.xml" ContentType="application/vnd.ms-powerpoint.comments+xml"/>
  <Override PartName="/ppt/notesSlides/notesSlide11.xml" ContentType="application/vnd.openxmlformats-officedocument.presentationml.notesSlide+xml"/>
  <Override PartName="/ppt/comments/modernComment_11D_0.xml" ContentType="application/vnd.ms-powerpoint.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modernComment_159_0.xml" ContentType="application/vnd.ms-powerpoint.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omments/modernComment_14E_0.xml" ContentType="application/vnd.ms-powerpoint.comments+xml"/>
  <Override PartName="/ppt/notesSlides/notesSlide17.xml" ContentType="application/vnd.openxmlformats-officedocument.presentationml.notesSlide+xml"/>
  <Override PartName="/ppt/comments/modernComment_178_0.xml" ContentType="application/vnd.ms-powerpoint.comments+xml"/>
  <Override PartName="/ppt/notesSlides/notesSlide18.xml" ContentType="application/vnd.openxmlformats-officedocument.presentationml.notesSlide+xml"/>
  <Override PartName="/ppt/comments/modernComment_187_0.xml" ContentType="application/vnd.ms-powerpoint.comments+xml"/>
  <Override PartName="/ppt/notesSlides/notesSlide19.xml" ContentType="application/vnd.openxmlformats-officedocument.presentationml.notesSlide+xml"/>
  <Override PartName="/ppt/comments/modernComment_188_0.xml" ContentType="application/vnd.ms-powerpoint.comments+xml"/>
  <Override PartName="/ppt/notesSlides/notesSlide20.xml" ContentType="application/vnd.openxmlformats-officedocument.presentationml.notesSlide+xml"/>
  <Override PartName="/ppt/comments/modernComment_14D_0.xml" ContentType="application/vnd.ms-powerpoint.comments+xml"/>
  <Override PartName="/ppt/notesSlides/notesSlide21.xml" ContentType="application/vnd.openxmlformats-officedocument.presentationml.notesSlide+xml"/>
  <Override PartName="/ppt/comments/modernComment_184_0.xml" ContentType="application/vnd.ms-powerpoint.comments+xml"/>
  <Override PartName="/ppt/notesSlides/notesSlide22.xml" ContentType="application/vnd.openxmlformats-officedocument.presentationml.notesSlide+xml"/>
  <Override PartName="/ppt/comments/modernComment_180_0.xml" ContentType="application/vnd.ms-powerpoint.comments+xml"/>
  <Override PartName="/ppt/notesSlides/notesSlide23.xml" ContentType="application/vnd.openxmlformats-officedocument.presentationml.notesSlide+xml"/>
  <Override PartName="/ppt/comments/modernComment_17F_0.xml" ContentType="application/vnd.ms-powerpoint.comments+xml"/>
  <Override PartName="/ppt/notesSlides/notesSlide24.xml" ContentType="application/vnd.openxmlformats-officedocument.presentationml.notesSlide+xml"/>
  <Override PartName="/ppt/comments/modernComment_197_0.xml" ContentType="application/vnd.ms-powerpoint.comments+xml"/>
  <Override PartName="/ppt/notesSlides/notesSlide25.xml" ContentType="application/vnd.openxmlformats-officedocument.presentationml.notesSlide+xml"/>
  <Override PartName="/ppt/comments/modernComment_15B_0.xml" ContentType="application/vnd.ms-powerpoint.comments+xml"/>
  <Override PartName="/ppt/notesSlides/notesSlide26.xml" ContentType="application/vnd.openxmlformats-officedocument.presentationml.notesSlide+xml"/>
  <Override PartName="/ppt/comments/modernComment_19A_5BC67A9D.xml" ContentType="application/vnd.ms-powerpoint.comments+xml"/>
  <Override PartName="/ppt/notesSlides/notesSlide27.xml" ContentType="application/vnd.openxmlformats-officedocument.presentationml.notesSlide+xml"/>
  <Override PartName="/ppt/comments/modernComment_124_0.xml" ContentType="application/vnd.ms-powerpoint.comments+xml"/>
  <Override PartName="/ppt/notesSlides/notesSlide28.xml" ContentType="application/vnd.openxmlformats-officedocument.presentationml.notesSlide+xml"/>
  <Override PartName="/ppt/comments/modernComment_181_0.xml" ContentType="application/vnd.ms-powerpoint.comments+xml"/>
  <Override PartName="/ppt/notesSlides/notesSlide29.xml" ContentType="application/vnd.openxmlformats-officedocument.presentationml.notesSlide+xml"/>
  <Override PartName="/ppt/comments/modernComment_19B_F028D472.xml" ContentType="application/vnd.ms-powerpoint.comments+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omments/modernComment_15C_0.xml" ContentType="application/vnd.ms-powerpoint.comment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omments/modernComment_18B_0.xml" ContentType="application/vnd.ms-powerpoint.comment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omments/modernComment_155_0.xml" ContentType="application/vnd.ms-powerpoint.comments+xml"/>
  <Override PartName="/ppt/notesSlides/notesSlide38.xml" ContentType="application/vnd.openxmlformats-officedocument.presentationml.notesSlide+xml"/>
  <Override PartName="/ppt/theme/themeOverride8.xml" ContentType="application/vnd.openxmlformats-officedocument.themeOverride+xml"/>
  <Override PartName="/ppt/notesSlides/notesSlide39.xml" ContentType="application/vnd.openxmlformats-officedocument.presentationml.notesSlide+xml"/>
  <Override PartName="/ppt/comments/modernComment_10F_0.xml" ContentType="application/vnd.ms-powerpoint.comments+xml"/>
  <Override PartName="/ppt/theme/themeOverride9.xml" ContentType="application/vnd.openxmlformats-officedocument.themeOverride+xml"/>
  <Override PartName="/ppt/notesSlides/notesSlide40.xml" ContentType="application/vnd.openxmlformats-officedocument.presentationml.notesSlide+xml"/>
  <Override PartName="/ppt/comments/modernComment_110_0.xml" ContentType="application/vnd.ms-powerpoint.comments+xml"/>
  <Override PartName="/ppt/theme/themeOverride10.xml" ContentType="application/vnd.openxmlformats-officedocument.themeOverride+xml"/>
  <Override PartName="/ppt/notesSlides/notesSlide41.xml" ContentType="application/vnd.openxmlformats-officedocument.presentationml.notesSlide+xml"/>
  <Override PartName="/ppt/comments/modernComment_199_3CA86B02.xml" ContentType="application/vnd.ms-powerpoint.comments+xml"/>
  <Override PartName="/ppt/notesSlides/notesSlide42.xml" ContentType="application/vnd.openxmlformats-officedocument.presentationml.notesSlide+xml"/>
  <Override PartName="/ppt/comments/modernComment_16F_0.xml" ContentType="application/vnd.ms-powerpoint.comments+xml"/>
  <Override PartName="/ppt/notesSlides/notesSlide43.xml" ContentType="application/vnd.openxmlformats-officedocument.presentationml.notesSlide+xml"/>
  <Override PartName="/ppt/comments/modernComment_182_0.xml" ContentType="application/vnd.ms-powerpoint.comments+xml"/>
  <Override PartName="/ppt/notesSlides/notesSlide44.xml" ContentType="application/vnd.openxmlformats-officedocument.presentationml.notesSlide+xml"/>
  <Override PartName="/ppt/comments/modernComment_183_0.xml" ContentType="application/vnd.ms-powerpoint.comments+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omments/modernComment_170_0.xml" ContentType="application/vnd.ms-powerpoint.comments+xml"/>
  <Override PartName="/ppt/notesSlides/notesSlide47.xml" ContentType="application/vnd.openxmlformats-officedocument.presentationml.notesSlide+xml"/>
  <Override PartName="/ppt/comments/modernComment_171_0.xml" ContentType="application/vnd.ms-powerpoint.comments+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comments/modernComment_128_0.xml" ContentType="application/vnd.ms-powerpoint.comments+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 id="2147483873" r:id="rId7"/>
    <p:sldMasterId id="2147483903" r:id="rId8"/>
    <p:sldMasterId id="2147483918" r:id="rId9"/>
    <p:sldMasterId id="2147483933" r:id="rId10"/>
    <p:sldMasterId id="2147484103" r:id="rId11"/>
  </p:sldMasterIdLst>
  <p:notesMasterIdLst>
    <p:notesMasterId r:id="rId63"/>
  </p:notesMasterIdLst>
  <p:handoutMasterIdLst>
    <p:handoutMasterId r:id="rId64"/>
  </p:handoutMasterIdLst>
  <p:sldIdLst>
    <p:sldId id="375" r:id="rId12"/>
    <p:sldId id="270" r:id="rId13"/>
    <p:sldId id="339" r:id="rId14"/>
    <p:sldId id="377" r:id="rId15"/>
    <p:sldId id="378" r:id="rId16"/>
    <p:sldId id="379" r:id="rId17"/>
    <p:sldId id="380" r:id="rId18"/>
    <p:sldId id="381" r:id="rId19"/>
    <p:sldId id="402" r:id="rId20"/>
    <p:sldId id="338" r:id="rId21"/>
    <p:sldId id="285" r:id="rId22"/>
    <p:sldId id="406" r:id="rId23"/>
    <p:sldId id="345" r:id="rId24"/>
    <p:sldId id="362" r:id="rId25"/>
    <p:sldId id="404" r:id="rId26"/>
    <p:sldId id="334" r:id="rId27"/>
    <p:sldId id="376" r:id="rId28"/>
    <p:sldId id="391" r:id="rId29"/>
    <p:sldId id="392" r:id="rId30"/>
    <p:sldId id="333" r:id="rId31"/>
    <p:sldId id="388" r:id="rId32"/>
    <p:sldId id="384" r:id="rId33"/>
    <p:sldId id="383" r:id="rId34"/>
    <p:sldId id="407" r:id="rId35"/>
    <p:sldId id="347" r:id="rId36"/>
    <p:sldId id="410" r:id="rId37"/>
    <p:sldId id="292" r:id="rId38"/>
    <p:sldId id="385" r:id="rId39"/>
    <p:sldId id="411" r:id="rId40"/>
    <p:sldId id="408" r:id="rId41"/>
    <p:sldId id="348" r:id="rId42"/>
    <p:sldId id="397" r:id="rId43"/>
    <p:sldId id="351" r:id="rId44"/>
    <p:sldId id="394" r:id="rId45"/>
    <p:sldId id="395" r:id="rId46"/>
    <p:sldId id="353" r:id="rId47"/>
    <p:sldId id="341" r:id="rId48"/>
    <p:sldId id="342" r:id="rId49"/>
    <p:sldId id="271" r:id="rId50"/>
    <p:sldId id="272" r:id="rId51"/>
    <p:sldId id="409" r:id="rId52"/>
    <p:sldId id="367" r:id="rId53"/>
    <p:sldId id="386" r:id="rId54"/>
    <p:sldId id="387" r:id="rId55"/>
    <p:sldId id="412" r:id="rId56"/>
    <p:sldId id="368" r:id="rId57"/>
    <p:sldId id="369" r:id="rId58"/>
    <p:sldId id="372" r:id="rId59"/>
    <p:sldId id="296" r:id="rId60"/>
    <p:sldId id="373" r:id="rId61"/>
    <p:sldId id="374" r:id="rId62"/>
  </p:sldIdLst>
  <p:sldSz cx="9144000" cy="6858000" type="screen4x3"/>
  <p:notesSz cx="6669088" cy="9925050"/>
  <p:custDataLst>
    <p:tags r:id="rId65"/>
  </p:custDataLst>
  <p:defaultTextStyle>
    <a:defPPr>
      <a:defRPr lang="en-GB"/>
    </a:defPPr>
    <a:lvl1pPr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509736-1FE0-C5FC-6649-AC283FAC3E64}" name="Sam Whiteley" initials="SW" userId="S::SWhiteley@electoralcommission.org.uk::abea6ed0-c880-4ceb-8a3e-eadf8d03c95c" providerId="AD"/>
  <p188:author id="{F9166641-C2E2-DA68-9BF1-6054B0E4FDF0}" name="Joanne Anderson" initials="JA" userId="S::janderson@electoralcommission.org.uk::b33c941b-691e-4b4c-848d-04922f4a0666" providerId="AD"/>
  <p188:author id="{B1167767-F540-A1DA-6B37-10BBF12CC9C8}" name="Joanne Nelson" initials="JN" userId="S::jnelson@electoralcommission.org.uk::e17ee2d6-3c50-4b87-8f08-95d9829c7c33" providerId="AD"/>
  <p188:author id="{0A856975-4ED8-1501-6787-0678859088FD}" name="Freya Flavin" initials="FF" userId="S::fflavin@electoralcommission.org.uk::ca40908a-f5d7-4442-bd8e-f53e1d5284cf" providerId="AD"/>
  <p188:author id="{D362B188-20D0-BC97-8AF6-207F4CFE1329}" name="Charlotte Griffiths" initials="CG" userId="S::CGriffiths@electoralcommission.org.uk::80b912f7-6bcf-4844-b3c2-126bca51ce51" providerId="AD"/>
  <p188:author id="{ABF6C7B3-8042-95B9-2E05-D45F662AD556}" name="Ross Jones" initials="RJ" userId="S::rjones@electoralcommission.org.uk::3d863c96-e19d-4d7b-bca2-cdf73e4db84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109" autoAdjust="0"/>
  </p:normalViewPr>
  <p:slideViewPr>
    <p:cSldViewPr snapToGrid="0">
      <p:cViewPr varScale="1">
        <p:scale>
          <a:sx n="63" d="100"/>
          <a:sy n="63" d="100"/>
        </p:scale>
        <p:origin x="573" y="51"/>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5.xml"/><Relationship Id="rId21" Type="http://schemas.openxmlformats.org/officeDocument/2006/relationships/slide" Target="slides/slide10.xml"/><Relationship Id="rId42" Type="http://schemas.openxmlformats.org/officeDocument/2006/relationships/slide" Target="slides/slide31.xml"/><Relationship Id="rId47" Type="http://schemas.openxmlformats.org/officeDocument/2006/relationships/slide" Target="slides/slide36.xml"/><Relationship Id="rId63" Type="http://schemas.openxmlformats.org/officeDocument/2006/relationships/notesMaster" Target="notesMasters/notesMaster1.xml"/><Relationship Id="rId68" Type="http://schemas.openxmlformats.org/officeDocument/2006/relationships/theme" Target="theme/theme1.xml"/><Relationship Id="rId7" Type="http://schemas.openxmlformats.org/officeDocument/2006/relationships/slideMaster" Target="slideMasters/slideMaster2.xml"/><Relationship Id="rId2" Type="http://schemas.openxmlformats.org/officeDocument/2006/relationships/customXml" Target="../customXml/item2.xml"/><Relationship Id="rId16" Type="http://schemas.openxmlformats.org/officeDocument/2006/relationships/slide" Target="slides/slide5.xml"/><Relationship Id="rId29" Type="http://schemas.openxmlformats.org/officeDocument/2006/relationships/slide" Target="slides/slide18.xml"/><Relationship Id="rId11" Type="http://schemas.openxmlformats.org/officeDocument/2006/relationships/slideMaster" Target="slideMasters/slideMaster6.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slide" Target="slides/slide42.xml"/><Relationship Id="rId58" Type="http://schemas.openxmlformats.org/officeDocument/2006/relationships/slide" Target="slides/slide47.xml"/><Relationship Id="rId66" Type="http://schemas.openxmlformats.org/officeDocument/2006/relationships/presProps" Target="presProps.xml"/><Relationship Id="rId5" Type="http://schemas.openxmlformats.org/officeDocument/2006/relationships/customXml" Target="../customXml/item5.xml"/><Relationship Id="rId61" Type="http://schemas.openxmlformats.org/officeDocument/2006/relationships/slide" Target="slides/slide50.xml"/><Relationship Id="rId19" Type="http://schemas.openxmlformats.org/officeDocument/2006/relationships/slide" Target="slides/slide8.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slide" Target="slides/slide37.xml"/><Relationship Id="rId56" Type="http://schemas.openxmlformats.org/officeDocument/2006/relationships/slide" Target="slides/slide45.xml"/><Relationship Id="rId64" Type="http://schemas.openxmlformats.org/officeDocument/2006/relationships/handoutMaster" Target="handoutMasters/handoutMaster1.xml"/><Relationship Id="rId69" Type="http://schemas.openxmlformats.org/officeDocument/2006/relationships/tableStyles" Target="tableStyles.xml"/><Relationship Id="rId8" Type="http://schemas.openxmlformats.org/officeDocument/2006/relationships/slideMaster" Target="slideMasters/slideMaster3.xml"/><Relationship Id="rId51" Type="http://schemas.openxmlformats.org/officeDocument/2006/relationships/slide" Target="slides/slide40.xml"/><Relationship Id="rId3" Type="http://schemas.openxmlformats.org/officeDocument/2006/relationships/customXml" Target="../customXml/item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59" Type="http://schemas.openxmlformats.org/officeDocument/2006/relationships/slide" Target="slides/slide48.xml"/><Relationship Id="rId67" Type="http://schemas.openxmlformats.org/officeDocument/2006/relationships/viewProps" Target="viewProps.xml"/><Relationship Id="rId20" Type="http://schemas.openxmlformats.org/officeDocument/2006/relationships/slide" Target="slides/slide9.xml"/><Relationship Id="rId41" Type="http://schemas.openxmlformats.org/officeDocument/2006/relationships/slide" Target="slides/slide30.xml"/><Relationship Id="rId54" Type="http://schemas.openxmlformats.org/officeDocument/2006/relationships/slide" Target="slides/slide43.xml"/><Relationship Id="rId62" Type="http://schemas.openxmlformats.org/officeDocument/2006/relationships/slide" Target="slides/slide51.xml"/><Relationship Id="rId7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slide" Target="slides/slide38.xml"/><Relationship Id="rId57" Type="http://schemas.openxmlformats.org/officeDocument/2006/relationships/slide" Target="slides/slide46.xml"/><Relationship Id="rId10" Type="http://schemas.openxmlformats.org/officeDocument/2006/relationships/slideMaster" Target="slideMasters/slideMaster5.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slide" Target="slides/slide41.xml"/><Relationship Id="rId60" Type="http://schemas.openxmlformats.org/officeDocument/2006/relationships/slide" Target="slides/slide49.xml"/><Relationship Id="rId65"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slideMaster" Target="slideMasters/slideMaster4.xml"/><Relationship Id="rId13" Type="http://schemas.openxmlformats.org/officeDocument/2006/relationships/slide" Target="slides/slide2.xml"/><Relationship Id="rId18" Type="http://schemas.openxmlformats.org/officeDocument/2006/relationships/slide" Target="slides/slide7.xml"/><Relationship Id="rId39" Type="http://schemas.openxmlformats.org/officeDocument/2006/relationships/slide" Target="slides/slide28.xml"/><Relationship Id="rId34" Type="http://schemas.openxmlformats.org/officeDocument/2006/relationships/slide" Target="slides/slide23.xml"/><Relationship Id="rId50" Type="http://schemas.openxmlformats.org/officeDocument/2006/relationships/slide" Target="slides/slide39.xml"/><Relationship Id="rId55" Type="http://schemas.openxmlformats.org/officeDocument/2006/relationships/slide" Target="slides/slide44.xml"/></Relationships>
</file>

<file path=ppt/comments/modernComment_10F_0.xml><?xml version="1.0" encoding="utf-8"?>
<p188:cmLst xmlns:a="http://schemas.openxmlformats.org/drawingml/2006/main" xmlns:r="http://schemas.openxmlformats.org/officeDocument/2006/relationships" xmlns:p188="http://schemas.microsoft.com/office/powerpoint/2018/8/main">
  <p188:cm id="{C234F742-3775-4AA0-8767-D201E20F58B5}" authorId="{6A509736-1FE0-C5FC-6649-AC283FAC3E64}" status="resolved" created="2025-06-27T13:45:06.836" complete="100000">
    <pc:sldMkLst xmlns:pc="http://schemas.microsoft.com/office/powerpoint/2013/main/command">
      <pc:docMk/>
      <pc:sldMk cId="0" sldId="271"/>
    </pc:sldMkLst>
    <p188:txBody>
      <a:bodyPr/>
      <a:lstStyle/>
      <a:p>
        <a:r>
          <a:rPr lang="en-GB"/>
          <a:t>Added further info on who can assist voters in the notes</a:t>
        </a:r>
      </a:p>
    </p188:txBody>
  </p188:cm>
</p188:cmLst>
</file>

<file path=ppt/comments/modernComment_110_0.xml><?xml version="1.0" encoding="utf-8"?>
<p188:cmLst xmlns:a="http://schemas.openxmlformats.org/drawingml/2006/main" xmlns:r="http://schemas.openxmlformats.org/officeDocument/2006/relationships" xmlns:p188="http://schemas.microsoft.com/office/powerpoint/2018/8/main">
  <p188:cm id="{3C055094-F404-44D1-9057-8F88B0CA55E7}" authorId="{F9166641-C2E2-DA68-9BF1-6054B0E4FDF0}" status="resolved" created="2025-08-13T19:57:54.288" complete="100000">
    <ac:txMkLst xmlns:ac="http://schemas.microsoft.com/office/drawing/2013/main/command">
      <pc:docMk xmlns:pc="http://schemas.microsoft.com/office/powerpoint/2013/main/command"/>
      <pc:sldMk xmlns:pc="http://schemas.microsoft.com/office/powerpoint/2013/main/command" cId="0" sldId="272"/>
      <ac:spMk id="171010" creationId="{A278BF8F-6170-81CE-0847-2CF5C19448DC}"/>
      <ac:txMk cp="0" len="17">
        <ac:context len="18" hash="2975315322"/>
      </ac:txMk>
    </ac:txMkLst>
    <p188:pos x="1953409" y="258184"/>
    <p188:replyLst>
      <p188:reply id="{F2CC099D-438E-42FC-A06C-217DF3D0B773}" authorId="{6A509736-1FE0-C5FC-6649-AC283FAC3E64}" created="2025-08-19T14:39:43.634">
        <p188:txBody>
          <a:bodyPr/>
          <a:lstStyle/>
          <a:p>
            <a:r>
              <a:rPr lang="en-GB"/>
              <a:t>We don’t have anything else on security etc here in (e.g.) LGE/UKPGE C&amp;A briefings - so think this is covered in the code of conduct slides unless CG feels differently?</a:t>
            </a:r>
          </a:p>
        </p188:txBody>
      </p188:reply>
    </p188:replyLst>
    <p188:txBody>
      <a:bodyPr/>
      <a:lstStyle/>
      <a:p>
        <a:r>
          <a:rPr lang="en-GB"/>
          <a:t>Anything on security or expected behaviours need adding here?</a:t>
        </a:r>
      </a:p>
    </p188:txBody>
  </p188:cm>
</p188:cmLst>
</file>

<file path=ppt/comments/modernComment_11D_0.xml><?xml version="1.0" encoding="utf-8"?>
<p188:cmLst xmlns:a="http://schemas.openxmlformats.org/drawingml/2006/main" xmlns:r="http://schemas.openxmlformats.org/officeDocument/2006/relationships" xmlns:p188="http://schemas.microsoft.com/office/powerpoint/2018/8/main">
  <p188:cm id="{9D0389CB-377B-48B6-8A1C-AB15B2E84F22}" authorId="{F9166641-C2E2-DA68-9BF1-6054B0E4FDF0}" status="resolved" created="2025-08-13T19:30:43.647" complete="100000">
    <ac:txMkLst xmlns:ac="http://schemas.microsoft.com/office/drawing/2013/main/command">
      <pc:docMk xmlns:pc="http://schemas.microsoft.com/office/powerpoint/2013/main/command"/>
      <pc:sldMk xmlns:pc="http://schemas.microsoft.com/office/powerpoint/2013/main/command" cId="0" sldId="285"/>
      <ac:spMk id="102403" creationId="{A77FC2E7-8A00-9D83-B7B6-6F99A0CF2720}"/>
      <ac:txMk cp="44">
        <ac:context len="155" hash="1539919742"/>
      </ac:txMk>
    </ac:txMkLst>
    <p188:pos x="1729292" y="557100"/>
    <p188:txBody>
      <a:bodyPr/>
      <a:lstStyle/>
      <a:p>
        <a:r>
          <a:rPr lang="en-GB"/>
          <a:t>Remove</a:t>
        </a:r>
      </a:p>
    </p188:txBody>
  </p188:cm>
  <p188:cm id="{0B014FFF-7A8B-4AF2-8B7E-88F38AF73665}" authorId="{F9166641-C2E2-DA68-9BF1-6054B0E4FDF0}" status="resolved" created="2025-08-13T19:31:35.882" complete="100000">
    <ac:txMkLst xmlns:ac="http://schemas.microsoft.com/office/drawing/2013/main/command">
      <pc:docMk xmlns:pc="http://schemas.microsoft.com/office/powerpoint/2013/main/command"/>
      <pc:sldMk xmlns:pc="http://schemas.microsoft.com/office/powerpoint/2013/main/command" cId="0" sldId="285"/>
      <ac:spMk id="111618" creationId="{100BA875-F1BC-4AA4-696E-F37E0156989A}"/>
      <ac:txMk cp="0" len="35">
        <ac:context len="36" hash="2531187061"/>
      </ac:txMk>
    </ac:txMkLst>
    <p188:pos x="2405231" y="258184"/>
    <p188:txBody>
      <a:bodyPr/>
      <a:lstStyle/>
      <a:p>
        <a:r>
          <a:rPr lang="en-GB"/>
          <a:t>I think this slide is in the wrong place and should after Party list and deposit but before Ind candidate deposit</a:t>
        </a:r>
      </a:p>
    </p188:txBody>
  </p188:cm>
</p188:cmLst>
</file>

<file path=ppt/comments/modernComment_124_0.xml><?xml version="1.0" encoding="utf-8"?>
<p188:cmLst xmlns:a="http://schemas.openxmlformats.org/drawingml/2006/main" xmlns:r="http://schemas.openxmlformats.org/officeDocument/2006/relationships" xmlns:p188="http://schemas.microsoft.com/office/powerpoint/2018/8/main">
  <p188:cm id="{FB5B064B-CF2D-4F9A-888E-2DC08148B0AF}" authorId="{F9166641-C2E2-DA68-9BF1-6054B0E4FDF0}" status="resolved" created="2025-08-13T19:45:42.672" complete="100000">
    <ac:txMkLst xmlns:ac="http://schemas.microsoft.com/office/drawing/2013/main/command">
      <pc:docMk xmlns:pc="http://schemas.microsoft.com/office/powerpoint/2013/main/command"/>
      <pc:sldMk xmlns:pc="http://schemas.microsoft.com/office/powerpoint/2013/main/command" cId="0" sldId="292"/>
      <ac:spMk id="146435" creationId="{45CA15DC-635D-4C92-913C-518B41B2C294}"/>
      <ac:txMk cp="41" len="9">
        <ac:context len="365" hash="272673374"/>
      </ac:txMk>
    </ac:txMkLst>
    <p188:pos x="5316537" y="623944"/>
    <p188:replyLst>
      <p188:reply id="{37F625F9-69BE-4405-A9FA-01702F9BCA60}" authorId="{6A509736-1FE0-C5FC-6649-AC283FAC3E64}" created="2025-08-15T15:11:07.634">
        <p188:txBody>
          <a:bodyPr/>
          <a:lstStyle/>
          <a:p>
            <a:r>
              <a:rPr lang="en-GB"/>
              <a:t>Updated</a:t>
            </a:r>
          </a:p>
        </p188:txBody>
      </p188:reply>
    </p188:replyLst>
    <p188:txBody>
      <a:bodyPr/>
      <a:lstStyle/>
      <a:p>
        <a:r>
          <a:rPr lang="en-GB"/>
          <a:t>A sub agent (singular)</a:t>
        </a:r>
      </a:p>
    </p188:txBody>
  </p188:cm>
  <p188:cm id="{D6A0DF75-134B-4021-96B1-9E97770278F9}" authorId="{F9166641-C2E2-DA68-9BF1-6054B0E4FDF0}" status="resolved" created="2025-08-13T19:45:53.947" complete="100000">
    <ac:txMkLst xmlns:ac="http://schemas.microsoft.com/office/drawing/2013/main/command">
      <pc:docMk xmlns:pc="http://schemas.microsoft.com/office/powerpoint/2013/main/command"/>
      <pc:sldMk xmlns:pc="http://schemas.microsoft.com/office/powerpoint/2013/main/command" cId="0" sldId="292"/>
      <ac:spMk id="146435" creationId="{45CA15DC-635D-4C92-913C-518B41B2C294}"/>
      <ac:txMk cp="133" len="2">
        <ac:context len="365" hash="272673374"/>
      </ac:txMk>
    </ac:txMkLst>
    <p188:pos x="5671539" y="1420009"/>
    <p188:replyLst>
      <p188:reply id="{D6E06073-06B9-4A53-BFA0-49DEC6B0F9A1}" authorId="{6A509736-1FE0-C5FC-6649-AC283FAC3E64}" created="2025-08-15T15:11:12.961">
        <p188:txBody>
          <a:bodyPr/>
          <a:lstStyle/>
          <a:p>
            <a:r>
              <a:rPr lang="en-GB"/>
              <a:t>Updated</a:t>
            </a:r>
          </a:p>
        </p188:txBody>
      </p188:reply>
      <p188:reply id="{9098D0D9-0C9E-4B5C-8EA1-F0C5C0A3AB82}" authorId="{D362B188-20D0-BC97-8AF6-207F4CFE1329}" created="2025-10-03T15:27:20.915">
        <p188:txBody>
          <a:bodyPr/>
          <a:lstStyle/>
          <a:p>
            <a:r>
              <a:rPr lang="en-GB"/>
              <a:t>Can we update this to reflect the updated wording?   I check the wording on sub agents here.  My understanding is that they can appoint several sub agents as long as their areas don’t overlap.  
https://www.electoralcommission.org.uk/guidance-candidates-and-agents-senedd-elections/what-you-need-know-you-stand-a-candidate/appointing-your-election-agent-and-other-agents/sub-agents
</a:t>
            </a:r>
          </a:p>
        </p188:txBody>
      </p188:reply>
      <p188:reply id="{73121C62-DB85-454F-8746-AF03CD3B3850}" authorId="{6A509736-1FE0-C5FC-6649-AC283FAC3E64}" created="2025-10-15T14:15:06.514">
        <p188:txBody>
          <a:bodyPr/>
          <a:lstStyle/>
          <a:p>
            <a:r>
              <a:rPr lang="en-GB"/>
              <a:t>Amended to match guidance</a:t>
            </a:r>
          </a:p>
        </p188:txBody>
      </p188:reply>
    </p188:replyLst>
    <p188:txBody>
      <a:bodyPr/>
      <a:lstStyle/>
      <a:p>
        <a:r>
          <a:rPr lang="en-GB"/>
          <a:t>Can now only appoint 1</a:t>
        </a:r>
      </a:p>
    </p188:txBody>
    <p188:extLst>
      <p:ext xmlns:p="http://schemas.openxmlformats.org/presentationml/2006/main" uri="{57CB4572-C831-44C2-8A1C-0ADB6CCDFE69}">
        <p223:reactions xmlns:p223="http://schemas.microsoft.com/office/powerpoint/2022/03/main">
          <p223:rxn type="👍">
            <p223:instance time="2025-10-15T14:14:56.770" authorId="{6A509736-1FE0-C5FC-6649-AC283FAC3E64}"/>
          </p223:rxn>
        </p223:reactions>
      </p:ext>
    </p188:extLst>
  </p188:cm>
  <p188:cm id="{67CF1622-22D9-4B40-9FBA-F4EDC3BB67D1}" authorId="{F9166641-C2E2-DA68-9BF1-6054B0E4FDF0}" status="resolved" created="2025-08-13T19:46:10.421" complete="100000">
    <pc:sldMkLst xmlns:pc="http://schemas.microsoft.com/office/powerpoint/2013/main/command">
      <pc:docMk/>
      <pc:sldMk cId="0" sldId="292"/>
    </pc:sldMkLst>
    <p188:txBody>
      <a:bodyPr/>
      <a:lstStyle/>
      <a:p>
        <a:r>
          <a:rPr lang="en-GB"/>
          <a:t>Will need updating</a:t>
        </a:r>
      </a:p>
    </p188:txBody>
  </p188:cm>
  <p188:cm id="{E2613331-1E91-42C2-9FC0-A69A39C1BF6E}" authorId="{F9166641-C2E2-DA68-9BF1-6054B0E4FDF0}" status="resolved" created="2025-08-13T19:46:41.613" complete="100000">
    <pc:sldMkLst xmlns:pc="http://schemas.microsoft.com/office/powerpoint/2013/main/command">
      <pc:docMk/>
      <pc:sldMk cId="0" sldId="292"/>
    </pc:sldMkLst>
    <p188:replyLst>
      <p188:reply id="{E36471C3-FF45-48F9-9A84-96E6A0902DE7}" authorId="{6A509736-1FE0-C5FC-6649-AC283FAC3E64}" created="2025-08-15T15:03:32.864">
        <p188:txBody>
          <a:bodyPr/>
          <a:lstStyle/>
          <a:p>
            <a:r>
              <a:rPr lang="en-GB"/>
              <a:t>Appointments are still made to “relevant RO” (as per C&amp;A guidance) and “you” (as per RO guidance) so don’t think this should be deputies for poll and count?</a:t>
            </a:r>
          </a:p>
        </p188:txBody>
        <p188:extLst>
          <p:ext xmlns:p="http://schemas.openxmlformats.org/presentationml/2006/main" uri="{57CB4572-C831-44C2-8A1C-0ADB6CCDFE69}">
            <p223:reactions xmlns:p223="http://schemas.microsoft.com/office/powerpoint/2022/03/main">
              <p223:rxn type="👍">
                <p223:instance time="2025-08-27T10:26:09.223" authorId="{F9166641-C2E2-DA68-9BF1-6054B0E4FDF0}"/>
              </p223:rxn>
            </p223:reactions>
          </p:ext>
        </p188:extLst>
      </p188:reply>
      <p188:reply id="{474198BF-32C7-4E71-BC0C-3673A7A75F90}" authorId="{F9166641-C2E2-DA68-9BF1-6054B0E4FDF0}" created="2025-08-27T10:26:59.049">
        <p188:txBody>
          <a:bodyPr/>
          <a:lstStyle/>
          <a:p>
            <a:r>
              <a:rPr lang="en-GB"/>
              <a:t>I have removed the reference in the notes to postal voting agent appointments as covered in the next slide</a:t>
            </a:r>
          </a:p>
        </p188:txBody>
      </p188:reply>
    </p188:replyLst>
    <p188:txBody>
      <a:bodyPr/>
      <a:lstStyle/>
      <a:p>
        <a:r>
          <a:rPr lang="en-GB"/>
          <a:t>Deputies - if happening in local areas - will need to reword this</a:t>
        </a:r>
      </a:p>
    </p188:txBody>
  </p188:cm>
</p188:cmLst>
</file>

<file path=ppt/comments/modernComment_128_0.xml><?xml version="1.0" encoding="utf-8"?>
<p188:cmLst xmlns:a="http://schemas.openxmlformats.org/drawingml/2006/main" xmlns:r="http://schemas.openxmlformats.org/officeDocument/2006/relationships" xmlns:p188="http://schemas.microsoft.com/office/powerpoint/2018/8/main">
  <p188:cm id="{A4EFB8B0-5322-4B43-B372-1ACA0B3A72CB}" authorId="{F9166641-C2E2-DA68-9BF1-6054B0E4FDF0}" status="resolved" created="2025-08-13T20:00:11.832" complete="100000">
    <ac:txMkLst xmlns:ac="http://schemas.microsoft.com/office/drawing/2013/main/command">
      <pc:docMk xmlns:pc="http://schemas.microsoft.com/office/powerpoint/2013/main/command"/>
      <pc:sldMk xmlns:pc="http://schemas.microsoft.com/office/powerpoint/2013/main/command" cId="0" sldId="296"/>
      <ac:spMk id="185346" creationId="{3FFD43DA-4527-6E20-15D5-0579965BCFF7}"/>
      <ac:txMk cp="0" len="15">
        <ac:context len="16" hash="2886807327"/>
      </ac:txMk>
    </ac:txMkLst>
    <p188:pos x="2491292" y="258184"/>
    <p188:replyLst>
      <p188:reply id="{522075A6-5863-41AF-BC27-A9FA457600D5}" authorId="{6A509736-1FE0-C5FC-6649-AC283FAC3E64}" created="2025-08-19T14:35:48.837">
        <p188:txBody>
          <a:bodyPr/>
          <a:lstStyle/>
          <a:p>
            <a:r>
              <a:rPr lang="en-GB"/>
              <a:t>Updated</a:t>
            </a:r>
          </a:p>
        </p188:txBody>
      </p188:reply>
    </p188:replyLst>
    <p188:txBody>
      <a:bodyPr/>
      <a:lstStyle/>
      <a:p>
        <a:r>
          <a:rPr lang="en-GB"/>
          <a:t>Update re CRO / LRO point made in early slide</a:t>
        </a:r>
      </a:p>
    </p188:txBody>
  </p188:cm>
</p188:cmLst>
</file>

<file path=ppt/comments/modernComment_14D_0.xml><?xml version="1.0" encoding="utf-8"?>
<p188:cmLst xmlns:a="http://schemas.openxmlformats.org/drawingml/2006/main" xmlns:r="http://schemas.openxmlformats.org/officeDocument/2006/relationships" xmlns:p188="http://schemas.microsoft.com/office/powerpoint/2018/8/main">
  <p188:cm id="{5DD395A3-BF07-47BD-A46E-42D767E58E2D}" authorId="{F9166641-C2E2-DA68-9BF1-6054B0E4FDF0}" status="resolved" created="2025-08-13T19:39:58.709" complete="100000">
    <ac:txMkLst xmlns:ac="http://schemas.microsoft.com/office/drawing/2013/main/command">
      <pc:docMk xmlns:pc="http://schemas.microsoft.com/office/powerpoint/2013/main/command"/>
      <pc:sldMk xmlns:pc="http://schemas.microsoft.com/office/powerpoint/2013/main/command" cId="0" sldId="333"/>
      <ac:spMk id="112643" creationId="{5BA0A79B-2B01-09FD-92BC-B4758853EC9F}"/>
      <ac:txMk cp="233" len="174">
        <ac:context len="468" hash="2330248635"/>
      </ac:txMk>
    </ac:txMkLst>
    <p188:pos x="5494468" y="2321000"/>
    <p188:replyLst>
      <p188:reply id="{236160ED-22BC-4736-BA96-CB4F2B147341}" authorId="{6A509736-1FE0-C5FC-6649-AC283FAC3E64}" created="2025-08-15T12:02:03.712">
        <p188:txBody>
          <a:bodyPr/>
          <a:lstStyle/>
          <a:p>
            <a:r>
              <a:rPr lang="en-GB"/>
              <a:t>Updated</a:t>
            </a:r>
          </a:p>
        </p188:txBody>
      </p188:reply>
    </p188:replyLst>
    <p188:txBody>
      <a:bodyPr/>
      <a:lstStyle/>
      <a:p>
        <a:r>
          <a:rPr lang="en-GB"/>
          <a:t>Or used differently text needs adding</a:t>
        </a:r>
      </a:p>
    </p188:txBody>
  </p188:cm>
</p188:cmLst>
</file>

<file path=ppt/comments/modernComment_14E_0.xml><?xml version="1.0" encoding="utf-8"?>
<p188:cmLst xmlns:a="http://schemas.openxmlformats.org/drawingml/2006/main" xmlns:r="http://schemas.openxmlformats.org/officeDocument/2006/relationships" xmlns:p188="http://schemas.microsoft.com/office/powerpoint/2018/8/main">
  <p188:cm id="{0F08A872-9C5B-4D2F-8E82-A2BDD30BFF41}" authorId="{F9166641-C2E2-DA68-9BF1-6054B0E4FDF0}" status="resolved" created="2025-08-13T19:36:53.711" complete="100000">
    <ac:txMkLst xmlns:ac="http://schemas.microsoft.com/office/drawing/2013/main/command">
      <pc:docMk xmlns:pc="http://schemas.microsoft.com/office/powerpoint/2013/main/command"/>
      <pc:sldMk xmlns:pc="http://schemas.microsoft.com/office/powerpoint/2013/main/command" cId="0" sldId="334"/>
      <ac:spMk id="108547" creationId="{C8035D3B-B855-CD52-1B60-1CACE67BD7F1}"/>
      <ac:txMk cp="225" len="2">
        <ac:context len="323" hash="1261052316"/>
      </ac:txMk>
    </ac:txMkLst>
    <p188:pos x="3626653" y="2039396"/>
    <p188:txBody>
      <a:bodyPr/>
      <a:lstStyle/>
      <a:p>
        <a:r>
          <a:rPr lang="en-GB"/>
          <a:t>Legal have made suggestions in noms packs about saying appointed instead</a:t>
        </a:r>
      </a:p>
    </p188:txBody>
  </p188:cm>
</p188:cmLst>
</file>

<file path=ppt/comments/modernComment_152_0.xml><?xml version="1.0" encoding="utf-8"?>
<p188:cmLst xmlns:a="http://schemas.openxmlformats.org/drawingml/2006/main" xmlns:r="http://schemas.openxmlformats.org/officeDocument/2006/relationships" xmlns:p188="http://schemas.microsoft.com/office/powerpoint/2018/8/main">
  <p188:cm id="{CC028C02-43C6-412A-8F16-F9CFC75F78AB}" authorId="{6A509736-1FE0-C5FC-6649-AC283FAC3E64}" status="resolved" created="2025-06-24T14:57:56.292" complete="100000">
    <pc:sldMkLst xmlns:pc="http://schemas.microsoft.com/office/powerpoint/2013/main/command">
      <pc:docMk/>
      <pc:sldMk cId="0" sldId="338"/>
    </pc:sldMkLst>
    <p188:txBody>
      <a:bodyPr/>
      <a:lstStyle/>
      <a:p>
        <a:r>
          <a:rPr lang="en-GB"/>
          <a:t>Added </a:t>
        </a:r>
      </a:p>
    </p188:txBody>
  </p188:cm>
  <p188:cm id="{1D812C65-94CD-4FF5-B233-8E582824A133}" authorId="{D362B188-20D0-BC97-8AF6-207F4CFE1329}" status="resolved" created="2025-07-21T16:26:38.785" complete="100000">
    <pc:sldMkLst xmlns:pc="http://schemas.microsoft.com/office/powerpoint/2013/main/command">
      <pc:docMk/>
      <pc:sldMk cId="0" sldId="338"/>
    </pc:sldMkLst>
    <p188:replyLst>
      <p188:reply id="{9C7882E8-CE65-4B54-9341-7EF449C91437}" authorId="{6A509736-1FE0-C5FC-6649-AC283FAC3E64}" created="2025-08-05T15:03:32.251">
        <p188:txBody>
          <a:bodyPr/>
          <a:lstStyle/>
          <a:p>
            <a:r>
              <a:rPr lang="en-GB"/>
              <a:t>Notes updated</a:t>
            </a:r>
          </a:p>
        </p188:txBody>
      </p188:reply>
    </p188:replyLst>
    <p188:txBody>
      <a:bodyPr/>
      <a:lstStyle/>
      <a:p>
        <a:r>
          <a:rPr lang="en-GB"/>
          <a:t>Can I just check this - slide = £1500 maximum deposit.  Notes state £3000</a:t>
        </a:r>
      </a:p>
    </p188:txBody>
  </p188:cm>
  <p188:cm id="{E7804F5A-8F2A-4FAF-96FE-AE086197A981}" authorId="{F9166641-C2E2-DA68-9BF1-6054B0E4FDF0}" status="resolved" created="2025-08-13T19:32:54.889" complete="100000">
    <pc:sldMkLst xmlns:pc="http://schemas.microsoft.com/office/powerpoint/2013/main/command">
      <pc:docMk/>
      <pc:sldMk cId="0" sldId="338"/>
    </pc:sldMkLst>
    <p188:replyLst>
      <p188:reply id="{9228BCAA-DA5C-47A7-91D5-256386AD758B}" authorId="{6A509736-1FE0-C5FC-6649-AC283FAC3E64}" created="2025-08-15T11:39:20.980">
        <p188:txBody>
          <a:bodyPr/>
          <a:lstStyle/>
          <a:p>
            <a:r>
              <a:rPr lang="en-GB"/>
              <a:t>Reflected 5% rule in notes for individuals</a:t>
            </a:r>
          </a:p>
        </p188:txBody>
      </p188:reply>
    </p188:replyLst>
    <p188:txBody>
      <a:bodyPr/>
      <a:lstStyle/>
      <a:p>
        <a:r>
          <a:rPr lang="en-GB"/>
          <a:t>Add similar to notes for individual candidates</a:t>
        </a:r>
      </a:p>
    </p188:txBody>
  </p188:cm>
</p188:cmLst>
</file>

<file path=ppt/comments/modernComment_155_0.xml><?xml version="1.0" encoding="utf-8"?>
<p188:cmLst xmlns:a="http://schemas.openxmlformats.org/drawingml/2006/main" xmlns:r="http://schemas.openxmlformats.org/officeDocument/2006/relationships" xmlns:p188="http://schemas.microsoft.com/office/powerpoint/2018/8/main">
  <p188:cm id="{0C4B084E-2149-406B-A9EA-79EA95BC8630}" authorId="{6A509736-1FE0-C5FC-6649-AC283FAC3E64}" status="resolved" created="2025-06-27T14:24:26.629" complete="100000">
    <ac:txMkLst xmlns:ac="http://schemas.microsoft.com/office/drawing/2013/main/command">
      <pc:docMk xmlns:pc="http://schemas.microsoft.com/office/powerpoint/2013/main/command"/>
      <pc:sldMk xmlns:pc="http://schemas.microsoft.com/office/powerpoint/2013/main/command" cId="0" sldId="341"/>
      <ac:spMk id="151555" creationId="{9334473E-1952-BC5E-A7F6-7E1BF16708BB}"/>
      <ac:txMk cp="272">
        <ac:context len="577" hash="3754391089"/>
      </ac:txMk>
    </ac:txMkLst>
    <p188:pos x="5967484" y="2306472"/>
    <p188:replyLst>
      <p188:reply id="{AD2E7D02-19E4-4FDA-9B5F-3A606133F7F9}" authorId="{F9166641-C2E2-DA68-9BF1-6054B0E4FDF0}" created="2025-08-13T19:55:14.443">
        <p188:txBody>
          <a:bodyPr/>
          <a:lstStyle/>
          <a:p>
            <a:r>
              <a:rPr lang="en-GB"/>
              <a:t>May need to remove </a:t>
            </a:r>
          </a:p>
        </p188:txBody>
      </p188:reply>
    </p188:replyLst>
    <p188:txBody>
      <a:bodyPr/>
      <a:lstStyle/>
      <a:p>
        <a:r>
          <a:rPr lang="en-GB"/>
          <a:t>Added in anticipate of OAVA</a:t>
        </a:r>
      </a:p>
    </p188:txBody>
  </p188:cm>
</p188:cmLst>
</file>

<file path=ppt/comments/modernComment_159_0.xml><?xml version="1.0" encoding="utf-8"?>
<p188:cmLst xmlns:a="http://schemas.openxmlformats.org/drawingml/2006/main" xmlns:r="http://schemas.openxmlformats.org/officeDocument/2006/relationships" xmlns:p188="http://schemas.microsoft.com/office/powerpoint/2018/8/main">
  <p188:cm id="{C280DF9D-C36A-4789-874F-526783079B4C}" authorId="{6A509736-1FE0-C5FC-6649-AC283FAC3E64}" status="resolved" created="2025-06-24T14:58:20.235" complete="100000">
    <ac:txMkLst xmlns:ac="http://schemas.microsoft.com/office/drawing/2013/main/command">
      <pc:docMk xmlns:pc="http://schemas.microsoft.com/office/powerpoint/2013/main/command"/>
      <pc:sldMk xmlns:pc="http://schemas.microsoft.com/office/powerpoint/2013/main/command" cId="0" sldId="345"/>
      <ac:spMk id="104451" creationId="{3EA37DD0-A8E8-5339-E6FE-D3E84293FC91}"/>
      <ac:txMk cp="190" len="115">
        <ac:context len="308" hash="2353216498"/>
      </ac:txMk>
    </ac:txMkLst>
    <p188:pos x="6472640" y="2226860"/>
    <p188:replyLst>
      <p188:reply id="{7ABDBE75-72CD-4660-8547-8EE23FF0608C}" authorId="{D362B188-20D0-BC97-8AF6-207F4CFE1329}" created="2025-07-21T16:36:26.143">
        <p188:txBody>
          <a:bodyPr/>
          <a:lstStyle/>
          <a:p>
            <a:r>
              <a:rPr lang="en-GB"/>
              <a:t>No, it doesn’t seem necessary to split these out.  </a:t>
            </a:r>
          </a:p>
        </p188:txBody>
      </p188:reply>
      <p188:reply id="{2B2E96A8-FDBC-4CF2-918F-226164F565E1}" authorId="{D362B188-20D0-BC97-8AF6-207F4CFE1329}" created="2025-07-22T11:06:57.707">
        <p188:txBody>
          <a:bodyPr/>
          <a:lstStyle/>
          <a:p>
            <a:r>
              <a:rPr lang="en-GB"/>
              <a:t>It looks like the distinction was that the nom form and haf couldn’t be delivered electronically.  Suggest combining and updating in notes</a:t>
            </a:r>
          </a:p>
        </p188:txBody>
      </p188:reply>
      <p188:reply id="{2312B34D-A724-4232-919F-E6F13B9A875C}" authorId="{6A509736-1FE0-C5FC-6649-AC283FAC3E64}" created="2025-08-05T15:25:38.872">
        <p188:txBody>
          <a:bodyPr/>
          <a:lstStyle/>
          <a:p>
            <a:r>
              <a:rPr lang="en-GB"/>
              <a:t>Adjusted to match notes to say nom/HAF/C2N can all be delivered by both.</a:t>
            </a:r>
          </a:p>
        </p188:txBody>
      </p188:reply>
    </p188:replyLst>
    <p188:txBody>
      <a:bodyPr/>
      <a:lstStyle/>
      <a:p>
        <a:r>
          <a:rPr lang="en-GB"/>
          <a:t>Is there a reason we make a distinction here? Seems to me that the guidance covers both of these points as one</a:t>
        </a:r>
      </a:p>
    </p188:txBody>
  </p188:cm>
  <p188:cm id="{9ADF581D-66F4-46D9-A62F-162F8AE56525}" authorId="{F9166641-C2E2-DA68-9BF1-6054B0E4FDF0}" status="resolved" created="2025-08-13T19:34:53.701" complete="100000">
    <pc:sldMkLst xmlns:pc="http://schemas.microsoft.com/office/powerpoint/2013/main/command">
      <pc:docMk/>
      <pc:sldMk cId="0" sldId="345"/>
    </pc:sldMkLst>
    <p188:replyLst>
      <p188:reply id="{0A28AE99-AF07-4E41-B7EA-ABA9F0F32BF4}" authorId="{6A509736-1FE0-C5FC-6649-AC283FAC3E64}" created="2025-08-15T11:59:07.242">
        <p188:txBody>
          <a:bodyPr/>
          <a:lstStyle/>
          <a:p>
            <a:r>
              <a:rPr lang="en-GB"/>
              <a:t>Notes updated</a:t>
            </a:r>
          </a:p>
        </p188:txBody>
      </p188:reply>
    </p188:replyLst>
    <p188:txBody>
      <a:bodyPr/>
      <a:lstStyle/>
      <a:p>
        <a:r>
          <a:rPr lang="en-GB"/>
          <a:t>There are no restrictions on who can deliver nomination papers for a party list candidate, whether by hand or electronically. 
A nomination paper for an individual candidate can only be delivered by the candidate or their appointed agent, whether by hand or electronically</a:t>
        </a:r>
      </a:p>
    </p188:txBody>
  </p188:cm>
  <p188:cm id="{5FE8C79F-5EA2-42DF-A076-4031C9FC0052}" authorId="{F9166641-C2E2-DA68-9BF1-6054B0E4FDF0}" status="resolved" created="2025-08-14T16:06:29.395" complete="100000">
    <pc:sldMkLst xmlns:pc="http://schemas.microsoft.com/office/powerpoint/2013/main/command">
      <pc:docMk/>
      <pc:sldMk cId="0" sldId="345"/>
    </pc:sldMkLst>
    <p188:replyLst>
      <p188:reply id="{49DCFBA8-A74B-42A4-91AE-DFA1A490BAB7}" authorId="{6A509736-1FE0-C5FC-6649-AC283FAC3E64}" created="2025-08-15T11:59:13.107">
        <p188:txBody>
          <a:bodyPr/>
          <a:lstStyle/>
          <a:p>
            <a:r>
              <a:rPr lang="en-GB"/>
              <a:t>Notes updated</a:t>
            </a:r>
          </a:p>
        </p188:txBody>
      </p188:reply>
    </p188:replyLst>
    <p188:txBody>
      <a:bodyPr/>
      <a:lstStyle/>
      <a:p>
        <a:r>
          <a:rPr lang="en-GB"/>
          <a:t>COA and Emblem now combined</a:t>
        </a:r>
      </a:p>
    </p188:txBody>
  </p188:cm>
</p188:cmLst>
</file>

<file path=ppt/comments/modernComment_15B_0.xml><?xml version="1.0" encoding="utf-8"?>
<p188:cmLst xmlns:a="http://schemas.openxmlformats.org/drawingml/2006/main" xmlns:r="http://schemas.openxmlformats.org/officeDocument/2006/relationships" xmlns:p188="http://schemas.microsoft.com/office/powerpoint/2018/8/main">
  <p188:cm id="{15179ADE-8CB2-4FF6-9DB1-95123F98E13C}" authorId="{D362B188-20D0-BC97-8AF6-207F4CFE1329}" status="resolved" created="2025-07-22T11:23:32.584" complete="100000">
    <ac:txMkLst xmlns:ac="http://schemas.microsoft.com/office/drawing/2013/main/command">
      <pc:docMk xmlns:pc="http://schemas.microsoft.com/office/powerpoint/2013/main/command"/>
      <pc:sldMk xmlns:pc="http://schemas.microsoft.com/office/powerpoint/2013/main/command" cId="0" sldId="347"/>
      <ac:spMk id="129027" creationId="{68983813-DD6E-6C7F-418A-E591637D700E}"/>
      <ac:txMk cp="170">
        <ac:context len="395" hash="2480742121"/>
      </ac:txMk>
    </ac:txMkLst>
    <p188:pos x="6027821" y="1957137"/>
    <p188:replyLst>
      <p188:reply id="{E1B1D020-CC74-41A4-A407-563100E330F2}" authorId="{6A509736-1FE0-C5FC-6649-AC283FAC3E64}" created="2025-08-05T15:34:41.285">
        <p188:txBody>
          <a:bodyPr/>
          <a:lstStyle/>
          <a:p>
            <a:r>
              <a:rPr lang="en-GB"/>
              <a:t>Removed</a:t>
            </a:r>
          </a:p>
        </p188:txBody>
      </p188:reply>
    </p188:replyLst>
    <p188:txBody>
      <a:bodyPr/>
      <a:lstStyle/>
      <a:p>
        <a:r>
          <a:rPr lang="en-GB"/>
          <a:t>Delete?</a:t>
        </a:r>
      </a:p>
    </p188:txBody>
  </p188:cm>
  <p188:cm id="{7CE5DC6C-E17D-4094-BC68-EEF032B70F44}" authorId="{F9166641-C2E2-DA68-9BF1-6054B0E4FDF0}" status="resolved" created="2025-08-13T19:44:30.813" complete="100000">
    <pc:sldMkLst xmlns:pc="http://schemas.microsoft.com/office/powerpoint/2013/main/command">
      <pc:docMk/>
      <pc:sldMk cId="0" sldId="347"/>
    </pc:sldMkLst>
    <p188:replyLst>
      <p188:reply id="{F56856B5-6A33-4B14-B58E-062D242C901A}" authorId="{6A509736-1FE0-C5FC-6649-AC283FAC3E64}" created="2025-08-15T14:40:11.820">
        <p188:txBody>
          <a:bodyPr/>
          <a:lstStyle/>
          <a:p>
            <a:r>
              <a:rPr lang="en-GB"/>
              <a:t>Added to slide and to notes</a:t>
            </a:r>
          </a:p>
        </p188:txBody>
      </p188:reply>
    </p188:replyLst>
    <p188:txBody>
      <a:bodyPr/>
      <a:lstStyle/>
      <a:p>
        <a:r>
          <a:rPr lang="en-GB"/>
          <a:t>Need to say the same about the default for individual candidates</a:t>
        </a:r>
      </a:p>
    </p188:txBody>
  </p188:cm>
</p188:cmLst>
</file>

<file path=ppt/comments/modernComment_15C_0.xml><?xml version="1.0" encoding="utf-8"?>
<p188:cmLst xmlns:a="http://schemas.openxmlformats.org/drawingml/2006/main" xmlns:r="http://schemas.openxmlformats.org/officeDocument/2006/relationships" xmlns:p188="http://schemas.microsoft.com/office/powerpoint/2018/8/main">
  <p188:cm id="{F81630C1-94B7-4C1E-993B-48F82A9C8E01}" authorId="{F9166641-C2E2-DA68-9BF1-6054B0E4FDF0}" status="resolved" created="2025-08-13T19:52:26.722" complete="100000">
    <ac:txMkLst xmlns:ac="http://schemas.microsoft.com/office/drawing/2013/main/command">
      <pc:docMk xmlns:pc="http://schemas.microsoft.com/office/powerpoint/2013/main/command"/>
      <pc:sldMk xmlns:pc="http://schemas.microsoft.com/office/powerpoint/2013/main/command" cId="0" sldId="348"/>
      <ac:spMk id="135171" creationId="{0C034631-C369-A01D-25FA-947DBD4C0B5C}"/>
      <ac:txMk cp="371" len="161">
        <ac:context len="643" hash="1161619800"/>
      </ac:txMk>
    </ac:txMkLst>
    <p188:pos x="6237493" y="3186953"/>
    <p188:replyLst>
      <p188:reply id="{D59A589F-5F1B-439C-BCCB-CE794F4E3046}" authorId="{F9166641-C2E2-DA68-9BF1-6054B0E4FDF0}" created="2025-08-14T16:24:11.991">
        <p188:txBody>
          <a:bodyPr/>
          <a:lstStyle/>
          <a:p>
            <a:r>
              <a:rPr lang="en-GB"/>
              <a:t>Can we check what we say in the absent vote and register request forms</a:t>
            </a:r>
          </a:p>
        </p188:txBody>
      </p188:reply>
      <p188:reply id="{6B5F9FD8-DE18-4065-8C22-801C7480DE03}" authorId="{6A509736-1FE0-C5FC-6649-AC283FAC3E64}" created="2025-08-15T15:21:44.290">
        <p188:txBody>
          <a:bodyPr/>
          <a:lstStyle/>
          <a:p>
            <a:r>
              <a:rPr lang="en-GB"/>
              <a:t>From the AV list request form: 
This form must be completed by the candidate, except in the case of party lists such as at GLA London Member, or Scottish Parliamentary regional  elections where this form must be completed by the election agent. 
At Senedd elections, this form can be completed by an individual or party list candidate or by the appointed election agent or one person nominated by the Nominating Officer of a political party in that registration area. </a:t>
            </a:r>
          </a:p>
        </p188:txBody>
      </p188:reply>
      <p188:reply id="{4B5F9DC7-77C4-4122-A6D3-E81EFE21B7A5}" authorId="{6A509736-1FE0-C5FC-6649-AC283FAC3E64}" created="2025-08-15T15:23:59.824">
        <p188:txBody>
          <a:bodyPr/>
          <a:lstStyle/>
          <a:p>
            <a:r>
              <a:rPr lang="en-GB"/>
              <a:t>I’ve included some text in the notes to add in the “nominated by NO” as reflected in the C&amp;A guidance - is this now sufficient? I think this matches the guidance - but I’m not sure the text in the guidance is right as we don’t make reference to candidates requesting which seems to be in the leg?
I’ve also removed “not the candidates” from the slide so this reflects the guidance wording but think we may need to revisit</a:t>
            </a:r>
          </a:p>
        </p188:txBody>
      </p188:reply>
      <p188:reply id="{480A04E4-92AB-43DD-8379-4B9A3D5F11BD}" authorId="{B1167767-F540-A1DA-6B37-10BBF12CC9C8}" created="2025-08-26T15:39:24.740">
        <p188:txBody>
          <a:bodyPr/>
          <a:lstStyle/>
          <a:p>
            <a:r>
              <a:rPr lang="en-GB"/>
              <a:t>I have checked the legislation and think that reg 108 of RPR 2001 (E&amp;W) covers the point that an agent for a party list can request a copy of the register but not party list candidates.  A NO can request a a/v list under Sch 1, paragraph 18 of Senedd conduct order.  So I think this slide is OK</a:t>
            </a:r>
          </a:p>
        </p188:txBody>
      </p188:reply>
    </p188:replyLst>
    <p188:txBody>
      <a:bodyPr/>
      <a:lstStyle/>
      <a:p>
        <a:r>
          <a:rPr lang="en-GB"/>
          <a:t>the persons are—(a)  each member of the Senedd for any constituency wholly or partly within the registration area,
(b)  an individual candidate or the candidate's agent,
(c)  a party list candidate or the election agent for a registered political party standing nominated, or
(d)  any person nominated to act for the purposes of this paragraph by the registered nominating officer of a registered political party, provided that not more than one person may be nominated in respect of the same registered political party and registration area.</a:t>
        </a:r>
      </a:p>
    </p188:txBody>
  </p188:cm>
</p188:cmLst>
</file>

<file path=ppt/comments/modernComment_16F_0.xml><?xml version="1.0" encoding="utf-8"?>
<p188:cmLst xmlns:a="http://schemas.openxmlformats.org/drawingml/2006/main" xmlns:r="http://schemas.openxmlformats.org/officeDocument/2006/relationships" xmlns:p188="http://schemas.microsoft.com/office/powerpoint/2018/8/main">
  <p188:cm id="{C95A3D22-CF33-42C5-8323-C3390703DC33}" authorId="{6A509736-1FE0-C5FC-6649-AC283FAC3E64}" status="resolved" created="2025-06-27T13:29:09.176" complete="100000">
    <pc:sldMkLst xmlns:pc="http://schemas.microsoft.com/office/powerpoint/2013/main/command">
      <pc:docMk/>
      <pc:sldMk cId="0" sldId="367"/>
    </pc:sldMkLst>
    <p188:replyLst>
      <p188:reply id="{48CB6033-3F8E-4FB1-A10F-FBEB0B82344C}" authorId="{F9166641-C2E2-DA68-9BF1-6054B0E4FDF0}" created="2025-08-13T19:58:30.704">
        <p188:txBody>
          <a:bodyPr/>
          <a:lstStyle/>
          <a:p>
            <a:r>
              <a:rPr lang="en-GB"/>
              <a:t>Can we do a first check against the guidance - which they have reviewed and then ask then to check anything we are still unsure of please</a:t>
            </a:r>
          </a:p>
        </p188:txBody>
      </p188:reply>
    </p188:replyLst>
    <p188:txBody>
      <a:bodyPr/>
      <a:lstStyle/>
      <a:p>
        <a:r>
          <a:rPr lang="en-GB"/>
          <a:t>To be checked by Regs</a:t>
        </a:r>
      </a:p>
    </p188:txBody>
  </p188:cm>
</p188:cmLst>
</file>

<file path=ppt/comments/modernComment_170_0.xml><?xml version="1.0" encoding="utf-8"?>
<p188:cmLst xmlns:a="http://schemas.openxmlformats.org/drawingml/2006/main" xmlns:r="http://schemas.openxmlformats.org/officeDocument/2006/relationships" xmlns:p188="http://schemas.microsoft.com/office/powerpoint/2018/8/main">
  <p188:cm id="{4B42C709-6D3C-47F7-88F7-E3538EF85E23}" authorId="{6A509736-1FE0-C5FC-6649-AC283FAC3E64}" status="resolved" created="2025-06-27T13:29:35.873" complete="100000">
    <pc:sldMkLst xmlns:pc="http://schemas.microsoft.com/office/powerpoint/2013/main/command">
      <pc:docMk/>
      <pc:sldMk cId="0" sldId="368"/>
    </pc:sldMkLst>
    <p188:txBody>
      <a:bodyPr/>
      <a:lstStyle/>
      <a:p>
        <a:r>
          <a:rPr lang="en-GB"/>
          <a:t>To be checked by regs</a:t>
        </a:r>
      </a:p>
    </p188:txBody>
    <p188:extLst>
      <p:ext xmlns:p="http://schemas.openxmlformats.org/presentationml/2006/main" uri="{57CB4572-C831-44C2-8A1C-0ADB6CCDFE69}">
        <p223:reactions xmlns:p223="http://schemas.microsoft.com/office/powerpoint/2022/03/main">
          <p223:rxn type="👍">
            <p223:instance time="2025-08-20T09:21:55.337" authorId="{0A856975-4ED8-1501-6787-0678859088FD}"/>
          </p223:rxn>
        </p223:reactions>
      </p:ext>
    </p188:extLst>
  </p188:cm>
</p188:cmLst>
</file>

<file path=ppt/comments/modernComment_171_0.xml><?xml version="1.0" encoding="utf-8"?>
<p188:cmLst xmlns:a="http://schemas.openxmlformats.org/drawingml/2006/main" xmlns:r="http://schemas.openxmlformats.org/officeDocument/2006/relationships" xmlns:p188="http://schemas.microsoft.com/office/powerpoint/2018/8/main">
  <p188:cm id="{0D3705A2-4972-4A55-8A6B-58F23A2FA379}" authorId="{6A509736-1FE0-C5FC-6649-AC283FAC3E64}" status="resolved" created="2025-06-27T13:29:53.244" complete="100000">
    <pc:sldMkLst xmlns:pc="http://schemas.microsoft.com/office/powerpoint/2013/main/command">
      <pc:docMk/>
      <pc:sldMk cId="0" sldId="369"/>
    </pc:sldMkLst>
    <p188:txBody>
      <a:bodyPr/>
      <a:lstStyle/>
      <a:p>
        <a:r>
          <a:rPr lang="en-GB"/>
          <a:t>To be checked by regs</a:t>
        </a:r>
      </a:p>
    </p188:txBody>
    <p188:extLst>
      <p:ext xmlns:p="http://schemas.openxmlformats.org/presentationml/2006/main" uri="{57CB4572-C831-44C2-8A1C-0ADB6CCDFE69}">
        <p223:reactions xmlns:p223="http://schemas.microsoft.com/office/powerpoint/2022/03/main">
          <p223:rxn type="👍">
            <p223:instance time="2025-08-20T09:22:02.274" authorId="{0A856975-4ED8-1501-6787-0678859088FD}"/>
          </p223:rxn>
        </p223:reactions>
      </p:ext>
    </p188:extLst>
  </p188:cm>
</p188:cmLst>
</file>

<file path=ppt/comments/modernComment_178_0.xml><?xml version="1.0" encoding="utf-8"?>
<p188:cmLst xmlns:a="http://schemas.openxmlformats.org/drawingml/2006/main" xmlns:r="http://schemas.openxmlformats.org/officeDocument/2006/relationships" xmlns:p188="http://schemas.microsoft.com/office/powerpoint/2018/8/main">
  <p188:cm id="{8C7646A8-27CB-4D86-BD20-B11823AB6776}" authorId="{F9166641-C2E2-DA68-9BF1-6054B0E4FDF0}" status="resolved" created="2025-08-14T16:14:56.476" complete="100000">
    <ac:txMkLst xmlns:ac="http://schemas.microsoft.com/office/drawing/2013/main/command">
      <pc:docMk xmlns:pc="http://schemas.microsoft.com/office/powerpoint/2013/main/command"/>
      <pc:sldMk xmlns:pc="http://schemas.microsoft.com/office/powerpoint/2013/main/command" cId="0" sldId="376"/>
      <ac:spMk id="110595" creationId="{F3541205-4323-AC47-5F05-C4B9D2180FFE}"/>
      <ac:txMk cp="36" len="21">
        <ac:context len="348" hash="3651759063"/>
      </ac:txMk>
    </ac:txMkLst>
    <p188:pos x="3620896" y="602901"/>
    <p188:replyLst>
      <p188:reply id="{48770682-73CF-4BE3-90A4-F3DF7E256D5E}" authorId="{6A509736-1FE0-C5FC-6649-AC283FAC3E64}" created="2025-08-15T12:05:31.972">
        <p188:txBody>
          <a:bodyPr/>
          <a:lstStyle/>
          <a:p>
            <a:r>
              <a:rPr lang="en-GB"/>
              <a:t>Updated</a:t>
            </a:r>
          </a:p>
        </p188:txBody>
      </p188:reply>
    </p188:replyLst>
    <p188:txBody>
      <a:bodyPr/>
      <a:lstStyle/>
      <a:p>
        <a:r>
          <a:rPr lang="en-GB"/>
          <a:t>Reflect new CUN wording</a:t>
        </a:r>
      </a:p>
    </p188:txBody>
  </p188:cm>
</p188:cmLst>
</file>

<file path=ppt/comments/modernComment_17D_0.xml><?xml version="1.0" encoding="utf-8"?>
<p188:cmLst xmlns:a="http://schemas.openxmlformats.org/drawingml/2006/main" xmlns:r="http://schemas.openxmlformats.org/officeDocument/2006/relationships" xmlns:p188="http://schemas.microsoft.com/office/powerpoint/2018/8/main">
  <p188:cm id="{FB8B5A79-9F97-4EAB-8549-93D141671488}" authorId="{F9166641-C2E2-DA68-9BF1-6054B0E4FDF0}" status="resolved" created="2025-08-13T19:29:29.184" complete="100000">
    <ac:txMkLst xmlns:ac="http://schemas.microsoft.com/office/drawing/2013/main/command">
      <pc:docMk xmlns:pc="http://schemas.microsoft.com/office/powerpoint/2013/main/command"/>
      <pc:sldMk xmlns:pc="http://schemas.microsoft.com/office/powerpoint/2013/main/command" cId="0" sldId="381"/>
      <ac:spMk id="98307" creationId="{6937636B-C647-7DB6-BEE6-44D8921C9F1B}"/>
      <ac:txMk cp="139" len="3">
        <ac:context len="784" hash="185467098"/>
      </ac:txMk>
    </ac:txMkLst>
    <p188:pos x="4106732" y="925158"/>
    <p188:replyLst>
      <p188:reply id="{575C46AB-1876-4DEC-99F9-A046DF379812}" authorId="{6A509736-1FE0-C5FC-6649-AC283FAC3E64}" created="2025-08-15T11:38:07.369">
        <p188:txBody>
          <a:bodyPr/>
          <a:lstStyle/>
          <a:p>
            <a:r>
              <a:rPr lang="en-GB"/>
              <a:t>Updated</a:t>
            </a:r>
          </a:p>
        </p188:txBody>
      </p188:reply>
    </p188:replyLst>
    <p188:txBody>
      <a:bodyPr/>
      <a:lstStyle/>
      <a:p>
        <a:r>
          <a:rPr lang="en-GB"/>
          <a:t>This will be 2025</a:t>
        </a:r>
      </a:p>
    </p188:txBody>
  </p188:cm>
</p188:cmLst>
</file>

<file path=ppt/comments/modernComment_17F_0.xml><?xml version="1.0" encoding="utf-8"?>
<p188:cmLst xmlns:a="http://schemas.openxmlformats.org/drawingml/2006/main" xmlns:r="http://schemas.openxmlformats.org/officeDocument/2006/relationships" xmlns:p188="http://schemas.microsoft.com/office/powerpoint/2018/8/main">
  <p188:cm id="{F50B90C2-E7E1-4D36-8FF5-B053A570FE33}" authorId="{F9166641-C2E2-DA68-9BF1-6054B0E4FDF0}" status="resolved" created="2025-08-27T10:06:22.744" complete="100000">
    <pc:sldMkLst xmlns:pc="http://schemas.microsoft.com/office/powerpoint/2013/main/command">
      <pc:docMk/>
      <pc:sldMk cId="0" sldId="383"/>
    </pc:sldMkLst>
    <p188:txBody>
      <a:bodyPr/>
      <a:lstStyle/>
      <a:p>
        <a:r>
          <a:rPr lang="en-GB"/>
          <a:t>[@Sam Whiteley] Again for info have added a line about these being for the candidate to complete and that they can therefore be delivered separately </a:t>
        </a:r>
      </a:p>
    </p188:txBody>
  </p188:cm>
</p188:cmLst>
</file>

<file path=ppt/comments/modernComment_180_0.xml><?xml version="1.0" encoding="utf-8"?>
<p188:cmLst xmlns:a="http://schemas.openxmlformats.org/drawingml/2006/main" xmlns:r="http://schemas.openxmlformats.org/officeDocument/2006/relationships" xmlns:p188="http://schemas.microsoft.com/office/powerpoint/2018/8/main">
  <p188:cm id="{7AC257DB-57AC-4E32-AAB7-2A88B3A462A4}" authorId="{F9166641-C2E2-DA68-9BF1-6054B0E4FDF0}" status="resolved" created="2025-08-27T10:07:15.497" complete="100000">
    <ac:txMkLst xmlns:ac="http://schemas.microsoft.com/office/drawing/2013/main/command">
      <pc:docMk xmlns:pc="http://schemas.microsoft.com/office/powerpoint/2013/main/command"/>
      <pc:sldMk xmlns:pc="http://schemas.microsoft.com/office/powerpoint/2013/main/command" cId="0" sldId="384"/>
      <ac:spMk id="134147" creationId="{E2A481EE-B399-4F90-E77B-0E3D1CC8AA7A}"/>
      <ac:txMk cp="249" len="15">
        <ac:context len="287" hash="3950053216"/>
      </ac:txMk>
    </ac:txMkLst>
    <p188:pos x="5295900" y="2895600"/>
    <p188:txBody>
      <a:bodyPr/>
      <a:lstStyle/>
      <a:p>
        <a:r>
          <a:rPr lang="en-GB"/>
          <a:t>[@Sam Whiteley] have added some wording here as it’s the same or any other </a:t>
        </a:r>
      </a:p>
    </p188:txBody>
  </p188:cm>
</p188:cmLst>
</file>

<file path=ppt/comments/modernComment_181_0.xml><?xml version="1.0" encoding="utf-8"?>
<p188:cmLst xmlns:a="http://schemas.openxmlformats.org/drawingml/2006/main" xmlns:r="http://schemas.openxmlformats.org/officeDocument/2006/relationships" xmlns:p188="http://schemas.microsoft.com/office/powerpoint/2018/8/main">
  <p188:cm id="{BDA8F535-BFD6-4D92-A725-18331C4D144C}" authorId="{F9166641-C2E2-DA68-9BF1-6054B0E4FDF0}" status="resolved" created="2025-08-13T19:47:09.150" complete="100000">
    <pc:sldMkLst xmlns:pc="http://schemas.microsoft.com/office/powerpoint/2013/main/command">
      <pc:docMk/>
      <pc:sldMk cId="0" sldId="385"/>
    </pc:sldMkLst>
    <p188:replyLst>
      <p188:reply id="{ECB1123D-B6A3-4B96-ABB2-CDFFD677329F}" authorId="{6A509736-1FE0-C5FC-6649-AC283FAC3E64}" created="2025-08-15T15:10:56.085">
        <p188:txBody>
          <a:bodyPr/>
          <a:lstStyle/>
          <a:p>
            <a:r>
              <a:rPr lang="en-GB"/>
              <a:t>Notes to match guidance</a:t>
            </a:r>
          </a:p>
        </p188:txBody>
      </p188:reply>
    </p188:replyLst>
    <p188:txBody>
      <a:bodyPr/>
      <a:lstStyle/>
      <a:p>
        <a:r>
          <a:rPr lang="en-GB"/>
          <a:t>Samw as comment on notes on previous slide</a:t>
        </a:r>
      </a:p>
    </p188:txBody>
  </p188:cm>
</p188:cmLst>
</file>

<file path=ppt/comments/modernComment_182_0.xml><?xml version="1.0" encoding="utf-8"?>
<p188:cmLst xmlns:a="http://schemas.openxmlformats.org/drawingml/2006/main" xmlns:r="http://schemas.openxmlformats.org/officeDocument/2006/relationships" xmlns:p188="http://schemas.microsoft.com/office/powerpoint/2018/8/main">
  <p188:cm id="{F2429AD7-CFD7-44D1-8257-906704C211D2}" authorId="{6A509736-1FE0-C5FC-6649-AC283FAC3E64}" status="resolved" created="2025-06-27T13:29:19.020" complete="100000">
    <pc:sldMkLst xmlns:pc="http://schemas.microsoft.com/office/powerpoint/2013/main/command">
      <pc:docMk/>
      <pc:sldMk cId="0" sldId="386"/>
    </pc:sldMkLst>
    <p188:replyLst>
      <p188:reply id="{932AE3B8-AD99-4786-8168-98E199667F03}" authorId="{0A856975-4ED8-1501-6787-0678859088FD}" created="2025-08-20T08:29:17.850">
        <p188:txBody>
          <a:bodyPr/>
          <a:lstStyle/>
          <a:p>
            <a:r>
              <a:rPr lang="en-GB"/>
              <a:t>I’ve amended. The regulated period for Senedd is no longer tied to when they officially become a candidate - this means the regulated period for individual candidates mirrors the party/party list candidate regulated period</a:t>
            </a:r>
          </a:p>
        </p188:txBody>
      </p188:reply>
    </p188:replyLst>
    <p188:txBody>
      <a:bodyPr/>
      <a:lstStyle/>
      <a:p>
        <a:r>
          <a:rPr lang="en-GB"/>
          <a:t>To be checked by regs</a:t>
        </a:r>
      </a:p>
    </p188:txBody>
  </p188:cm>
</p188:cmLst>
</file>

<file path=ppt/comments/modernComment_183_0.xml><?xml version="1.0" encoding="utf-8"?>
<p188:cmLst xmlns:a="http://schemas.openxmlformats.org/drawingml/2006/main" xmlns:r="http://schemas.openxmlformats.org/officeDocument/2006/relationships" xmlns:p188="http://schemas.microsoft.com/office/powerpoint/2018/8/main">
  <p188:cm id="{53F539A9-B6D5-46D4-A09F-72351BDCF122}" authorId="{6A509736-1FE0-C5FC-6649-AC283FAC3E64}" status="resolved" created="2025-06-27T13:29:27.276" complete="100000">
    <pc:sldMkLst xmlns:pc="http://schemas.microsoft.com/office/powerpoint/2013/main/command">
      <pc:docMk/>
      <pc:sldMk cId="0" sldId="387"/>
    </pc:sldMkLst>
    <p188:replyLst>
      <p188:reply id="{A6B0531A-4FE6-474E-A6E9-70DD089F6929}" authorId="{0A856975-4ED8-1501-6787-0678859088FD}" created="2025-08-20T09:03:27.611">
        <p188:txBody>
          <a:bodyPr/>
          <a:lstStyle/>
          <a:p>
            <a:r>
              <a:rPr lang="en-GB"/>
              <a:t>I’ve split out these slides for individual and party list</a:t>
            </a:r>
          </a:p>
        </p188:txBody>
      </p188:reply>
    </p188:replyLst>
    <p188:txBody>
      <a:bodyPr/>
      <a:lstStyle/>
      <a:p>
        <a:r>
          <a:rPr lang="en-GB"/>
          <a:t>To be checked by regs</a:t>
        </a:r>
      </a:p>
    </p188:txBody>
  </p188:cm>
</p188:cmLst>
</file>

<file path=ppt/comments/modernComment_184_0.xml><?xml version="1.0" encoding="utf-8"?>
<p188:cmLst xmlns:a="http://schemas.openxmlformats.org/drawingml/2006/main" xmlns:r="http://schemas.openxmlformats.org/officeDocument/2006/relationships" xmlns:p188="http://schemas.microsoft.com/office/powerpoint/2018/8/main">
  <p188:cm id="{E9E41CDE-F08C-40BB-8FEF-17475D097EBE}" authorId="{D362B188-20D0-BC97-8AF6-207F4CFE1329}" status="resolved" created="2025-07-22T11:13:44.325" complete="100000">
    <pc:sldMkLst xmlns:pc="http://schemas.microsoft.com/office/powerpoint/2013/main/command">
      <pc:docMk/>
      <pc:sldMk cId="0" sldId="388"/>
    </pc:sldMkLst>
    <p188:replyLst>
      <p188:reply id="{784CA089-6860-41FE-A319-EE2C55C05330}" authorId="{6A509736-1FE0-C5FC-6649-AC283FAC3E64}" created="2025-08-05T15:26:39.870">
        <p188:txBody>
          <a:bodyPr/>
          <a:lstStyle/>
          <a:p>
            <a:r>
              <a:rPr lang="en-GB"/>
              <a:t>Included</a:t>
            </a:r>
          </a:p>
        </p188:txBody>
      </p188:reply>
    </p188:replyLst>
    <p188:txBody>
      <a:bodyPr/>
      <a:lstStyle/>
      <a:p>
        <a:r>
          <a:rPr lang="en-GB"/>
          <a:t>Is it worth flagging in the notes that every candidate on the party list must complete a HAF</a:t>
        </a:r>
      </a:p>
    </p188:txBody>
  </p188:cm>
  <p188:cm id="{FF4458C5-EC99-4E8E-A921-C3CB96D4CC11}" authorId="{D362B188-20D0-BC97-8AF6-207F4CFE1329}" status="resolved" created="2025-07-22T11:14:39.749" complete="100000">
    <ac:txMkLst xmlns:ac="http://schemas.microsoft.com/office/drawing/2013/main/command">
      <pc:docMk xmlns:pc="http://schemas.microsoft.com/office/powerpoint/2013/main/command"/>
      <pc:sldMk xmlns:pc="http://schemas.microsoft.com/office/powerpoint/2013/main/command" cId="0" sldId="388"/>
      <ac:spMk id="132099" creationId="{103C2550-6C4A-015E-0806-019A9A6EDB30}"/>
      <ac:txMk cp="268" len="1">
        <ac:context len="418" hash="93081330"/>
      </ac:txMk>
    </ac:txMkLst>
    <p188:pos x="4471737" y="2582779"/>
    <p188:replyLst>
      <p188:reply id="{69A072EB-2B48-4C9A-B396-227DDA0383E9}" authorId="{6A509736-1FE0-C5FC-6649-AC283FAC3E64}" created="2025-08-05T15:26:34.719">
        <p188:txBody>
          <a:bodyPr/>
          <a:lstStyle/>
          <a:p>
            <a:r>
              <a:rPr lang="en-GB"/>
              <a:t>Updated</a:t>
            </a:r>
          </a:p>
        </p188:txBody>
      </p188:reply>
    </p188:replyLst>
    <p188:txBody>
      <a:bodyPr/>
      <a:lstStyle/>
      <a:p>
        <a:r>
          <a:rPr lang="en-GB"/>
          <a:t>In the guidance we use ‘elsewhere in the UK’</a:t>
        </a:r>
      </a:p>
    </p188:txBody>
  </p188:cm>
  <p188:cm id="{EE1D4CDB-4BDE-47EA-90B4-DAAC3ACAE337}" authorId="{F9166641-C2E2-DA68-9BF1-6054B0E4FDF0}" status="resolved" created="2025-08-13T19:41:23.109" complete="100000">
    <pc:sldMkLst xmlns:pc="http://schemas.microsoft.com/office/powerpoint/2013/main/command">
      <pc:docMk/>
      <pc:sldMk cId="0" sldId="388"/>
    </pc:sldMkLst>
    <p188:txBody>
      <a:bodyPr/>
      <a:lstStyle/>
      <a:p>
        <a:r>
          <a:rPr lang="en-GB"/>
          <a:t>And every individual candidate</a:t>
        </a:r>
      </a:p>
    </p188:txBody>
  </p188:cm>
  <p188:cm id="{7F99D161-DE50-4B3F-A36B-2567C4082640}" authorId="{F9166641-C2E2-DA68-9BF1-6054B0E4FDF0}" status="resolved" created="2025-08-27T10:03:42.345" complete="100000">
    <pc:sldMkLst xmlns:pc="http://schemas.microsoft.com/office/powerpoint/2013/main/command">
      <pc:docMk/>
      <pc:sldMk cId="0" sldId="388"/>
    </pc:sldMkLst>
    <p188:txBody>
      <a:bodyPr/>
      <a:lstStyle/>
      <a:p>
        <a:r>
          <a:rPr lang="en-GB"/>
          <a:t>[@Sam Whiteley] for info have added a line to the notes to clarify that the HAF must be delivered with the nomination form</a:t>
        </a:r>
      </a:p>
    </p188:txBody>
  </p188:cm>
</p188:cmLst>
</file>

<file path=ppt/comments/modernComment_187_0.xml><?xml version="1.0" encoding="utf-8"?>
<p188:cmLst xmlns:a="http://schemas.openxmlformats.org/drawingml/2006/main" xmlns:r="http://schemas.openxmlformats.org/officeDocument/2006/relationships" xmlns:p188="http://schemas.microsoft.com/office/powerpoint/2018/8/main">
  <p188:cm id="{6FAFAF11-68D1-498C-96DD-18A9219A8BC2}" authorId="{F9166641-C2E2-DA68-9BF1-6054B0E4FDF0}" status="resolved" created="2025-08-13T19:43:22.903" complete="100000">
    <ac:txMkLst xmlns:ac="http://schemas.microsoft.com/office/drawing/2013/main/command">
      <pc:docMk xmlns:pc="http://schemas.microsoft.com/office/powerpoint/2013/main/command"/>
      <pc:sldMk xmlns:pc="http://schemas.microsoft.com/office/powerpoint/2013/main/command" cId="0" sldId="391"/>
      <ac:spMk id="140290" creationId="{4E12F323-5B92-0B87-26F0-66612C37BE1C}"/>
      <ac:txMk cp="0" len="28">
        <ac:context len="29" hash="3843922415"/>
      </ac:txMk>
    </ac:txMkLst>
    <p188:pos x="2168562" y="258184"/>
    <p188:txBody>
      <a:bodyPr/>
      <a:lstStyle/>
      <a:p>
        <a:r>
          <a:rPr lang="en-GB"/>
          <a:t>This is now combined and forms part of the nomination form so I think this will need reordering</a:t>
        </a:r>
      </a:p>
    </p188:txBody>
  </p188:cm>
</p188:cmLst>
</file>

<file path=ppt/comments/modernComment_188_0.xml><?xml version="1.0" encoding="utf-8"?>
<p188:cmLst xmlns:a="http://schemas.openxmlformats.org/drawingml/2006/main" xmlns:r="http://schemas.openxmlformats.org/officeDocument/2006/relationships" xmlns:p188="http://schemas.microsoft.com/office/powerpoint/2018/8/main">
  <p188:cm id="{53635519-143E-4142-9021-75E8766E6EBE}" authorId="{F9166641-C2E2-DA68-9BF1-6054B0E4FDF0}" status="resolved" created="2025-08-13T19:43:50.460" complete="100000">
    <ac:txMkLst xmlns:ac="http://schemas.microsoft.com/office/drawing/2013/main/command">
      <pc:docMk xmlns:pc="http://schemas.microsoft.com/office/powerpoint/2013/main/command"/>
      <pc:sldMk xmlns:pc="http://schemas.microsoft.com/office/powerpoint/2013/main/command" cId="0" sldId="392"/>
      <ac:spMk id="142338" creationId="{34D1E24B-59F2-9007-0C00-C23804A20224}"/>
      <ac:txMk cp="0" len="35">
        <ac:context len="36" hash="3564018134"/>
      </ac:txMk>
    </ac:txMkLst>
    <p188:pos x="1974925" y="258184"/>
    <p188:txBody>
      <a:bodyPr/>
      <a:lstStyle/>
      <a:p>
        <a:r>
          <a:rPr lang="en-GB"/>
          <a:t>Same as comment on previous slide - is now part of the nomination form and should be re-ordered</a:t>
        </a:r>
      </a:p>
    </p188:txBody>
  </p188:cm>
</p188:cmLst>
</file>

<file path=ppt/comments/modernComment_18B_0.xml><?xml version="1.0" encoding="utf-8"?>
<p188:cmLst xmlns:a="http://schemas.openxmlformats.org/drawingml/2006/main" xmlns:r="http://schemas.openxmlformats.org/officeDocument/2006/relationships" xmlns:p188="http://schemas.microsoft.com/office/powerpoint/2018/8/main">
  <p188:cm id="{94CAFD24-14B7-4344-A489-A56F02EEDDCD}" authorId="{6A509736-1FE0-C5FC-6649-AC283FAC3E64}" status="resolved" created="2025-06-27T14:10:39.656" complete="100000">
    <ac:txMkLst xmlns:ac="http://schemas.microsoft.com/office/drawing/2013/main/command">
      <pc:docMk xmlns:pc="http://schemas.microsoft.com/office/powerpoint/2013/main/command"/>
      <pc:sldMk xmlns:pc="http://schemas.microsoft.com/office/powerpoint/2013/main/command" cId="0" sldId="395"/>
      <ac:spMk id="145411" creationId="{182FBC8B-3BB2-274D-DB8A-4F0DD6E0AE38}"/>
      <ac:txMk cp="0">
        <ac:context len="330" hash="3009771613"/>
      </ac:txMk>
    </ac:txMkLst>
    <p188:pos x="5094027" y="2511188"/>
    <p188:replyLst>
      <p188:reply id="{5E2BBDA8-0040-4962-822C-BCD15567C5F6}" authorId="{D362B188-20D0-BC97-8AF6-207F4CFE1329}" created="2025-07-22T11:38:05.544">
        <p188:txBody>
          <a:bodyPr/>
          <a:lstStyle/>
          <a:p>
            <a:r>
              <a:rPr lang="en-GB"/>
              <a:t>Can we add in the dates - as we have the timetables now</a:t>
            </a:r>
          </a:p>
        </p188:txBody>
      </p188:reply>
      <p188:reply id="{447E4880-E586-4C25-81D2-56337B91CCEF}" authorId="{6A509736-1FE0-C5FC-6649-AC283FAC3E64}" created="2025-08-05T15:38:10.579">
        <p188:txBody>
          <a:bodyPr/>
          <a:lstStyle/>
          <a:p>
            <a:r>
              <a:rPr lang="en-GB"/>
              <a:t>Updated</a:t>
            </a:r>
          </a:p>
        </p188:txBody>
      </p188:reply>
    </p188:replyLst>
    <p188:txBody>
      <a:bodyPr/>
      <a:lstStyle/>
      <a:p>
        <a:r>
          <a:rPr lang="en-GB"/>
          <a:t>Amended in line with UKPGE in anticipation of OAVA</a:t>
        </a:r>
      </a:p>
    </p188:txBody>
  </p188:cm>
  <p188:cm id="{CB64BB22-B46F-46D6-8A82-1D76E7B8B302}" authorId="{F9166641-C2E2-DA68-9BF1-6054B0E4FDF0}" status="resolved" created="2025-08-13T19:54:16.247" complete="100000">
    <ac:txMkLst xmlns:ac="http://schemas.microsoft.com/office/drawing/2013/main/command">
      <pc:docMk xmlns:pc="http://schemas.microsoft.com/office/powerpoint/2013/main/command"/>
      <pc:sldMk xmlns:pc="http://schemas.microsoft.com/office/powerpoint/2013/main/command" cId="0" sldId="395"/>
      <ac:spMk id="145411" creationId="{182FBC8B-3BB2-274D-DB8A-4F0DD6E0AE38}"/>
      <ac:txMk cp="0">
        <ac:context len="330" hash="3009771613"/>
      </ac:txMk>
    </ac:txMkLst>
    <p188:pos x="5483711" y="258184"/>
    <p188:txBody>
      <a:bodyPr/>
      <a:lstStyle/>
      <a:p>
        <a:r>
          <a:rPr lang="en-GB"/>
          <a:t>May need to be removed</a:t>
        </a:r>
      </a:p>
    </p188:txBody>
  </p188:cm>
  <p188:cm id="{1FBC0D92-BA13-4963-A585-202704FC1071}" authorId="{F9166641-C2E2-DA68-9BF1-6054B0E4FDF0}" status="resolved" created="2025-08-13T19:54:33.906" complete="100000">
    <ac:txMkLst xmlns:ac="http://schemas.microsoft.com/office/drawing/2013/main/command">
      <pc:docMk xmlns:pc="http://schemas.microsoft.com/office/powerpoint/2013/main/command"/>
      <pc:sldMk xmlns:pc="http://schemas.microsoft.com/office/powerpoint/2013/main/command" cId="0" sldId="395"/>
      <ac:spMk id="145411" creationId="{182FBC8B-3BB2-274D-DB8A-4F0DD6E0AE38}"/>
      <ac:txMk cp="143">
        <ac:context len="330" hash="3009771613"/>
      </ac:txMk>
    </ac:txMkLst>
    <p188:pos x="6032351" y="1957892"/>
    <p188:txBody>
      <a:bodyPr/>
      <a:lstStyle/>
      <a:p>
        <a:r>
          <a:rPr lang="en-GB"/>
          <a:t>May need to be removed</a:t>
        </a:r>
      </a:p>
    </p188:txBody>
  </p188:cm>
</p188:cmLst>
</file>

<file path=ppt/comments/modernComment_192_0.xml><?xml version="1.0" encoding="utf-8"?>
<p188:cmLst xmlns:a="http://schemas.openxmlformats.org/drawingml/2006/main" xmlns:r="http://schemas.openxmlformats.org/officeDocument/2006/relationships" xmlns:p188="http://schemas.microsoft.com/office/powerpoint/2018/8/main">
  <p188:cm id="{DBC9221B-08F3-4781-892B-08CD27F29C87}" authorId="{D362B188-20D0-BC97-8AF6-207F4CFE1329}" status="resolved" created="2025-07-21T16:24:54.459" complete="100000">
    <pc:sldMkLst xmlns:pc="http://schemas.microsoft.com/office/powerpoint/2013/main/command">
      <pc:docMk/>
      <pc:sldMk cId="0" sldId="402"/>
    </pc:sldMkLst>
    <p188:replyLst>
      <p188:reply id="{D8EA8E30-3285-4521-9A87-BFD434C6C520}" authorId="{6A509736-1FE0-C5FC-6649-AC283FAC3E64}" created="2025-08-05T15:14:54.923">
        <p188:txBody>
          <a:bodyPr/>
          <a:lstStyle/>
          <a:p>
            <a:r>
              <a:rPr lang="en-GB"/>
              <a:t>Think this is unclear - have removed as we have slides dedicated to the HAF.</a:t>
            </a:r>
          </a:p>
        </p188:txBody>
      </p188:reply>
    </p188:replyLst>
    <p188:txBody>
      <a:bodyPr/>
      <a:lstStyle/>
      <a:p>
        <a:r>
          <a:rPr lang="en-GB"/>
          <a:t>In the notes? - is this a new provision for Home address to printed on bp and SOPN?  </a:t>
        </a:r>
      </a:p>
    </p188:txBody>
  </p188:cm>
</p188:cmLst>
</file>

<file path=ppt/comments/modernComment_197_0.xml><?xml version="1.0" encoding="utf-8"?>
<p188:cmLst xmlns:a="http://schemas.openxmlformats.org/drawingml/2006/main" xmlns:r="http://schemas.openxmlformats.org/officeDocument/2006/relationships" xmlns:p188="http://schemas.microsoft.com/office/powerpoint/2018/8/main">
  <p188:cm id="{80EC5209-C9FE-49AF-BA23-218514280DD2}" authorId="{D362B188-20D0-BC97-8AF6-207F4CFE1329}" status="resolved" created="2025-07-22T11:22:51.130" complete="100000">
    <pc:sldMkLst xmlns:pc="http://schemas.microsoft.com/office/powerpoint/2013/main/command">
      <pc:docMk/>
      <pc:sldMk cId="0" sldId="407"/>
    </pc:sldMkLst>
    <p188:replyLst>
      <p188:reply id="{565F900D-69D2-4789-B979-7E84761F48A4}" authorId="{6A509736-1FE0-C5FC-6649-AC283FAC3E64}" created="2025-08-05T15:34:25.520">
        <p188:txBody>
          <a:bodyPr/>
          <a:lstStyle/>
          <a:p>
            <a:r>
              <a:rPr lang="en-GB"/>
              <a:t>Added to slide and notes</a:t>
            </a:r>
          </a:p>
        </p188:txBody>
      </p188:reply>
    </p188:replyLst>
    <p188:txBody>
      <a:bodyPr/>
      <a:lstStyle/>
      <a:p>
        <a:r>
          <a:rPr lang="en-GB"/>
          <a:t>Does the slides or notes need to split out the difference between party list (other parties) and individual candidates (any parties) - </a:t>
        </a:r>
      </a:p>
    </p188:txBody>
  </p188:cm>
</p188:cmLst>
</file>

<file path=ppt/comments/modernComment_199_3CA86B02.xml><?xml version="1.0" encoding="utf-8"?>
<p188:cmLst xmlns:a="http://schemas.openxmlformats.org/drawingml/2006/main" xmlns:r="http://schemas.openxmlformats.org/officeDocument/2006/relationships" xmlns:p188="http://schemas.microsoft.com/office/powerpoint/2018/8/main">
  <p188:cm id="{3F3A34DA-AD8B-4C77-867F-7FDD6A31D8A9}" authorId="{6A509736-1FE0-C5FC-6649-AC283FAC3E64}" status="resolved" created="2025-06-27T14:25:04.569" complete="100000">
    <pc:sldMkLst xmlns:pc="http://schemas.microsoft.com/office/powerpoint/2013/main/command">
      <pc:docMk/>
      <pc:sldMk cId="1017670402" sldId="409"/>
    </pc:sldMkLst>
    <p188:txBody>
      <a:bodyPr/>
      <a:lstStyle/>
      <a:p>
        <a:r>
          <a:rPr lang="en-GB"/>
          <a:t>New slide </a:t>
        </a:r>
      </a:p>
    </p188:txBody>
  </p188:cm>
</p188:cmLst>
</file>

<file path=ppt/comments/modernComment_19A_5BC67A9D.xml><?xml version="1.0" encoding="utf-8"?>
<p188:cmLst xmlns:a="http://schemas.openxmlformats.org/drawingml/2006/main" xmlns:r="http://schemas.openxmlformats.org/officeDocument/2006/relationships" xmlns:p188="http://schemas.microsoft.com/office/powerpoint/2018/8/main">
  <p188:cm id="{AB73DE04-5D1D-4A56-A06F-F1EBC5F0DB7A}" authorId="{6A509736-1FE0-C5FC-6649-AC283FAC3E64}" status="resolved" created="2025-06-27T13:39:57.339" complete="100000">
    <ac:deMkLst xmlns:ac="http://schemas.microsoft.com/office/drawing/2013/main/command">
      <pc:docMk xmlns:pc="http://schemas.microsoft.com/office/powerpoint/2013/main/command"/>
      <pc:sldMk xmlns:pc="http://schemas.microsoft.com/office/powerpoint/2013/main/command" cId="1539734173" sldId="410"/>
      <ac:spMk id="129027" creationId="{00A1D8D4-08BE-EB0D-3EAC-C94EC29FEE9F}"/>
    </ac:deMkLst>
    <p188:replyLst>
      <p188:reply id="{C68B479E-D5B6-4741-9C51-A61BE20C7E7E}" authorId="{F9166641-C2E2-DA68-9BF1-6054B0E4FDF0}" created="2025-08-27T10:24:30.341">
        <p188:txBody>
          <a:bodyPr/>
          <a:lstStyle/>
          <a:p>
            <a:r>
              <a:rPr lang="en-GB"/>
              <a:t>Just for info I have tweaked the notes as noticed use of must for party list and can for individual candidates - taken from guidance - we have doublechecked and realised this should be must in both cases so edited notes and tracked a change into the C &amp; A guidance for individual candidates</a:t>
            </a:r>
          </a:p>
        </p188:txBody>
      </p188:reply>
    </p188:replyLst>
    <p188:txBody>
      <a:bodyPr/>
      <a:lstStyle/>
      <a:p>
        <a:r>
          <a:rPr lang="en-GB"/>
          <a:t>New slide</a:t>
        </a:r>
      </a:p>
    </p188:txBody>
  </p188:cm>
</p188:cmLst>
</file>

<file path=ppt/comments/modernComment_19B_F028D472.xml><?xml version="1.0" encoding="utf-8"?>
<p188:cmLst xmlns:a="http://schemas.openxmlformats.org/drawingml/2006/main" xmlns:r="http://schemas.openxmlformats.org/officeDocument/2006/relationships" xmlns:p188="http://schemas.microsoft.com/office/powerpoint/2018/8/main">
  <p188:cm id="{D406A747-7FE2-4131-9DB7-649813AFA8E8}" authorId="{D362B188-20D0-BC97-8AF6-207F4CFE1329}" status="resolved" created="2025-07-22T16:48:56.573" complete="100000">
    <ac:deMkLst xmlns:ac="http://schemas.microsoft.com/office/drawing/2013/main/command">
      <pc:docMk xmlns:pc="http://schemas.microsoft.com/office/powerpoint/2013/main/command"/>
      <pc:sldMk xmlns:pc="http://schemas.microsoft.com/office/powerpoint/2013/main/command" cId="4029207666" sldId="411"/>
      <ac:spMk id="2" creationId="{61A4C6BB-9173-9BC4-2F63-F80D655ED975}"/>
    </ac:deMkLst>
    <p188:replyLst>
      <p188:reply id="{3FAAE8D3-4878-4F17-A8E8-1E4B592C65E4}" authorId="{F9166641-C2E2-DA68-9BF1-6054B0E4FDF0}" created="2025-08-13T19:48:04.380">
        <p188:txBody>
          <a:bodyPr/>
          <a:lstStyle/>
          <a:p>
            <a:r>
              <a:rPr lang="en-GB"/>
              <a:t>EMB would like us to refer to this as the Welsh Election Information Platform and there is now text on this in the guidance we can use - need to ensure we reference election addresses</a:t>
            </a:r>
          </a:p>
        </p188:txBody>
      </p188:reply>
      <p188:reply id="{9B310F53-E066-4442-AEAB-55C831A1D66E}" authorId="{6A509736-1FE0-C5FC-6649-AC283FAC3E64}" created="2025-08-15T15:15:37.829">
        <p188:txBody>
          <a:bodyPr/>
          <a:lstStyle/>
          <a:p>
            <a:r>
              <a:rPr lang="en-GB"/>
              <a:t>Added wording from guidance in slide and notes</a:t>
            </a:r>
          </a:p>
        </p188:txBody>
        <p188:extLst>
          <p:ext xmlns:p="http://schemas.openxmlformats.org/presentationml/2006/main" uri="{57CB4572-C831-44C2-8A1C-0ADB6CCDFE69}">
            <p223:reactions xmlns:p223="http://schemas.microsoft.com/office/powerpoint/2022/03/main">
              <p223:rxn type="👍">
                <p223:instance time="2025-08-22T09:43:31.017" authorId="{F9166641-C2E2-DA68-9BF1-6054B0E4FDF0}"/>
              </p223:rxn>
            </p223:reactions>
          </p:ext>
        </p188:extLst>
      </p188:reply>
    </p188:replyLst>
    <p188:txBody>
      <a:bodyPr/>
      <a:lstStyle/>
      <a:p>
        <a:r>
          <a:rPr lang="en-GB"/>
          <a:t>[@Joanne Anderson] Additional slide regarding EMB information platform</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B9AF6A1A-DA71-22AE-6F0C-D2AFD392D864}"/>
              </a:ext>
            </a:extLst>
          </p:cNvPr>
          <p:cNvSpPr>
            <a:spLocks noGrp="1" noChangeArrowheads="1"/>
          </p:cNvSpPr>
          <p:nvPr>
            <p:ph type="hdr" sz="quarter"/>
          </p:nvPr>
        </p:nvSpPr>
        <p:spPr bwMode="auto">
          <a:xfrm>
            <a:off x="0" y="0"/>
            <a:ext cx="2890838" cy="496888"/>
          </a:xfrm>
          <a:prstGeom prst="rect">
            <a:avLst/>
          </a:prstGeom>
          <a:noFill/>
          <a:ln>
            <a:noFill/>
          </a:ln>
          <a:effectLst/>
        </p:spPr>
        <p:txBody>
          <a:bodyPr vert="horz" wrap="square" lIns="90727" tIns="45363" rIns="90727" bIns="45363" numCol="1" anchor="t" anchorCtr="0" compatLnSpc="1">
            <a:prstTxWarp prst="textNoShape">
              <a:avLst/>
            </a:prstTxWarp>
          </a:bodyPr>
          <a:lstStyle>
            <a:lvl1pPr eaLnBrk="0" hangingPunct="0">
              <a:buSzPct val="100000"/>
              <a:defRPr sz="1200">
                <a:latin typeface="Times" panose="02020603050405020304" pitchFamily="18" charset="0"/>
              </a:defRPr>
            </a:lvl1pPr>
          </a:lstStyle>
          <a:p>
            <a:pPr>
              <a:defRPr/>
            </a:pPr>
            <a:endParaRPr lang="en-GB" altLang="en-US"/>
          </a:p>
        </p:txBody>
      </p:sp>
      <p:sp>
        <p:nvSpPr>
          <p:cNvPr id="80899" name="Rectangle 3">
            <a:extLst>
              <a:ext uri="{FF2B5EF4-FFF2-40B4-BE49-F238E27FC236}">
                <a16:creationId xmlns:a16="http://schemas.microsoft.com/office/drawing/2014/main" id="{510FA293-A01C-CE5C-4C5D-600D6A71E43F}"/>
              </a:ext>
            </a:extLst>
          </p:cNvPr>
          <p:cNvSpPr>
            <a:spLocks noGrp="1" noChangeArrowheads="1"/>
          </p:cNvSpPr>
          <p:nvPr>
            <p:ph type="dt" sz="quarter" idx="1"/>
          </p:nvPr>
        </p:nvSpPr>
        <p:spPr bwMode="auto">
          <a:xfrm>
            <a:off x="3778250" y="0"/>
            <a:ext cx="2890838" cy="496888"/>
          </a:xfrm>
          <a:prstGeom prst="rect">
            <a:avLst/>
          </a:prstGeom>
          <a:noFill/>
          <a:ln>
            <a:noFill/>
          </a:ln>
          <a:effectLst/>
        </p:spPr>
        <p:txBody>
          <a:bodyPr vert="horz" wrap="square" lIns="90727" tIns="45363" rIns="90727" bIns="45363" numCol="1" anchor="t" anchorCtr="0" compatLnSpc="1">
            <a:prstTxWarp prst="textNoShape">
              <a:avLst/>
            </a:prstTxWarp>
          </a:bodyPr>
          <a:lstStyle>
            <a:lvl1pPr algn="r" eaLnBrk="0" hangingPunct="0">
              <a:buSzPct val="100000"/>
              <a:defRPr sz="1200">
                <a:latin typeface="Times" panose="02020603050405020304" pitchFamily="18" charset="0"/>
              </a:defRPr>
            </a:lvl1pPr>
          </a:lstStyle>
          <a:p>
            <a:pPr>
              <a:defRPr/>
            </a:pPr>
            <a:endParaRPr lang="en-GB" altLang="en-US"/>
          </a:p>
        </p:txBody>
      </p:sp>
      <p:sp>
        <p:nvSpPr>
          <p:cNvPr id="80900" name="Rectangle 4">
            <a:extLst>
              <a:ext uri="{FF2B5EF4-FFF2-40B4-BE49-F238E27FC236}">
                <a16:creationId xmlns:a16="http://schemas.microsoft.com/office/drawing/2014/main" id="{A77B576A-0E99-29A4-ACDF-2D926B50DD56}"/>
              </a:ext>
            </a:extLst>
          </p:cNvPr>
          <p:cNvSpPr>
            <a:spLocks noGrp="1" noChangeArrowheads="1"/>
          </p:cNvSpPr>
          <p:nvPr>
            <p:ph type="ftr" sz="quarter" idx="2"/>
          </p:nvPr>
        </p:nvSpPr>
        <p:spPr bwMode="auto">
          <a:xfrm>
            <a:off x="0" y="9428163"/>
            <a:ext cx="2890838" cy="496887"/>
          </a:xfrm>
          <a:prstGeom prst="rect">
            <a:avLst/>
          </a:prstGeom>
          <a:noFill/>
          <a:ln>
            <a:noFill/>
          </a:ln>
          <a:effectLst/>
        </p:spPr>
        <p:txBody>
          <a:bodyPr vert="horz" wrap="square" lIns="90727" tIns="45363" rIns="90727" bIns="45363" numCol="1" anchor="b" anchorCtr="0" compatLnSpc="1">
            <a:prstTxWarp prst="textNoShape">
              <a:avLst/>
            </a:prstTxWarp>
          </a:bodyPr>
          <a:lstStyle>
            <a:lvl1pPr eaLnBrk="0" hangingPunct="0">
              <a:buSzPct val="100000"/>
              <a:defRPr sz="1200">
                <a:latin typeface="Times" panose="02020603050405020304" pitchFamily="18" charset="0"/>
              </a:defRPr>
            </a:lvl1pPr>
          </a:lstStyle>
          <a:p>
            <a:pPr>
              <a:defRPr/>
            </a:pPr>
            <a:endParaRPr lang="en-GB" altLang="en-US"/>
          </a:p>
        </p:txBody>
      </p:sp>
      <p:sp>
        <p:nvSpPr>
          <p:cNvPr id="80901" name="Rectangle 5">
            <a:extLst>
              <a:ext uri="{FF2B5EF4-FFF2-40B4-BE49-F238E27FC236}">
                <a16:creationId xmlns:a16="http://schemas.microsoft.com/office/drawing/2014/main" id="{9DA978E8-3BF1-7470-1799-026493B3605A}"/>
              </a:ext>
            </a:extLst>
          </p:cNvPr>
          <p:cNvSpPr>
            <a:spLocks noGrp="1" noChangeArrowheads="1"/>
          </p:cNvSpPr>
          <p:nvPr>
            <p:ph type="sldNum" sz="quarter" idx="3"/>
          </p:nvPr>
        </p:nvSpPr>
        <p:spPr bwMode="auto">
          <a:xfrm>
            <a:off x="3778250" y="9428163"/>
            <a:ext cx="2890838" cy="496887"/>
          </a:xfrm>
          <a:prstGeom prst="rect">
            <a:avLst/>
          </a:prstGeom>
          <a:noFill/>
          <a:ln>
            <a:noFill/>
          </a:ln>
          <a:effectLst/>
        </p:spPr>
        <p:txBody>
          <a:bodyPr vert="horz" wrap="square" lIns="90727" tIns="45363" rIns="90727" bIns="45363" numCol="1" anchor="b" anchorCtr="0" compatLnSpc="1">
            <a:prstTxWarp prst="textNoShape">
              <a:avLst/>
            </a:prstTxWarp>
          </a:bodyPr>
          <a:lstStyle>
            <a:lvl1pPr algn="r" eaLnBrk="0" hangingPunct="0">
              <a:buSzPct val="100000"/>
              <a:defRPr sz="1200">
                <a:latin typeface="Times" panose="02020603050405020304" pitchFamily="18" charset="0"/>
              </a:defRPr>
            </a:lvl1pPr>
          </a:lstStyle>
          <a:p>
            <a:pPr>
              <a:defRPr/>
            </a:pPr>
            <a:fld id="{0EC2B83A-0BE8-4FDA-8FD9-8D636C579556}"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C7049423-CACF-4E1B-BD33-52120E23278C}"/>
              </a:ext>
            </a:extLst>
          </p:cNvPr>
          <p:cNvSpPr>
            <a:spLocks noGrp="1" noChangeArrowheads="1"/>
          </p:cNvSpPr>
          <p:nvPr>
            <p:ph type="hdr" sz="quarter"/>
          </p:nvPr>
        </p:nvSpPr>
        <p:spPr bwMode="auto">
          <a:xfrm>
            <a:off x="0" y="0"/>
            <a:ext cx="2890838" cy="496888"/>
          </a:xfrm>
          <a:prstGeom prst="rect">
            <a:avLst/>
          </a:prstGeom>
          <a:noFill/>
          <a:ln>
            <a:noFill/>
          </a:ln>
          <a:effectLst/>
        </p:spPr>
        <p:txBody>
          <a:bodyPr vert="horz" wrap="square" lIns="90727" tIns="45363" rIns="90727" bIns="45363" numCol="1" anchor="t"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pPr>
              <a:defRPr/>
            </a:pPr>
            <a:endParaRPr lang="en-GB"/>
          </a:p>
        </p:txBody>
      </p:sp>
      <p:sp>
        <p:nvSpPr>
          <p:cNvPr id="79875" name="Rectangle 3">
            <a:extLst>
              <a:ext uri="{FF2B5EF4-FFF2-40B4-BE49-F238E27FC236}">
                <a16:creationId xmlns:a16="http://schemas.microsoft.com/office/drawing/2014/main" id="{A8076BF5-6E7D-B2EA-74F4-4FEDE5BDD2A0}"/>
              </a:ext>
            </a:extLst>
          </p:cNvPr>
          <p:cNvSpPr>
            <a:spLocks noGrp="1" noChangeArrowheads="1"/>
          </p:cNvSpPr>
          <p:nvPr>
            <p:ph type="dt" idx="1"/>
          </p:nvPr>
        </p:nvSpPr>
        <p:spPr bwMode="auto">
          <a:xfrm>
            <a:off x="3778250" y="0"/>
            <a:ext cx="2890838" cy="496888"/>
          </a:xfrm>
          <a:prstGeom prst="rect">
            <a:avLst/>
          </a:prstGeom>
          <a:noFill/>
          <a:ln>
            <a:noFill/>
          </a:ln>
          <a:effectLst/>
        </p:spPr>
        <p:txBody>
          <a:bodyPr vert="horz" wrap="square" lIns="90727" tIns="45363" rIns="90727" bIns="45363" numCol="1" anchor="t" anchorCtr="0" compatLnSpc="1">
            <a:prstTxWarp prst="textNoShape">
              <a:avLst/>
            </a:prstTxWarp>
          </a:bodyPr>
          <a:lstStyle>
            <a:lvl1pPr algn="r" eaLnBrk="0" hangingPunct="0">
              <a:buSzTx/>
              <a:defRPr sz="1200">
                <a:solidFill>
                  <a:schemeClr val="tx1"/>
                </a:solidFill>
                <a:latin typeface="Times" pitchFamily="18" charset="0"/>
                <a:cs typeface="+mn-cs"/>
              </a:defRPr>
            </a:lvl1pPr>
          </a:lstStyle>
          <a:p>
            <a:pPr>
              <a:defRPr/>
            </a:pPr>
            <a:endParaRPr lang="en-GB"/>
          </a:p>
        </p:txBody>
      </p:sp>
      <p:sp>
        <p:nvSpPr>
          <p:cNvPr id="93188" name="Rectangle 4">
            <a:extLst>
              <a:ext uri="{FF2B5EF4-FFF2-40B4-BE49-F238E27FC236}">
                <a16:creationId xmlns:a16="http://schemas.microsoft.com/office/drawing/2014/main" id="{C415765A-A23F-2E80-FAF2-756CF6274B54}"/>
              </a:ext>
            </a:extLst>
          </p:cNvPr>
          <p:cNvSpPr>
            <a:spLocks noGrp="1" noRot="1" noChangeAspect="1" noChangeArrowheads="1" noTextEdit="1"/>
          </p:cNvSpPr>
          <p:nvPr>
            <p:ph type="sldImg" idx="5"/>
          </p:nvPr>
        </p:nvSpPr>
        <p:spPr bwMode="auto">
          <a:xfrm>
            <a:off x="854075" y="744538"/>
            <a:ext cx="4960938" cy="3722687"/>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9877" name="Rectangle 5">
            <a:extLst>
              <a:ext uri="{FF2B5EF4-FFF2-40B4-BE49-F238E27FC236}">
                <a16:creationId xmlns:a16="http://schemas.microsoft.com/office/drawing/2014/main" id="{C5379EC0-AF21-B7C9-585F-5F74CF89222D}"/>
              </a:ext>
            </a:extLst>
          </p:cNvPr>
          <p:cNvSpPr>
            <a:spLocks noGrp="1" noChangeArrowheads="1"/>
          </p:cNvSpPr>
          <p:nvPr>
            <p:ph type="body" sz="quarter" idx="3"/>
          </p:nvPr>
        </p:nvSpPr>
        <p:spPr bwMode="auto">
          <a:xfrm>
            <a:off x="889000" y="4714875"/>
            <a:ext cx="4891088" cy="4465638"/>
          </a:xfrm>
          <a:prstGeom prst="rect">
            <a:avLst/>
          </a:prstGeom>
          <a:noFill/>
          <a:ln>
            <a:noFill/>
          </a:ln>
          <a:effectLst/>
        </p:spPr>
        <p:txBody>
          <a:bodyPr vert="horz" wrap="square" lIns="90727" tIns="45363" rIns="90727" bIns="4536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79878" name="Rectangle 6">
            <a:extLst>
              <a:ext uri="{FF2B5EF4-FFF2-40B4-BE49-F238E27FC236}">
                <a16:creationId xmlns:a16="http://schemas.microsoft.com/office/drawing/2014/main" id="{52DD7272-58D0-9FAD-277D-1EEC2D254DE2}"/>
              </a:ext>
            </a:extLst>
          </p:cNvPr>
          <p:cNvSpPr>
            <a:spLocks noGrp="1" noChangeArrowheads="1"/>
          </p:cNvSpPr>
          <p:nvPr>
            <p:ph type="ftr" sz="quarter" idx="4"/>
          </p:nvPr>
        </p:nvSpPr>
        <p:spPr bwMode="auto">
          <a:xfrm>
            <a:off x="0" y="9428163"/>
            <a:ext cx="2890838" cy="496887"/>
          </a:xfrm>
          <a:prstGeom prst="rect">
            <a:avLst/>
          </a:prstGeom>
          <a:noFill/>
          <a:ln>
            <a:noFill/>
          </a:ln>
          <a:effectLst/>
        </p:spPr>
        <p:txBody>
          <a:bodyPr vert="horz" wrap="square" lIns="90727" tIns="45363" rIns="90727" bIns="45363" numCol="1" anchor="b"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pPr>
              <a:defRPr/>
            </a:pPr>
            <a:endParaRPr lang="en-GB"/>
          </a:p>
        </p:txBody>
      </p:sp>
      <p:sp>
        <p:nvSpPr>
          <p:cNvPr id="79879" name="Rectangle 7">
            <a:extLst>
              <a:ext uri="{FF2B5EF4-FFF2-40B4-BE49-F238E27FC236}">
                <a16:creationId xmlns:a16="http://schemas.microsoft.com/office/drawing/2014/main" id="{894CFB41-CBD6-39A0-0F40-ADB0A0A16B72}"/>
              </a:ext>
            </a:extLst>
          </p:cNvPr>
          <p:cNvSpPr>
            <a:spLocks noGrp="1" noChangeArrowheads="1"/>
          </p:cNvSpPr>
          <p:nvPr>
            <p:ph type="sldNum" sz="quarter" idx="5"/>
          </p:nvPr>
        </p:nvSpPr>
        <p:spPr bwMode="auto">
          <a:xfrm>
            <a:off x="3778250" y="9428163"/>
            <a:ext cx="2890838" cy="496887"/>
          </a:xfrm>
          <a:prstGeom prst="rect">
            <a:avLst/>
          </a:prstGeom>
          <a:noFill/>
          <a:ln>
            <a:noFill/>
          </a:ln>
          <a:effectLst/>
        </p:spPr>
        <p:txBody>
          <a:bodyPr vert="horz" wrap="square" lIns="90727" tIns="45363" rIns="90727" bIns="45363" numCol="1" anchor="b" anchorCtr="0" compatLnSpc="1">
            <a:prstTxWarp prst="textNoShape">
              <a:avLst/>
            </a:prstTxWarp>
          </a:bodyPr>
          <a:lstStyle>
            <a:lvl1pPr algn="r" eaLnBrk="0" hangingPunct="0">
              <a:buSzPct val="100000"/>
              <a:defRPr sz="1200">
                <a:latin typeface="Times" panose="02020603050405020304" pitchFamily="18" charset="0"/>
              </a:defRPr>
            </a:lvl1pPr>
          </a:lstStyle>
          <a:p>
            <a:pPr>
              <a:defRPr/>
            </a:pPr>
            <a:fld id="{A1345F9E-530E-489E-9C40-663AF9C6C3FC}"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328D27D2-714F-BB90-EA21-5E071F43374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538A5D86-C8FF-4DD6-A9A8-F0AC0E089034}" type="slidenum">
              <a:rPr lang="en-GB" altLang="en-US" smtClean="0">
                <a:solidFill>
                  <a:srgbClr val="000000"/>
                </a:solidFill>
                <a:latin typeface="Times" panose="02020603050405020304" pitchFamily="18" charset="0"/>
              </a:rPr>
              <a:pPr>
                <a:spcBef>
                  <a:spcPct val="0"/>
                </a:spcBef>
                <a:buSzTx/>
              </a:pPr>
              <a:t>1</a:t>
            </a:fld>
            <a:endParaRPr lang="en-GB" altLang="en-US">
              <a:solidFill>
                <a:srgbClr val="000000"/>
              </a:solidFill>
              <a:latin typeface="Times" panose="02020603050405020304" pitchFamily="18" charset="0"/>
            </a:endParaRPr>
          </a:p>
        </p:txBody>
      </p:sp>
      <p:sp>
        <p:nvSpPr>
          <p:cNvPr id="96259" name="Rectangle 2">
            <a:extLst>
              <a:ext uri="{FF2B5EF4-FFF2-40B4-BE49-F238E27FC236}">
                <a16:creationId xmlns:a16="http://schemas.microsoft.com/office/drawing/2014/main" id="{0775D90B-9C01-6A58-C18C-210C93E1DA64}"/>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96260" name="Rectangle 3">
            <a:extLst>
              <a:ext uri="{FF2B5EF4-FFF2-40B4-BE49-F238E27FC236}">
                <a16:creationId xmlns:a16="http://schemas.microsoft.com/office/drawing/2014/main" id="{3D2CCCA5-F482-7459-45C8-2E235DC77A2D}"/>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The slides in this presentation cover information for Nominating Officers, individual candidates and agents at the Senedd election. </a:t>
            </a:r>
          </a:p>
          <a:p>
            <a:pPr defTabSz="914400"/>
            <a:endParaRPr lang="en-US" altLang="en-US">
              <a:solidFill>
                <a:srgbClr val="000000"/>
              </a:solidFill>
            </a:endParaRPr>
          </a:p>
          <a:p>
            <a:pPr defTabSz="914400"/>
            <a:r>
              <a:rPr lang="en-US" altLang="en-US">
                <a:solidFill>
                  <a:srgbClr val="000000"/>
                </a:solidFill>
              </a:rPr>
              <a:t>This presentation also covers recent amendments made to the election rules. </a:t>
            </a:r>
          </a:p>
          <a:p>
            <a:pPr defTabSz="914400"/>
            <a:endParaRPr lang="en-US" altLang="en-US">
              <a:solidFill>
                <a:srgbClr val="000000"/>
              </a:solidFill>
            </a:endParaRPr>
          </a:p>
          <a:p>
            <a:pPr defTabSz="914400"/>
            <a:endParaRPr lang="en-US" altLang="en-US">
              <a:solidFill>
                <a:srgbClr val="000000"/>
              </a:solidFill>
            </a:endParaRPr>
          </a:p>
          <a:p>
            <a:pPr defTabSz="914400"/>
            <a:endParaRPr lang="en-US" altLang="en-US">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652A5755-7797-7CA8-A1E7-C1FA7E33109E}"/>
              </a:ext>
            </a:extLst>
          </p:cNvPr>
          <p:cNvSpPr>
            <a:spLocks noGrp="1" noRot="1" noChangeAspect="1" noChangeArrowheads="1" noTextEdit="1"/>
          </p:cNvSpPr>
          <p:nvPr>
            <p:ph type="sldImg"/>
          </p:nvPr>
        </p:nvSpPr>
        <p:spPr>
          <a:ln cap="flat">
            <a:headEnd type="none" w="med" len="med"/>
            <a:tailEnd type="none" w="med" len="med"/>
          </a:ln>
        </p:spPr>
      </p:sp>
      <p:sp>
        <p:nvSpPr>
          <p:cNvPr id="116739" name="Notes Placeholder 2">
            <a:extLst>
              <a:ext uri="{FF2B5EF4-FFF2-40B4-BE49-F238E27FC236}">
                <a16:creationId xmlns:a16="http://schemas.microsoft.com/office/drawing/2014/main" id="{828A95FF-F767-8105-6DDD-8156814FCF9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No deposit is required for the 7</a:t>
            </a:r>
            <a:r>
              <a:rPr lang="en-GB" altLang="en-US" baseline="30000">
                <a:solidFill>
                  <a:srgbClr val="000000"/>
                </a:solidFill>
                <a:latin typeface="Times" panose="02020603050405020304" pitchFamily="18" charset="0"/>
              </a:rPr>
              <a:t>th</a:t>
            </a:r>
            <a:r>
              <a:rPr lang="en-GB" altLang="en-US">
                <a:solidFill>
                  <a:srgbClr val="000000"/>
                </a:solidFill>
                <a:latin typeface="Times" panose="02020603050405020304" pitchFamily="18" charset="0"/>
              </a:rPr>
              <a:t> and 8</a:t>
            </a:r>
            <a:r>
              <a:rPr lang="en-GB" altLang="en-US" baseline="30000">
                <a:solidFill>
                  <a:srgbClr val="000000"/>
                </a:solidFill>
                <a:latin typeface="Times" panose="02020603050405020304" pitchFamily="18" charset="0"/>
              </a:rPr>
              <a:t>th</a:t>
            </a:r>
            <a:r>
              <a:rPr lang="en-GB" altLang="en-US">
                <a:solidFill>
                  <a:srgbClr val="000000"/>
                </a:solidFill>
                <a:latin typeface="Times" panose="02020603050405020304" pitchFamily="18" charset="0"/>
              </a:rPr>
              <a:t> candidates on a party list.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Maximum deposit for a party list - £1500</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Highlight other methods of payment</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b="0" i="0">
                <a:solidFill>
                  <a:srgbClr val="000000"/>
                </a:solidFill>
                <a:effectLst/>
                <a:latin typeface="Arial" panose="020B0604020202020204" pitchFamily="34" charset="0"/>
              </a:rPr>
              <a:t>Those parties that have polled less than 5% of the total number of the valid votes cast will lose their deposit.</a:t>
            </a:r>
            <a:endParaRPr lang="en-GB" altLang="en-US">
              <a:solidFill>
                <a:srgbClr val="000000"/>
              </a:solidFill>
              <a:latin typeface="Times" panose="02020603050405020304" pitchFamily="18" charset="0"/>
            </a:endParaRPr>
          </a:p>
        </p:txBody>
      </p:sp>
      <p:sp>
        <p:nvSpPr>
          <p:cNvPr id="116740" name="Slide Number Placeholder 3">
            <a:extLst>
              <a:ext uri="{FF2B5EF4-FFF2-40B4-BE49-F238E27FC236}">
                <a16:creationId xmlns:a16="http://schemas.microsoft.com/office/drawing/2014/main" id="{0E6AC493-0CD4-7B9B-A8B4-472D3194012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F799D352-6ABC-4794-B18F-4BA4E96E6745}" type="slidenum">
              <a:rPr lang="en-GB" altLang="en-US" smtClean="0">
                <a:solidFill>
                  <a:srgbClr val="000000"/>
                </a:solidFill>
                <a:latin typeface="Times" panose="02020603050405020304" pitchFamily="18" charset="0"/>
              </a:rPr>
              <a:pPr>
                <a:spcBef>
                  <a:spcPct val="0"/>
                </a:spcBef>
                <a:buSzTx/>
              </a:pPr>
              <a:t>10</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a:extLst>
              <a:ext uri="{FF2B5EF4-FFF2-40B4-BE49-F238E27FC236}">
                <a16:creationId xmlns:a16="http://schemas.microsoft.com/office/drawing/2014/main" id="{129FD150-3926-5582-957E-40413FFE58EA}"/>
              </a:ext>
            </a:extLst>
          </p:cNvPr>
          <p:cNvSpPr>
            <a:spLocks noGrp="1" noRot="1" noChangeAspect="1" noChangeArrowheads="1" noTextEdit="1"/>
          </p:cNvSpPr>
          <p:nvPr>
            <p:ph type="sldImg"/>
          </p:nvPr>
        </p:nvSpPr>
        <p:spPr>
          <a:ln cap="flat">
            <a:headEnd type="none" w="med" len="med"/>
            <a:tailEnd type="none" w="med" len="med"/>
          </a:ln>
        </p:spPr>
      </p:sp>
      <p:sp>
        <p:nvSpPr>
          <p:cNvPr id="112643" name="Notes Placeholder 2">
            <a:extLst>
              <a:ext uri="{FF2B5EF4-FFF2-40B4-BE49-F238E27FC236}">
                <a16:creationId xmlns:a16="http://schemas.microsoft.com/office/drawing/2014/main" id="{C1E06AF2-075E-25A9-BB51-3FDD5D4168EC}"/>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Highlight deadline for delivery is 4pm. The deadline cannot be moved.</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 </a:t>
            </a:r>
          </a:p>
          <a:p>
            <a:pPr defTabSz="914400"/>
            <a:endParaRPr lang="en-GB" altLang="en-US">
              <a:solidFill>
                <a:srgbClr val="000000"/>
              </a:solidFill>
              <a:latin typeface="Times" panose="02020603050405020304" pitchFamily="18" charset="0"/>
            </a:endParaRPr>
          </a:p>
        </p:txBody>
      </p:sp>
      <p:sp>
        <p:nvSpPr>
          <p:cNvPr id="112644" name="Slide Number Placeholder 3">
            <a:extLst>
              <a:ext uri="{FF2B5EF4-FFF2-40B4-BE49-F238E27FC236}">
                <a16:creationId xmlns:a16="http://schemas.microsoft.com/office/drawing/2014/main" id="{F42E364E-B173-347B-1D4D-95E5EC84DB8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7776E1F5-F870-4832-AD5E-C4FA71EDDCB2}" type="slidenum">
              <a:rPr lang="en-GB" altLang="en-US" smtClean="0">
                <a:solidFill>
                  <a:srgbClr val="000000"/>
                </a:solidFill>
                <a:latin typeface="Times" panose="02020603050405020304" pitchFamily="18" charset="0"/>
              </a:rPr>
              <a:pPr>
                <a:spcBef>
                  <a:spcPct val="0"/>
                </a:spcBef>
                <a:buSzTx/>
              </a:pPr>
              <a:t>11</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a:extLst>
              <a:ext uri="{FF2B5EF4-FFF2-40B4-BE49-F238E27FC236}">
                <a16:creationId xmlns:a16="http://schemas.microsoft.com/office/drawing/2014/main" id="{8EE97E6A-387D-5F5B-818F-2AB8D971297B}"/>
              </a:ext>
            </a:extLst>
          </p:cNvPr>
          <p:cNvSpPr>
            <a:spLocks noGrp="1" noRot="1" noChangeAspect="1" noChangeArrowheads="1" noTextEdit="1"/>
          </p:cNvSpPr>
          <p:nvPr>
            <p:ph type="sldImg"/>
          </p:nvPr>
        </p:nvSpPr>
        <p:spPr>
          <a:ln cap="flat">
            <a:headEnd type="none" w="med" len="med"/>
            <a:tailEnd type="none" w="med" len="med"/>
          </a:ln>
        </p:spPr>
      </p:sp>
      <p:sp>
        <p:nvSpPr>
          <p:cNvPr id="118787" name="Notes Placeholder 2">
            <a:extLst>
              <a:ext uri="{FF2B5EF4-FFF2-40B4-BE49-F238E27FC236}">
                <a16:creationId xmlns:a16="http://schemas.microsoft.com/office/drawing/2014/main" id="{D83B0CC5-6778-2F18-3253-8B3B7BB3B09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solidFill>
                  <a:srgbClr val="000000"/>
                </a:solidFill>
                <a:latin typeface="Times" panose="02020603050405020304" pitchFamily="18" charset="0"/>
              </a:rPr>
              <a:t>Highlight other methods of payment</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b="0" i="0">
                <a:solidFill>
                  <a:srgbClr val="000000"/>
                </a:solidFill>
                <a:effectLst/>
                <a:latin typeface="Arial" panose="020B0604020202020204" pitchFamily="34" charset="0"/>
              </a:rPr>
              <a:t>Candidates that have polled less than 5% of the total number of the valid votes cast will lose their deposit.</a:t>
            </a:r>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118788" name="Slide Number Placeholder 3">
            <a:extLst>
              <a:ext uri="{FF2B5EF4-FFF2-40B4-BE49-F238E27FC236}">
                <a16:creationId xmlns:a16="http://schemas.microsoft.com/office/drawing/2014/main" id="{757F35E4-AB1E-7DA3-0C76-A64F9E359D2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A34424F2-9DCD-44D1-B5BE-9978617FFE7B}" type="slidenum">
              <a:rPr lang="en-GB" altLang="en-US" smtClean="0">
                <a:solidFill>
                  <a:srgbClr val="000000"/>
                </a:solidFill>
                <a:latin typeface="Times" panose="02020603050405020304" pitchFamily="18" charset="0"/>
              </a:rPr>
              <a:pPr>
                <a:spcBef>
                  <a:spcPct val="0"/>
                </a:spcBef>
                <a:buSzTx/>
              </a:pPr>
              <a:t>12</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a:extLst>
              <a:ext uri="{FF2B5EF4-FFF2-40B4-BE49-F238E27FC236}">
                <a16:creationId xmlns:a16="http://schemas.microsoft.com/office/drawing/2014/main" id="{6D104754-8415-DA5D-C461-AF6506854DE7}"/>
              </a:ext>
            </a:extLst>
          </p:cNvPr>
          <p:cNvSpPr>
            <a:spLocks noGrp="1" noRot="1" noChangeAspect="1" noChangeArrowheads="1" noTextEdit="1"/>
          </p:cNvSpPr>
          <p:nvPr>
            <p:ph type="sldImg"/>
          </p:nvPr>
        </p:nvSpPr>
        <p:spPr>
          <a:ln cap="flat">
            <a:headEnd type="none" w="med" len="med"/>
            <a:tailEnd type="none" w="med" len="med"/>
          </a:ln>
        </p:spPr>
      </p:sp>
      <p:sp>
        <p:nvSpPr>
          <p:cNvPr id="120835" name="Notes Placeholder 2">
            <a:extLst>
              <a:ext uri="{FF2B5EF4-FFF2-40B4-BE49-F238E27FC236}">
                <a16:creationId xmlns:a16="http://schemas.microsoft.com/office/drawing/2014/main" id="{C86E4299-1A28-D9D4-962D-E78863917A21}"/>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US" altLang="en-US">
                <a:solidFill>
                  <a:srgbClr val="000000"/>
                </a:solidFill>
              </a:rPr>
              <a:t>Remind Nominating Officers, candidates and agents that they must make sure the nomination papers are completed correctly. Take time to complete them, use the Commission</a:t>
            </a:r>
            <a:r>
              <a:rPr lang="en-US" altLang="en-US">
                <a:solidFill>
                  <a:srgbClr val="000000"/>
                </a:solidFill>
                <a:latin typeface="Times" panose="02020603050405020304" pitchFamily="18" charset="0"/>
              </a:rPr>
              <a:t>’</a:t>
            </a:r>
            <a:r>
              <a:rPr lang="en-US" altLang="en-US">
                <a:solidFill>
                  <a:srgbClr val="000000"/>
                </a:solidFill>
              </a:rPr>
              <a:t>s guidance. Arrange for an informal check.</a:t>
            </a:r>
          </a:p>
          <a:p>
            <a:pPr defTabSz="914400"/>
            <a:endParaRPr lang="en-US" altLang="en-US">
              <a:solidFill>
                <a:srgbClr val="000000"/>
              </a:solidFill>
            </a:endParaRPr>
          </a:p>
          <a:p>
            <a:pPr defTabSz="914400"/>
            <a:r>
              <a:rPr lang="en-US" altLang="en-US">
                <a:solidFill>
                  <a:srgbClr val="FF0000"/>
                </a:solidFill>
              </a:rPr>
              <a:t>Highlight any arrangements you have put in place to carry out informal checks. </a:t>
            </a:r>
          </a:p>
          <a:p>
            <a:pPr defTabSz="914400"/>
            <a:endParaRPr lang="en-GB" altLang="en-US">
              <a:solidFill>
                <a:srgbClr val="000000"/>
              </a:solidFill>
              <a:latin typeface="Times" panose="02020603050405020304" pitchFamily="18" charset="0"/>
            </a:endParaRPr>
          </a:p>
          <a:p>
            <a:pPr defTabSz="914400" eaLnBrk="1" hangingPunct="1"/>
            <a:r>
              <a:rPr lang="en-US" altLang="en-US">
                <a:solidFill>
                  <a:srgbClr val="003366"/>
                </a:solidFill>
                <a:sym typeface="Wingdings" panose="05000000000000000000" pitchFamily="2" charset="2"/>
              </a:rPr>
              <a:t>The nomination form for party list candidates also includes the certificate of </a:t>
            </a:r>
            <a:r>
              <a:rPr lang="en-US" altLang="en-US" err="1">
                <a:solidFill>
                  <a:srgbClr val="003366"/>
                </a:solidFill>
                <a:sym typeface="Wingdings" panose="05000000000000000000" pitchFamily="2" charset="2"/>
              </a:rPr>
              <a:t>authorisation</a:t>
            </a:r>
            <a:r>
              <a:rPr lang="en-US" altLang="en-US">
                <a:solidFill>
                  <a:srgbClr val="003366"/>
                </a:solidFill>
                <a:sym typeface="Wingdings" panose="05000000000000000000" pitchFamily="2" charset="2"/>
              </a:rPr>
              <a:t> and request for a party emblem. The nomination form, home address form and </a:t>
            </a:r>
            <a:r>
              <a:rPr lang="en-GB" altLang="en-US">
                <a:solidFill>
                  <a:srgbClr val="000000"/>
                </a:solidFill>
                <a:latin typeface="Times" panose="02020603050405020304" pitchFamily="18" charset="0"/>
              </a:rPr>
              <a:t>consent to nomination </a:t>
            </a:r>
            <a:r>
              <a:rPr lang="en-US" altLang="en-US">
                <a:solidFill>
                  <a:srgbClr val="003366"/>
                </a:solidFill>
                <a:sym typeface="Wingdings" panose="05000000000000000000" pitchFamily="2" charset="2"/>
              </a:rPr>
              <a:t>can be delivered by hand or electronically, as per the arrangements set out in the electronic delivery statement on the Notice of Election. </a:t>
            </a:r>
            <a:br>
              <a:rPr lang="en-GB" altLang="en-US">
                <a:solidFill>
                  <a:srgbClr val="000000"/>
                </a:solidFill>
                <a:latin typeface="Times" panose="02020603050405020304" pitchFamily="18" charset="0"/>
              </a:rPr>
            </a:br>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No restrictions on who can deliver the nomination papers for a party list. </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Nomination papers for individual candidates can only be delivered by the candidate or their appointed agent, whether by hand or electronically. </a:t>
            </a:r>
          </a:p>
        </p:txBody>
      </p:sp>
      <p:sp>
        <p:nvSpPr>
          <p:cNvPr id="120836" name="Slide Number Placeholder 3">
            <a:extLst>
              <a:ext uri="{FF2B5EF4-FFF2-40B4-BE49-F238E27FC236}">
                <a16:creationId xmlns:a16="http://schemas.microsoft.com/office/drawing/2014/main" id="{69B06905-9494-2964-BC8E-DCCD8F7D1B1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69D211D8-1992-4353-AA44-C52A37A13519}" type="slidenum">
              <a:rPr lang="en-GB" altLang="en-US" smtClean="0">
                <a:solidFill>
                  <a:srgbClr val="000000"/>
                </a:solidFill>
                <a:latin typeface="Times" panose="02020603050405020304" pitchFamily="18" charset="0"/>
              </a:rPr>
              <a:pPr>
                <a:spcBef>
                  <a:spcPct val="0"/>
                </a:spcBef>
                <a:buSzTx/>
              </a:pPr>
              <a:t>13</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a:extLst>
              <a:ext uri="{FF2B5EF4-FFF2-40B4-BE49-F238E27FC236}">
                <a16:creationId xmlns:a16="http://schemas.microsoft.com/office/drawing/2014/main" id="{BF89B05A-7FBB-F656-DCB6-B9D14D3DA144}"/>
              </a:ext>
            </a:extLst>
          </p:cNvPr>
          <p:cNvSpPr>
            <a:spLocks noGrp="1" noRot="1" noChangeAspect="1" noChangeArrowheads="1" noTextEdit="1"/>
          </p:cNvSpPr>
          <p:nvPr>
            <p:ph type="sldImg"/>
          </p:nvPr>
        </p:nvSpPr>
        <p:spPr>
          <a:ln cap="flat">
            <a:headEnd type="none" w="med" len="med"/>
            <a:tailEnd type="none" w="med" len="med"/>
          </a:ln>
        </p:spPr>
      </p:sp>
      <p:sp>
        <p:nvSpPr>
          <p:cNvPr id="122883" name="Notes Placeholder 2">
            <a:extLst>
              <a:ext uri="{FF2B5EF4-FFF2-40B4-BE49-F238E27FC236}">
                <a16:creationId xmlns:a16="http://schemas.microsoft.com/office/drawing/2014/main" id="{7374E812-7A58-D5C0-B2F1-91556F24B98F}"/>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US" altLang="en-US">
                <a:solidFill>
                  <a:srgbClr val="000000"/>
                </a:solidFill>
              </a:rPr>
              <a:t>Use this slide if your electronic delivery statement includes arrangements for delivery on nomination papers electronically by email.</a:t>
            </a:r>
          </a:p>
          <a:p>
            <a:pPr defTabSz="914400"/>
            <a:endParaRPr lang="en-US" altLang="en-US">
              <a:solidFill>
                <a:srgbClr val="000000"/>
              </a:solidFill>
            </a:endParaRPr>
          </a:p>
          <a:p>
            <a:pPr defTabSz="914400"/>
            <a:r>
              <a:rPr lang="en-US" altLang="en-US">
                <a:solidFill>
                  <a:srgbClr val="000000"/>
                </a:solidFill>
              </a:rPr>
              <a:t>Add to the slide replacing the red text with your specific arrangements you have made for delivery of nomination papers electronically by email. Remind candidates that delivery of their nomination to an email address not specified for that purpose may result in their nomination paper being considered as not delivered as required. </a:t>
            </a:r>
          </a:p>
          <a:p>
            <a:pPr defTabSz="914400"/>
            <a:endParaRPr lang="en-US" altLang="en-US">
              <a:solidFill>
                <a:srgbClr val="000000"/>
              </a:solidFill>
            </a:endParaRPr>
          </a:p>
          <a:p>
            <a:pPr defTabSz="914400"/>
            <a:r>
              <a:rPr lang="en-US" altLang="en-US">
                <a:solidFill>
                  <a:srgbClr val="000000"/>
                </a:solidFill>
              </a:rPr>
              <a:t>Nomination guidance and forms can be found on the Electoral Commission</a:t>
            </a:r>
            <a:r>
              <a:rPr lang="en-US" altLang="en-US">
                <a:solidFill>
                  <a:srgbClr val="000000"/>
                </a:solidFill>
                <a:latin typeface="Times" panose="02020603050405020304" pitchFamily="18" charset="0"/>
              </a:rPr>
              <a:t>’</a:t>
            </a:r>
            <a:r>
              <a:rPr lang="en-US" altLang="en-US">
                <a:solidFill>
                  <a:srgbClr val="000000"/>
                </a:solidFill>
              </a:rPr>
              <a:t>s website, as well as information on who and how the nomination papers must be submitted.</a:t>
            </a:r>
          </a:p>
          <a:p>
            <a:pPr defTabSz="914400"/>
            <a:endParaRPr lang="en-US" altLang="en-US">
              <a:solidFill>
                <a:srgbClr val="000000"/>
              </a:solidFill>
            </a:endParaRPr>
          </a:p>
          <a:p>
            <a:pPr defTabSz="914400"/>
            <a:r>
              <a:rPr lang="en-GB" altLang="en-US"/>
              <a:t>Remind candidates that it is their responsibility to ensure that nominations submitted electronically are delivered as required by the legislation.</a:t>
            </a:r>
          </a:p>
          <a:p>
            <a:pPr defTabSz="914400"/>
            <a:endParaRPr lang="en-US" altLang="en-US">
              <a:solidFill>
                <a:srgbClr val="FF0000"/>
              </a:solidFill>
            </a:endParaRPr>
          </a:p>
          <a:p>
            <a:pPr defTabSz="914400"/>
            <a:endParaRPr lang="en-GB" altLang="en-US">
              <a:solidFill>
                <a:srgbClr val="000000"/>
              </a:solidFill>
              <a:latin typeface="Times" panose="02020603050405020304" pitchFamily="18" charset="0"/>
            </a:endParaRPr>
          </a:p>
          <a:p>
            <a:pPr defTabSz="914400"/>
            <a:endParaRPr lang="en-US" altLang="en-US">
              <a:solidFill>
                <a:srgbClr val="000000"/>
              </a:solidFill>
            </a:endParaRPr>
          </a:p>
          <a:p>
            <a:pPr defTabSz="914400"/>
            <a:endParaRPr lang="en-US" altLang="en-US">
              <a:solidFill>
                <a:srgbClr val="000000"/>
              </a:solidFill>
            </a:endParaRPr>
          </a:p>
          <a:p>
            <a:pPr defTabSz="914400"/>
            <a:endParaRPr lang="en-US" altLang="en-US">
              <a:solidFill>
                <a:srgbClr val="000000"/>
              </a:solidFill>
            </a:endParaRPr>
          </a:p>
          <a:p>
            <a:pPr defTabSz="914400"/>
            <a:endParaRPr lang="en-US" altLang="en-US">
              <a:solidFill>
                <a:srgbClr val="000000"/>
              </a:solidFill>
            </a:endParaRPr>
          </a:p>
        </p:txBody>
      </p:sp>
      <p:sp>
        <p:nvSpPr>
          <p:cNvPr id="122884" name="Slide Number Placeholder 3">
            <a:extLst>
              <a:ext uri="{FF2B5EF4-FFF2-40B4-BE49-F238E27FC236}">
                <a16:creationId xmlns:a16="http://schemas.microsoft.com/office/drawing/2014/main" id="{FEAECFFC-0E48-64B0-2ADA-9D10E725D39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9A707F28-DC30-447B-A55B-EFFD03AB243D}" type="slidenum">
              <a:rPr lang="en-GB" altLang="en-US" smtClean="0">
                <a:solidFill>
                  <a:srgbClr val="000000"/>
                </a:solidFill>
                <a:latin typeface="Times" panose="02020603050405020304" pitchFamily="18" charset="0"/>
              </a:rPr>
              <a:pPr>
                <a:spcBef>
                  <a:spcPct val="0"/>
                </a:spcBef>
                <a:buSzTx/>
              </a:pPr>
              <a:t>14</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a:extLst>
              <a:ext uri="{FF2B5EF4-FFF2-40B4-BE49-F238E27FC236}">
                <a16:creationId xmlns:a16="http://schemas.microsoft.com/office/drawing/2014/main" id="{E261BA89-7EE7-9441-4C8F-DB00966F1964}"/>
              </a:ext>
            </a:extLst>
          </p:cNvPr>
          <p:cNvSpPr>
            <a:spLocks noGrp="1" noRot="1" noChangeAspect="1" noChangeArrowheads="1" noTextEdit="1"/>
          </p:cNvSpPr>
          <p:nvPr>
            <p:ph type="sldImg"/>
          </p:nvPr>
        </p:nvSpPr>
        <p:spPr>
          <a:ln cap="flat">
            <a:headEnd type="none" w="med" len="med"/>
            <a:tailEnd type="none" w="med" len="med"/>
          </a:ln>
        </p:spPr>
      </p:sp>
      <p:sp>
        <p:nvSpPr>
          <p:cNvPr id="124931" name="Notes Placeholder 2">
            <a:extLst>
              <a:ext uri="{FF2B5EF4-FFF2-40B4-BE49-F238E27FC236}">
                <a16:creationId xmlns:a16="http://schemas.microsoft.com/office/drawing/2014/main" id="{E9821C0B-3E16-A5C6-F10A-5909C71C61E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t>Optional slide -  include this slide if your electronic delivery statement includes arrangements for delivery on nomination paper using an online system</a:t>
            </a:r>
          </a:p>
          <a:p>
            <a:endParaRPr lang="en-GB" altLang="en-US"/>
          </a:p>
          <a:p>
            <a:r>
              <a:rPr lang="en-GB" altLang="en-US"/>
              <a:t>Add to the slide replacing the red text with  your specific arrangements you have made for delivery of nomination papers online</a:t>
            </a:r>
          </a:p>
          <a:p>
            <a:endParaRPr lang="en-GB" altLang="en-US"/>
          </a:p>
          <a:p>
            <a:r>
              <a:rPr lang="en-GB" altLang="en-US"/>
              <a:t>Remind candidates that it is their responsibility to ensure that nominations submitted online are delivered as required by the legislation.</a:t>
            </a:r>
          </a:p>
          <a:p>
            <a:endParaRPr lang="en-US" altLang="en-US">
              <a:solidFill>
                <a:srgbClr val="FF0000"/>
              </a:solidFill>
            </a:endParaRPr>
          </a:p>
          <a:p>
            <a:endParaRPr lang="en-GB" altLang="en-US">
              <a:solidFill>
                <a:srgbClr val="000000"/>
              </a:solidFill>
              <a:latin typeface="Times" panose="02020603050405020304" pitchFamily="18" charset="0"/>
            </a:endParaRPr>
          </a:p>
          <a:p>
            <a:endParaRPr lang="en-US" altLang="en-US">
              <a:solidFill>
                <a:srgbClr val="000000"/>
              </a:solidFill>
            </a:endParaRPr>
          </a:p>
          <a:p>
            <a:endParaRPr lang="en-US" altLang="en-US">
              <a:solidFill>
                <a:srgbClr val="000000"/>
              </a:solidFill>
            </a:endParaRPr>
          </a:p>
          <a:p>
            <a:endParaRPr lang="en-US" altLang="en-US">
              <a:solidFill>
                <a:srgbClr val="000000"/>
              </a:solidFill>
            </a:endParaRPr>
          </a:p>
          <a:p>
            <a:endParaRPr lang="en-US" altLang="en-US">
              <a:solidFill>
                <a:srgbClr val="000000"/>
              </a:solidFill>
            </a:endParaRPr>
          </a:p>
        </p:txBody>
      </p:sp>
      <p:sp>
        <p:nvSpPr>
          <p:cNvPr id="124932" name="Slide Number Placeholder 3">
            <a:extLst>
              <a:ext uri="{FF2B5EF4-FFF2-40B4-BE49-F238E27FC236}">
                <a16:creationId xmlns:a16="http://schemas.microsoft.com/office/drawing/2014/main" id="{80585ABD-2A1C-B326-BBD9-B685AA744D2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5E2EDB1C-9B8F-4A44-94E9-ACDD5EEC7EC4}" type="slidenum">
              <a:rPr lang="en-GB" altLang="en-US" smtClean="0">
                <a:solidFill>
                  <a:srgbClr val="000000"/>
                </a:solidFill>
                <a:latin typeface="Times" panose="02020603050405020304" pitchFamily="18" charset="0"/>
              </a:rPr>
              <a:pPr>
                <a:spcBef>
                  <a:spcPct val="0"/>
                </a:spcBef>
                <a:buSzTx/>
              </a:pPr>
              <a:t>15</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a:extLst>
              <a:ext uri="{FF2B5EF4-FFF2-40B4-BE49-F238E27FC236}">
                <a16:creationId xmlns:a16="http://schemas.microsoft.com/office/drawing/2014/main" id="{A22DF9E4-8D35-478E-D9A6-EB807AB85FEE}"/>
              </a:ext>
            </a:extLst>
          </p:cNvPr>
          <p:cNvSpPr>
            <a:spLocks noGrp="1" noRot="1" noChangeAspect="1" noChangeArrowheads="1" noTextEdit="1"/>
          </p:cNvSpPr>
          <p:nvPr>
            <p:ph type="sldImg"/>
          </p:nvPr>
        </p:nvSpPr>
        <p:spPr>
          <a:ln cap="flat">
            <a:headEnd type="none" w="med" len="med"/>
            <a:tailEnd type="none" w="med" len="med"/>
          </a:ln>
        </p:spPr>
      </p:sp>
      <p:sp>
        <p:nvSpPr>
          <p:cNvPr id="126979" name="Notes Placeholder 2">
            <a:extLst>
              <a:ext uri="{FF2B5EF4-FFF2-40B4-BE49-F238E27FC236}">
                <a16:creationId xmlns:a16="http://schemas.microsoft.com/office/drawing/2014/main" id="{0AAC1E4F-1A4C-9098-7E66-F190E5C3C00D}"/>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US" altLang="en-US">
                <a:solidFill>
                  <a:srgbClr val="000000"/>
                </a:solidFill>
              </a:rPr>
              <a:t>Nominating officers of registered political parties may submit a list of up to 8 candidates to stand at the election.</a:t>
            </a:r>
          </a:p>
          <a:p>
            <a:pPr defTabSz="914400"/>
            <a:endParaRPr lang="en-US" altLang="en-US">
              <a:solidFill>
                <a:srgbClr val="000000"/>
              </a:solidFill>
            </a:endParaRPr>
          </a:p>
          <a:p>
            <a:pPr defTabSz="914400"/>
            <a:r>
              <a:rPr lang="en-GB" altLang="en-US">
                <a:solidFill>
                  <a:srgbClr val="000000"/>
                </a:solidFill>
                <a:latin typeface="Times" panose="02020603050405020304" pitchFamily="18" charset="0"/>
              </a:rPr>
              <a:t>The party must be registered on the Commission’s register of political parties and be listed as allowed to field candidates in Wales.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Descriptions – the authorisation of the description must be made by the Nominating Officer or someone authorised in writing on their behalf. In the case of the latter, a copy of the appointment in writing must be delivered to the RO. </a:t>
            </a:r>
          </a:p>
          <a:p>
            <a:pPr defTabSz="914400"/>
            <a:endParaRPr lang="en-GB" altLang="en-US"/>
          </a:p>
          <a:p>
            <a:pPr defTabSz="914400"/>
            <a:r>
              <a:rPr lang="en-GB" altLang="en-US"/>
              <a:t>The authorisation of the description must be provided on a certificate which is combined with the nomination form.</a:t>
            </a:r>
          </a:p>
          <a:p>
            <a:pPr defTabSz="914400"/>
            <a:endParaRPr lang="en-GB" altLang="en-US">
              <a:solidFill>
                <a:srgbClr val="000000"/>
              </a:solidFill>
              <a:latin typeface="Times" panose="02020603050405020304" pitchFamily="18" charset="0"/>
            </a:endParaRPr>
          </a:p>
          <a:p>
            <a:pPr defTabSz="914400"/>
            <a:r>
              <a:rPr lang="en-GB" altLang="en-US"/>
              <a:t>A description which must be either the registered party name or one of the party’s registered descriptions (in either English, Welsh or both)</a:t>
            </a:r>
          </a:p>
          <a:p>
            <a:pPr defTabSz="914400"/>
            <a:endParaRPr lang="en-GB" altLang="en-US">
              <a:solidFill>
                <a:srgbClr val="FF0000"/>
              </a:solidFill>
              <a:latin typeface="Times" panose="02020603050405020304" pitchFamily="18" charset="0"/>
            </a:endParaRPr>
          </a:p>
          <a:p>
            <a:pPr defTabSz="914400"/>
            <a:r>
              <a:rPr lang="en-GB" altLang="en-US">
                <a:solidFill>
                  <a:srgbClr val="FF0000"/>
                </a:solidFill>
                <a:latin typeface="Times" panose="02020603050405020304" pitchFamily="18" charset="0"/>
              </a:rPr>
              <a:t>Legislation has been introduced to allow candidates to include the prefix ‘Wales’, ‘Welsh’ or suffix ‘Cymru’, </a:t>
            </a:r>
            <a:r>
              <a:rPr lang="en-GB" altLang="en-US" err="1">
                <a:solidFill>
                  <a:srgbClr val="FF0000"/>
                </a:solidFill>
                <a:latin typeface="Times" panose="02020603050405020304" pitchFamily="18" charset="0"/>
              </a:rPr>
              <a:t>Cymreig</a:t>
            </a:r>
            <a:r>
              <a:rPr lang="en-GB" altLang="en-US">
                <a:solidFill>
                  <a:srgbClr val="FF0000"/>
                </a:solidFill>
                <a:latin typeface="Times" panose="02020603050405020304" pitchFamily="18" charset="0"/>
              </a:rPr>
              <a:t> to their description, where the registered party name does not include ‘Wales’, ‘Welsh’ or Cymru, </a:t>
            </a:r>
            <a:r>
              <a:rPr lang="en-GB" altLang="en-US" err="1">
                <a:solidFill>
                  <a:srgbClr val="FF0000"/>
                </a:solidFill>
                <a:latin typeface="Times" panose="02020603050405020304" pitchFamily="18" charset="0"/>
              </a:rPr>
              <a:t>Cymreig</a:t>
            </a:r>
            <a:r>
              <a:rPr lang="en-GB" altLang="en-US">
                <a:solidFill>
                  <a:srgbClr val="FF0000"/>
                </a:solidFill>
                <a:latin typeface="Times" panose="02020603050405020304" pitchFamily="18" charset="0"/>
              </a:rPr>
              <a:t>.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party name or chosen description will be printed next to the party list’s details on the ballot paper. </a:t>
            </a:r>
          </a:p>
          <a:p>
            <a:pPr defTabSz="914400"/>
            <a:endParaRPr lang="en-GB" altLang="en-US">
              <a:solidFill>
                <a:srgbClr val="000000"/>
              </a:solidFill>
              <a:latin typeface="Times" panose="02020603050405020304" pitchFamily="18" charset="0"/>
            </a:endParaRPr>
          </a:p>
          <a:p>
            <a:pPr defTabSz="914400"/>
            <a:endParaRPr lang="en-US" altLang="en-US">
              <a:solidFill>
                <a:srgbClr val="000000"/>
              </a:solidFill>
            </a:endParaRPr>
          </a:p>
        </p:txBody>
      </p:sp>
      <p:sp>
        <p:nvSpPr>
          <p:cNvPr id="126980" name="Slide Number Placeholder 3">
            <a:extLst>
              <a:ext uri="{FF2B5EF4-FFF2-40B4-BE49-F238E27FC236}">
                <a16:creationId xmlns:a16="http://schemas.microsoft.com/office/drawing/2014/main" id="{3FEEA6E6-0591-765B-B2D5-ED57EE5F209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A094992E-C9F8-4A20-92DC-336C0B825D11}" type="slidenum">
              <a:rPr lang="en-GB" altLang="en-US" smtClean="0">
                <a:solidFill>
                  <a:srgbClr val="000000"/>
                </a:solidFill>
                <a:latin typeface="Times" panose="02020603050405020304" pitchFamily="18" charset="0"/>
              </a:rPr>
              <a:pPr>
                <a:spcBef>
                  <a:spcPct val="0"/>
                </a:spcBef>
                <a:buSzTx/>
              </a:pPr>
              <a:t>16</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BB6392E6-140B-0430-A963-522687EBE2DE}"/>
              </a:ext>
            </a:extLst>
          </p:cNvPr>
          <p:cNvSpPr>
            <a:spLocks noGrp="1" noRot="1" noChangeAspect="1" noChangeArrowheads="1" noTextEdit="1"/>
          </p:cNvSpPr>
          <p:nvPr>
            <p:ph type="sldImg"/>
          </p:nvPr>
        </p:nvSpPr>
        <p:spPr>
          <a:ln cap="flat">
            <a:headEnd type="none" w="med" len="med"/>
            <a:tailEnd type="none" w="med" len="med"/>
          </a:ln>
        </p:spPr>
      </p:sp>
      <p:sp>
        <p:nvSpPr>
          <p:cNvPr id="129027" name="Notes Placeholder 2">
            <a:extLst>
              <a:ext uri="{FF2B5EF4-FFF2-40B4-BE49-F238E27FC236}">
                <a16:creationId xmlns:a16="http://schemas.microsoft.com/office/drawing/2014/main" id="{9BF93E71-511E-E263-C11D-7DAC4DFAE72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Use of commonly used name section is optional </a:t>
            </a:r>
          </a:p>
          <a:p>
            <a:pPr defTabSz="914400"/>
            <a:endParaRPr lang="en-US" altLang="en-US">
              <a:solidFill>
                <a:srgbClr val="000000"/>
              </a:solidFill>
            </a:endParaRPr>
          </a:p>
          <a:p>
            <a:pPr defTabSz="914400"/>
            <a:r>
              <a:rPr lang="en-GB" altLang="en-US"/>
              <a:t>Candidates can give a commonly used name if they use a name that is different in any respect from their actual name, or if they use any of their forenames or surnames in a different way from the way stated on the nomination form. </a:t>
            </a:r>
          </a:p>
          <a:p>
            <a:pPr defTabSz="914400"/>
            <a:endParaRPr lang="en-GB" altLang="en-US">
              <a:solidFill>
                <a:srgbClr val="000000"/>
              </a:solidFill>
            </a:endParaRPr>
          </a:p>
          <a:p>
            <a:pPr defTabSz="914400"/>
            <a:r>
              <a:rPr lang="en-US" altLang="en-US">
                <a:solidFill>
                  <a:srgbClr val="000000"/>
                </a:solidFill>
              </a:rPr>
              <a:t>If used, commonly used forename and surname if used are the only names shown on official notices and ballot papers. </a:t>
            </a:r>
          </a:p>
          <a:p>
            <a:pPr defTabSz="914400"/>
            <a:endParaRPr lang="en-US" altLang="en-US">
              <a:solidFill>
                <a:srgbClr val="000000"/>
              </a:solidFill>
            </a:endParaRPr>
          </a:p>
          <a:p>
            <a:pPr defTabSz="914400"/>
            <a:r>
              <a:rPr lang="en-GB" altLang="en-US">
                <a:solidFill>
                  <a:srgbClr val="000000"/>
                </a:solidFill>
                <a:latin typeface="Times" panose="02020603050405020304" pitchFamily="18" charset="0"/>
              </a:rPr>
              <a:t>The Nominating Officer or the person appointed to act on their behalf can also request that one of the party's official emblems is printed on the ballot paper.</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 party has more than one emblem, the request should state the description of the emblem to be used, as listed on the Commission's online register of political parties. Registered emblems cannot be varied in any way.</a:t>
            </a:r>
            <a:endParaRPr lang="en-US" altLang="en-US">
              <a:solidFill>
                <a:srgbClr val="000000"/>
              </a:solidFill>
            </a:endParaRPr>
          </a:p>
          <a:p>
            <a:pPr defTabSz="914400"/>
            <a:endParaRPr lang="en-GB" altLang="en-US">
              <a:solidFill>
                <a:srgbClr val="000000"/>
              </a:solidFill>
              <a:latin typeface="Times" panose="02020603050405020304" pitchFamily="18" charset="0"/>
            </a:endParaRPr>
          </a:p>
        </p:txBody>
      </p:sp>
      <p:sp>
        <p:nvSpPr>
          <p:cNvPr id="129028" name="Slide Number Placeholder 3">
            <a:extLst>
              <a:ext uri="{FF2B5EF4-FFF2-40B4-BE49-F238E27FC236}">
                <a16:creationId xmlns:a16="http://schemas.microsoft.com/office/drawing/2014/main" id="{EF5167BE-EA0B-9D34-6519-93568189CE4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AB1BB2A8-6379-42B0-96EC-6FFE357389CA}" type="slidenum">
              <a:rPr lang="en-GB" altLang="en-US" smtClean="0">
                <a:solidFill>
                  <a:srgbClr val="000000"/>
                </a:solidFill>
                <a:latin typeface="Times" panose="02020603050405020304" pitchFamily="18" charset="0"/>
              </a:rPr>
              <a:pPr>
                <a:spcBef>
                  <a:spcPct val="0"/>
                </a:spcBef>
                <a:buSzTx/>
              </a:pPr>
              <a:t>17</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a:extLst>
              <a:ext uri="{FF2B5EF4-FFF2-40B4-BE49-F238E27FC236}">
                <a16:creationId xmlns:a16="http://schemas.microsoft.com/office/drawing/2014/main" id="{81131BA0-67F8-D7B5-079B-98784D65DDA8}"/>
              </a:ext>
            </a:extLst>
          </p:cNvPr>
          <p:cNvSpPr>
            <a:spLocks noGrp="1" noRot="1" noChangeAspect="1" noChangeArrowheads="1" noTextEdit="1"/>
          </p:cNvSpPr>
          <p:nvPr>
            <p:ph type="sldImg"/>
          </p:nvPr>
        </p:nvSpPr>
        <p:spPr>
          <a:ln cap="flat">
            <a:headEnd type="none" w="med" len="med"/>
            <a:tailEnd type="none" w="med" len="med"/>
          </a:ln>
        </p:spPr>
      </p:sp>
      <p:sp>
        <p:nvSpPr>
          <p:cNvPr id="141315" name="Notes Placeholder 2">
            <a:extLst>
              <a:ext uri="{FF2B5EF4-FFF2-40B4-BE49-F238E27FC236}">
                <a16:creationId xmlns:a16="http://schemas.microsoft.com/office/drawing/2014/main" id="{3C82AFF7-F433-F2A5-C3F6-C6D75880622C}"/>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The certificate of authorisation is part of the nomination form for party list candidates.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 ‘certificate of authorisation’ states a particular description or the party name to be used then that must be used by the candidate.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 certificate allows the candidate to choose, they must choose either the party name or a description registered with the Electoral Commission. Party names and descriptions are on the Commission website and must match exactly. </a:t>
            </a:r>
          </a:p>
          <a:p>
            <a:pPr defTabSz="914400"/>
            <a:endParaRPr lang="en-GB" altLang="en-US">
              <a:solidFill>
                <a:srgbClr val="000000"/>
              </a:solidFill>
              <a:latin typeface="Times" panose="02020603050405020304" pitchFamily="18" charset="0"/>
            </a:endParaRPr>
          </a:p>
          <a:p>
            <a:pPr defTabSz="914400"/>
            <a:r>
              <a:rPr lang="en-GB" altLang="en-US"/>
              <a:t>A description which must be either the registered party name or one of the party’s registered descriptions (in either English, Welsh or both)</a:t>
            </a:r>
          </a:p>
          <a:p>
            <a:pPr defTabSz="914400"/>
            <a:endParaRPr lang="en-GB" altLang="en-US">
              <a:solidFill>
                <a:srgbClr val="FF0000"/>
              </a:solidFill>
              <a:latin typeface="Times" panose="02020603050405020304" pitchFamily="18" charset="0"/>
            </a:endParaRPr>
          </a:p>
          <a:p>
            <a:pPr defTabSz="914400"/>
            <a:r>
              <a:rPr lang="en-GB" altLang="en-US">
                <a:solidFill>
                  <a:srgbClr val="FF0000"/>
                </a:solidFill>
                <a:latin typeface="Times" panose="02020603050405020304" pitchFamily="18" charset="0"/>
              </a:rPr>
              <a:t>Legislation has been introduced to allow candidates to include the prefix ‘Wales’, ‘Welsh’ or suffix ‘Cymru’, </a:t>
            </a:r>
            <a:r>
              <a:rPr lang="en-GB" altLang="en-US" err="1">
                <a:solidFill>
                  <a:srgbClr val="FF0000"/>
                </a:solidFill>
                <a:latin typeface="Times" panose="02020603050405020304" pitchFamily="18" charset="0"/>
              </a:rPr>
              <a:t>Cymreig</a:t>
            </a:r>
            <a:r>
              <a:rPr lang="en-GB" altLang="en-US">
                <a:solidFill>
                  <a:srgbClr val="FF0000"/>
                </a:solidFill>
                <a:latin typeface="Times" panose="02020603050405020304" pitchFamily="18" charset="0"/>
              </a:rPr>
              <a:t> to their description, where the registered party name does not include ‘Wales’, ‘Welsh’ or Cymru, </a:t>
            </a:r>
            <a:r>
              <a:rPr lang="en-GB" altLang="en-US" err="1">
                <a:solidFill>
                  <a:srgbClr val="FF0000"/>
                </a:solidFill>
                <a:latin typeface="Times" panose="02020603050405020304" pitchFamily="18" charset="0"/>
              </a:rPr>
              <a:t>Cymreig</a:t>
            </a:r>
            <a:r>
              <a:rPr lang="en-GB" altLang="en-US">
                <a:solidFill>
                  <a:srgbClr val="FF0000"/>
                </a:solidFill>
                <a:latin typeface="Times" panose="02020603050405020304" pitchFamily="18" charset="0"/>
              </a:rPr>
              <a:t>.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party name or chosen description will be printed next to the party list’s details on the ballot paper. </a:t>
            </a:r>
          </a:p>
          <a:p>
            <a:pPr defTabSz="914400"/>
            <a:endParaRPr lang="en-GB" altLang="en-US">
              <a:solidFill>
                <a:srgbClr val="000000"/>
              </a:solidFill>
              <a:latin typeface="Times" panose="02020603050405020304" pitchFamily="18" charset="0"/>
            </a:endParaRPr>
          </a:p>
          <a:p>
            <a:pPr defTabSz="914400"/>
            <a:endParaRPr lang="en-US" altLang="en-US">
              <a:solidFill>
                <a:srgbClr val="000000"/>
              </a:solidFill>
            </a:endParaRPr>
          </a:p>
          <a:p>
            <a:pPr defTabSz="914400"/>
            <a:endParaRPr lang="en-GB" altLang="en-US">
              <a:solidFill>
                <a:srgbClr val="000000"/>
              </a:solidFill>
              <a:latin typeface="Times" panose="02020603050405020304" pitchFamily="18" charset="0"/>
            </a:endParaRPr>
          </a:p>
        </p:txBody>
      </p:sp>
      <p:sp>
        <p:nvSpPr>
          <p:cNvPr id="141316" name="Slide Number Placeholder 3">
            <a:extLst>
              <a:ext uri="{FF2B5EF4-FFF2-40B4-BE49-F238E27FC236}">
                <a16:creationId xmlns:a16="http://schemas.microsoft.com/office/drawing/2014/main" id="{BBDB4999-7F6A-083E-5EF6-21D957627E9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761E68A0-7654-4C81-BC96-A49C6BA342F3}" type="slidenum">
              <a:rPr lang="en-GB" altLang="en-US" smtClean="0">
                <a:solidFill>
                  <a:srgbClr val="000000"/>
                </a:solidFill>
                <a:latin typeface="Times" panose="02020603050405020304" pitchFamily="18" charset="0"/>
              </a:rPr>
              <a:pPr>
                <a:spcBef>
                  <a:spcPct val="0"/>
                </a:spcBef>
                <a:buSzTx/>
              </a:pPr>
              <a:t>18</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a:extLst>
              <a:ext uri="{FF2B5EF4-FFF2-40B4-BE49-F238E27FC236}">
                <a16:creationId xmlns:a16="http://schemas.microsoft.com/office/drawing/2014/main" id="{C0C7489D-521D-1A29-7500-47F23A1C705F}"/>
              </a:ext>
            </a:extLst>
          </p:cNvPr>
          <p:cNvSpPr>
            <a:spLocks noGrp="1" noRot="1" noChangeAspect="1" noChangeArrowheads="1" noTextEdit="1"/>
          </p:cNvSpPr>
          <p:nvPr>
            <p:ph type="sldImg"/>
          </p:nvPr>
        </p:nvSpPr>
        <p:spPr>
          <a:ln cap="flat">
            <a:headEnd type="none" w="med" len="med"/>
            <a:tailEnd type="none" w="med" len="med"/>
          </a:ln>
        </p:spPr>
      </p:sp>
      <p:sp>
        <p:nvSpPr>
          <p:cNvPr id="143363" name="Notes Placeholder 2">
            <a:extLst>
              <a:ext uri="{FF2B5EF4-FFF2-40B4-BE49-F238E27FC236}">
                <a16:creationId xmlns:a16="http://schemas.microsoft.com/office/drawing/2014/main" id="{137412CA-205C-C7C3-5F16-03317FA45F5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latin typeface="Times" panose="02020603050405020304" pitchFamily="18" charset="0"/>
              </a:rPr>
              <a:t>The emblem request forms part of the nomination form for party list candidates. </a:t>
            </a:r>
          </a:p>
        </p:txBody>
      </p:sp>
      <p:sp>
        <p:nvSpPr>
          <p:cNvPr id="143364" name="Slide Number Placeholder 3">
            <a:extLst>
              <a:ext uri="{FF2B5EF4-FFF2-40B4-BE49-F238E27FC236}">
                <a16:creationId xmlns:a16="http://schemas.microsoft.com/office/drawing/2014/main" id="{604DB865-95D5-9DF8-C926-AB778D18AF8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75CDD40F-531B-45D2-BF4A-A99209A34B13}" type="slidenum">
              <a:rPr lang="en-GB" altLang="en-US" smtClean="0">
                <a:solidFill>
                  <a:srgbClr val="000000"/>
                </a:solidFill>
                <a:latin typeface="Times" panose="02020603050405020304" pitchFamily="18" charset="0"/>
              </a:rPr>
              <a:pPr>
                <a:spcBef>
                  <a:spcPct val="0"/>
                </a:spcBef>
                <a:buSzTx/>
              </a:pPr>
              <a:t>19</a:t>
            </a:fld>
            <a:endParaRPr lang="en-GB" altLang="en-US">
              <a:solidFill>
                <a:srgbClr val="000000"/>
              </a:solidFill>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98129B7F-D78F-1840-85E0-17957D124D9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5B493B41-92E8-4E90-AC3F-BB5DE45B1BC9}" type="slidenum">
              <a:rPr lang="en-GB" altLang="en-US" smtClean="0">
                <a:solidFill>
                  <a:srgbClr val="000000"/>
                </a:solidFill>
                <a:latin typeface="Times" panose="02020603050405020304" pitchFamily="18" charset="0"/>
              </a:rPr>
              <a:pPr>
                <a:spcBef>
                  <a:spcPct val="0"/>
                </a:spcBef>
                <a:buSzTx/>
              </a:pPr>
              <a:t>2</a:t>
            </a:fld>
            <a:endParaRPr lang="en-GB" altLang="en-US">
              <a:solidFill>
                <a:srgbClr val="000000"/>
              </a:solidFill>
              <a:latin typeface="Times" panose="02020603050405020304" pitchFamily="18" charset="0"/>
            </a:endParaRPr>
          </a:p>
        </p:txBody>
      </p:sp>
      <p:sp>
        <p:nvSpPr>
          <p:cNvPr id="98307" name="Rectangle 2">
            <a:extLst>
              <a:ext uri="{FF2B5EF4-FFF2-40B4-BE49-F238E27FC236}">
                <a16:creationId xmlns:a16="http://schemas.microsoft.com/office/drawing/2014/main" id="{69E9D493-6B94-D2B5-8F9F-F781A7B1979B}"/>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98308" name="Rectangle 3">
            <a:extLst>
              <a:ext uri="{FF2B5EF4-FFF2-40B4-BE49-F238E27FC236}">
                <a16:creationId xmlns:a16="http://schemas.microsoft.com/office/drawing/2014/main" id="{D839E6C5-5950-1E11-6FDF-21111806EB8B}"/>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Point out to candidates and agents that the content of this briefing has been updated to reflect changes of The Senedd Cymru (Representation of the People) Order 2025</a:t>
            </a:r>
          </a:p>
          <a:p>
            <a:pPr defTabSz="914400"/>
            <a:endParaRPr lang="en-US" altLang="en-US">
              <a:solidFill>
                <a:srgbClr val="000000"/>
              </a:solidFill>
            </a:endParaRPr>
          </a:p>
          <a:p>
            <a:pPr defTabSz="914400"/>
            <a:r>
              <a:rPr lang="en-US" altLang="en-US">
                <a:solidFill>
                  <a:srgbClr val="000000"/>
                </a:solidFill>
                <a:highlight>
                  <a:srgbClr val="FFFF00"/>
                </a:highlight>
              </a:rPr>
              <a:t>EC guidance for candidates and agents is now in HTML format. It can be found here: Guidance for candidates and agents at Senedd elections [add links for constituency and party list candidates]</a:t>
            </a:r>
            <a:br>
              <a:rPr lang="en-US" altLang="en-US">
                <a:solidFill>
                  <a:srgbClr val="000000"/>
                </a:solidFill>
                <a:highlight>
                  <a:srgbClr val="FFFF00"/>
                </a:highlight>
              </a:rPr>
            </a:br>
            <a:endParaRPr lang="en-US" altLang="en-US">
              <a:solidFill>
                <a:srgbClr val="000000"/>
              </a:solidFill>
            </a:endParaRPr>
          </a:p>
          <a:p>
            <a:pPr defTabSz="914400"/>
            <a:r>
              <a:rPr lang="en-US" altLang="en-US">
                <a:solidFill>
                  <a:srgbClr val="000000"/>
                </a:solidFill>
              </a:rPr>
              <a:t>The code of conduct is also now published in HTML and can be found here: [add link]</a:t>
            </a:r>
          </a:p>
          <a:p>
            <a:pPr defTabSz="914400"/>
            <a:endParaRPr lang="en-US" altLang="en-US">
              <a:solidFill>
                <a:srgbClr val="000000"/>
              </a:solidFill>
            </a:endParaRPr>
          </a:p>
          <a:p>
            <a:pPr defTabSz="914400"/>
            <a:r>
              <a:rPr lang="en-US" altLang="en-US">
                <a:solidFill>
                  <a:srgbClr val="000000"/>
                </a:solidFill>
              </a:rPr>
              <a:t>Indicate to any candidates and agents present that if they have saved the old PDFs versions of the guidance that they should disregard these and ensure they refer to the HTML guidance, as this will be more up to date.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a:extLst>
              <a:ext uri="{FF2B5EF4-FFF2-40B4-BE49-F238E27FC236}">
                <a16:creationId xmlns:a16="http://schemas.microsoft.com/office/drawing/2014/main" id="{46F698BA-7C72-B6A4-0BD1-BB4138C7DE6A}"/>
              </a:ext>
            </a:extLst>
          </p:cNvPr>
          <p:cNvSpPr>
            <a:spLocks noGrp="1" noRot="1" noChangeAspect="1" noChangeArrowheads="1" noTextEdit="1"/>
          </p:cNvSpPr>
          <p:nvPr>
            <p:ph type="sldImg"/>
          </p:nvPr>
        </p:nvSpPr>
        <p:spPr>
          <a:ln cap="flat">
            <a:headEnd type="none" w="med" len="med"/>
            <a:tailEnd type="none" w="med" len="med"/>
          </a:ln>
        </p:spPr>
      </p:sp>
      <p:sp>
        <p:nvSpPr>
          <p:cNvPr id="131075" name="Notes Placeholder 2">
            <a:extLst>
              <a:ext uri="{FF2B5EF4-FFF2-40B4-BE49-F238E27FC236}">
                <a16:creationId xmlns:a16="http://schemas.microsoft.com/office/drawing/2014/main" id="{37169F5A-C479-064A-E277-A37ACFF4A8DF}"/>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t>If the person subscribing the nomination paper is not the candidate then the subscriber’s full name and address must be included.</a:t>
            </a:r>
            <a:endParaRPr lang="en-US" altLang="en-US">
              <a:solidFill>
                <a:srgbClr val="000000"/>
              </a:solidFill>
            </a:endParaRPr>
          </a:p>
          <a:p>
            <a:pPr defTabSz="914400"/>
            <a:endParaRPr lang="en-US" altLang="en-US">
              <a:solidFill>
                <a:srgbClr val="000000"/>
              </a:solidFill>
            </a:endParaRPr>
          </a:p>
          <a:p>
            <a:pPr defTabSz="914400"/>
            <a:r>
              <a:rPr lang="en-US" altLang="en-US">
                <a:solidFill>
                  <a:srgbClr val="000000"/>
                </a:solidFill>
              </a:rPr>
              <a:t>Use of commonly used name section is optional. </a:t>
            </a:r>
            <a:r>
              <a:rPr lang="en-GB" altLang="en-US"/>
              <a:t>Candidates can give a commonly used name if they use a name that is different in any respect from their actual name.</a:t>
            </a:r>
            <a:endParaRPr lang="en-US" altLang="en-US">
              <a:solidFill>
                <a:srgbClr val="000000"/>
              </a:solidFill>
            </a:endParaRPr>
          </a:p>
          <a:p>
            <a:pPr defTabSz="914400"/>
            <a:r>
              <a:rPr lang="en-US" altLang="en-US">
                <a:solidFill>
                  <a:srgbClr val="000000"/>
                </a:solidFill>
              </a:rPr>
              <a:t> </a:t>
            </a:r>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Descriptions - If you want the word ‘Independent’ and/or ‘</a:t>
            </a:r>
            <a:r>
              <a:rPr lang="en-GB" altLang="en-US" err="1">
                <a:solidFill>
                  <a:srgbClr val="000000"/>
                </a:solidFill>
                <a:latin typeface="Times" panose="02020603050405020304" pitchFamily="18" charset="0"/>
              </a:rPr>
              <a:t>Annibynnol</a:t>
            </a:r>
            <a:r>
              <a:rPr lang="en-GB" altLang="en-US">
                <a:solidFill>
                  <a:srgbClr val="000000"/>
                </a:solidFill>
                <a:latin typeface="Times" panose="02020603050405020304" pitchFamily="18" charset="0"/>
              </a:rPr>
              <a:t>’ to appear on the ballot paper underneath your name, you need to state this on the nomination form. No other descriptions are allowed for candidates who are not standing on behalf of a registered political party. Alternatively, you may choose not to have a description at all by leaving this part of the form blank. </a:t>
            </a:r>
          </a:p>
          <a:p>
            <a:pPr defTabSz="914400"/>
            <a:endParaRPr lang="en-US" altLang="en-US">
              <a:solidFill>
                <a:srgbClr val="000000"/>
              </a:solidFill>
            </a:endParaRPr>
          </a:p>
        </p:txBody>
      </p:sp>
      <p:sp>
        <p:nvSpPr>
          <p:cNvPr id="131076" name="Slide Number Placeholder 3">
            <a:extLst>
              <a:ext uri="{FF2B5EF4-FFF2-40B4-BE49-F238E27FC236}">
                <a16:creationId xmlns:a16="http://schemas.microsoft.com/office/drawing/2014/main" id="{C51E0583-DC8D-5365-C2C4-491183D3800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B082AD44-F4FA-4040-848A-EB787330D730}" type="slidenum">
              <a:rPr lang="en-GB" altLang="en-US" smtClean="0">
                <a:solidFill>
                  <a:srgbClr val="000000"/>
                </a:solidFill>
                <a:latin typeface="Times" panose="02020603050405020304" pitchFamily="18" charset="0"/>
              </a:rPr>
              <a:pPr>
                <a:spcBef>
                  <a:spcPct val="0"/>
                </a:spcBef>
                <a:buSzTx/>
              </a:pPr>
              <a:t>20</a:t>
            </a:fld>
            <a:endParaRPr lang="en-GB" altLang="en-US">
              <a:solidFill>
                <a:srgbClr val="000000"/>
              </a:solidFill>
              <a:latin typeface="Times"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a:extLst>
              <a:ext uri="{FF2B5EF4-FFF2-40B4-BE49-F238E27FC236}">
                <a16:creationId xmlns:a16="http://schemas.microsoft.com/office/drawing/2014/main" id="{853248FE-7C42-85F2-0369-CDB59B38AE06}"/>
              </a:ext>
            </a:extLst>
          </p:cNvPr>
          <p:cNvSpPr>
            <a:spLocks noGrp="1" noRot="1" noChangeAspect="1" noChangeArrowheads="1" noTextEdit="1"/>
          </p:cNvSpPr>
          <p:nvPr>
            <p:ph type="sldImg"/>
          </p:nvPr>
        </p:nvSpPr>
        <p:spPr>
          <a:ln cap="flat">
            <a:headEnd type="none" w="med" len="med"/>
            <a:tailEnd type="none" w="med" len="med"/>
          </a:ln>
        </p:spPr>
      </p:sp>
      <p:sp>
        <p:nvSpPr>
          <p:cNvPr id="133123" name="Notes Placeholder 2">
            <a:extLst>
              <a:ext uri="{FF2B5EF4-FFF2-40B4-BE49-F238E27FC236}">
                <a16:creationId xmlns:a16="http://schemas.microsoft.com/office/drawing/2014/main" id="{965F81AA-9FF4-8007-D3DD-1EBD7D3DEF1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latin typeface="Times" panose="02020603050405020304" pitchFamily="18" charset="0"/>
              </a:rPr>
              <a:t>The relevant area is a matter of fact and cannot be changed. </a:t>
            </a:r>
          </a:p>
          <a:p>
            <a:pPr defTabSz="914400"/>
            <a:endParaRPr lang="en-US" altLang="en-US">
              <a:solidFill>
                <a:srgbClr val="000000"/>
              </a:solidFill>
              <a:latin typeface="Times" panose="02020603050405020304" pitchFamily="18" charset="0"/>
            </a:endParaRPr>
          </a:p>
          <a:p>
            <a:pPr defTabSz="914400"/>
            <a:r>
              <a:rPr lang="en-US" altLang="en-US">
                <a:solidFill>
                  <a:srgbClr val="000000"/>
                </a:solidFill>
                <a:latin typeface="Times" panose="02020603050405020304" pitchFamily="18" charset="0"/>
              </a:rPr>
              <a:t>Every individual candidate and candidate on a party list must complete a home address form. </a:t>
            </a:r>
          </a:p>
          <a:p>
            <a:pPr defTabSz="914400"/>
            <a:endParaRPr lang="en-US" altLang="en-US">
              <a:solidFill>
                <a:srgbClr val="000000"/>
              </a:solidFill>
              <a:latin typeface="Times" panose="02020603050405020304" pitchFamily="18" charset="0"/>
            </a:endParaRPr>
          </a:p>
          <a:p>
            <a:pPr defTabSz="914400"/>
            <a:r>
              <a:rPr lang="en-GB"/>
              <a:t>Nomination papers and home address forms must be submitted together for each party list or individual candidate. </a:t>
            </a:r>
            <a:endParaRPr lang="en-US" altLang="en-US">
              <a:solidFill>
                <a:srgbClr val="000000"/>
              </a:solidFill>
              <a:latin typeface="Times" panose="02020603050405020304" pitchFamily="18" charset="0"/>
            </a:endParaRPr>
          </a:p>
        </p:txBody>
      </p:sp>
      <p:sp>
        <p:nvSpPr>
          <p:cNvPr id="133124" name="Slide Number Placeholder 3">
            <a:extLst>
              <a:ext uri="{FF2B5EF4-FFF2-40B4-BE49-F238E27FC236}">
                <a16:creationId xmlns:a16="http://schemas.microsoft.com/office/drawing/2014/main" id="{FEEF4EF6-3F21-C469-CC00-916DA8E99EB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79E33CB8-D8A9-4074-97AB-40EC8827428F}" type="slidenum">
              <a:rPr lang="en-GB" altLang="en-US" smtClean="0">
                <a:solidFill>
                  <a:srgbClr val="000000"/>
                </a:solidFill>
                <a:latin typeface="Times" panose="02020603050405020304" pitchFamily="18" charset="0"/>
              </a:rPr>
              <a:pPr>
                <a:spcBef>
                  <a:spcPct val="0"/>
                </a:spcBef>
                <a:buSzTx/>
              </a:pPr>
              <a:t>21</a:t>
            </a:fld>
            <a:endParaRPr lang="en-GB" altLang="en-US">
              <a:solidFill>
                <a:srgbClr val="000000"/>
              </a:solidFill>
              <a:latin typeface="Times"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a:extLst>
              <a:ext uri="{FF2B5EF4-FFF2-40B4-BE49-F238E27FC236}">
                <a16:creationId xmlns:a16="http://schemas.microsoft.com/office/drawing/2014/main" id="{4273105B-698D-F66B-C9D0-DBF209000CA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5624BC66-E553-4979-BAC8-191A229FC897}" type="slidenum">
              <a:rPr lang="en-GB" altLang="en-US" smtClean="0">
                <a:solidFill>
                  <a:srgbClr val="000000"/>
                </a:solidFill>
                <a:latin typeface="Times" panose="02020603050405020304" pitchFamily="18" charset="0"/>
              </a:rPr>
              <a:pPr>
                <a:spcBef>
                  <a:spcPct val="0"/>
                </a:spcBef>
                <a:buSzTx/>
              </a:pPr>
              <a:t>22</a:t>
            </a:fld>
            <a:endParaRPr lang="en-GB" altLang="en-US">
              <a:solidFill>
                <a:srgbClr val="000000"/>
              </a:solidFill>
              <a:latin typeface="Times" panose="02020603050405020304" pitchFamily="18" charset="0"/>
            </a:endParaRPr>
          </a:p>
        </p:txBody>
      </p:sp>
      <p:sp>
        <p:nvSpPr>
          <p:cNvPr id="135171" name="Rectangle 2">
            <a:extLst>
              <a:ext uri="{FF2B5EF4-FFF2-40B4-BE49-F238E27FC236}">
                <a16:creationId xmlns:a16="http://schemas.microsoft.com/office/drawing/2014/main" id="{93D88324-9398-176B-62C5-D0C0AA259618}"/>
              </a:ext>
            </a:extLst>
          </p:cNvPr>
          <p:cNvSpPr>
            <a:spLocks noGrp="1" noRot="1" noChangeAspect="1" noChangeArrowheads="1" noTextEdit="1"/>
          </p:cNvSpPr>
          <p:nvPr>
            <p:ph type="sldImg"/>
          </p:nvPr>
        </p:nvSpPr>
        <p:spPr>
          <a:ln cap="flat">
            <a:headEnd type="none" w="med" len="med"/>
            <a:tailEnd type="none" w="med" len="med"/>
          </a:ln>
        </p:spPr>
      </p:sp>
      <p:sp>
        <p:nvSpPr>
          <p:cNvPr id="135172" name="Rectangle 3">
            <a:extLst>
              <a:ext uri="{FF2B5EF4-FFF2-40B4-BE49-F238E27FC236}">
                <a16:creationId xmlns:a16="http://schemas.microsoft.com/office/drawing/2014/main" id="{3B5D3086-356B-15DE-4E4F-2D16572F5376}"/>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Consent to nomination: highlight that candidates </a:t>
            </a:r>
            <a:r>
              <a:rPr lang="en-GB" altLang="en-US" b="1">
                <a:solidFill>
                  <a:srgbClr val="000000"/>
                </a:solidFill>
                <a:latin typeface="Times" panose="02020603050405020304" pitchFamily="18" charset="0"/>
              </a:rPr>
              <a:t>must not </a:t>
            </a:r>
            <a:r>
              <a:rPr lang="en-GB" altLang="en-US">
                <a:solidFill>
                  <a:srgbClr val="000000"/>
                </a:solidFill>
                <a:latin typeface="Times" panose="02020603050405020304" pitchFamily="18" charset="0"/>
              </a:rPr>
              <a:t>sign the form if they are not qualified to stand.</a:t>
            </a:r>
            <a:endParaRPr lang="en-GB" altLang="en-US" b="1">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Point to ‘What you need to know before you stand as a candidate’ in the Commission’s guidance for candidates and agents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Candidates must not sign the form earlier than one month before the deadline for submitting their nomination papers.</a:t>
            </a:r>
          </a:p>
          <a:p>
            <a:pPr defTabSz="914400"/>
            <a:endParaRPr lang="en-GB" altLang="en-US">
              <a:solidFill>
                <a:srgbClr val="000000"/>
              </a:solidFill>
              <a:latin typeface="Times"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a:solidFill>
                  <a:srgbClr val="000000"/>
                </a:solidFill>
                <a:latin typeface="Times" panose="02020603050405020304" pitchFamily="18" charset="0"/>
              </a:rPr>
              <a:t>Remind that a witness should witness the candidate signing the form and then sign themselves.</a:t>
            </a: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a:extLst>
              <a:ext uri="{FF2B5EF4-FFF2-40B4-BE49-F238E27FC236}">
                <a16:creationId xmlns:a16="http://schemas.microsoft.com/office/drawing/2014/main" id="{B87C61F2-6BB6-83DD-D865-954E6989B83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5236A75A-3C3B-4850-BBB9-3BB8591D5C64}" type="slidenum">
              <a:rPr lang="en-GB" altLang="en-US" smtClean="0">
                <a:solidFill>
                  <a:srgbClr val="000000"/>
                </a:solidFill>
                <a:latin typeface="Times" panose="02020603050405020304" pitchFamily="18" charset="0"/>
              </a:rPr>
              <a:pPr>
                <a:spcBef>
                  <a:spcPct val="0"/>
                </a:spcBef>
                <a:buSzTx/>
              </a:pPr>
              <a:t>23</a:t>
            </a:fld>
            <a:endParaRPr lang="en-GB" altLang="en-US">
              <a:solidFill>
                <a:srgbClr val="000000"/>
              </a:solidFill>
              <a:latin typeface="Times" panose="02020603050405020304" pitchFamily="18" charset="0"/>
            </a:endParaRPr>
          </a:p>
        </p:txBody>
      </p:sp>
      <p:sp>
        <p:nvSpPr>
          <p:cNvPr id="139267" name="Rectangle 2">
            <a:extLst>
              <a:ext uri="{FF2B5EF4-FFF2-40B4-BE49-F238E27FC236}">
                <a16:creationId xmlns:a16="http://schemas.microsoft.com/office/drawing/2014/main" id="{BE9C9530-C3C3-3A1E-1138-C3143480C6A4}"/>
              </a:ext>
            </a:extLst>
          </p:cNvPr>
          <p:cNvSpPr>
            <a:spLocks noGrp="1" noRot="1" noChangeAspect="1" noChangeArrowheads="1" noTextEdit="1"/>
          </p:cNvSpPr>
          <p:nvPr>
            <p:ph type="sldImg"/>
          </p:nvPr>
        </p:nvSpPr>
        <p:spPr>
          <a:ln cap="flat">
            <a:headEnd type="none" w="med" len="med"/>
            <a:tailEnd type="none" w="med" len="med"/>
          </a:ln>
        </p:spPr>
      </p:sp>
      <p:sp>
        <p:nvSpPr>
          <p:cNvPr id="139268" name="Rectangle 3">
            <a:extLst>
              <a:ext uri="{FF2B5EF4-FFF2-40B4-BE49-F238E27FC236}">
                <a16:creationId xmlns:a16="http://schemas.microsoft.com/office/drawing/2014/main" id="{B5E92F33-F37F-E087-591F-A786B6131A16}"/>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endParaRPr lang="en-GB" altLang="en-US">
              <a:solidFill>
                <a:srgbClr val="000000"/>
              </a:solidFill>
              <a:latin typeface="Times" panose="02020603050405020304" pitchFamily="18" charset="0"/>
            </a:endParaRPr>
          </a:p>
          <a:p>
            <a:pPr defTabSz="914400"/>
            <a:r>
              <a:rPr lang="en-US" altLang="en-US">
                <a:solidFill>
                  <a:srgbClr val="003366"/>
                </a:solidFill>
                <a:sym typeface="Wingdings" panose="05000000000000000000" pitchFamily="2" charset="2"/>
              </a:rPr>
              <a:t>The address provided as an office address must be in the constituency, an adjoining constituency, or in a county or county borough which is partly comprised in or adjoins the constituency</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For individual candidates, the address on this form will be deemed to be their office address should they become their own election agent by failing to appoint anybody else.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they are the first-named candidate on the party list – this will be deemed the office address if no agent has been appointed on behalf of the party list and they become the agent by default.</a:t>
            </a:r>
          </a:p>
          <a:p>
            <a:pPr defTabSz="914400"/>
            <a:endParaRPr lang="en-GB"/>
          </a:p>
          <a:p>
            <a:pPr defTabSz="914400"/>
            <a:r>
              <a:rPr lang="en-GB"/>
              <a:t>Consent to nomination forms are the responsibility of the individual or party candidates (as appropriate) and may therefore be delivered separately from the rest of the nomination paper.</a:t>
            </a:r>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a:extLst>
              <a:ext uri="{FF2B5EF4-FFF2-40B4-BE49-F238E27FC236}">
                <a16:creationId xmlns:a16="http://schemas.microsoft.com/office/drawing/2014/main" id="{84F44F49-304F-76BD-087B-FC4905C25A32}"/>
              </a:ext>
            </a:extLst>
          </p:cNvPr>
          <p:cNvSpPr>
            <a:spLocks noGrp="1" noRot="1" noChangeAspect="1" noChangeArrowheads="1" noTextEdit="1"/>
          </p:cNvSpPr>
          <p:nvPr>
            <p:ph type="sldImg"/>
          </p:nvPr>
        </p:nvSpPr>
        <p:spPr>
          <a:ln/>
        </p:spPr>
      </p:sp>
      <p:sp>
        <p:nvSpPr>
          <p:cNvPr id="137219" name="Notes Placeholder 2">
            <a:extLst>
              <a:ext uri="{FF2B5EF4-FFF2-40B4-BE49-F238E27FC236}">
                <a16:creationId xmlns:a16="http://schemas.microsoft.com/office/drawing/2014/main" id="{83C2F895-89BF-FE06-7D1E-C9C8A9BAB53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t>Relevant period – 12 months ending with the day on which the notice of election is published</a:t>
            </a:r>
          </a:p>
          <a:p>
            <a:endParaRPr lang="en-GB" altLang="en-US"/>
          </a:p>
          <a:p>
            <a:r>
              <a:rPr lang="en-GB" altLang="en-US" sz="1800">
                <a:cs typeface="Times New Roman" panose="02020603050405020304" pitchFamily="18" charset="0"/>
              </a:rPr>
              <a:t>Candidates’ who have been a member of one or more registered political parties, within the relevant period, must add each registered political party they have been a member of and the dates of membership.  </a:t>
            </a:r>
          </a:p>
          <a:p>
            <a:endParaRPr lang="en-GB" altLang="en-US" sz="1800">
              <a:cs typeface="Times New Roman" panose="02020603050405020304" pitchFamily="18" charset="0"/>
            </a:endParaRPr>
          </a:p>
          <a:p>
            <a:r>
              <a:rPr lang="en-GB" altLang="en-US" sz="1800">
                <a:cs typeface="Times New Roman" panose="02020603050405020304" pitchFamily="18" charset="0"/>
              </a:rPr>
              <a:t>Party list candidates do not need to include membership of the party that they are standing for – but must include any memberships of different parties they have been a member of within the relevant period. </a:t>
            </a:r>
          </a:p>
          <a:p>
            <a:endParaRPr lang="en-GB" altLang="en-US" sz="1800">
              <a:cs typeface="Times New Roman" panose="02020603050405020304" pitchFamily="18" charset="0"/>
            </a:endParaRPr>
          </a:p>
          <a:p>
            <a:r>
              <a:rPr lang="en-GB" altLang="en-US" sz="1800">
                <a:cs typeface="Times New Roman" panose="02020603050405020304" pitchFamily="18" charset="0"/>
              </a:rPr>
              <a:t>The name of the registered political party must be added even if have ceased to exist or is no longer a political party.</a:t>
            </a:r>
            <a:endParaRPr lang="en-GB" altLang="en-US"/>
          </a:p>
        </p:txBody>
      </p:sp>
      <p:sp>
        <p:nvSpPr>
          <p:cNvPr id="137220" name="Slide Number Placeholder 3">
            <a:extLst>
              <a:ext uri="{FF2B5EF4-FFF2-40B4-BE49-F238E27FC236}">
                <a16:creationId xmlns:a16="http://schemas.microsoft.com/office/drawing/2014/main" id="{1288E37E-2E8C-56C9-2968-E4353836E07F}"/>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rgbClr val="000000"/>
                </a:solidFill>
                <a:latin typeface="Arial" panose="020B0604020202020204" pitchFamily="34" charset="0"/>
                <a:cs typeface="Arial" panose="020B0604020202020204" pitchFamily="34" charset="0"/>
              </a:defRPr>
            </a:lvl1pPr>
            <a:lvl2pPr marL="742950" indent="-285750">
              <a:defRPr sz="2400">
                <a:solidFill>
                  <a:srgbClr val="000000"/>
                </a:solidFill>
                <a:latin typeface="Arial" panose="020B0604020202020204" pitchFamily="34" charset="0"/>
                <a:cs typeface="Arial" panose="020B0604020202020204" pitchFamily="34" charset="0"/>
              </a:defRPr>
            </a:lvl2pPr>
            <a:lvl3pPr marL="1143000" indent="-228600">
              <a:defRPr sz="2400">
                <a:solidFill>
                  <a:srgbClr val="000000"/>
                </a:solidFill>
                <a:latin typeface="Arial" panose="020B0604020202020204" pitchFamily="34" charset="0"/>
                <a:cs typeface="Arial" panose="020B0604020202020204" pitchFamily="34" charset="0"/>
              </a:defRPr>
            </a:lvl3pPr>
            <a:lvl4pPr marL="1600200" indent="-228600">
              <a:defRPr sz="2400">
                <a:solidFill>
                  <a:srgbClr val="000000"/>
                </a:solidFill>
                <a:latin typeface="Arial" panose="020B0604020202020204" pitchFamily="34" charset="0"/>
                <a:cs typeface="Arial" panose="020B0604020202020204" pitchFamily="34" charset="0"/>
              </a:defRPr>
            </a:lvl4pPr>
            <a:lvl5pPr marL="2057400" indent="-228600">
              <a:defRPr sz="24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9pPr>
          </a:lstStyle>
          <a:p>
            <a:fld id="{30B01C7F-0FF9-4F47-AD97-4BBFBFEC926D}" type="slidenum">
              <a:rPr lang="en-GB" altLang="en-US" sz="1200" smtClean="0">
                <a:latin typeface="Times" panose="02020603050405020304" pitchFamily="18" charset="0"/>
                <a:cs typeface="Calibri" panose="020F0502020204030204" pitchFamily="34" charset="0"/>
              </a:rPr>
              <a:pPr/>
              <a:t>24</a:t>
            </a:fld>
            <a:endParaRPr lang="en-GB" altLang="en-US" sz="1200">
              <a:latin typeface="Times" panose="02020603050405020304" pitchFamily="18" charset="0"/>
              <a:cs typeface="Calibri" panose="020F0502020204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a:extLst>
              <a:ext uri="{FF2B5EF4-FFF2-40B4-BE49-F238E27FC236}">
                <a16:creationId xmlns:a16="http://schemas.microsoft.com/office/drawing/2014/main" id="{33AE433C-BDBA-D634-CC71-744A5FB29B93}"/>
              </a:ext>
            </a:extLst>
          </p:cNvPr>
          <p:cNvSpPr>
            <a:spLocks noGrp="1" noRot="1" noChangeAspect="1" noChangeArrowheads="1" noTextEdit="1"/>
          </p:cNvSpPr>
          <p:nvPr>
            <p:ph type="sldImg"/>
          </p:nvPr>
        </p:nvSpPr>
        <p:spPr>
          <a:ln cap="flat">
            <a:headEnd type="none" w="med" len="med"/>
            <a:tailEnd type="none" w="med" len="med"/>
          </a:ln>
        </p:spPr>
      </p:sp>
      <p:sp>
        <p:nvSpPr>
          <p:cNvPr id="145411" name="Notes Placeholder 2">
            <a:extLst>
              <a:ext uri="{FF2B5EF4-FFF2-40B4-BE49-F238E27FC236}">
                <a16:creationId xmlns:a16="http://schemas.microsoft.com/office/drawing/2014/main" id="{F96B67FC-65ED-934F-03DF-089088B5EB0E}"/>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Agents, including a candidate acting as their own agent, can be replaced at any time.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a name of an election agent appointed for by a party is not declared to the RO,  the candidate whose name appears first on the list of candidates shall be deemed to have been named as the agent. </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If a name of an election agent appointed for an individual candidate is not declared to the RO, then that candidate will be deemed to have been acting as their own agent.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Notification of appointment of agents forms can be found on the Electoral Commission’s website</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145412" name="Slide Number Placeholder 3">
            <a:extLst>
              <a:ext uri="{FF2B5EF4-FFF2-40B4-BE49-F238E27FC236}">
                <a16:creationId xmlns:a16="http://schemas.microsoft.com/office/drawing/2014/main" id="{D7A643ED-D1AB-E03F-411F-057F2DE6584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BC5CF7A5-7D05-485C-B4EA-60573306532D}" type="slidenum">
              <a:rPr lang="en-GB" altLang="en-US" smtClean="0">
                <a:solidFill>
                  <a:srgbClr val="000000"/>
                </a:solidFill>
                <a:latin typeface="Times" panose="02020603050405020304" pitchFamily="18" charset="0"/>
              </a:rPr>
              <a:pPr>
                <a:spcBef>
                  <a:spcPct val="0"/>
                </a:spcBef>
                <a:buSzTx/>
              </a:pPr>
              <a:t>25</a:t>
            </a:fld>
            <a:endParaRPr lang="en-GB" altLang="en-US">
              <a:solidFill>
                <a:srgbClr val="000000"/>
              </a:solidFill>
              <a:latin typeface="Times"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EA056-D1E8-A276-1E9C-D4F4BF31C2EC}"/>
            </a:ext>
          </a:extLst>
        </p:cNvPr>
        <p:cNvGrpSpPr/>
        <p:nvPr/>
      </p:nvGrpSpPr>
      <p:grpSpPr>
        <a:xfrm>
          <a:off x="0" y="0"/>
          <a:ext cx="0" cy="0"/>
          <a:chOff x="0" y="0"/>
          <a:chExt cx="0" cy="0"/>
        </a:xfrm>
      </p:grpSpPr>
      <p:sp>
        <p:nvSpPr>
          <p:cNvPr id="145410" name="Slide Image Placeholder 1">
            <a:extLst>
              <a:ext uri="{FF2B5EF4-FFF2-40B4-BE49-F238E27FC236}">
                <a16:creationId xmlns:a16="http://schemas.microsoft.com/office/drawing/2014/main" id="{5560FBBC-6926-B8FA-7033-EDF3F3B70524}"/>
              </a:ext>
            </a:extLst>
          </p:cNvPr>
          <p:cNvSpPr>
            <a:spLocks noGrp="1" noRot="1" noChangeAspect="1" noChangeArrowheads="1" noTextEdit="1"/>
          </p:cNvSpPr>
          <p:nvPr>
            <p:ph type="sldImg"/>
          </p:nvPr>
        </p:nvSpPr>
        <p:spPr>
          <a:ln cap="flat">
            <a:headEnd type="none" w="med" len="med"/>
            <a:tailEnd type="none" w="med" len="med"/>
          </a:ln>
        </p:spPr>
      </p:sp>
      <p:sp>
        <p:nvSpPr>
          <p:cNvPr id="145411" name="Notes Placeholder 2">
            <a:extLst>
              <a:ext uri="{FF2B5EF4-FFF2-40B4-BE49-F238E27FC236}">
                <a16:creationId xmlns:a16="http://schemas.microsoft.com/office/drawing/2014/main" id="{83344469-783E-F88A-3C3C-14F475D81F7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dirty="0">
                <a:solidFill>
                  <a:srgbClr val="000000"/>
                </a:solidFill>
                <a:latin typeface="Times" panose="02020603050405020304" pitchFamily="18" charset="0"/>
              </a:rPr>
              <a:t>If a party list candidate or individual candidate is declared as the election agent and their home address is also their office address, and they have requested via their home address form that their home address must not be made public, then a correspondence address must also be provided to the RO.</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The correspondence address must be in England or Wales and will be published on the Notice of Election Agents instead of the office address.</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For both party lists and individual candidates, where a candidate is deemed to be the election agent because the RO has not been notified of an agent appointment, then the office address is deemed to be the address provides on the candidate’s consent to nomination.</a:t>
            </a:r>
          </a:p>
          <a:p>
            <a:pPr defTabSz="914400"/>
            <a:endParaRPr lang="en-GB" altLang="en-US" dirty="0">
              <a:solidFill>
                <a:srgbClr val="000000"/>
              </a:solidFill>
              <a:latin typeface="Times" panose="02020603050405020304" pitchFamily="18" charset="0"/>
            </a:endParaRPr>
          </a:p>
          <a:p>
            <a:pPr defTabSz="914400"/>
            <a:endParaRPr lang="en-GB" altLang="en-US" dirty="0">
              <a:solidFill>
                <a:srgbClr val="000000"/>
              </a:solidFill>
              <a:latin typeface="Times" panose="02020603050405020304" pitchFamily="18" charset="0"/>
            </a:endParaRPr>
          </a:p>
          <a:p>
            <a:pPr defTabSz="914400"/>
            <a:endParaRPr lang="en-GB" altLang="en-US" dirty="0">
              <a:solidFill>
                <a:srgbClr val="000000"/>
              </a:solidFill>
              <a:latin typeface="Times" panose="02020603050405020304" pitchFamily="18" charset="0"/>
            </a:endParaRPr>
          </a:p>
          <a:p>
            <a:pPr defTabSz="914400"/>
            <a:endParaRPr lang="en-GB" altLang="en-US" dirty="0">
              <a:solidFill>
                <a:srgbClr val="000000"/>
              </a:solidFill>
              <a:latin typeface="Times" panose="02020603050405020304" pitchFamily="18" charset="0"/>
            </a:endParaRPr>
          </a:p>
        </p:txBody>
      </p:sp>
      <p:sp>
        <p:nvSpPr>
          <p:cNvPr id="145412" name="Slide Number Placeholder 3">
            <a:extLst>
              <a:ext uri="{FF2B5EF4-FFF2-40B4-BE49-F238E27FC236}">
                <a16:creationId xmlns:a16="http://schemas.microsoft.com/office/drawing/2014/main" id="{FF1C8078-5BDF-E895-95E7-A568EF00577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BC5CF7A5-7D05-485C-B4EA-60573306532D}" type="slidenum">
              <a:rPr lang="en-GB" altLang="en-US" smtClean="0">
                <a:solidFill>
                  <a:srgbClr val="000000"/>
                </a:solidFill>
                <a:latin typeface="Times" panose="02020603050405020304" pitchFamily="18" charset="0"/>
              </a:rPr>
              <a:pPr>
                <a:spcBef>
                  <a:spcPct val="0"/>
                </a:spcBef>
                <a:buSzTx/>
              </a:pPr>
              <a:t>26</a:t>
            </a:fld>
            <a:endParaRPr lang="en-GB" altLang="en-US">
              <a:solidFill>
                <a:srgbClr val="000000"/>
              </a:solidFill>
              <a:latin typeface="Times" panose="02020603050405020304" pitchFamily="18" charset="0"/>
            </a:endParaRPr>
          </a:p>
        </p:txBody>
      </p:sp>
    </p:spTree>
    <p:extLst>
      <p:ext uri="{BB962C8B-B14F-4D97-AF65-F5344CB8AC3E}">
        <p14:creationId xmlns:p14="http://schemas.microsoft.com/office/powerpoint/2010/main" val="30876743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a:extLst>
              <a:ext uri="{FF2B5EF4-FFF2-40B4-BE49-F238E27FC236}">
                <a16:creationId xmlns:a16="http://schemas.microsoft.com/office/drawing/2014/main" id="{354188BD-FA77-E528-7D26-6390D99ED2A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782DA40D-3E76-4C67-BC44-3F8FF18B42A4}" type="slidenum">
              <a:rPr lang="en-GB" altLang="en-US" smtClean="0">
                <a:solidFill>
                  <a:srgbClr val="000000"/>
                </a:solidFill>
                <a:latin typeface="Times" panose="02020603050405020304" pitchFamily="18" charset="0"/>
              </a:rPr>
              <a:pPr>
                <a:spcBef>
                  <a:spcPct val="0"/>
                </a:spcBef>
                <a:buSzTx/>
              </a:pPr>
              <a:t>27</a:t>
            </a:fld>
            <a:endParaRPr lang="en-GB" altLang="en-US">
              <a:solidFill>
                <a:srgbClr val="000000"/>
              </a:solidFill>
              <a:latin typeface="Times" panose="02020603050405020304" pitchFamily="18" charset="0"/>
            </a:endParaRPr>
          </a:p>
        </p:txBody>
      </p:sp>
      <p:sp>
        <p:nvSpPr>
          <p:cNvPr id="147459" name="Rectangle 2">
            <a:extLst>
              <a:ext uri="{FF2B5EF4-FFF2-40B4-BE49-F238E27FC236}">
                <a16:creationId xmlns:a16="http://schemas.microsoft.com/office/drawing/2014/main" id="{28EC1861-47E3-E821-17CB-7AE203159F09}"/>
              </a:ext>
            </a:extLst>
          </p:cNvPr>
          <p:cNvSpPr>
            <a:spLocks noGrp="1" noRot="1" noChangeAspect="1" noChangeArrowheads="1" noTextEdit="1"/>
          </p:cNvSpPr>
          <p:nvPr>
            <p:ph type="sldImg"/>
          </p:nvPr>
        </p:nvSpPr>
        <p:spPr>
          <a:ln cap="flat">
            <a:headEnd type="none" w="med" len="med"/>
            <a:tailEnd type="none" w="med" len="med"/>
          </a:ln>
        </p:spPr>
      </p:sp>
      <p:sp>
        <p:nvSpPr>
          <p:cNvPr id="147460" name="Rectangle 3">
            <a:extLst>
              <a:ext uri="{FF2B5EF4-FFF2-40B4-BE49-F238E27FC236}">
                <a16:creationId xmlns:a16="http://schemas.microsoft.com/office/drawing/2014/main" id="{F7E54F30-E5B5-D649-324A-558010571C86}"/>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dirty="0">
                <a:solidFill>
                  <a:srgbClr val="000000"/>
                </a:solidFill>
                <a:latin typeface="Times" panose="02020603050405020304" pitchFamily="18" charset="0"/>
              </a:rPr>
              <a:t>Sub-agents can do anything that the election agent is entitled to do, within the area to which the sub-agent is appointed. Sub agents must also have an office address (not a PO box) as with election agents.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dirty="0">
              <a:solidFill>
                <a:srgbClr val="000000"/>
              </a:solidFill>
              <a:latin typeface="Times"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dirty="0">
                <a:solidFill>
                  <a:srgbClr val="000000"/>
                </a:solidFill>
                <a:latin typeface="Times" panose="02020603050405020304" pitchFamily="18" charset="0"/>
              </a:rPr>
              <a:t>Election agents may revoke the appointment of a sub-agent at any time and another sub-agent may be appointed. The election agent must declare in writing the name, address, and area of appointment of the new sub-agent to the RO.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Notification of appointment of agents forms can be found on the Electoral Commission’s website.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Highlight that the appointment of polling and counting agents must be notified to the RO.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a:extLst>
              <a:ext uri="{FF2B5EF4-FFF2-40B4-BE49-F238E27FC236}">
                <a16:creationId xmlns:a16="http://schemas.microsoft.com/office/drawing/2014/main" id="{8C4D5008-0199-1734-D042-AF06E7EFF46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D35E9000-B8EE-4009-A3F3-076C151E20D6}" type="slidenum">
              <a:rPr lang="en-GB" altLang="en-US" smtClean="0">
                <a:solidFill>
                  <a:srgbClr val="000000"/>
                </a:solidFill>
                <a:latin typeface="Times" panose="02020603050405020304" pitchFamily="18" charset="0"/>
              </a:rPr>
              <a:pPr>
                <a:spcBef>
                  <a:spcPct val="0"/>
                </a:spcBef>
                <a:buSzTx/>
              </a:pPr>
              <a:t>28</a:t>
            </a:fld>
            <a:endParaRPr lang="en-GB" altLang="en-US">
              <a:solidFill>
                <a:srgbClr val="000000"/>
              </a:solidFill>
              <a:latin typeface="Times" panose="02020603050405020304" pitchFamily="18" charset="0"/>
            </a:endParaRPr>
          </a:p>
        </p:txBody>
      </p:sp>
      <p:sp>
        <p:nvSpPr>
          <p:cNvPr id="149507" name="Rectangle 2">
            <a:extLst>
              <a:ext uri="{FF2B5EF4-FFF2-40B4-BE49-F238E27FC236}">
                <a16:creationId xmlns:a16="http://schemas.microsoft.com/office/drawing/2014/main" id="{4DFB06E9-14B0-5AC9-FAAA-9117E9D4CDFF}"/>
              </a:ext>
            </a:extLst>
          </p:cNvPr>
          <p:cNvSpPr>
            <a:spLocks noGrp="1" noRot="1" noChangeAspect="1" noChangeArrowheads="1" noTextEdit="1"/>
          </p:cNvSpPr>
          <p:nvPr>
            <p:ph type="sldImg"/>
          </p:nvPr>
        </p:nvSpPr>
        <p:spPr>
          <a:ln cap="flat">
            <a:headEnd type="none" w="med" len="med"/>
            <a:tailEnd type="none" w="med" len="med"/>
          </a:ln>
        </p:spPr>
      </p:sp>
      <p:sp>
        <p:nvSpPr>
          <p:cNvPr id="149508" name="Rectangle 3">
            <a:extLst>
              <a:ext uri="{FF2B5EF4-FFF2-40B4-BE49-F238E27FC236}">
                <a16:creationId xmlns:a16="http://schemas.microsoft.com/office/drawing/2014/main" id="{47D7D39A-B8EF-0654-D5AA-EB1258D0BD01}"/>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Notification of appointment of agents forms can be found on the Electoral Commission’s website.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Highlight that the appointment of postal voting agents must be notified RO of one of their appointed deputies.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 information platform will be searchable by postcode and electoral area and will provide voters with specific information for their constituency.</a:t>
            </a:r>
          </a:p>
          <a:p>
            <a:endParaRPr lang="en-GB"/>
          </a:p>
          <a:p>
            <a:r>
              <a:rPr lang="en-GB"/>
              <a:t>An election address is a campaign statement that a candidate makes to the electorate to persuade electors to vote for them. The election address will be an online version of one of the freepost communications that may be sent via Royal Mail.</a:t>
            </a:r>
          </a:p>
          <a:p>
            <a:endParaRPr lang="en-GB"/>
          </a:p>
          <a:p>
            <a:r>
              <a:rPr lang="en-GB"/>
              <a:t>An election address may be submitted to the EMB for inclusion on the information platform.</a:t>
            </a:r>
          </a:p>
          <a:p>
            <a:endParaRPr lang="en-GB"/>
          </a:p>
          <a:p>
            <a:r>
              <a:rPr lang="en-GB"/>
              <a:t>DBCC website holding page to follow. </a:t>
            </a:r>
          </a:p>
        </p:txBody>
      </p:sp>
      <p:sp>
        <p:nvSpPr>
          <p:cNvPr id="4" name="Slide Number Placeholder 3"/>
          <p:cNvSpPr>
            <a:spLocks noGrp="1"/>
          </p:cNvSpPr>
          <p:nvPr>
            <p:ph type="sldNum" sz="quarter" idx="5"/>
          </p:nvPr>
        </p:nvSpPr>
        <p:spPr/>
        <p:txBody>
          <a:bodyPr/>
          <a:lstStyle/>
          <a:p>
            <a:pPr>
              <a:defRPr/>
            </a:pPr>
            <a:fld id="{A1345F9E-530E-489E-9C40-663AF9C6C3FC}" type="slidenum">
              <a:rPr lang="en-GB" altLang="en-US" smtClean="0"/>
              <a:pPr>
                <a:defRPr/>
              </a:pPr>
              <a:t>29</a:t>
            </a:fld>
            <a:endParaRPr lang="en-GB" altLang="en-US"/>
          </a:p>
        </p:txBody>
      </p:sp>
    </p:spTree>
    <p:extLst>
      <p:ext uri="{BB962C8B-B14F-4D97-AF65-F5344CB8AC3E}">
        <p14:creationId xmlns:p14="http://schemas.microsoft.com/office/powerpoint/2010/main" val="2857380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a:extLst>
              <a:ext uri="{FF2B5EF4-FFF2-40B4-BE49-F238E27FC236}">
                <a16:creationId xmlns:a16="http://schemas.microsoft.com/office/drawing/2014/main" id="{AC614335-C6F2-0A72-50D3-0E5E9B3FA338}"/>
              </a:ext>
            </a:extLst>
          </p:cNvPr>
          <p:cNvSpPr>
            <a:spLocks noGrp="1" noRot="1" noChangeAspect="1" noChangeArrowheads="1" noTextEdit="1"/>
          </p:cNvSpPr>
          <p:nvPr>
            <p:ph type="sldImg"/>
          </p:nvPr>
        </p:nvSpPr>
        <p:spPr>
          <a:ln cap="flat">
            <a:headEnd type="none" w="med" len="med"/>
            <a:tailEnd type="none" w="med" len="med"/>
          </a:ln>
        </p:spPr>
      </p:sp>
      <p:sp>
        <p:nvSpPr>
          <p:cNvPr id="100355" name="Notes Placeholder 2">
            <a:extLst>
              <a:ext uri="{FF2B5EF4-FFF2-40B4-BE49-F238E27FC236}">
                <a16:creationId xmlns:a16="http://schemas.microsoft.com/office/drawing/2014/main" id="{94AF634C-C18C-DD84-A0D0-D1B703463D8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Insert details where indicated</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Provide brief summary of roles and responsibilities</a:t>
            </a:r>
          </a:p>
        </p:txBody>
      </p:sp>
      <p:sp>
        <p:nvSpPr>
          <p:cNvPr id="100356" name="Slide Number Placeholder 3">
            <a:extLst>
              <a:ext uri="{FF2B5EF4-FFF2-40B4-BE49-F238E27FC236}">
                <a16:creationId xmlns:a16="http://schemas.microsoft.com/office/drawing/2014/main" id="{300AB987-A753-DC6F-CA2C-8128DCC0516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175C41C1-28BA-45EF-B83A-66890398F8CC}" type="slidenum">
              <a:rPr lang="en-GB" altLang="en-US" smtClean="0">
                <a:solidFill>
                  <a:srgbClr val="000000"/>
                </a:solidFill>
                <a:latin typeface="Times" panose="02020603050405020304" pitchFamily="18" charset="0"/>
              </a:rPr>
              <a:pPr>
                <a:spcBef>
                  <a:spcPct val="0"/>
                </a:spcBef>
                <a:buSzTx/>
              </a:pPr>
              <a:t>3</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a:extLst>
              <a:ext uri="{FF2B5EF4-FFF2-40B4-BE49-F238E27FC236}">
                <a16:creationId xmlns:a16="http://schemas.microsoft.com/office/drawing/2014/main" id="{7CBF34AE-78A3-9242-3EE6-841FFB699695}"/>
              </a:ext>
            </a:extLst>
          </p:cNvPr>
          <p:cNvSpPr>
            <a:spLocks noGrp="1" noRot="1" noChangeAspect="1" noChangeArrowheads="1" noTextEdit="1"/>
          </p:cNvSpPr>
          <p:nvPr>
            <p:ph type="sldImg"/>
          </p:nvPr>
        </p:nvSpPr>
        <p:spPr>
          <a:ln/>
        </p:spPr>
      </p:sp>
      <p:sp>
        <p:nvSpPr>
          <p:cNvPr id="151555" name="Notes Placeholder 2">
            <a:extLst>
              <a:ext uri="{FF2B5EF4-FFF2-40B4-BE49-F238E27FC236}">
                <a16:creationId xmlns:a16="http://schemas.microsoft.com/office/drawing/2014/main" id="{2AF1935F-98DB-5563-6861-6163FE57552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Mailing must only include matters relating to the election</a:t>
            </a:r>
          </a:p>
          <a:p>
            <a:endParaRPr lang="en-GB" altLang="en-US"/>
          </a:p>
          <a:p>
            <a:r>
              <a:rPr lang="en-GB" altLang="en-US"/>
              <a:t>Royal Mail candidate mailing webpage: http://www.royalmail.com/specialist-services/candidate-mailing</a:t>
            </a:r>
          </a:p>
        </p:txBody>
      </p:sp>
      <p:sp>
        <p:nvSpPr>
          <p:cNvPr id="151556" name="Slide Number Placeholder 3">
            <a:extLst>
              <a:ext uri="{FF2B5EF4-FFF2-40B4-BE49-F238E27FC236}">
                <a16:creationId xmlns:a16="http://schemas.microsoft.com/office/drawing/2014/main" id="{F7195F48-C0FE-E385-47B5-413A86548F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rgbClr val="000000"/>
                </a:solidFill>
                <a:latin typeface="Arial" panose="020B0604020202020204" pitchFamily="34" charset="0"/>
                <a:cs typeface="Arial" panose="020B0604020202020204" pitchFamily="34" charset="0"/>
              </a:defRPr>
            </a:lvl1pPr>
            <a:lvl2pPr marL="742950" indent="-285750">
              <a:defRPr sz="2400">
                <a:solidFill>
                  <a:srgbClr val="000000"/>
                </a:solidFill>
                <a:latin typeface="Arial" panose="020B0604020202020204" pitchFamily="34" charset="0"/>
                <a:cs typeface="Arial" panose="020B0604020202020204" pitchFamily="34" charset="0"/>
              </a:defRPr>
            </a:lvl2pPr>
            <a:lvl3pPr marL="1143000" indent="-228600">
              <a:defRPr sz="2400">
                <a:solidFill>
                  <a:srgbClr val="000000"/>
                </a:solidFill>
                <a:latin typeface="Arial" panose="020B0604020202020204" pitchFamily="34" charset="0"/>
                <a:cs typeface="Arial" panose="020B0604020202020204" pitchFamily="34" charset="0"/>
              </a:defRPr>
            </a:lvl3pPr>
            <a:lvl4pPr marL="1600200" indent="-228600">
              <a:defRPr sz="2400">
                <a:solidFill>
                  <a:srgbClr val="000000"/>
                </a:solidFill>
                <a:latin typeface="Arial" panose="020B0604020202020204" pitchFamily="34" charset="0"/>
                <a:cs typeface="Arial" panose="020B0604020202020204" pitchFamily="34" charset="0"/>
              </a:defRPr>
            </a:lvl4pPr>
            <a:lvl5pPr marL="2057400" indent="-228600">
              <a:defRPr sz="24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9pPr>
          </a:lstStyle>
          <a:p>
            <a:fld id="{371C6FF2-35A9-482F-869F-36D93BABA63E}" type="slidenum">
              <a:rPr lang="en-GB" altLang="en-US" sz="1200" smtClean="0">
                <a:latin typeface="Times" panose="02020603050405020304" pitchFamily="18" charset="0"/>
                <a:cs typeface="Calibri" panose="020F0502020204030204" pitchFamily="34" charset="0"/>
              </a:rPr>
              <a:pPr/>
              <a:t>30</a:t>
            </a:fld>
            <a:endParaRPr lang="en-GB" altLang="en-US" sz="1200">
              <a:latin typeface="Times" panose="02020603050405020304" pitchFamily="18" charset="0"/>
              <a:cs typeface="Calibri" panose="020F0502020204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a:extLst>
              <a:ext uri="{FF2B5EF4-FFF2-40B4-BE49-F238E27FC236}">
                <a16:creationId xmlns:a16="http://schemas.microsoft.com/office/drawing/2014/main" id="{B5D4F300-AF92-11EA-9FA1-8BEE543269E8}"/>
              </a:ext>
            </a:extLst>
          </p:cNvPr>
          <p:cNvSpPr>
            <a:spLocks noGrp="1" noRot="1" noChangeAspect="1" noChangeArrowheads="1" noTextEdit="1"/>
          </p:cNvSpPr>
          <p:nvPr>
            <p:ph type="sldImg"/>
          </p:nvPr>
        </p:nvSpPr>
        <p:spPr>
          <a:ln cap="flat">
            <a:headEnd type="none" w="med" len="med"/>
            <a:tailEnd type="none" w="med" len="med"/>
          </a:ln>
        </p:spPr>
      </p:sp>
      <p:sp>
        <p:nvSpPr>
          <p:cNvPr id="136195" name="Notes Placeholder 2">
            <a:extLst>
              <a:ext uri="{FF2B5EF4-FFF2-40B4-BE49-F238E27FC236}">
                <a16:creationId xmlns:a16="http://schemas.microsoft.com/office/drawing/2014/main" id="{5C7B4131-E7EE-AC18-C86A-EAEF59D84310}"/>
              </a:ext>
            </a:extLst>
          </p:cNvPr>
          <p:cNvSpPr>
            <a:spLocks noGrp="1"/>
          </p:cNvSpPr>
          <p:nvPr>
            <p:ph type="body" idx="3"/>
          </p:nvPr>
        </p:nvSpPr>
        <p:spPr>
          <a:ln cap="flat" algn="ctr">
            <a:round/>
            <a:headEnd type="none" w="med" len="med"/>
            <a:tailEnd type="none" w="med" len="med"/>
          </a:ln>
        </p:spPr>
        <p:txBody>
          <a:bodyPr>
            <a:noAutofit/>
          </a:bodyPr>
          <a:lstStyle/>
          <a:p>
            <a:pPr defTabSz="914400">
              <a:defRPr/>
            </a:pPr>
            <a:r>
              <a:rPr lang="en-GB" altLang="en-US">
                <a:solidFill>
                  <a:srgbClr val="FF0000"/>
                </a:solidFill>
                <a:latin typeface="Times" panose="02020603050405020304" pitchFamily="18" charset="0"/>
              </a:rPr>
              <a:t>Explain when individual candidates and party lists will be entitled to copies of the register and absent voting lists:</a:t>
            </a:r>
          </a:p>
          <a:p>
            <a:pPr defTabSz="914400">
              <a:defRPr/>
            </a:pPr>
            <a:endParaRPr lang="en-GB" altLang="en-US">
              <a:solidFill>
                <a:srgbClr val="FF0000"/>
              </a:solidFill>
              <a:latin typeface="Times" panose="02020603050405020304" pitchFamily="18" charset="0"/>
            </a:endParaRPr>
          </a:p>
          <a:p>
            <a:pPr defTabSz="914400">
              <a:defRPr/>
            </a:pPr>
            <a:r>
              <a:rPr lang="en-GB" altLang="en-US">
                <a:solidFill>
                  <a:srgbClr val="000000"/>
                </a:solidFill>
                <a:latin typeface="Times" panose="02020603050405020304" pitchFamily="18" charset="0"/>
              </a:rPr>
              <a:t>Individual candidates will be entitled to receive copies from when they officially become a candidate. </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A person nominated by the Nominating Officer may also be entitled to request a copy of the list of absent voters. </a:t>
            </a:r>
          </a:p>
          <a:p>
            <a:pPr defTabSz="914400">
              <a:defRPr/>
            </a:pPr>
            <a:endParaRPr lang="en-GB" altLang="en-US">
              <a:solidFill>
                <a:srgbClr val="FF0000"/>
              </a:solidFill>
              <a:effectLst>
                <a:outerShdw blurRad="38100" dist="38100" dir="2700000" algn="tl">
                  <a:srgbClr val="C0C0C0"/>
                </a:outerShdw>
              </a:effectLst>
              <a:latin typeface="Times" panose="02020603050405020304" pitchFamily="18" charset="0"/>
            </a:endParaRPr>
          </a:p>
          <a:p>
            <a:pPr defTabSz="914400">
              <a:defRPr/>
            </a:pPr>
            <a:r>
              <a:rPr lang="en-GB" altLang="en-US">
                <a:solidFill>
                  <a:srgbClr val="FF0000"/>
                </a:solidFill>
                <a:latin typeface="Times" panose="02020603050405020304" pitchFamily="18" charset="0"/>
              </a:rPr>
              <a:t>Registered political parties are entitled to receive a copy of the full electoral register at any time.</a:t>
            </a:r>
          </a:p>
          <a:p>
            <a:pPr defTabSz="914400">
              <a:defRPr/>
            </a:pPr>
            <a:endParaRPr lang="en-GB" altLang="en-US">
              <a:solidFill>
                <a:srgbClr val="000000"/>
              </a:solidFill>
              <a:effectLst>
                <a:outerShdw blurRad="38100" dist="38100" dir="2700000" algn="tl">
                  <a:srgbClr val="C0C0C0"/>
                </a:outerShdw>
              </a:effectLst>
              <a:latin typeface="Times" panose="02020603050405020304" pitchFamily="18" charset="0"/>
            </a:endParaRPr>
          </a:p>
          <a:p>
            <a:pPr defTabSz="914400">
              <a:defRPr/>
            </a:pPr>
            <a:endParaRPr lang="en-GB" altLang="en-US">
              <a:solidFill>
                <a:srgbClr val="000000"/>
              </a:solidFill>
              <a:latin typeface="Times" panose="02020603050405020304" pitchFamily="18" charset="0"/>
            </a:endParaRPr>
          </a:p>
          <a:p>
            <a:pPr defTabSz="914400">
              <a:defRPr/>
            </a:pPr>
            <a:endParaRPr lang="en-GB" altLang="en-US">
              <a:solidFill>
                <a:srgbClr val="2D2D8A"/>
              </a:solidFill>
              <a:latin typeface="Times" panose="02020603050405020304" pitchFamily="18" charset="0"/>
            </a:endParaRPr>
          </a:p>
          <a:p>
            <a:pPr defTabSz="914400">
              <a:defRPr/>
            </a:pPr>
            <a:endParaRPr lang="en-GB" altLang="en-US">
              <a:solidFill>
                <a:srgbClr val="000000"/>
              </a:solidFill>
              <a:latin typeface="Times" panose="02020603050405020304" pitchFamily="18" charset="0"/>
            </a:endParaRPr>
          </a:p>
        </p:txBody>
      </p:sp>
      <p:sp>
        <p:nvSpPr>
          <p:cNvPr id="153604" name="Slide Number Placeholder 3">
            <a:extLst>
              <a:ext uri="{FF2B5EF4-FFF2-40B4-BE49-F238E27FC236}">
                <a16:creationId xmlns:a16="http://schemas.microsoft.com/office/drawing/2014/main" id="{43CDE300-F4CF-2AD6-741A-15888E36AAA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3AB230C0-5BBB-4EBB-8CA3-06E7DEBC8C31}" type="slidenum">
              <a:rPr lang="en-GB" altLang="en-US" smtClean="0">
                <a:solidFill>
                  <a:srgbClr val="000000"/>
                </a:solidFill>
                <a:latin typeface="Times" panose="02020603050405020304" pitchFamily="18" charset="0"/>
              </a:rPr>
              <a:pPr>
                <a:spcBef>
                  <a:spcPct val="0"/>
                </a:spcBef>
                <a:buSzTx/>
              </a:pPr>
              <a:t>31</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a:extLst>
              <a:ext uri="{FF2B5EF4-FFF2-40B4-BE49-F238E27FC236}">
                <a16:creationId xmlns:a16="http://schemas.microsoft.com/office/drawing/2014/main" id="{5B5D1263-55C1-1FCD-440D-DB8AC0F65290}"/>
              </a:ext>
            </a:extLst>
          </p:cNvPr>
          <p:cNvSpPr>
            <a:spLocks noGrp="1" noRot="1" noChangeAspect="1" noChangeArrowheads="1" noTextEdit="1"/>
          </p:cNvSpPr>
          <p:nvPr>
            <p:ph type="sldImg"/>
          </p:nvPr>
        </p:nvSpPr>
        <p:spPr>
          <a:ln cap="flat">
            <a:headEnd type="none" w="med" len="med"/>
            <a:tailEnd type="none" w="med" len="med"/>
          </a:ln>
        </p:spPr>
      </p:sp>
      <p:sp>
        <p:nvSpPr>
          <p:cNvPr id="155651" name="Notes Placeholder 2">
            <a:extLst>
              <a:ext uri="{FF2B5EF4-FFF2-40B4-BE49-F238E27FC236}">
                <a16:creationId xmlns:a16="http://schemas.microsoft.com/office/drawing/2014/main" id="{2C52DF4C-A48D-D5F2-873D-5F676F0022B6}"/>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Remind attendees that they can only use data for permitted purposes – to help them campaign and to check that donations and loans are permissible.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Any person found breaching the restrictions on use of the electoral register could face a fine.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Refer to Access and Supply section of the Commission’s guidance for further details.</a:t>
            </a:r>
          </a:p>
          <a:p>
            <a:pPr defTabSz="914400"/>
            <a:endParaRPr lang="en-GB" altLang="en-US">
              <a:solidFill>
                <a:srgbClr val="000000"/>
              </a:solidFill>
              <a:latin typeface="Times" panose="02020603050405020304" pitchFamily="18" charset="0"/>
            </a:endParaRPr>
          </a:p>
        </p:txBody>
      </p:sp>
      <p:sp>
        <p:nvSpPr>
          <p:cNvPr id="155652" name="Slide Number Placeholder 3">
            <a:extLst>
              <a:ext uri="{FF2B5EF4-FFF2-40B4-BE49-F238E27FC236}">
                <a16:creationId xmlns:a16="http://schemas.microsoft.com/office/drawing/2014/main" id="{A472E040-6E39-66F3-2610-7B794154F8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6FEC97A9-C432-4388-A0FB-7510D95BE754}" type="slidenum">
              <a:rPr lang="en-GB" altLang="en-US" smtClean="0">
                <a:solidFill>
                  <a:srgbClr val="000000"/>
                </a:solidFill>
                <a:latin typeface="Times" panose="02020603050405020304" pitchFamily="18" charset="0"/>
              </a:rPr>
              <a:pPr>
                <a:spcBef>
                  <a:spcPct val="0"/>
                </a:spcBef>
                <a:buSzTx/>
              </a:pPr>
              <a:t>32</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a:extLst>
              <a:ext uri="{FF2B5EF4-FFF2-40B4-BE49-F238E27FC236}">
                <a16:creationId xmlns:a16="http://schemas.microsoft.com/office/drawing/2014/main" id="{A5EB5F54-A855-88A9-86BA-FC3F4BA7A842}"/>
              </a:ext>
            </a:extLst>
          </p:cNvPr>
          <p:cNvSpPr>
            <a:spLocks noGrp="1" noRot="1" noChangeAspect="1" noChangeArrowheads="1" noTextEdit="1"/>
          </p:cNvSpPr>
          <p:nvPr>
            <p:ph type="sldImg"/>
          </p:nvPr>
        </p:nvSpPr>
        <p:spPr>
          <a:ln cap="flat">
            <a:headEnd type="none" w="med" len="med"/>
            <a:tailEnd type="none" w="med" len="med"/>
          </a:ln>
        </p:spPr>
      </p:sp>
      <p:sp>
        <p:nvSpPr>
          <p:cNvPr id="157699" name="Notes Placeholder 2">
            <a:extLst>
              <a:ext uri="{FF2B5EF4-FFF2-40B4-BE49-F238E27FC236}">
                <a16:creationId xmlns:a16="http://schemas.microsoft.com/office/drawing/2014/main" id="{BB61E154-32A3-C6D2-7411-6C5FEF76EF65}"/>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 </a:t>
            </a:r>
          </a:p>
          <a:p>
            <a:pPr defTabSz="914400"/>
            <a:endParaRPr lang="en-GB" altLang="en-US">
              <a:solidFill>
                <a:srgbClr val="000000"/>
              </a:solidFill>
              <a:latin typeface="Times" panose="02020603050405020304" pitchFamily="18" charset="0"/>
            </a:endParaRPr>
          </a:p>
        </p:txBody>
      </p:sp>
      <p:sp>
        <p:nvSpPr>
          <p:cNvPr id="157700" name="Slide Number Placeholder 3">
            <a:extLst>
              <a:ext uri="{FF2B5EF4-FFF2-40B4-BE49-F238E27FC236}">
                <a16:creationId xmlns:a16="http://schemas.microsoft.com/office/drawing/2014/main" id="{6DDA80D3-7201-508A-48EB-3061CE11FDD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188EEA59-8F90-4926-8059-197F32168029}" type="slidenum">
              <a:rPr lang="en-GB" altLang="en-US" smtClean="0">
                <a:solidFill>
                  <a:srgbClr val="000000"/>
                </a:solidFill>
                <a:latin typeface="Times" panose="02020603050405020304" pitchFamily="18" charset="0"/>
              </a:rPr>
              <a:pPr>
                <a:spcBef>
                  <a:spcPct val="0"/>
                </a:spcBef>
                <a:buSzTx/>
              </a:pPr>
              <a:t>33</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a:extLst>
              <a:ext uri="{FF2B5EF4-FFF2-40B4-BE49-F238E27FC236}">
                <a16:creationId xmlns:a16="http://schemas.microsoft.com/office/drawing/2014/main" id="{8F59B6DF-DAE8-9166-B8BF-169A5173EEB1}"/>
              </a:ext>
            </a:extLst>
          </p:cNvPr>
          <p:cNvSpPr>
            <a:spLocks noGrp="1" noRot="1" noChangeAspect="1" noChangeArrowheads="1" noTextEdit="1"/>
          </p:cNvSpPr>
          <p:nvPr>
            <p:ph type="sldImg"/>
          </p:nvPr>
        </p:nvSpPr>
        <p:spPr>
          <a:ln cap="flat">
            <a:headEnd type="none" w="med" len="med"/>
            <a:tailEnd type="none" w="med" len="med"/>
          </a:ln>
        </p:spPr>
      </p:sp>
      <p:sp>
        <p:nvSpPr>
          <p:cNvPr id="159747" name="Notes Placeholder 2">
            <a:extLst>
              <a:ext uri="{FF2B5EF4-FFF2-40B4-BE49-F238E27FC236}">
                <a16:creationId xmlns:a16="http://schemas.microsoft.com/office/drawing/2014/main" id="{106ED8BF-5B19-9179-B3DC-CDB923128C6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159748" name="Slide Number Placeholder 3">
            <a:extLst>
              <a:ext uri="{FF2B5EF4-FFF2-40B4-BE49-F238E27FC236}">
                <a16:creationId xmlns:a16="http://schemas.microsoft.com/office/drawing/2014/main" id="{4D9A68D6-8489-D3D8-D380-70FBBFB3337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8E7D563F-ABF4-472D-90ED-991692B92205}" type="slidenum">
              <a:rPr lang="en-GB" altLang="en-US" smtClean="0">
                <a:solidFill>
                  <a:srgbClr val="000000"/>
                </a:solidFill>
                <a:latin typeface="Times" panose="02020603050405020304" pitchFamily="18" charset="0"/>
              </a:rPr>
              <a:pPr>
                <a:spcBef>
                  <a:spcPct val="0"/>
                </a:spcBef>
                <a:buSzTx/>
              </a:pPr>
              <a:t>34</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a:extLst>
              <a:ext uri="{FF2B5EF4-FFF2-40B4-BE49-F238E27FC236}">
                <a16:creationId xmlns:a16="http://schemas.microsoft.com/office/drawing/2014/main" id="{0F4D3783-3722-92A4-7442-48B55316E5DA}"/>
              </a:ext>
            </a:extLst>
          </p:cNvPr>
          <p:cNvSpPr>
            <a:spLocks noGrp="1" noRot="1" noChangeAspect="1" noChangeArrowheads="1" noTextEdit="1"/>
          </p:cNvSpPr>
          <p:nvPr>
            <p:ph type="sldImg"/>
          </p:nvPr>
        </p:nvSpPr>
        <p:spPr>
          <a:ln cap="flat">
            <a:headEnd type="none" w="med" len="med"/>
            <a:tailEnd type="none" w="med" len="med"/>
          </a:ln>
        </p:spPr>
      </p:sp>
      <p:sp>
        <p:nvSpPr>
          <p:cNvPr id="161795" name="Notes Placeholder 2">
            <a:extLst>
              <a:ext uri="{FF2B5EF4-FFF2-40B4-BE49-F238E27FC236}">
                <a16:creationId xmlns:a16="http://schemas.microsoft.com/office/drawing/2014/main" id="{82EA63CF-9CCD-7DC1-C2F4-F17601ACD7A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FF0000"/>
                </a:solidFill>
                <a:latin typeface="Times" panose="02020603050405020304" pitchFamily="18" charset="0"/>
              </a:rPr>
              <a:t>Emphasise that if encouraging absent voting, they should remind electors to apply early.</a:t>
            </a:r>
          </a:p>
          <a:p>
            <a:pPr defTabSz="914400"/>
            <a:endParaRPr lang="en-GB" altLang="en-US">
              <a:solidFill>
                <a:srgbClr val="FF0000"/>
              </a:solidFill>
              <a:latin typeface="Times" panose="02020603050405020304" pitchFamily="18" charset="0"/>
            </a:endParaRPr>
          </a:p>
          <a:p>
            <a:pPr defTabSz="914400"/>
            <a:r>
              <a:rPr lang="en-US" altLang="en-US">
                <a:solidFill>
                  <a:srgbClr val="000000"/>
                </a:solidFill>
              </a:rPr>
              <a:t>The deadline for applying for a postal vote at the elections on 7 May 2026 is 21 April 2026.</a:t>
            </a:r>
          </a:p>
          <a:p>
            <a:pPr defTabSz="914400"/>
            <a:endParaRPr lang="en-US" altLang="en-US">
              <a:solidFill>
                <a:srgbClr val="000000"/>
              </a:solidFill>
            </a:endParaRPr>
          </a:p>
          <a:p>
            <a:pPr defTabSz="914400"/>
            <a:r>
              <a:rPr lang="en-US" altLang="en-US">
                <a:solidFill>
                  <a:srgbClr val="000000"/>
                </a:solidFill>
              </a:rPr>
              <a:t>The earlier that voters apply for a postal vote, the sooner it can be processed and the quicker it can be sent to them. </a:t>
            </a:r>
          </a:p>
          <a:p>
            <a:pPr defTabSz="914400"/>
            <a:endParaRPr lang="en-US" altLang="en-US">
              <a:solidFill>
                <a:srgbClr val="000000"/>
              </a:solidFill>
            </a:endParaRPr>
          </a:p>
          <a:p>
            <a:pPr defTabSz="914400"/>
            <a:r>
              <a:rPr lang="en-US" altLang="en-US">
                <a:solidFill>
                  <a:srgbClr val="000000"/>
                </a:solidFill>
              </a:rPr>
              <a:t>The deadline for applying for a proxy vote at these elections is 28 April 2026, although in some circumstances voters may be able to appoint an emergency proxy after this date.</a:t>
            </a:r>
          </a:p>
          <a:p>
            <a:pPr defTabSz="914400"/>
            <a:endParaRPr lang="en-US" altLang="en-US">
              <a:solidFill>
                <a:srgbClr val="000000"/>
              </a:solidFill>
            </a:endParaRPr>
          </a:p>
          <a:p>
            <a:pPr defTabSz="914400"/>
            <a:r>
              <a:rPr lang="en-US" altLang="en-US">
                <a:solidFill>
                  <a:srgbClr val="000000"/>
                </a:solidFill>
              </a:rPr>
              <a:t>Voters should be encouraged to return their applications directly to the Electoral Registration Officer, either by post or by scanning and emailing their application.  </a:t>
            </a:r>
          </a:p>
          <a:p>
            <a:pPr defTabSz="914400"/>
            <a:endParaRPr lang="en-US" altLang="en-US">
              <a:solidFill>
                <a:srgbClr val="000000"/>
              </a:solidFill>
            </a:endParaRPr>
          </a:p>
          <a:p>
            <a:pPr defTabSz="914400"/>
            <a:r>
              <a:rPr lang="en-US" altLang="en-US">
                <a:solidFill>
                  <a:srgbClr val="000000"/>
                </a:solidFill>
              </a:rPr>
              <a:t>As always, you should observe the Code of Conduct in relation to absent voting, for example by forwarding any applications you receive to the Electoral Registration Officer within two working days of receipt. </a:t>
            </a:r>
          </a:p>
          <a:p>
            <a:pPr defTabSz="914400"/>
            <a:endParaRPr lang="en-US" altLang="en-US">
              <a:solidFill>
                <a:srgbClr val="000000"/>
              </a:solidFill>
            </a:endParaRPr>
          </a:p>
        </p:txBody>
      </p:sp>
      <p:sp>
        <p:nvSpPr>
          <p:cNvPr id="161796" name="Slide Number Placeholder 3">
            <a:extLst>
              <a:ext uri="{FF2B5EF4-FFF2-40B4-BE49-F238E27FC236}">
                <a16:creationId xmlns:a16="http://schemas.microsoft.com/office/drawing/2014/main" id="{91EE999D-9B26-98C2-1148-D6173F45D1F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63FB30F4-2B6A-40F2-9A57-ED90038C2E16}" type="slidenum">
              <a:rPr lang="en-GB" altLang="en-US" smtClean="0">
                <a:solidFill>
                  <a:srgbClr val="000000"/>
                </a:solidFill>
                <a:latin typeface="Times" panose="02020603050405020304" pitchFamily="18" charset="0"/>
              </a:rPr>
              <a:pPr>
                <a:spcBef>
                  <a:spcPct val="0"/>
                </a:spcBef>
                <a:buSzTx/>
              </a:pPr>
              <a:t>35</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a:extLst>
              <a:ext uri="{FF2B5EF4-FFF2-40B4-BE49-F238E27FC236}">
                <a16:creationId xmlns:a16="http://schemas.microsoft.com/office/drawing/2014/main" id="{1D441AD4-5AC3-6080-7A4F-F6F7A7D986DE}"/>
              </a:ext>
            </a:extLst>
          </p:cNvPr>
          <p:cNvSpPr>
            <a:spLocks noGrp="1" noRot="1" noChangeAspect="1" noChangeArrowheads="1" noTextEdit="1"/>
          </p:cNvSpPr>
          <p:nvPr>
            <p:ph type="sldImg"/>
          </p:nvPr>
        </p:nvSpPr>
        <p:spPr>
          <a:ln cap="flat">
            <a:headEnd type="none" w="med" len="med"/>
            <a:tailEnd type="none" w="med" len="med"/>
          </a:ln>
        </p:spPr>
      </p:sp>
      <p:sp>
        <p:nvSpPr>
          <p:cNvPr id="163843" name="Notes Placeholder 2">
            <a:extLst>
              <a:ext uri="{FF2B5EF4-FFF2-40B4-BE49-F238E27FC236}">
                <a16:creationId xmlns:a16="http://schemas.microsoft.com/office/drawing/2014/main" id="{B3302270-4E3B-E7D8-0FCE-0A3B97EFC49E}"/>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On printed material, such as leaflets and posters, candidates must include the name and address of the printer, and the promoter.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Give council position on putting up and removing posters and election material.</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Refer to the Commission’s guidance for C&amp;As for further guidance on campaigning.</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163844" name="Slide Number Placeholder 3">
            <a:extLst>
              <a:ext uri="{FF2B5EF4-FFF2-40B4-BE49-F238E27FC236}">
                <a16:creationId xmlns:a16="http://schemas.microsoft.com/office/drawing/2014/main" id="{C0871153-F8DF-E0D7-999C-D2C4132DE28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C1B9BC80-9BA6-4B17-B329-D35200028ACA}" type="slidenum">
              <a:rPr lang="en-GB" altLang="en-US" smtClean="0">
                <a:solidFill>
                  <a:srgbClr val="000000"/>
                </a:solidFill>
                <a:latin typeface="Times" panose="02020603050405020304" pitchFamily="18" charset="0"/>
              </a:rPr>
              <a:pPr>
                <a:spcBef>
                  <a:spcPct val="0"/>
                </a:spcBef>
                <a:buSzTx/>
              </a:pPr>
              <a:t>36</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a:extLst>
              <a:ext uri="{FF2B5EF4-FFF2-40B4-BE49-F238E27FC236}">
                <a16:creationId xmlns:a16="http://schemas.microsoft.com/office/drawing/2014/main" id="{A4E3F49E-0313-CC45-C335-B25F7309F3BB}"/>
              </a:ext>
            </a:extLst>
          </p:cNvPr>
          <p:cNvSpPr>
            <a:spLocks noGrp="1" noRot="1" noChangeAspect="1" noChangeArrowheads="1" noTextEdit="1"/>
          </p:cNvSpPr>
          <p:nvPr>
            <p:ph type="sldImg"/>
          </p:nvPr>
        </p:nvSpPr>
        <p:spPr>
          <a:ln cap="flat">
            <a:headEnd type="none" w="med" len="med"/>
            <a:tailEnd type="none" w="med" len="med"/>
          </a:ln>
        </p:spPr>
      </p:sp>
      <p:sp>
        <p:nvSpPr>
          <p:cNvPr id="165891" name="Notes Placeholder 2">
            <a:extLst>
              <a:ext uri="{FF2B5EF4-FFF2-40B4-BE49-F238E27FC236}">
                <a16:creationId xmlns:a16="http://schemas.microsoft.com/office/drawing/2014/main" id="{51F98841-A497-0BEB-3ADC-5AE362E7BB09}"/>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The Code of Conduct for campaigners can be found on the Commission’s website at: https://www.electoralcommission.org.uk/code-conduct-campaigners-scottish-parliament-senedd-cymru-scottish-council-and-welsh-local-elections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code covers all those actively involved in campaigning in elections or referendums in Scottish Parliament, Senedd, Scottish council and Welsh local elections.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Commission has also produced a quick guide for party workers on handling postal votes. </a:t>
            </a:r>
          </a:p>
          <a:p>
            <a:pPr defTabSz="914400"/>
            <a:endParaRPr lang="en-GB" altLang="en-US">
              <a:solidFill>
                <a:srgbClr val="000000"/>
              </a:solidFill>
              <a:latin typeface="Times" panose="02020603050405020304" pitchFamily="18" charset="0"/>
            </a:endParaRPr>
          </a:p>
        </p:txBody>
      </p:sp>
      <p:sp>
        <p:nvSpPr>
          <p:cNvPr id="165892" name="Slide Number Placeholder 3">
            <a:extLst>
              <a:ext uri="{FF2B5EF4-FFF2-40B4-BE49-F238E27FC236}">
                <a16:creationId xmlns:a16="http://schemas.microsoft.com/office/drawing/2014/main" id="{3BFD3F4D-5A5C-2AA9-F749-59E62255894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800BFD90-0BD2-4793-8D81-597E40467CC5}" type="slidenum">
              <a:rPr lang="en-GB" altLang="en-US" smtClean="0">
                <a:solidFill>
                  <a:srgbClr val="000000"/>
                </a:solidFill>
                <a:latin typeface="Times" panose="02020603050405020304" pitchFamily="18" charset="0"/>
              </a:rPr>
              <a:pPr>
                <a:spcBef>
                  <a:spcPct val="0"/>
                </a:spcBef>
                <a:buSzTx/>
              </a:pPr>
              <a:t>37</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a:extLst>
              <a:ext uri="{FF2B5EF4-FFF2-40B4-BE49-F238E27FC236}">
                <a16:creationId xmlns:a16="http://schemas.microsoft.com/office/drawing/2014/main" id="{2C74BCF1-A2D8-F56D-2CC2-FD67FCDFDB98}"/>
              </a:ext>
            </a:extLst>
          </p:cNvPr>
          <p:cNvSpPr>
            <a:spLocks noGrp="1" noRot="1" noChangeAspect="1" noChangeArrowheads="1" noTextEdit="1"/>
          </p:cNvSpPr>
          <p:nvPr>
            <p:ph type="sldImg"/>
          </p:nvPr>
        </p:nvSpPr>
        <p:spPr>
          <a:ln cap="flat">
            <a:headEnd type="none" w="med" len="med"/>
            <a:tailEnd type="none" w="med" len="med"/>
          </a:ln>
        </p:spPr>
      </p:sp>
      <p:sp>
        <p:nvSpPr>
          <p:cNvPr id="167939" name="Notes Placeholder 2">
            <a:extLst>
              <a:ext uri="{FF2B5EF4-FFF2-40B4-BE49-F238E27FC236}">
                <a16:creationId xmlns:a16="http://schemas.microsoft.com/office/drawing/2014/main" id="{FE54A940-BA3D-9CD1-DE0F-2F0590B1957F}"/>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The Code of Conduct for campaigners can be found on the Commission’s website at: https://www.electoralcommission.org.uk/code-conduct-campaigners-scottish-parliament-senedd-cymru-scottish-council-and-welsh-local-elections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 code covers all those actively involved in campaigning in elections or referendums in Scottish Parliament, Senedd, Scottish council and Welsh local elections.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Remind candidates and agents that if they have complaints or allegations of electoral fraud, they should:</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Be prepared to give the police a statement and substantiate any allegations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Raise the matter with your election agent or local party, or with the relevant ERO or RO. </a:t>
            </a:r>
          </a:p>
          <a:p>
            <a:pPr defTabSz="914400"/>
            <a:endParaRPr lang="en-GB" altLang="en-US">
              <a:solidFill>
                <a:srgbClr val="000000"/>
              </a:solidFill>
              <a:latin typeface="Times" panose="02020603050405020304" pitchFamily="18" charset="0"/>
            </a:endParaRPr>
          </a:p>
          <a:p>
            <a:pPr defTabSz="914400"/>
            <a:r>
              <a:rPr lang="en-GB" altLang="en-US" b="1">
                <a:solidFill>
                  <a:srgbClr val="000000"/>
                </a:solidFill>
                <a:latin typeface="Times" panose="02020603050405020304" pitchFamily="18" charset="0"/>
              </a:rPr>
              <a:t>You should also cover what standards of behaviour you expect from supporters in the environs of the polling place on polling day.</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167940" name="Slide Number Placeholder 3">
            <a:extLst>
              <a:ext uri="{FF2B5EF4-FFF2-40B4-BE49-F238E27FC236}">
                <a16:creationId xmlns:a16="http://schemas.microsoft.com/office/drawing/2014/main" id="{7EA46488-194C-21F1-70D9-B3F2E66532F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340229C6-023A-45E4-ABD5-1552431A8C4C}" type="slidenum">
              <a:rPr lang="en-GB" altLang="en-US" smtClean="0">
                <a:solidFill>
                  <a:srgbClr val="000000"/>
                </a:solidFill>
                <a:latin typeface="Times" panose="02020603050405020304" pitchFamily="18" charset="0"/>
              </a:rPr>
              <a:pPr>
                <a:spcBef>
                  <a:spcPct val="0"/>
                </a:spcBef>
                <a:buSzTx/>
              </a:pPr>
              <a:t>38</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a:extLst>
              <a:ext uri="{FF2B5EF4-FFF2-40B4-BE49-F238E27FC236}">
                <a16:creationId xmlns:a16="http://schemas.microsoft.com/office/drawing/2014/main" id="{D1AE96E6-BAAF-4269-9D9B-0578F4EE66B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C79A0D79-00B1-4D29-8714-38C8149C8977}" type="slidenum">
              <a:rPr lang="en-GB" altLang="en-US" smtClean="0">
                <a:solidFill>
                  <a:srgbClr val="000000"/>
                </a:solidFill>
                <a:latin typeface="Times" panose="02020603050405020304" pitchFamily="18" charset="0"/>
              </a:rPr>
              <a:pPr>
                <a:spcBef>
                  <a:spcPct val="0"/>
                </a:spcBef>
                <a:buSzTx/>
              </a:pPr>
              <a:t>39</a:t>
            </a:fld>
            <a:endParaRPr lang="en-GB" altLang="en-US">
              <a:solidFill>
                <a:srgbClr val="000000"/>
              </a:solidFill>
              <a:latin typeface="Times" panose="02020603050405020304" pitchFamily="18" charset="0"/>
            </a:endParaRPr>
          </a:p>
        </p:txBody>
      </p:sp>
      <p:sp>
        <p:nvSpPr>
          <p:cNvPr id="169987" name="Rectangle 2">
            <a:extLst>
              <a:ext uri="{FF2B5EF4-FFF2-40B4-BE49-F238E27FC236}">
                <a16:creationId xmlns:a16="http://schemas.microsoft.com/office/drawing/2014/main" id="{EA1175B0-7C53-E475-F8A2-6F1921E49F31}"/>
              </a:ext>
            </a:extLst>
          </p:cNvPr>
          <p:cNvSpPr>
            <a:spLocks noGrp="1" noRot="1" noChangeAspect="1" noChangeArrowheads="1" noTextEdit="1"/>
          </p:cNvSpPr>
          <p:nvPr>
            <p:ph type="sldImg"/>
          </p:nvPr>
        </p:nvSpPr>
        <p:spPr>
          <a:ln cap="flat">
            <a:headEnd type="none" w="med" len="med"/>
            <a:tailEnd type="none" w="med" len="med"/>
          </a:ln>
        </p:spPr>
      </p:sp>
      <p:sp>
        <p:nvSpPr>
          <p:cNvPr id="169988" name="Rectangle 3">
            <a:extLst>
              <a:ext uri="{FF2B5EF4-FFF2-40B4-BE49-F238E27FC236}">
                <a16:creationId xmlns:a16="http://schemas.microsoft.com/office/drawing/2014/main" id="{F8CFE341-E4AB-A586-82F7-A89CD871EC3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Explain that you can canvass the support of the electors and use your copy of the electoral register and you may campaign on polling day but not in a building or area that has been hired as a polling station.</a:t>
            </a:r>
          </a:p>
          <a:p>
            <a:pPr defTabSz="914400"/>
            <a:r>
              <a:rPr lang="en-GB" altLang="en-US">
                <a:solidFill>
                  <a:srgbClr val="000000"/>
                </a:solidFill>
                <a:latin typeface="Times" panose="02020603050405020304" pitchFamily="18" charset="0"/>
              </a:rPr>
              <a:t> </a:t>
            </a:r>
          </a:p>
          <a:p>
            <a:pPr defTabSz="914400"/>
            <a:r>
              <a:rPr lang="en-GB" altLang="en-US">
                <a:solidFill>
                  <a:srgbClr val="000000"/>
                </a:solidFill>
                <a:latin typeface="Times" panose="02020603050405020304" pitchFamily="18" charset="0"/>
              </a:rPr>
              <a:t>If finalised you could provide lists of the polling stations so candidates/agents can see which ones fall within their area.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In England and Wales, police community support officers can attend and enter polling stations as well as police officers.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Accessible polling stations – Polling stations should be accessible to all voters. If you are aware of any disabled voters who may require particular assistance please bring it to the attention of the elections team as soon as possible.</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Voters can bring along someone they know and trust to assist them in marking their vote. The person assisting the voter must be aged 16 or over, and any one person can only assist a maximum of two voters at the election.</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Those assisting an elector must complete a declaration to the Presiding Officer before they aid the elector in the polling booth.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1F2050C9-E2CA-4A19-CA1B-B60D2BB8C0D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D8549214-F482-4A9D-AD65-85551BF07E30}" type="slidenum">
              <a:rPr lang="en-GB" altLang="en-US" smtClean="0">
                <a:solidFill>
                  <a:srgbClr val="000000"/>
                </a:solidFill>
                <a:latin typeface="Times" panose="02020603050405020304" pitchFamily="18" charset="0"/>
              </a:rPr>
              <a:pPr>
                <a:spcBef>
                  <a:spcPct val="0"/>
                </a:spcBef>
                <a:buSzTx/>
              </a:pPr>
              <a:t>4</a:t>
            </a:fld>
            <a:endParaRPr lang="en-GB" altLang="en-US">
              <a:solidFill>
                <a:srgbClr val="000000"/>
              </a:solidFill>
              <a:latin typeface="Times" panose="02020603050405020304" pitchFamily="18" charset="0"/>
            </a:endParaRPr>
          </a:p>
        </p:txBody>
      </p:sp>
      <p:sp>
        <p:nvSpPr>
          <p:cNvPr id="102403" name="Rectangle 2">
            <a:extLst>
              <a:ext uri="{FF2B5EF4-FFF2-40B4-BE49-F238E27FC236}">
                <a16:creationId xmlns:a16="http://schemas.microsoft.com/office/drawing/2014/main" id="{5314E584-DF1C-0781-8B2F-32A130910A93}"/>
              </a:ext>
            </a:extLst>
          </p:cNvPr>
          <p:cNvSpPr>
            <a:spLocks noGrp="1" noRot="1" noChangeAspect="1" noChangeArrowheads="1" noTextEdit="1"/>
          </p:cNvSpPr>
          <p:nvPr>
            <p:ph type="sldImg"/>
          </p:nvPr>
        </p:nvSpPr>
        <p:spPr>
          <a:ln cap="flat">
            <a:headEnd type="none" w="med" len="med"/>
            <a:tailEnd type="none" w="med" len="med"/>
          </a:ln>
        </p:spPr>
      </p:sp>
      <p:sp>
        <p:nvSpPr>
          <p:cNvPr id="102404" name="Rectangle 3">
            <a:extLst>
              <a:ext uri="{FF2B5EF4-FFF2-40B4-BE49-F238E27FC236}">
                <a16:creationId xmlns:a16="http://schemas.microsoft.com/office/drawing/2014/main" id="{6A9567E0-E496-37B2-31E1-CB3132CDE48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dirty="0">
                <a:solidFill>
                  <a:srgbClr val="000000"/>
                </a:solidFill>
                <a:latin typeface="Times" panose="02020603050405020304" pitchFamily="18" charset="0"/>
              </a:rPr>
              <a:t>The timetable dates in this presentation are generic. For dates specific to the scheduled polls, see our website.</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what E-means, i.e. number of working days before the date of poll. </a:t>
            </a:r>
            <a:br>
              <a:rPr lang="en-GB" altLang="en-US" dirty="0">
                <a:solidFill>
                  <a:srgbClr val="000000"/>
                </a:solidFill>
                <a:latin typeface="Times" panose="02020603050405020304" pitchFamily="18" charset="0"/>
              </a:rPr>
            </a:br>
            <a:endParaRPr lang="en-GB" altLang="en-US" dirty="0">
              <a:solidFill>
                <a:srgbClr val="000000"/>
              </a:solidFill>
              <a:latin typeface="Times" panose="02020603050405020304" pitchFamily="18" charset="0"/>
            </a:endParaRPr>
          </a:p>
          <a:p>
            <a:pPr defTabSz="914400"/>
            <a:r>
              <a:rPr lang="en-GB" altLang="en-US" b="0" dirty="0">
                <a:solidFill>
                  <a:srgbClr val="000000"/>
                </a:solidFill>
                <a:latin typeface="Times" panose="02020603050405020304" pitchFamily="18" charset="0"/>
              </a:rPr>
              <a:t>The Notice of Election will specify the times on which nominations can be submitted. Nominations can be accepted on the same day that the Notice of Election is published. </a:t>
            </a:r>
            <a:r>
              <a:rPr lang="en-GB" altLang="en-US" b="1" dirty="0">
                <a:solidFill>
                  <a:srgbClr val="000000"/>
                </a:solidFill>
                <a:latin typeface="Times" panose="02020603050405020304" pitchFamily="18" charset="0"/>
              </a:rPr>
              <a:t>On the day for the close of nominations, the deadline is 4pm.</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Proxy applications – make clear that E-11 for changes to current arrangements and E-6 for new applications (see next slide for emergency proxies).</a:t>
            </a:r>
          </a:p>
          <a:p>
            <a:pPr defTabSz="914400"/>
            <a:endParaRPr lang="en-US" altLang="en-US" dirty="0">
              <a:solidFill>
                <a:srgbClr val="000000"/>
              </a:solidFil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a:extLst>
              <a:ext uri="{FF2B5EF4-FFF2-40B4-BE49-F238E27FC236}">
                <a16:creationId xmlns:a16="http://schemas.microsoft.com/office/drawing/2014/main" id="{945E5437-A45A-76D0-F663-66EC151C87D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C3414B50-98CB-43CA-99B8-A185EA85EAA5}" type="slidenum">
              <a:rPr lang="en-GB" altLang="en-US" smtClean="0">
                <a:solidFill>
                  <a:srgbClr val="000000"/>
                </a:solidFill>
                <a:latin typeface="Times" panose="02020603050405020304" pitchFamily="18" charset="0"/>
              </a:rPr>
              <a:pPr>
                <a:spcBef>
                  <a:spcPct val="0"/>
                </a:spcBef>
                <a:buSzTx/>
              </a:pPr>
              <a:t>40</a:t>
            </a:fld>
            <a:endParaRPr lang="en-GB" altLang="en-US">
              <a:solidFill>
                <a:srgbClr val="000000"/>
              </a:solidFill>
              <a:latin typeface="Times" panose="02020603050405020304" pitchFamily="18" charset="0"/>
            </a:endParaRPr>
          </a:p>
        </p:txBody>
      </p:sp>
      <p:sp>
        <p:nvSpPr>
          <p:cNvPr id="172035" name="Rectangle 2">
            <a:extLst>
              <a:ext uri="{FF2B5EF4-FFF2-40B4-BE49-F238E27FC236}">
                <a16:creationId xmlns:a16="http://schemas.microsoft.com/office/drawing/2014/main" id="{08964435-ABA8-2465-5B53-5FEF82C73014}"/>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172036" name="Rectangle 3">
            <a:extLst>
              <a:ext uri="{FF2B5EF4-FFF2-40B4-BE49-F238E27FC236}">
                <a16:creationId xmlns:a16="http://schemas.microsoft.com/office/drawing/2014/main" id="{54E49982-2BA0-BB6A-68C7-A4D8E6F91B8B}"/>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Give a brief run through of procedure for the count: verification against ballot paper accounts, method of counting Senedd election votes, opportunity for a recount, declaration of results. If you have a liaison officer for the count i.e. someone to deal with queries from the candidates and agents perhaps introduce them in the session.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formula for number of counting agents allowed.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access restrictions. No dignitary, such as existing councillors, MPs etc. have automatic access rights, although the RO can appoint such people as guests and they should apply if they wish to attend.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Attendance: also entitled to attend, </a:t>
            </a:r>
            <a:r>
              <a:rPr lang="en-GB" altLang="en-US">
                <a:solidFill>
                  <a:srgbClr val="003366"/>
                </a:solidFill>
                <a:latin typeface="Times" panose="02020603050405020304" pitchFamily="18" charset="0"/>
              </a:rPr>
              <a:t>registered observers and Electoral Commission staff, as well as accredited media</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Explain what information will be available for parties, candidates and agents (in advance and at the event itself).</a:t>
            </a: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0B396-156D-009A-D385-80AB7515467E}"/>
            </a:ext>
          </a:extLst>
        </p:cNvPr>
        <p:cNvGrpSpPr/>
        <p:nvPr/>
      </p:nvGrpSpPr>
      <p:grpSpPr>
        <a:xfrm>
          <a:off x="0" y="0"/>
          <a:ext cx="0" cy="0"/>
          <a:chOff x="0" y="0"/>
          <a:chExt cx="0" cy="0"/>
        </a:xfrm>
      </p:grpSpPr>
      <p:sp>
        <p:nvSpPr>
          <p:cNvPr id="172034" name="Rectangle 7">
            <a:extLst>
              <a:ext uri="{FF2B5EF4-FFF2-40B4-BE49-F238E27FC236}">
                <a16:creationId xmlns:a16="http://schemas.microsoft.com/office/drawing/2014/main" id="{2E35CBE3-71F4-AFBA-869D-42BD67C25A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C3414B50-98CB-43CA-99B8-A185EA85EAA5}" type="slidenum">
              <a:rPr lang="en-GB" altLang="en-US" smtClean="0">
                <a:solidFill>
                  <a:srgbClr val="000000"/>
                </a:solidFill>
                <a:latin typeface="Times" panose="02020603050405020304" pitchFamily="18" charset="0"/>
              </a:rPr>
              <a:pPr>
                <a:spcBef>
                  <a:spcPct val="0"/>
                </a:spcBef>
                <a:buSzTx/>
              </a:pPr>
              <a:t>41</a:t>
            </a:fld>
            <a:endParaRPr lang="en-GB" altLang="en-US">
              <a:solidFill>
                <a:srgbClr val="000000"/>
              </a:solidFill>
              <a:latin typeface="Times" panose="02020603050405020304" pitchFamily="18" charset="0"/>
            </a:endParaRPr>
          </a:p>
        </p:txBody>
      </p:sp>
      <p:sp>
        <p:nvSpPr>
          <p:cNvPr id="172035" name="Rectangle 2">
            <a:extLst>
              <a:ext uri="{FF2B5EF4-FFF2-40B4-BE49-F238E27FC236}">
                <a16:creationId xmlns:a16="http://schemas.microsoft.com/office/drawing/2014/main" id="{4807D126-2DB1-B49A-EFC1-B68142D1D600}"/>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172036" name="Rectangle 3">
            <a:extLst>
              <a:ext uri="{FF2B5EF4-FFF2-40B4-BE49-F238E27FC236}">
                <a16:creationId xmlns:a16="http://schemas.microsoft.com/office/drawing/2014/main" id="{F4BA3016-1448-ABDC-22A5-0280CC03EC1E}"/>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After allocation, the RO will share the provisional result with the election agent for the party, each individual candidate and their agent.</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Agents or individual candidates can ask the RO to recalculate the result, but the RO may refuse this if the request is unreasonable. There is no provision at this stage to request a recount.</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 highest seat allocation figure is the same for two or more parties or individual candidates, then the RO must draw lots to decide. </a:t>
            </a:r>
          </a:p>
        </p:txBody>
      </p:sp>
    </p:spTree>
    <p:extLst>
      <p:ext uri="{BB962C8B-B14F-4D97-AF65-F5344CB8AC3E}">
        <p14:creationId xmlns:p14="http://schemas.microsoft.com/office/powerpoint/2010/main" val="259378668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a:extLst>
              <a:ext uri="{FF2B5EF4-FFF2-40B4-BE49-F238E27FC236}">
                <a16:creationId xmlns:a16="http://schemas.microsoft.com/office/drawing/2014/main" id="{EF028C8D-1B62-D404-5CBA-34AB948EB9C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23D8DC86-BAA4-47EF-ACD5-4050A2C25962}" type="slidenum">
              <a:rPr lang="en-GB" altLang="en-US" smtClean="0">
                <a:solidFill>
                  <a:srgbClr val="000000"/>
                </a:solidFill>
                <a:latin typeface="Times" panose="02020603050405020304" pitchFamily="18" charset="0"/>
              </a:rPr>
              <a:pPr>
                <a:spcBef>
                  <a:spcPct val="0"/>
                </a:spcBef>
                <a:buSzTx/>
              </a:pPr>
              <a:t>42</a:t>
            </a:fld>
            <a:endParaRPr lang="en-GB" altLang="en-US">
              <a:solidFill>
                <a:srgbClr val="000000"/>
              </a:solidFill>
              <a:latin typeface="Times" panose="02020603050405020304" pitchFamily="18" charset="0"/>
            </a:endParaRPr>
          </a:p>
        </p:txBody>
      </p:sp>
      <p:sp>
        <p:nvSpPr>
          <p:cNvPr id="174083" name="Rectangle 2">
            <a:extLst>
              <a:ext uri="{FF2B5EF4-FFF2-40B4-BE49-F238E27FC236}">
                <a16:creationId xmlns:a16="http://schemas.microsoft.com/office/drawing/2014/main" id="{37D6F046-00CC-2B9A-99DF-2453388A39BC}"/>
              </a:ext>
            </a:extLst>
          </p:cNvPr>
          <p:cNvSpPr>
            <a:spLocks noGrp="1" noRot="1" noChangeAspect="1" noChangeArrowheads="1" noTextEdit="1"/>
          </p:cNvSpPr>
          <p:nvPr>
            <p:ph type="sldImg"/>
          </p:nvPr>
        </p:nvSpPr>
        <p:spPr>
          <a:ln cap="flat">
            <a:headEnd type="none" w="med" len="med"/>
            <a:tailEnd type="none" w="med" len="med"/>
          </a:ln>
        </p:spPr>
      </p:sp>
      <p:sp>
        <p:nvSpPr>
          <p:cNvPr id="174084" name="Rectangle 3">
            <a:extLst>
              <a:ext uri="{FF2B5EF4-FFF2-40B4-BE49-F238E27FC236}">
                <a16:creationId xmlns:a16="http://schemas.microsoft.com/office/drawing/2014/main" id="{CAE42537-29B2-B7A3-30E0-690200B56978}"/>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Explain that there is a framework of rules that candidates and agents need to work within and that election spending needs to be properly accounted for.</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Emphasise that specific questions on campaign spending are not for the Returning Officer or the elections team.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Nominating Officers, candidates and agents to consult the Commission’s guidance in the first instance. Further guidance, forms and contact details are available from the Commission’s website at www.electoralcommission.org.uk  </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a:extLst>
              <a:ext uri="{FF2B5EF4-FFF2-40B4-BE49-F238E27FC236}">
                <a16:creationId xmlns:a16="http://schemas.microsoft.com/office/drawing/2014/main" id="{E4D78F56-BCE9-95B7-7D53-5A64C5388049}"/>
              </a:ext>
            </a:extLst>
          </p:cNvPr>
          <p:cNvSpPr>
            <a:spLocks noGrp="1" noRot="1" noChangeAspect="1" noChangeArrowheads="1" noTextEdit="1"/>
          </p:cNvSpPr>
          <p:nvPr>
            <p:ph type="sldImg"/>
          </p:nvPr>
        </p:nvSpPr>
        <p:spPr>
          <a:ln cap="flat">
            <a:headEnd type="none" w="med" len="med"/>
            <a:tailEnd type="none" w="med" len="med"/>
          </a:ln>
        </p:spPr>
      </p:sp>
      <p:sp>
        <p:nvSpPr>
          <p:cNvPr id="176131" name="Notes Placeholder 2">
            <a:extLst>
              <a:ext uri="{FF2B5EF4-FFF2-40B4-BE49-F238E27FC236}">
                <a16:creationId xmlns:a16="http://schemas.microsoft.com/office/drawing/2014/main" id="{AF90F4D3-28E4-4AF3-54C6-6DE9166B607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Remind when someone officially becomes a candidate as set out in the earlier slides.</a:t>
            </a:r>
          </a:p>
          <a:p>
            <a:pPr defTabSz="914400"/>
            <a:endParaRPr lang="en-GB" altLang="en-US">
              <a:solidFill>
                <a:srgbClr val="000000"/>
              </a:solidFill>
              <a:latin typeface="Times" panose="02020603050405020304" pitchFamily="18" charset="0"/>
            </a:endParaRPr>
          </a:p>
        </p:txBody>
      </p:sp>
      <p:sp>
        <p:nvSpPr>
          <p:cNvPr id="176132" name="Slide Number Placeholder 3">
            <a:extLst>
              <a:ext uri="{FF2B5EF4-FFF2-40B4-BE49-F238E27FC236}">
                <a16:creationId xmlns:a16="http://schemas.microsoft.com/office/drawing/2014/main" id="{A935871C-1B47-1F10-438B-C7D3D9A3D8B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2A0DAD6D-7B3B-435B-B963-DD5951FA7B72}" type="slidenum">
              <a:rPr lang="en-GB" altLang="en-US" smtClean="0">
                <a:solidFill>
                  <a:srgbClr val="000000"/>
                </a:solidFill>
                <a:latin typeface="Times" panose="02020603050405020304" pitchFamily="18" charset="0"/>
              </a:rPr>
              <a:pPr>
                <a:spcBef>
                  <a:spcPct val="0"/>
                </a:spcBef>
                <a:buSzTx/>
              </a:pPr>
              <a:t>43</a:t>
            </a:fld>
            <a:endParaRPr lang="en-GB" altLang="en-US">
              <a:solidFill>
                <a:srgbClr val="000000"/>
              </a:solidFill>
              <a:latin typeface="Times" panose="02020603050405020304"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a:extLst>
              <a:ext uri="{FF2B5EF4-FFF2-40B4-BE49-F238E27FC236}">
                <a16:creationId xmlns:a16="http://schemas.microsoft.com/office/drawing/2014/main" id="{8D46141C-2C57-5500-3A9F-81609FC9BA93}"/>
              </a:ext>
            </a:extLst>
          </p:cNvPr>
          <p:cNvSpPr>
            <a:spLocks noGrp="1" noRot="1" noChangeAspect="1" noChangeArrowheads="1" noTextEdit="1"/>
          </p:cNvSpPr>
          <p:nvPr>
            <p:ph type="sldImg"/>
          </p:nvPr>
        </p:nvSpPr>
        <p:spPr>
          <a:ln cap="flat">
            <a:headEnd type="none" w="med" len="med"/>
            <a:tailEnd type="none" w="med" len="med"/>
          </a:ln>
        </p:spPr>
      </p:sp>
      <p:sp>
        <p:nvSpPr>
          <p:cNvPr id="178179" name="Notes Placeholder 2">
            <a:extLst>
              <a:ext uri="{FF2B5EF4-FFF2-40B4-BE49-F238E27FC236}">
                <a16:creationId xmlns:a16="http://schemas.microsoft.com/office/drawing/2014/main" id="{7168FE43-B9BC-14A8-825E-7F7D15C742AE}"/>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Remind when someone officially becomes a candidate as set out in the earlier slides.</a:t>
            </a:r>
          </a:p>
          <a:p>
            <a:pPr defTabSz="914400"/>
            <a:endParaRPr lang="en-GB" altLang="en-US" sz="900">
              <a:solidFill>
                <a:srgbClr val="000000"/>
              </a:solidFill>
              <a:latin typeface="Times" panose="02020603050405020304" pitchFamily="18" charset="0"/>
            </a:endParaRPr>
          </a:p>
          <a:p>
            <a:pPr defTabSz="914400"/>
            <a:r>
              <a:rPr lang="en-GB" altLang="en-US" sz="900">
                <a:solidFill>
                  <a:srgbClr val="000000"/>
                </a:solidFill>
                <a:latin typeface="Times" panose="02020603050405020304" pitchFamily="18" charset="0"/>
              </a:rPr>
              <a:t>Emphasise that specific questions on spending should be referred to the Electoral Commission. Parties, candidates and agents should consult the Commission’s guidance for political parties and the guidance for candidates and agents guidance in the first instance.</a:t>
            </a:r>
          </a:p>
          <a:p>
            <a:pPr defTabSz="914400"/>
            <a:endParaRPr lang="en-GB" altLang="en-US" sz="900">
              <a:solidFill>
                <a:srgbClr val="000000"/>
              </a:solidFill>
              <a:latin typeface="Times" panose="02020603050405020304" pitchFamily="18" charset="0"/>
            </a:endParaRPr>
          </a:p>
          <a:p>
            <a:pPr defTabSz="914400"/>
            <a:r>
              <a:rPr lang="en-GB" altLang="en-US" sz="900">
                <a:solidFill>
                  <a:srgbClr val="FF0000"/>
                </a:solidFill>
                <a:latin typeface="Times" panose="02020603050405020304" pitchFamily="18" charset="0"/>
              </a:rPr>
              <a:t>Note a change from previous elections: financial assistance provided by the Access to Elected Office Fund Wales to support disabled candidates do not count as candidate spending</a:t>
            </a:r>
          </a:p>
          <a:p>
            <a:pPr defTabSz="914400"/>
            <a:endParaRPr lang="en-GB" altLang="en-US" sz="900">
              <a:solidFill>
                <a:srgbClr val="000000"/>
              </a:solidFill>
              <a:latin typeface="Times" panose="02020603050405020304" pitchFamily="18" charset="0"/>
            </a:endParaRPr>
          </a:p>
          <a:p>
            <a:pPr lvl="1" defTabSz="914400"/>
            <a:endParaRPr lang="en-GB" altLang="en-US" sz="900">
              <a:solidFill>
                <a:srgbClr val="000000"/>
              </a:solidFill>
              <a:latin typeface="Times" panose="02020603050405020304" pitchFamily="18" charset="0"/>
            </a:endParaRPr>
          </a:p>
          <a:p>
            <a:pPr lvl="1" defTabSz="914400"/>
            <a:endParaRPr lang="en-GB" altLang="en-US" sz="900">
              <a:solidFill>
                <a:srgbClr val="000000"/>
              </a:solidFill>
              <a:latin typeface="Times" panose="02020603050405020304" pitchFamily="18" charset="0"/>
            </a:endParaRPr>
          </a:p>
        </p:txBody>
      </p:sp>
      <p:sp>
        <p:nvSpPr>
          <p:cNvPr id="178180" name="Slide Number Placeholder 3">
            <a:extLst>
              <a:ext uri="{FF2B5EF4-FFF2-40B4-BE49-F238E27FC236}">
                <a16:creationId xmlns:a16="http://schemas.microsoft.com/office/drawing/2014/main" id="{CAC2FFBE-F476-4225-88A9-8139F889982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4BF8DF58-E10E-4FE7-8E8C-D90E581E7BF3}" type="slidenum">
              <a:rPr lang="en-GB" altLang="en-US" smtClean="0">
                <a:solidFill>
                  <a:srgbClr val="000000"/>
                </a:solidFill>
                <a:latin typeface="Times" panose="02020603050405020304" pitchFamily="18" charset="0"/>
              </a:rPr>
              <a:pPr>
                <a:spcBef>
                  <a:spcPct val="0"/>
                </a:spcBef>
                <a:buSzTx/>
              </a:pPr>
              <a:t>44</a:t>
            </a:fld>
            <a:endParaRPr lang="en-GB" altLang="en-US">
              <a:solidFill>
                <a:srgbClr val="000000"/>
              </a:solidFill>
              <a:latin typeface="Times" panose="02020603050405020304"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E41F1-E413-E43C-BC54-B2EC9DA1268C}"/>
            </a:ext>
          </a:extLst>
        </p:cNvPr>
        <p:cNvGrpSpPr/>
        <p:nvPr/>
      </p:nvGrpSpPr>
      <p:grpSpPr>
        <a:xfrm>
          <a:off x="0" y="0"/>
          <a:ext cx="0" cy="0"/>
          <a:chOff x="0" y="0"/>
          <a:chExt cx="0" cy="0"/>
        </a:xfrm>
      </p:grpSpPr>
      <p:sp>
        <p:nvSpPr>
          <p:cNvPr id="178178" name="Slide Image Placeholder 1">
            <a:extLst>
              <a:ext uri="{FF2B5EF4-FFF2-40B4-BE49-F238E27FC236}">
                <a16:creationId xmlns:a16="http://schemas.microsoft.com/office/drawing/2014/main" id="{74D6F516-C4B7-7810-1E4B-E0E4811FFABA}"/>
              </a:ext>
            </a:extLst>
          </p:cNvPr>
          <p:cNvSpPr>
            <a:spLocks noGrp="1" noRot="1" noChangeAspect="1" noChangeArrowheads="1" noTextEdit="1"/>
          </p:cNvSpPr>
          <p:nvPr>
            <p:ph type="sldImg"/>
          </p:nvPr>
        </p:nvSpPr>
        <p:spPr>
          <a:ln cap="flat">
            <a:headEnd type="none" w="med" len="med"/>
            <a:tailEnd type="none" w="med" len="med"/>
          </a:ln>
        </p:spPr>
      </p:sp>
      <p:sp>
        <p:nvSpPr>
          <p:cNvPr id="178179" name="Notes Placeholder 2">
            <a:extLst>
              <a:ext uri="{FF2B5EF4-FFF2-40B4-BE49-F238E27FC236}">
                <a16:creationId xmlns:a16="http://schemas.microsoft.com/office/drawing/2014/main" id="{E8D833B0-7660-2FA5-8C95-CA9C1AC7A73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Party list candidates may incur personal expenses. These expenses will only count towards the party spending limit if the party reimburses the candidate for these personal expenses. </a:t>
            </a:r>
          </a:p>
          <a:p>
            <a:pPr defTabSz="914400"/>
            <a:endParaRPr lang="en-GB" altLang="en-US">
              <a:solidFill>
                <a:srgbClr val="000000"/>
              </a:solidFill>
              <a:latin typeface="Times" panose="02020603050405020304" pitchFamily="18" charset="0"/>
            </a:endParaRPr>
          </a:p>
          <a:p>
            <a:pPr defTabSz="914400"/>
            <a:r>
              <a:rPr lang="en-GB" altLang="en-US" sz="900">
                <a:solidFill>
                  <a:srgbClr val="000000"/>
                </a:solidFill>
                <a:latin typeface="Times" panose="02020603050405020304" pitchFamily="18" charset="0"/>
              </a:rPr>
              <a:t>Emphasise that specific questions on spending should be referred to the Electoral Commission. Parties, candidates and agents should consult the Commission’s guidance for political parties and the guidance for candidates and agents guidance in the first instance.</a:t>
            </a:r>
          </a:p>
          <a:p>
            <a:pPr lvl="1" defTabSz="914400"/>
            <a:endParaRPr lang="en-GB" altLang="en-US" sz="900">
              <a:solidFill>
                <a:srgbClr val="000000"/>
              </a:solidFill>
              <a:latin typeface="Times" panose="02020603050405020304" pitchFamily="18" charset="0"/>
            </a:endParaRPr>
          </a:p>
          <a:p>
            <a:pPr lvl="1" defTabSz="914400"/>
            <a:endParaRPr lang="en-GB" altLang="en-US" sz="900">
              <a:solidFill>
                <a:srgbClr val="000000"/>
              </a:solidFill>
              <a:latin typeface="Times" panose="02020603050405020304" pitchFamily="18" charset="0"/>
            </a:endParaRPr>
          </a:p>
        </p:txBody>
      </p:sp>
      <p:sp>
        <p:nvSpPr>
          <p:cNvPr id="178180" name="Slide Number Placeholder 3">
            <a:extLst>
              <a:ext uri="{FF2B5EF4-FFF2-40B4-BE49-F238E27FC236}">
                <a16:creationId xmlns:a16="http://schemas.microsoft.com/office/drawing/2014/main" id="{7710CA94-0159-BF03-C24B-F779E4F78A0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4BF8DF58-E10E-4FE7-8E8C-D90E581E7BF3}" type="slidenum">
              <a:rPr lang="en-GB" altLang="en-US" smtClean="0">
                <a:solidFill>
                  <a:srgbClr val="000000"/>
                </a:solidFill>
                <a:latin typeface="Times" panose="02020603050405020304" pitchFamily="18" charset="0"/>
              </a:rPr>
              <a:pPr>
                <a:spcBef>
                  <a:spcPct val="0"/>
                </a:spcBef>
                <a:buSzTx/>
              </a:pPr>
              <a:t>45</a:t>
            </a:fld>
            <a:endParaRPr lang="en-GB" altLang="en-US">
              <a:solidFill>
                <a:srgbClr val="000000"/>
              </a:solidFill>
              <a:latin typeface="Times" panose="02020603050405020304" pitchFamily="18" charset="0"/>
            </a:endParaRPr>
          </a:p>
        </p:txBody>
      </p:sp>
    </p:spTree>
    <p:extLst>
      <p:ext uri="{BB962C8B-B14F-4D97-AF65-F5344CB8AC3E}">
        <p14:creationId xmlns:p14="http://schemas.microsoft.com/office/powerpoint/2010/main" val="41384885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a:extLst>
              <a:ext uri="{FF2B5EF4-FFF2-40B4-BE49-F238E27FC236}">
                <a16:creationId xmlns:a16="http://schemas.microsoft.com/office/drawing/2014/main" id="{7C3438FA-E3BD-67AE-66AA-9BCD4FCD211E}"/>
              </a:ext>
            </a:extLst>
          </p:cNvPr>
          <p:cNvSpPr>
            <a:spLocks noGrp="1" noRot="1" noChangeAspect="1" noChangeArrowheads="1" noTextEdit="1"/>
          </p:cNvSpPr>
          <p:nvPr>
            <p:ph type="sldImg"/>
          </p:nvPr>
        </p:nvSpPr>
        <p:spPr>
          <a:ln cap="flat">
            <a:headEnd type="none" w="med" len="med"/>
            <a:tailEnd type="none" w="med" len="med"/>
          </a:ln>
        </p:spPr>
      </p:sp>
      <p:sp>
        <p:nvSpPr>
          <p:cNvPr id="180227" name="Notes Placeholder 2">
            <a:extLst>
              <a:ext uri="{FF2B5EF4-FFF2-40B4-BE49-F238E27FC236}">
                <a16:creationId xmlns:a16="http://schemas.microsoft.com/office/drawing/2014/main" id="{EC33B30C-E87C-1615-C1FF-8E14B98E25D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180228" name="Slide Number Placeholder 3">
            <a:extLst>
              <a:ext uri="{FF2B5EF4-FFF2-40B4-BE49-F238E27FC236}">
                <a16:creationId xmlns:a16="http://schemas.microsoft.com/office/drawing/2014/main" id="{7C3D5809-09F8-0170-BA02-FF171EDF106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80584433-E03F-4031-BC3A-AAF5947224EA}" type="slidenum">
              <a:rPr lang="en-GB" altLang="en-US" smtClean="0">
                <a:solidFill>
                  <a:srgbClr val="000000"/>
                </a:solidFill>
                <a:latin typeface="Times" panose="02020603050405020304" pitchFamily="18" charset="0"/>
              </a:rPr>
              <a:pPr>
                <a:spcBef>
                  <a:spcPct val="0"/>
                </a:spcBef>
                <a:buSzTx/>
              </a:pPr>
              <a:t>46</a:t>
            </a:fld>
            <a:endParaRPr lang="en-GB" altLang="en-US">
              <a:solidFill>
                <a:srgbClr val="000000"/>
              </a:solidFill>
              <a:latin typeface="Times" panose="02020603050405020304" pitchFamily="18"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a:extLst>
              <a:ext uri="{FF2B5EF4-FFF2-40B4-BE49-F238E27FC236}">
                <a16:creationId xmlns:a16="http://schemas.microsoft.com/office/drawing/2014/main" id="{DE6289E2-AB6A-4093-8DA2-5905515023BB}"/>
              </a:ext>
            </a:extLst>
          </p:cNvPr>
          <p:cNvSpPr>
            <a:spLocks noGrp="1" noRot="1" noChangeAspect="1" noChangeArrowheads="1" noTextEdit="1"/>
          </p:cNvSpPr>
          <p:nvPr>
            <p:ph type="sldImg"/>
          </p:nvPr>
        </p:nvSpPr>
        <p:spPr>
          <a:ln cap="flat">
            <a:headEnd type="none" w="med" len="med"/>
            <a:tailEnd type="none" w="med" len="med"/>
          </a:ln>
        </p:spPr>
      </p:sp>
      <p:sp>
        <p:nvSpPr>
          <p:cNvPr id="182275" name="Notes Placeholder 2">
            <a:extLst>
              <a:ext uri="{FF2B5EF4-FFF2-40B4-BE49-F238E27FC236}">
                <a16:creationId xmlns:a16="http://schemas.microsoft.com/office/drawing/2014/main" id="{A4466DE5-8C58-236F-3564-499C17D08091}"/>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Individual list candidates account for their own spending and donations, whereas the party accounts for spending to promote party list candidates and the party generally.</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Election agents for individual candidates must deliver a candidate’s spending return to the RO, together with relevant invoices and receipts, within 35 calendar days of the declaration of result of the election.</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 party list candidate is outside the UK on the deadline for submitting the declaration, the deadline is extended to 14 days after they return.</a:t>
            </a:r>
          </a:p>
        </p:txBody>
      </p:sp>
      <p:sp>
        <p:nvSpPr>
          <p:cNvPr id="182276" name="Slide Number Placeholder 3">
            <a:extLst>
              <a:ext uri="{FF2B5EF4-FFF2-40B4-BE49-F238E27FC236}">
                <a16:creationId xmlns:a16="http://schemas.microsoft.com/office/drawing/2014/main" id="{1FCB1B53-9F14-D474-C2CC-A3D99367A8C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8E29B80D-1181-4353-8A6D-89258FA7FD4C}" type="slidenum">
              <a:rPr lang="en-GB" altLang="en-US" smtClean="0">
                <a:solidFill>
                  <a:srgbClr val="000000"/>
                </a:solidFill>
                <a:latin typeface="Times" panose="02020603050405020304" pitchFamily="18" charset="0"/>
              </a:rPr>
              <a:pPr>
                <a:spcBef>
                  <a:spcPct val="0"/>
                </a:spcBef>
                <a:buSzTx/>
              </a:pPr>
              <a:t>47</a:t>
            </a:fld>
            <a:endParaRPr lang="en-GB" altLang="en-US">
              <a:solidFill>
                <a:srgbClr val="000000"/>
              </a:solidFill>
              <a:latin typeface="Times" panose="02020603050405020304" pitchFamily="18"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a:extLst>
              <a:ext uri="{FF2B5EF4-FFF2-40B4-BE49-F238E27FC236}">
                <a16:creationId xmlns:a16="http://schemas.microsoft.com/office/drawing/2014/main" id="{7F4CB08E-8908-5253-8A46-C6673211DB0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BC4D59BF-3A27-48FA-ADD1-54715946E13C}" type="slidenum">
              <a:rPr lang="en-GB" altLang="en-US" smtClean="0">
                <a:solidFill>
                  <a:srgbClr val="000000"/>
                </a:solidFill>
                <a:latin typeface="Times" panose="02020603050405020304" pitchFamily="18" charset="0"/>
              </a:rPr>
              <a:pPr>
                <a:spcBef>
                  <a:spcPct val="0"/>
                </a:spcBef>
                <a:buSzTx/>
              </a:pPr>
              <a:t>48</a:t>
            </a:fld>
            <a:endParaRPr lang="en-GB" altLang="en-US">
              <a:solidFill>
                <a:srgbClr val="000000"/>
              </a:solidFill>
              <a:latin typeface="Times" panose="02020603050405020304" pitchFamily="18" charset="0"/>
            </a:endParaRPr>
          </a:p>
        </p:txBody>
      </p:sp>
      <p:sp>
        <p:nvSpPr>
          <p:cNvPr id="184323" name="Rectangle 2">
            <a:extLst>
              <a:ext uri="{FF2B5EF4-FFF2-40B4-BE49-F238E27FC236}">
                <a16:creationId xmlns:a16="http://schemas.microsoft.com/office/drawing/2014/main" id="{CEF495FE-B0A0-41D5-2B8F-E233E2CB958C}"/>
              </a:ext>
            </a:extLst>
          </p:cNvPr>
          <p:cNvSpPr>
            <a:spLocks noGrp="1" noRot="1" noChangeAspect="1" noChangeArrowheads="1" noTextEdit="1"/>
          </p:cNvSpPr>
          <p:nvPr>
            <p:ph type="sldImg"/>
          </p:nvPr>
        </p:nvSpPr>
        <p:spPr>
          <a:ln cap="flat">
            <a:headEnd type="none" w="med" len="med"/>
            <a:tailEnd type="none" w="med" len="med"/>
          </a:ln>
        </p:spPr>
      </p:sp>
      <p:sp>
        <p:nvSpPr>
          <p:cNvPr id="184324" name="Rectangle 3">
            <a:extLst>
              <a:ext uri="{FF2B5EF4-FFF2-40B4-BE49-F238E27FC236}">
                <a16:creationId xmlns:a16="http://schemas.microsoft.com/office/drawing/2014/main" id="{A1D4F56A-9CAA-42F7-0B7F-2BFED53B2C8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a:extLst>
              <a:ext uri="{FF2B5EF4-FFF2-40B4-BE49-F238E27FC236}">
                <a16:creationId xmlns:a16="http://schemas.microsoft.com/office/drawing/2014/main" id="{68E93AFD-A1DF-1935-6145-A2FE6FFA3610}"/>
              </a:ext>
            </a:extLst>
          </p:cNvPr>
          <p:cNvSpPr>
            <a:spLocks noGrp="1" noRot="1" noChangeAspect="1" noChangeArrowheads="1" noTextEdit="1"/>
          </p:cNvSpPr>
          <p:nvPr>
            <p:ph type="sldImg"/>
          </p:nvPr>
        </p:nvSpPr>
        <p:spPr>
          <a:ln cap="flat">
            <a:headEnd type="none" w="med" len="med"/>
            <a:tailEnd type="none" w="med" len="med"/>
          </a:ln>
        </p:spPr>
      </p:sp>
      <p:sp>
        <p:nvSpPr>
          <p:cNvPr id="186371" name="Notes Placeholder 2">
            <a:extLst>
              <a:ext uri="{FF2B5EF4-FFF2-40B4-BE49-F238E27FC236}">
                <a16:creationId xmlns:a16="http://schemas.microsoft.com/office/drawing/2014/main" id="{6661A48A-8366-4FD5-7E96-3886E3CA770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Elections office – If each member of your team is responsible for a different element of the election it might be a good opportunity to highlight these, so that candidate’s and agents can call the officers direct.  </a:t>
            </a:r>
          </a:p>
          <a:p>
            <a:pPr defTabSz="914400"/>
            <a:endParaRPr lang="en-GB" altLang="en-US">
              <a:solidFill>
                <a:srgbClr val="000000"/>
              </a:solidFill>
              <a:latin typeface="Times" panose="02020603050405020304" pitchFamily="18" charset="0"/>
            </a:endParaRPr>
          </a:p>
        </p:txBody>
      </p:sp>
      <p:sp>
        <p:nvSpPr>
          <p:cNvPr id="186372" name="Slide Number Placeholder 3">
            <a:extLst>
              <a:ext uri="{FF2B5EF4-FFF2-40B4-BE49-F238E27FC236}">
                <a16:creationId xmlns:a16="http://schemas.microsoft.com/office/drawing/2014/main" id="{60CC1655-B026-FBCE-1E08-406036DF925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97F4BDAB-4040-4688-A4F4-64F9A8C8DFB5}" type="slidenum">
              <a:rPr lang="en-GB" altLang="en-US" smtClean="0">
                <a:solidFill>
                  <a:srgbClr val="000000"/>
                </a:solidFill>
                <a:latin typeface="Times" panose="02020603050405020304" pitchFamily="18" charset="0"/>
              </a:rPr>
              <a:pPr>
                <a:spcBef>
                  <a:spcPct val="0"/>
                </a:spcBef>
                <a:buSzTx/>
              </a:pPr>
              <a:t>49</a:t>
            </a:fld>
            <a:endParaRPr lang="en-GB" altLang="en-US">
              <a:solidFill>
                <a:srgbClr val="000000"/>
              </a:solidFill>
              <a:latin typeface="Times"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a:extLst>
              <a:ext uri="{FF2B5EF4-FFF2-40B4-BE49-F238E27FC236}">
                <a16:creationId xmlns:a16="http://schemas.microsoft.com/office/drawing/2014/main" id="{BC7BCAEB-9458-7B1F-F37B-C7F1107C6ACB}"/>
              </a:ext>
            </a:extLst>
          </p:cNvPr>
          <p:cNvSpPr>
            <a:spLocks noGrp="1" noRot="1" noChangeAspect="1" noChangeArrowheads="1" noTextEdit="1"/>
          </p:cNvSpPr>
          <p:nvPr>
            <p:ph type="sldImg"/>
          </p:nvPr>
        </p:nvSpPr>
        <p:spPr>
          <a:ln cap="flat">
            <a:headEnd type="none" w="med" len="med"/>
            <a:tailEnd type="none" w="med" len="med"/>
          </a:ln>
        </p:spPr>
      </p:sp>
      <p:sp>
        <p:nvSpPr>
          <p:cNvPr id="104451" name="Notes Placeholder 2">
            <a:extLst>
              <a:ext uri="{FF2B5EF4-FFF2-40B4-BE49-F238E27FC236}">
                <a16:creationId xmlns:a16="http://schemas.microsoft.com/office/drawing/2014/main" id="{231DB616-0FA9-0951-2E0E-7CBA0D41024D}"/>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Emergency proxies – available if elector falls ill, or where the elector’s occupation, service or employment means they cannot go to the polling station in person but </a:t>
            </a:r>
            <a:r>
              <a:rPr lang="en-GB" altLang="en-US" b="1">
                <a:solidFill>
                  <a:srgbClr val="000000"/>
                </a:solidFill>
                <a:latin typeface="Times" panose="02020603050405020304" pitchFamily="18" charset="0"/>
              </a:rPr>
              <a:t>only</a:t>
            </a:r>
            <a:r>
              <a:rPr lang="en-GB" altLang="en-US">
                <a:solidFill>
                  <a:srgbClr val="000000"/>
                </a:solidFill>
                <a:latin typeface="Times" panose="02020603050405020304" pitchFamily="18" charset="0"/>
              </a:rPr>
              <a:t> if after the deadline for applications E-6.  Applications must be made by 5pm on polling day.</a:t>
            </a:r>
          </a:p>
          <a:p>
            <a:pPr defTabSz="914400"/>
            <a:endParaRPr lang="en-GB" altLang="en-US">
              <a:solidFill>
                <a:srgbClr val="FF0000"/>
              </a:solidFill>
              <a:latin typeface="Times" panose="02020603050405020304" pitchFamily="18" charset="0"/>
            </a:endParaRPr>
          </a:p>
          <a:p>
            <a:pPr defTabSz="914400"/>
            <a:r>
              <a:rPr lang="en-GB" altLang="en-US">
                <a:solidFill>
                  <a:srgbClr val="FF0000"/>
                </a:solidFill>
                <a:latin typeface="Times" panose="02020603050405020304" pitchFamily="18" charset="0"/>
              </a:rPr>
              <a:t>Highlight: agent deadlines &amp; expenses returns</a:t>
            </a:r>
          </a:p>
          <a:p>
            <a:pPr defTabSz="914400"/>
            <a:endParaRPr lang="en-US" altLang="en-US">
              <a:solidFill>
                <a:srgbClr val="000000"/>
              </a:solidFill>
            </a:endParaRPr>
          </a:p>
        </p:txBody>
      </p:sp>
      <p:sp>
        <p:nvSpPr>
          <p:cNvPr id="104452" name="Slide Number Placeholder 3">
            <a:extLst>
              <a:ext uri="{FF2B5EF4-FFF2-40B4-BE49-F238E27FC236}">
                <a16:creationId xmlns:a16="http://schemas.microsoft.com/office/drawing/2014/main" id="{3E3D5132-A8AE-F217-3F39-93D8C205F2D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F4FBAA55-B236-474F-AE76-173C8022F911}" type="slidenum">
              <a:rPr lang="en-GB" altLang="en-US" smtClean="0">
                <a:solidFill>
                  <a:srgbClr val="000000"/>
                </a:solidFill>
                <a:latin typeface="Times" panose="02020603050405020304" pitchFamily="18" charset="0"/>
              </a:rPr>
              <a:pPr>
                <a:spcBef>
                  <a:spcPct val="0"/>
                </a:spcBef>
                <a:buSzTx/>
              </a:pPr>
              <a:t>5</a:t>
            </a:fld>
            <a:endParaRPr lang="en-GB" altLang="en-US">
              <a:solidFill>
                <a:srgbClr val="000000"/>
              </a:solidFill>
              <a:latin typeface="Times" panose="02020603050405020304" pitchFamily="18"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a:extLst>
              <a:ext uri="{FF2B5EF4-FFF2-40B4-BE49-F238E27FC236}">
                <a16:creationId xmlns:a16="http://schemas.microsoft.com/office/drawing/2014/main" id="{517DBDDA-A363-933A-7190-3E2A29702B98}"/>
              </a:ext>
            </a:extLst>
          </p:cNvPr>
          <p:cNvSpPr>
            <a:spLocks noGrp="1" noRot="1" noChangeAspect="1" noChangeArrowheads="1" noTextEdit="1"/>
          </p:cNvSpPr>
          <p:nvPr>
            <p:ph type="sldImg"/>
          </p:nvPr>
        </p:nvSpPr>
        <p:spPr>
          <a:ln cap="flat">
            <a:headEnd type="none" w="med" len="med"/>
            <a:tailEnd type="none" w="med" len="med"/>
          </a:ln>
        </p:spPr>
      </p:sp>
      <p:sp>
        <p:nvSpPr>
          <p:cNvPr id="188419" name="Notes Placeholder 2">
            <a:extLst>
              <a:ext uri="{FF2B5EF4-FFF2-40B4-BE49-F238E27FC236}">
                <a16:creationId xmlns:a16="http://schemas.microsoft.com/office/drawing/2014/main" id="{EB97942F-C1B7-C723-1874-DAE7D6B71C2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188420" name="Slide Number Placeholder 3">
            <a:extLst>
              <a:ext uri="{FF2B5EF4-FFF2-40B4-BE49-F238E27FC236}">
                <a16:creationId xmlns:a16="http://schemas.microsoft.com/office/drawing/2014/main" id="{4AB5EB9D-2EBE-AFB4-A980-6E021EB556C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E8B191F7-9DE6-4454-9EB5-F1D4F670AD46}" type="slidenum">
              <a:rPr lang="en-GB" altLang="en-US" smtClean="0">
                <a:solidFill>
                  <a:srgbClr val="000000"/>
                </a:solidFill>
                <a:latin typeface="Times" panose="02020603050405020304" pitchFamily="18" charset="0"/>
              </a:rPr>
              <a:pPr>
                <a:spcBef>
                  <a:spcPct val="0"/>
                </a:spcBef>
                <a:buSzTx/>
              </a:pPr>
              <a:t>50</a:t>
            </a:fld>
            <a:endParaRPr lang="en-GB" altLang="en-US">
              <a:solidFill>
                <a:srgbClr val="000000"/>
              </a:solidFill>
              <a:latin typeface="Times" panose="02020603050405020304" pitchFamily="18"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a:extLst>
              <a:ext uri="{FF2B5EF4-FFF2-40B4-BE49-F238E27FC236}">
                <a16:creationId xmlns:a16="http://schemas.microsoft.com/office/drawing/2014/main" id="{3EC5EF5A-6A2A-5BD5-458F-75E6B7A5FD58}"/>
              </a:ext>
            </a:extLst>
          </p:cNvPr>
          <p:cNvSpPr>
            <a:spLocks noGrp="1" noRot="1" noChangeAspect="1" noChangeArrowheads="1" noTextEdit="1"/>
          </p:cNvSpPr>
          <p:nvPr>
            <p:ph type="sldImg"/>
          </p:nvPr>
        </p:nvSpPr>
        <p:spPr>
          <a:ln cap="flat">
            <a:headEnd type="none" w="med" len="med"/>
            <a:tailEnd type="none" w="med" len="med"/>
          </a:ln>
        </p:spPr>
      </p:sp>
      <p:sp>
        <p:nvSpPr>
          <p:cNvPr id="190467" name="Notes Placeholder 2">
            <a:extLst>
              <a:ext uri="{FF2B5EF4-FFF2-40B4-BE49-F238E27FC236}">
                <a16:creationId xmlns:a16="http://schemas.microsoft.com/office/drawing/2014/main" id="{91FC3CC3-9B1A-5F4C-286D-FFDE02D53E2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190468" name="Slide Number Placeholder 3">
            <a:extLst>
              <a:ext uri="{FF2B5EF4-FFF2-40B4-BE49-F238E27FC236}">
                <a16:creationId xmlns:a16="http://schemas.microsoft.com/office/drawing/2014/main" id="{C4E86568-343C-DDA5-7C86-84DCA4A0943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98DCFB60-4983-4054-8CF9-4852E7F2AE99}" type="slidenum">
              <a:rPr lang="en-GB" altLang="en-US" smtClean="0">
                <a:solidFill>
                  <a:srgbClr val="000000"/>
                </a:solidFill>
                <a:latin typeface="Times" panose="02020603050405020304" pitchFamily="18" charset="0"/>
              </a:rPr>
              <a:pPr>
                <a:spcBef>
                  <a:spcPct val="0"/>
                </a:spcBef>
                <a:buSzTx/>
              </a:pPr>
              <a:t>51</a:t>
            </a:fld>
            <a:endParaRPr lang="en-GB" altLang="en-US">
              <a:solidFill>
                <a:srgbClr val="000000"/>
              </a:solidFill>
              <a:latin typeface="Times"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C9C93134-7AD4-3690-EA7A-5B247EF14E3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FC57E7CC-7B93-4334-BB47-7E9577DC242B}" type="slidenum">
              <a:rPr lang="en-GB" altLang="en-US" smtClean="0">
                <a:solidFill>
                  <a:srgbClr val="000000"/>
                </a:solidFill>
                <a:latin typeface="Times" panose="02020603050405020304" pitchFamily="18" charset="0"/>
              </a:rPr>
              <a:pPr>
                <a:spcBef>
                  <a:spcPct val="0"/>
                </a:spcBef>
                <a:buSzTx/>
              </a:pPr>
              <a:t>6</a:t>
            </a:fld>
            <a:endParaRPr lang="en-GB" altLang="en-US">
              <a:solidFill>
                <a:srgbClr val="000000"/>
              </a:solidFill>
              <a:latin typeface="Times" panose="02020603050405020304" pitchFamily="18" charset="0"/>
            </a:endParaRPr>
          </a:p>
        </p:txBody>
      </p:sp>
      <p:sp>
        <p:nvSpPr>
          <p:cNvPr id="106499" name="Rectangle 2">
            <a:extLst>
              <a:ext uri="{FF2B5EF4-FFF2-40B4-BE49-F238E27FC236}">
                <a16:creationId xmlns:a16="http://schemas.microsoft.com/office/drawing/2014/main" id="{B80A847D-D287-36D5-9B34-A31D3429C526}"/>
              </a:ext>
            </a:extLst>
          </p:cNvPr>
          <p:cNvSpPr>
            <a:spLocks noGrp="1" noRot="1" noChangeAspect="1" noChangeArrowheads="1" noTextEdit="1"/>
          </p:cNvSpPr>
          <p:nvPr>
            <p:ph type="sldImg"/>
          </p:nvPr>
        </p:nvSpPr>
        <p:spPr>
          <a:ln cap="flat">
            <a:headEnd type="none" w="med" len="med"/>
            <a:tailEnd type="none" w="med" len="med"/>
          </a:ln>
        </p:spPr>
      </p:sp>
      <p:sp>
        <p:nvSpPr>
          <p:cNvPr id="106500" name="Rectangle 3">
            <a:extLst>
              <a:ext uri="{FF2B5EF4-FFF2-40B4-BE49-F238E27FC236}">
                <a16:creationId xmlns:a16="http://schemas.microsoft.com/office/drawing/2014/main" id="{5BBCE5A4-F4AC-0FF8-71EF-25840CBE62D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Explain what ‘qualifying’ means: i.e. someone who has indefinite leave to enter or remain in the UK, or does not require such leave.</a:t>
            </a:r>
          </a:p>
          <a:p>
            <a:pPr defTabSz="914400"/>
            <a:endParaRPr lang="en-US" altLang="en-US">
              <a:solidFill>
                <a:srgbClr val="000000"/>
              </a:solidFill>
            </a:endParaRPr>
          </a:p>
          <a:p>
            <a:pPr defTabSz="914400"/>
            <a:r>
              <a:rPr lang="en-US" altLang="en-US">
                <a:solidFill>
                  <a:srgbClr val="000000"/>
                </a:solidFill>
              </a:rPr>
              <a:t>Highlight new requirement that a candidate must be a registered elector in Wales to qualify.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a:extLst>
              <a:ext uri="{FF2B5EF4-FFF2-40B4-BE49-F238E27FC236}">
                <a16:creationId xmlns:a16="http://schemas.microsoft.com/office/drawing/2014/main" id="{A0F83005-327E-99E0-0E74-20B02566A89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202962A7-F014-45A6-A74F-9C2F05132E00}" type="slidenum">
              <a:rPr lang="en-GB" altLang="en-US" smtClean="0">
                <a:solidFill>
                  <a:srgbClr val="000000"/>
                </a:solidFill>
                <a:latin typeface="Times" panose="02020603050405020304" pitchFamily="18" charset="0"/>
              </a:rPr>
              <a:pPr>
                <a:spcBef>
                  <a:spcPct val="0"/>
                </a:spcBef>
                <a:buSzTx/>
              </a:pPr>
              <a:t>7</a:t>
            </a:fld>
            <a:endParaRPr lang="en-GB" altLang="en-US">
              <a:solidFill>
                <a:srgbClr val="000000"/>
              </a:solidFill>
              <a:latin typeface="Times" panose="02020603050405020304" pitchFamily="18" charset="0"/>
            </a:endParaRPr>
          </a:p>
        </p:txBody>
      </p:sp>
      <p:sp>
        <p:nvSpPr>
          <p:cNvPr id="108547" name="Rectangle 2">
            <a:extLst>
              <a:ext uri="{FF2B5EF4-FFF2-40B4-BE49-F238E27FC236}">
                <a16:creationId xmlns:a16="http://schemas.microsoft.com/office/drawing/2014/main" id="{B57D77C5-9F8E-1C14-264A-DDBA45651233}"/>
              </a:ext>
            </a:extLst>
          </p:cNvPr>
          <p:cNvSpPr>
            <a:spLocks noGrp="1" noRot="1" noChangeAspect="1" noChangeArrowheads="1" noTextEdit="1"/>
          </p:cNvSpPr>
          <p:nvPr>
            <p:ph type="sldImg"/>
          </p:nvPr>
        </p:nvSpPr>
        <p:spPr>
          <a:ln cap="flat">
            <a:headEnd type="none" w="med" len="med"/>
            <a:tailEnd type="none" w="med" len="med"/>
          </a:ln>
        </p:spPr>
      </p:sp>
      <p:sp>
        <p:nvSpPr>
          <p:cNvPr id="108548" name="Rectangle 3">
            <a:extLst>
              <a:ext uri="{FF2B5EF4-FFF2-40B4-BE49-F238E27FC236}">
                <a16:creationId xmlns:a16="http://schemas.microsoft.com/office/drawing/2014/main" id="{42BB988C-3580-6A57-DDD6-FDB1978500CA}"/>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b="1">
                <a:solidFill>
                  <a:srgbClr val="000000"/>
                </a:solidFill>
                <a:latin typeface="Times" panose="02020603050405020304" pitchFamily="18" charset="0"/>
              </a:rPr>
              <a:t>Emphasise this list is NOT comprehensive. </a:t>
            </a:r>
            <a:r>
              <a:rPr lang="en-GB" altLang="en-US">
                <a:solidFill>
                  <a:srgbClr val="000000"/>
                </a:solidFill>
                <a:latin typeface="Times" panose="02020603050405020304" pitchFamily="18" charset="0"/>
              </a:rPr>
              <a:t>Candidates should read the Commission’s guidance – What do I need to know before I stand as a candidate - for further information on disqualifications.  </a:t>
            </a:r>
          </a:p>
          <a:p>
            <a:pPr defTabSz="914400"/>
            <a:endParaRPr lang="en-GB" altLang="en-US">
              <a:solidFill>
                <a:srgbClr val="000000"/>
              </a:solidFill>
              <a:latin typeface="Times" panose="02020603050405020304" pitchFamily="18" charset="0"/>
            </a:endParaRPr>
          </a:p>
          <a:p>
            <a:pPr defTabSz="914400"/>
            <a:r>
              <a:rPr lang="en-US" altLang="en-US">
                <a:solidFill>
                  <a:srgbClr val="000000"/>
                </a:solidFill>
              </a:rPr>
              <a:t>In all cases, 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p>
          <a:p>
            <a:pPr defTabSz="914400"/>
            <a:endParaRPr lang="en-US" altLang="en-US">
              <a:solidFill>
                <a:srgbClr val="000000"/>
              </a:solidFill>
            </a:endParaRPr>
          </a:p>
          <a:p>
            <a:pPr defTabSz="914400"/>
            <a:r>
              <a:rPr lang="en-US" altLang="en-US">
                <a:solidFill>
                  <a:srgbClr val="000000"/>
                </a:solidFill>
              </a:rPr>
              <a:t>The Returning Officer will not be able to confirm whether or not candidates are disqualified.</a:t>
            </a:r>
          </a:p>
          <a:p>
            <a:pPr defTabSz="914400"/>
            <a:endParaRPr lang="en-GB" altLang="en-US">
              <a:solidFill>
                <a:srgbClr val="000000"/>
              </a:solidFill>
              <a:latin typeface="Times"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a:extLst>
              <a:ext uri="{FF2B5EF4-FFF2-40B4-BE49-F238E27FC236}">
                <a16:creationId xmlns:a16="http://schemas.microsoft.com/office/drawing/2014/main" id="{17E2C1F0-566A-F639-F915-BA241BA30C75}"/>
              </a:ext>
            </a:extLst>
          </p:cNvPr>
          <p:cNvSpPr>
            <a:spLocks noGrp="1" noRot="1" noChangeAspect="1" noChangeArrowheads="1" noTextEdit="1"/>
          </p:cNvSpPr>
          <p:nvPr>
            <p:ph type="sldImg"/>
          </p:nvPr>
        </p:nvSpPr>
        <p:spPr>
          <a:ln cap="flat">
            <a:headEnd type="none" w="med" len="med"/>
            <a:tailEnd type="none" w="med" len="med"/>
          </a:ln>
        </p:spPr>
      </p:sp>
      <p:sp>
        <p:nvSpPr>
          <p:cNvPr id="110595" name="Notes Placeholder 2">
            <a:extLst>
              <a:ext uri="{FF2B5EF4-FFF2-40B4-BE49-F238E27FC236}">
                <a16:creationId xmlns:a16="http://schemas.microsoft.com/office/drawing/2014/main" id="{0DFBB2F1-89C1-D219-3D4C-166974E36FB5}"/>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r>
              <a:rPr lang="en-GB" altLang="en-US">
                <a:solidFill>
                  <a:srgbClr val="000000"/>
                </a:solidFill>
                <a:latin typeface="Times" panose="02020603050405020304" pitchFamily="18" charset="0"/>
              </a:rPr>
              <a:t>If you wish to provide more information for those who are employed as a member of the staff of the Senedd, you could explain that: </a:t>
            </a:r>
          </a:p>
          <a:p>
            <a:pPr defTabSz="914400"/>
            <a:r>
              <a:rPr lang="en-GB" altLang="en-US">
                <a:solidFill>
                  <a:srgbClr val="000000"/>
                </a:solidFill>
                <a:latin typeface="Times" panose="02020603050405020304" pitchFamily="18" charset="0"/>
              </a:rPr>
              <a:t>Candidates who are directly employed by Members of the Senedd and not by the Senedd Commission are not disqualified from standing for election. However, employment relationships can be complex and anyone who is unsure about whether they are disqualified should speak to the Senedd’s HR department to confirm their employment arrangements and/or seek their own legal advice.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Point out that bankruptcy in itself is not a disqualification, but that a person will be disqualified if any of the circumstances explained on the slide apply to them.</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110596" name="Slide Number Placeholder 3">
            <a:extLst>
              <a:ext uri="{FF2B5EF4-FFF2-40B4-BE49-F238E27FC236}">
                <a16:creationId xmlns:a16="http://schemas.microsoft.com/office/drawing/2014/main" id="{CF02B999-9675-77AA-8232-34B08469311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B52AE7E9-4134-4512-A401-66EDAAB60E76}" type="slidenum">
              <a:rPr lang="en-GB" altLang="en-US" smtClean="0">
                <a:solidFill>
                  <a:srgbClr val="000000"/>
                </a:solidFill>
                <a:latin typeface="Times" panose="02020603050405020304" pitchFamily="18" charset="0"/>
              </a:rPr>
              <a:pPr>
                <a:spcBef>
                  <a:spcPct val="0"/>
                </a:spcBef>
                <a:buSzTx/>
              </a:pPr>
              <a:t>8</a:t>
            </a:fld>
            <a:endParaRPr lang="en-GB" altLang="en-US">
              <a:solidFill>
                <a:srgbClr val="000000"/>
              </a:solidFill>
              <a:latin typeface="Times"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a:extLst>
              <a:ext uri="{FF2B5EF4-FFF2-40B4-BE49-F238E27FC236}">
                <a16:creationId xmlns:a16="http://schemas.microsoft.com/office/drawing/2014/main" id="{515FCE94-957D-4FC1-B5FB-6342C1A4CADB}"/>
              </a:ext>
            </a:extLst>
          </p:cNvPr>
          <p:cNvSpPr>
            <a:spLocks noGrp="1" noRot="1" noChangeAspect="1" noChangeArrowheads="1" noTextEdit="1"/>
          </p:cNvSpPr>
          <p:nvPr>
            <p:ph type="sldImg"/>
          </p:nvPr>
        </p:nvSpPr>
        <p:spPr>
          <a:ln cap="flat">
            <a:headEnd type="none" w="med" len="med"/>
            <a:tailEnd type="none" w="med" len="med"/>
          </a:ln>
        </p:spPr>
      </p:sp>
      <p:sp>
        <p:nvSpPr>
          <p:cNvPr id="114691" name="Notes Placeholder 2">
            <a:extLst>
              <a:ext uri="{FF2B5EF4-FFF2-40B4-BE49-F238E27FC236}">
                <a16:creationId xmlns:a16="http://schemas.microsoft.com/office/drawing/2014/main" id="{7C53A87C-D9E3-F278-3DF9-2FC0686CAD9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Highlight deadline for delivery is 4pm. The deadline cannot be moved.</a:t>
            </a:r>
          </a:p>
          <a:p>
            <a:pPr defTabSz="914400"/>
            <a:endParaRPr lang="en-GB" altLang="en-US">
              <a:solidFill>
                <a:srgbClr val="000000"/>
              </a:solidFill>
              <a:latin typeface="Times" panose="02020603050405020304" pitchFamily="18" charset="0"/>
            </a:endParaRPr>
          </a:p>
        </p:txBody>
      </p:sp>
      <p:sp>
        <p:nvSpPr>
          <p:cNvPr id="114692" name="Slide Number Placeholder 3">
            <a:extLst>
              <a:ext uri="{FF2B5EF4-FFF2-40B4-BE49-F238E27FC236}">
                <a16:creationId xmlns:a16="http://schemas.microsoft.com/office/drawing/2014/main" id="{EE858157-EB26-9362-B08C-84DB0907914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a:spcBef>
                <a:spcPct val="0"/>
              </a:spcBef>
              <a:buSzTx/>
            </a:pPr>
            <a:fld id="{B96DF811-36F1-4041-8A89-0B5BA9396054}" type="slidenum">
              <a:rPr lang="en-GB" altLang="en-US" smtClean="0">
                <a:solidFill>
                  <a:srgbClr val="000000"/>
                </a:solidFill>
                <a:latin typeface="Times" panose="02020603050405020304" pitchFamily="18" charset="0"/>
              </a:rPr>
              <a:pPr>
                <a:spcBef>
                  <a:spcPct val="0"/>
                </a:spcBef>
                <a:buSzTx/>
              </a:pPr>
              <a:t>9</a:t>
            </a:fld>
            <a:endParaRPr lang="en-GB" altLang="en-US">
              <a:solidFill>
                <a:srgbClr val="000000"/>
              </a:solidFill>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5.xml"/><Relationship Id="rId1" Type="http://schemas.openxmlformats.org/officeDocument/2006/relationships/themeOverride" Target="../theme/themeOverride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6.xml"/><Relationship Id="rId1" Type="http://schemas.openxmlformats.org/officeDocument/2006/relationships/themeOverride" Target="../theme/themeOverride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00DF335F-61FB-555F-75B8-C96458AAFD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altLang="en-US" noProof="0"/>
              <a:t>Click to edit Master </a:t>
            </a:r>
            <a:br>
              <a:rPr lang="en-GB" altLang="en-US" noProof="0"/>
            </a:br>
            <a:r>
              <a:rPr lang="en-GB" altLang="en-US"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altLang="en-US" noProof="0"/>
              <a:t>Click to edit Master subtitle style</a:t>
            </a:r>
          </a:p>
        </p:txBody>
      </p:sp>
      <p:sp>
        <p:nvSpPr>
          <p:cNvPr id="3" name="Slide Number Placeholder 6">
            <a:extLst>
              <a:ext uri="{FF2B5EF4-FFF2-40B4-BE49-F238E27FC236}">
                <a16:creationId xmlns:a16="http://schemas.microsoft.com/office/drawing/2014/main" id="{6CE301A3-644E-2AB2-971D-0C410757517C}"/>
              </a:ext>
            </a:extLst>
          </p:cNvPr>
          <p:cNvSpPr>
            <a:spLocks noGrp="1" noChangeArrowheads="1"/>
          </p:cNvSpPr>
          <p:nvPr>
            <p:ph type="sldNum" sz="quarter" idx="10"/>
          </p:nvPr>
        </p:nvSpPr>
        <p:spPr>
          <a:ln cap="flat" algn="ctr">
            <a:round/>
            <a:headEnd type="none" w="med" len="med"/>
            <a:tailEnd type="none" w="med" len="med"/>
          </a:ln>
        </p:spPr>
        <p:txBody>
          <a:bodyPr/>
          <a:lstStyle>
            <a:lvl1pPr>
              <a:defRPr>
                <a:solidFill>
                  <a:srgbClr val="CCCCCC"/>
                </a:solidFill>
              </a:defRPr>
            </a:lvl1pPr>
          </a:lstStyle>
          <a:p>
            <a:pPr>
              <a:defRPr/>
            </a:pPr>
            <a:fld id="{2B88D0AB-9240-4A78-8414-14EC5E0F413C}"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A92E43E2-2464-18C3-3D25-068EF2327B9C}"/>
              </a:ext>
            </a:extLst>
          </p:cNvPr>
          <p:cNvSpPr>
            <a:spLocks noGrp="1" noChangeArrowheads="1"/>
          </p:cNvSpPr>
          <p:nvPr>
            <p:ph type="dt" sz="half" idx="11"/>
          </p:nvPr>
        </p:nvSpPr>
        <p:spPr>
          <a:ln cap="flat" algn="ctr">
            <a:round/>
            <a:headEnd type="none" w="med" len="med"/>
            <a:tailEnd type="none" w="med" len="med"/>
          </a:ln>
        </p:spPr>
        <p:txBody>
          <a:bodyPr/>
          <a:lstStyle>
            <a:lvl1pPr>
              <a:defRPr/>
            </a:lvl1pPr>
          </a:lstStyle>
          <a:p>
            <a:pPr>
              <a:defRPr/>
            </a:pPr>
            <a:endParaRPr lang="en-GB"/>
          </a:p>
        </p:txBody>
      </p:sp>
      <p:sp>
        <p:nvSpPr>
          <p:cNvPr id="5" name="Footer Placeholder 5">
            <a:extLst>
              <a:ext uri="{FF2B5EF4-FFF2-40B4-BE49-F238E27FC236}">
                <a16:creationId xmlns:a16="http://schemas.microsoft.com/office/drawing/2014/main" id="{0136C7E3-424F-7042-D06E-711FF2E80289}"/>
              </a:ext>
            </a:extLst>
          </p:cNvPr>
          <p:cNvSpPr>
            <a:spLocks noGrp="1" noChangeArrowheads="1"/>
          </p:cNvSpPr>
          <p:nvPr>
            <p:ph type="ftr" sz="quarter" idx="12"/>
          </p:nvPr>
        </p:nvSpPr>
        <p:spPr>
          <a:ln cap="flat" algn="ctr">
            <a:round/>
            <a:headEnd type="none" w="med" len="med"/>
            <a:tailEnd type="none" w="med" len="med"/>
          </a:ln>
        </p:spPr>
        <p:txBody>
          <a:bodyPr/>
          <a:lstStyle>
            <a:lvl1pPr>
              <a:defRPr/>
            </a:lvl1pPr>
          </a:lstStyle>
          <a:p>
            <a:pPr>
              <a:defRPr/>
            </a:pPr>
            <a:endParaRPr lang="en-GB"/>
          </a:p>
        </p:txBody>
      </p:sp>
    </p:spTree>
    <p:extLst>
      <p:ext uri="{BB962C8B-B14F-4D97-AF65-F5344CB8AC3E}">
        <p14:creationId xmlns:p14="http://schemas.microsoft.com/office/powerpoint/2010/main" val="4229105271"/>
      </p:ext>
    </p:extLst>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AE1CAA28-7F99-65B9-AD57-4F2CF4913882}"/>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BCBB1567-7201-50BD-0D8D-F3C5FD3331DD}"/>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F55F1FE9-539B-1C4F-7C65-B6032BC8CB0D}"/>
              </a:ext>
            </a:extLst>
          </p:cNvPr>
          <p:cNvSpPr>
            <a:spLocks noGrp="1" noChangeArrowheads="1"/>
          </p:cNvSpPr>
          <p:nvPr>
            <p:ph type="sldNum" sz="quarter" idx="12"/>
          </p:nvPr>
        </p:nvSpPr>
        <p:spPr/>
        <p:txBody>
          <a:bodyPr/>
          <a:lstStyle>
            <a:lvl1pPr>
              <a:defRPr/>
            </a:lvl1pPr>
          </a:lstStyle>
          <a:p>
            <a:pPr>
              <a:defRPr/>
            </a:pPr>
            <a:fld id="{3D912BBA-874D-44F1-8961-3814C5209E16}" type="slidenum">
              <a:rPr lang="en-GB" altLang="en-US"/>
              <a:pPr>
                <a:defRPr/>
              </a:pPr>
              <a:t>‹#›</a:t>
            </a:fld>
            <a:endParaRPr lang="en-GB" altLang="en-US"/>
          </a:p>
        </p:txBody>
      </p:sp>
    </p:spTree>
    <p:extLst>
      <p:ext uri="{BB962C8B-B14F-4D97-AF65-F5344CB8AC3E}">
        <p14:creationId xmlns:p14="http://schemas.microsoft.com/office/powerpoint/2010/main" val="56815940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B969E6F6-7B0C-06B0-D203-5016E15DDE76}"/>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871EF681-A366-26FE-C3FA-CC85FABF5578}"/>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E8BC95FF-54B6-C998-0C00-9521A63CD757}"/>
              </a:ext>
            </a:extLst>
          </p:cNvPr>
          <p:cNvSpPr>
            <a:spLocks noGrp="1" noChangeArrowheads="1"/>
          </p:cNvSpPr>
          <p:nvPr>
            <p:ph type="sldNum" sz="quarter" idx="12"/>
          </p:nvPr>
        </p:nvSpPr>
        <p:spPr/>
        <p:txBody>
          <a:bodyPr/>
          <a:lstStyle>
            <a:lvl1pPr>
              <a:defRPr/>
            </a:lvl1pPr>
          </a:lstStyle>
          <a:p>
            <a:pPr>
              <a:defRPr/>
            </a:pPr>
            <a:fld id="{36F7397D-D886-41D9-BF50-6B7BB8E030E9}" type="slidenum">
              <a:rPr lang="en-GB" altLang="en-US"/>
              <a:pPr>
                <a:defRPr/>
              </a:pPr>
              <a:t>‹#›</a:t>
            </a:fld>
            <a:endParaRPr lang="en-GB" altLang="en-US"/>
          </a:p>
        </p:txBody>
      </p:sp>
    </p:spTree>
    <p:extLst>
      <p:ext uri="{BB962C8B-B14F-4D97-AF65-F5344CB8AC3E}">
        <p14:creationId xmlns:p14="http://schemas.microsoft.com/office/powerpoint/2010/main" val="351191187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Date Placeholder 1">
            <a:extLst>
              <a:ext uri="{FF2B5EF4-FFF2-40B4-BE49-F238E27FC236}">
                <a16:creationId xmlns:a16="http://schemas.microsoft.com/office/drawing/2014/main" id="{392D097F-4D59-29E7-19B9-A660F0CE2938}"/>
              </a:ext>
            </a:extLst>
          </p:cNvPr>
          <p:cNvSpPr>
            <a:spLocks noGrp="1" noChangeArrowheads="1"/>
          </p:cNvSpPr>
          <p:nvPr>
            <p:ph type="dt" sz="half" idx="10"/>
          </p:nvPr>
        </p:nvSpPr>
        <p:spPr/>
        <p:txBody>
          <a:bodyPr/>
          <a:lstStyle>
            <a:lvl1pPr>
              <a:defRPr/>
            </a:lvl1pPr>
          </a:lstStyle>
          <a:p>
            <a:pPr>
              <a:defRPr/>
            </a:pPr>
            <a:endParaRPr lang="en-GB"/>
          </a:p>
        </p:txBody>
      </p:sp>
      <p:sp>
        <p:nvSpPr>
          <p:cNvPr id="6" name="Footer Placeholder 2">
            <a:extLst>
              <a:ext uri="{FF2B5EF4-FFF2-40B4-BE49-F238E27FC236}">
                <a16:creationId xmlns:a16="http://schemas.microsoft.com/office/drawing/2014/main" id="{A19978EF-3E0D-562B-D637-6898CA5C8DEE}"/>
              </a:ext>
            </a:extLst>
          </p:cNvPr>
          <p:cNvSpPr>
            <a:spLocks noGrp="1" noChangeArrowheads="1"/>
          </p:cNvSpPr>
          <p:nvPr>
            <p:ph type="ftr" sz="quarter" idx="11"/>
          </p:nvPr>
        </p:nvSpPr>
        <p:spPr/>
        <p:txBody>
          <a:bodyPr/>
          <a:lstStyle>
            <a:lvl1pPr>
              <a:defRPr/>
            </a:lvl1pPr>
          </a:lstStyle>
          <a:p>
            <a:pPr>
              <a:defRPr/>
            </a:pPr>
            <a:endParaRPr lang="en-GB"/>
          </a:p>
        </p:txBody>
      </p:sp>
      <p:sp>
        <p:nvSpPr>
          <p:cNvPr id="7" name="Slide Number Placeholder 3">
            <a:extLst>
              <a:ext uri="{FF2B5EF4-FFF2-40B4-BE49-F238E27FC236}">
                <a16:creationId xmlns:a16="http://schemas.microsoft.com/office/drawing/2014/main" id="{851C9D52-3981-2680-C908-0E1EBD3D04A9}"/>
              </a:ext>
            </a:extLst>
          </p:cNvPr>
          <p:cNvSpPr>
            <a:spLocks noGrp="1" noChangeArrowheads="1"/>
          </p:cNvSpPr>
          <p:nvPr>
            <p:ph type="sldNum" sz="quarter" idx="12"/>
          </p:nvPr>
        </p:nvSpPr>
        <p:spPr/>
        <p:txBody>
          <a:bodyPr/>
          <a:lstStyle>
            <a:lvl1pPr>
              <a:defRPr/>
            </a:lvl1pPr>
          </a:lstStyle>
          <a:p>
            <a:pPr>
              <a:defRPr/>
            </a:pPr>
            <a:fld id="{E163EDD6-6014-439A-8CF8-0570D2D48236}" type="slidenum">
              <a:rPr lang="en-GB" altLang="en-US"/>
              <a:pPr>
                <a:defRPr/>
              </a:pPr>
              <a:t>‹#›</a:t>
            </a:fld>
            <a:endParaRPr lang="en-GB" altLang="en-US"/>
          </a:p>
        </p:txBody>
      </p:sp>
    </p:spTree>
    <p:extLst>
      <p:ext uri="{BB962C8B-B14F-4D97-AF65-F5344CB8AC3E}">
        <p14:creationId xmlns:p14="http://schemas.microsoft.com/office/powerpoint/2010/main" val="372662125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a:lstStyle/>
          <a:p>
            <a:pPr lvl="0"/>
            <a:endParaRPr lang="en-GB" altLang="en-US" noProof="0"/>
          </a:p>
        </p:txBody>
      </p:sp>
      <p:sp>
        <p:nvSpPr>
          <p:cNvPr id="4" name="Rectangle 4">
            <a:extLst>
              <a:ext uri="{FF2B5EF4-FFF2-40B4-BE49-F238E27FC236}">
                <a16:creationId xmlns:a16="http://schemas.microsoft.com/office/drawing/2014/main" id="{F720690E-1653-AADA-6221-E98B9D574BA3}"/>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450E0270-6E14-D3F0-F8F0-44743694FB76}"/>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35DC0D7B-A209-1711-ED41-F578EE1D657A}"/>
              </a:ext>
            </a:extLst>
          </p:cNvPr>
          <p:cNvSpPr>
            <a:spLocks noGrp="1" noChangeArrowheads="1"/>
          </p:cNvSpPr>
          <p:nvPr>
            <p:ph type="sldNum" sz="quarter" idx="12"/>
          </p:nvPr>
        </p:nvSpPr>
        <p:spPr/>
        <p:txBody>
          <a:bodyPr/>
          <a:lstStyle>
            <a:lvl1pPr>
              <a:defRPr/>
            </a:lvl1pPr>
          </a:lstStyle>
          <a:p>
            <a:pPr>
              <a:defRPr/>
            </a:pPr>
            <a:fld id="{07A88B0D-A1BB-4393-975E-BDB2A6283895}" type="slidenum">
              <a:rPr lang="en-GB" altLang="en-US"/>
              <a:pPr>
                <a:defRPr/>
              </a:pPr>
              <a:t>‹#›</a:t>
            </a:fld>
            <a:endParaRPr lang="en-GB" altLang="en-US"/>
          </a:p>
        </p:txBody>
      </p:sp>
    </p:spTree>
    <p:extLst>
      <p:ext uri="{BB962C8B-B14F-4D97-AF65-F5344CB8AC3E}">
        <p14:creationId xmlns:p14="http://schemas.microsoft.com/office/powerpoint/2010/main" val="162847033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a:lstStyle/>
          <a:p>
            <a:pPr lvl="0"/>
            <a:endParaRPr lang="en-GB" altLang="en-US" noProof="0"/>
          </a:p>
        </p:txBody>
      </p:sp>
      <p:sp>
        <p:nvSpPr>
          <p:cNvPr id="4" name="Rectangle 4">
            <a:extLst>
              <a:ext uri="{FF2B5EF4-FFF2-40B4-BE49-F238E27FC236}">
                <a16:creationId xmlns:a16="http://schemas.microsoft.com/office/drawing/2014/main" id="{17E97933-B69D-0F13-9C37-A956A20047FA}"/>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3BA91C5B-2F09-4C1E-A02B-A625FD05DE0C}"/>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7D346306-AF7A-CD04-3898-D44EA030820E}"/>
              </a:ext>
            </a:extLst>
          </p:cNvPr>
          <p:cNvSpPr>
            <a:spLocks noGrp="1" noChangeArrowheads="1"/>
          </p:cNvSpPr>
          <p:nvPr>
            <p:ph type="sldNum" sz="quarter" idx="12"/>
          </p:nvPr>
        </p:nvSpPr>
        <p:spPr/>
        <p:txBody>
          <a:bodyPr/>
          <a:lstStyle>
            <a:lvl1pPr>
              <a:defRPr/>
            </a:lvl1pPr>
          </a:lstStyle>
          <a:p>
            <a:pPr>
              <a:defRPr/>
            </a:pPr>
            <a:fld id="{AD676DDD-3D54-4EB9-9854-EB3EB87A216E}" type="slidenum">
              <a:rPr lang="en-GB" altLang="en-US"/>
              <a:pPr>
                <a:defRPr/>
              </a:pPr>
              <a:t>‹#›</a:t>
            </a:fld>
            <a:endParaRPr lang="en-GB" altLang="en-US"/>
          </a:p>
        </p:txBody>
      </p:sp>
    </p:spTree>
    <p:extLst>
      <p:ext uri="{BB962C8B-B14F-4D97-AF65-F5344CB8AC3E}">
        <p14:creationId xmlns:p14="http://schemas.microsoft.com/office/powerpoint/2010/main" val="3462053442"/>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C394AD80-74A4-3739-1F91-A345C6D237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altLang="en-US" noProof="0"/>
              <a:t>Click to edit Master </a:t>
            </a:r>
            <a:br>
              <a:rPr lang="en-GB" altLang="en-US" noProof="0"/>
            </a:br>
            <a:r>
              <a:rPr lang="en-GB" altLang="en-US"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altLang="en-US" noProof="0"/>
              <a:t>Click to edit Master subtitle style</a:t>
            </a:r>
          </a:p>
        </p:txBody>
      </p:sp>
      <p:sp>
        <p:nvSpPr>
          <p:cNvPr id="3" name="Slide Number Placeholder 6">
            <a:extLst>
              <a:ext uri="{FF2B5EF4-FFF2-40B4-BE49-F238E27FC236}">
                <a16:creationId xmlns:a16="http://schemas.microsoft.com/office/drawing/2014/main" id="{FE11EF5B-A999-F01F-8E23-C5C3E959FE97}"/>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solidFill>
                  <a:srgbClr val="FFFFFF"/>
                </a:solidFill>
              </a:defRPr>
            </a:lvl1pPr>
          </a:lstStyle>
          <a:p>
            <a:pPr>
              <a:defRPr/>
            </a:pPr>
            <a:fld id="{45D06227-EE57-456B-896C-4041A3FEE958}"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B3EB0128-9781-DD37-E3C5-19ADFC2F7609}"/>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
        <p:nvSpPr>
          <p:cNvPr id="5" name="Footer Placeholder 5">
            <a:extLst>
              <a:ext uri="{FF2B5EF4-FFF2-40B4-BE49-F238E27FC236}">
                <a16:creationId xmlns:a16="http://schemas.microsoft.com/office/drawing/2014/main" id="{B0E3254D-0056-E7C9-EE2E-F1B189040D2C}"/>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Tree>
    <p:extLst>
      <p:ext uri="{BB962C8B-B14F-4D97-AF65-F5344CB8AC3E}">
        <p14:creationId xmlns:p14="http://schemas.microsoft.com/office/powerpoint/2010/main" val="2891162533"/>
      </p:ext>
    </p:extLst>
  </p:cSld>
  <p:clrMapOvr>
    <a:overrideClrMapping bg1="dk2" tx1="lt1" bg2="dk1" tx2="lt2" accent1="accent1" accent2="accent2" accent3="accent3" accent4="accent4" accent5="accent5" accent6="accent6" hlink="hlink" folHlink="folHlink"/>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5363A5F3-6DAC-1968-911D-2BF64B10E23C}"/>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F25F277F-F072-4FA0-99A5-F2EFAE627E1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9F6FAD8F-2200-914D-C650-B88D7123A728}"/>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05913CA7-14C1-5D3E-1220-379457125903}"/>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752771896"/>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6">
            <a:extLst>
              <a:ext uri="{FF2B5EF4-FFF2-40B4-BE49-F238E27FC236}">
                <a16:creationId xmlns:a16="http://schemas.microsoft.com/office/drawing/2014/main" id="{76DABC25-A0AB-9AA6-C5D6-735EDC946EE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5C4EE5D3-FF41-4FEB-A995-A3F597FF106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26F20616-BBEA-6A60-124E-A044D0D77031}"/>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DF3A3551-6F74-604F-E3D0-51DFA4882E72}"/>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5464635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1DF27CD6-B090-5D36-23B6-C85E022F6F0C}"/>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D0864781-187B-4FA6-AFEA-DA1F8AF34FCF}"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FD978B0F-C62B-69D2-7181-E7F757353766}"/>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07FE94FA-545A-4660-CEC6-FD0A6051E207}"/>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68905236"/>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Slide Number Placeholder 6">
            <a:extLst>
              <a:ext uri="{FF2B5EF4-FFF2-40B4-BE49-F238E27FC236}">
                <a16:creationId xmlns:a16="http://schemas.microsoft.com/office/drawing/2014/main" id="{D1FC0A23-AD43-B6F0-3BEB-7D9266361F02}"/>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0DD2BB8D-E5F1-4DE3-9FB2-CF970BB73C3F}" type="slidenum">
              <a:rPr lang="en-GB" altLang="en-US"/>
              <a:pPr>
                <a:defRPr/>
              </a:pPr>
              <a:t>‹#›</a:t>
            </a:fld>
            <a:endParaRPr lang="en-GB" altLang="en-US"/>
          </a:p>
        </p:txBody>
      </p:sp>
      <p:sp>
        <p:nvSpPr>
          <p:cNvPr id="8" name="Rectangle 4">
            <a:extLst>
              <a:ext uri="{FF2B5EF4-FFF2-40B4-BE49-F238E27FC236}">
                <a16:creationId xmlns:a16="http://schemas.microsoft.com/office/drawing/2014/main" id="{6123665B-9AEB-934F-0AA6-9F15DEC0D73F}"/>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9" name="Rectangle 5">
            <a:extLst>
              <a:ext uri="{FF2B5EF4-FFF2-40B4-BE49-F238E27FC236}">
                <a16:creationId xmlns:a16="http://schemas.microsoft.com/office/drawing/2014/main" id="{F97870D0-5829-22A9-0BC3-FA82C9EAA3D9}"/>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98953792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0103C931-903A-17BC-1307-3C3E231FDD2F}"/>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DB6EAF07-2D50-E811-35E4-11837D980E05}"/>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1917F48B-4BB4-9116-07C3-9E65008C4174}"/>
              </a:ext>
            </a:extLst>
          </p:cNvPr>
          <p:cNvSpPr>
            <a:spLocks noGrp="1" noChangeArrowheads="1"/>
          </p:cNvSpPr>
          <p:nvPr>
            <p:ph type="sldNum" sz="quarter" idx="12"/>
          </p:nvPr>
        </p:nvSpPr>
        <p:spPr/>
        <p:txBody>
          <a:bodyPr/>
          <a:lstStyle>
            <a:lvl1pPr>
              <a:defRPr/>
            </a:lvl1pPr>
          </a:lstStyle>
          <a:p>
            <a:pPr>
              <a:defRPr/>
            </a:pPr>
            <a:fld id="{F6284E61-E264-401C-A583-0AC7930DDCE1}" type="slidenum">
              <a:rPr lang="en-GB" altLang="en-US"/>
              <a:pPr>
                <a:defRPr/>
              </a:pPr>
              <a:t>‹#›</a:t>
            </a:fld>
            <a:endParaRPr lang="en-GB" altLang="en-US"/>
          </a:p>
        </p:txBody>
      </p:sp>
    </p:spTree>
    <p:extLst>
      <p:ext uri="{BB962C8B-B14F-4D97-AF65-F5344CB8AC3E}">
        <p14:creationId xmlns:p14="http://schemas.microsoft.com/office/powerpoint/2010/main" val="2495798326"/>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6">
            <a:extLst>
              <a:ext uri="{FF2B5EF4-FFF2-40B4-BE49-F238E27FC236}">
                <a16:creationId xmlns:a16="http://schemas.microsoft.com/office/drawing/2014/main" id="{F77F7287-1781-DCFA-92F3-8CCA62BD7DBA}"/>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2F24E1A0-36B7-4FE6-835D-797E9C06B410}" type="slidenum">
              <a:rPr lang="en-GB" altLang="en-US"/>
              <a:pPr>
                <a:defRPr/>
              </a:pPr>
              <a:t>‹#›</a:t>
            </a:fld>
            <a:endParaRPr lang="en-GB" altLang="en-US"/>
          </a:p>
        </p:txBody>
      </p:sp>
      <p:sp>
        <p:nvSpPr>
          <p:cNvPr id="4" name="Rectangle 4">
            <a:extLst>
              <a:ext uri="{FF2B5EF4-FFF2-40B4-BE49-F238E27FC236}">
                <a16:creationId xmlns:a16="http://schemas.microsoft.com/office/drawing/2014/main" id="{9E8CCA66-B718-9D49-8476-12B0C902B64B}"/>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5" name="Rectangle 5">
            <a:extLst>
              <a:ext uri="{FF2B5EF4-FFF2-40B4-BE49-F238E27FC236}">
                <a16:creationId xmlns:a16="http://schemas.microsoft.com/office/drawing/2014/main" id="{A36FE943-9643-F563-B97C-F1E1322434F9}"/>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282229960"/>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6642A9A1-B7C8-0C61-7C7F-BE1180A90574}"/>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42DF7A8B-C659-4C05-AF44-6F9DE8E092C2}" type="slidenum">
              <a:rPr lang="en-GB" altLang="en-US"/>
              <a:pPr>
                <a:defRPr/>
              </a:pPr>
              <a:t>‹#›</a:t>
            </a:fld>
            <a:endParaRPr lang="en-GB" altLang="en-US"/>
          </a:p>
        </p:txBody>
      </p:sp>
      <p:sp>
        <p:nvSpPr>
          <p:cNvPr id="3" name="Rectangle 4">
            <a:extLst>
              <a:ext uri="{FF2B5EF4-FFF2-40B4-BE49-F238E27FC236}">
                <a16:creationId xmlns:a16="http://schemas.microsoft.com/office/drawing/2014/main" id="{6A03D91C-B5DC-C6A3-450F-F5672D1BCB8B}"/>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4" name="Rectangle 5">
            <a:extLst>
              <a:ext uri="{FF2B5EF4-FFF2-40B4-BE49-F238E27FC236}">
                <a16:creationId xmlns:a16="http://schemas.microsoft.com/office/drawing/2014/main" id="{4C89AB7E-8429-15C7-01DF-EC3E14AF6BB3}"/>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69032049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D2CBD651-0DDF-FD64-7D90-384CD5C5CD2A}"/>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5B210958-8448-42AA-8798-A282F6BF64C6}"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3D96F1DD-C00F-F297-6E7F-06242932E9F3}"/>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1CB2B764-9118-3261-E981-8B755FFEB351}"/>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63139322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279DC638-80DF-D593-68AA-16F5FF8116C8}"/>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8E778F26-4F4C-4EBC-8AD8-349293AE0E71}"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C0AA3A5E-DB77-3362-604B-D8362119E3F5}"/>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ADF3DF9F-CA65-D4FA-0809-16C81B4CAD94}"/>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008165079"/>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2559EBC5-77BC-4466-A4C5-1FC4FB5B0335}"/>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4EC72D0E-13E5-4EC1-91B0-A43115E6F4F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E76AAC6-F04E-73D7-8C4F-1CCA9ADA668A}"/>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B3645512-C296-D334-5B77-4A166CF92066}"/>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286001603"/>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6D6ECF03-8109-0179-BFB7-02770774A0E3}"/>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75470B2F-751A-4B0E-B910-2C6F8A584330}"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11927A80-CB7B-072D-ABD0-18F562780234}"/>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311D0192-44F8-9058-7DE2-9DCB3C3FDC85}"/>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344113259"/>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D5027AC7-6052-A7EF-1631-890C88D59589}"/>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ADCFE4BD-9D78-47FD-80A3-617DB1934E73}"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4316C2CF-68F2-0E69-DC1F-7949C82393E0}"/>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B3F64B81-9AD2-1E97-C4B5-27CA959D3AAB}"/>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577683251"/>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77E14F87-2484-41C5-012E-C93977B65C95}"/>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73225854-F17D-4E6D-9D23-6B793AB54BFF}"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F93D3CAF-D8CF-CBE0-5E92-74F2ED5EC5D6}"/>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C6D7ECD7-9974-25FA-64DA-6F3D11EF90EE}"/>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900522346"/>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8D316988-CBBD-D728-31BB-B8EBB2A21B93}"/>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B33401B6-8FB5-4697-BD96-7E91F58DDE7C}"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99338CD-3B5C-E2C6-DC2A-E56BB7E78AE7}"/>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6B63ED29-9EB9-2907-4304-49BD2FE4C4FC}"/>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601567385"/>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373E1560-56DF-69C4-4A15-330768D638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altLang="en-US" noProof="0"/>
              <a:t>Click to edit Master </a:t>
            </a:r>
            <a:br>
              <a:rPr lang="en-GB" altLang="en-US" noProof="0"/>
            </a:br>
            <a:r>
              <a:rPr lang="en-GB" altLang="en-US"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altLang="en-US" noProof="0"/>
              <a:t>Click to edit Master subtitle style</a:t>
            </a:r>
          </a:p>
        </p:txBody>
      </p:sp>
      <p:sp>
        <p:nvSpPr>
          <p:cNvPr id="3" name="Slide Number Placeholder 6">
            <a:extLst>
              <a:ext uri="{FF2B5EF4-FFF2-40B4-BE49-F238E27FC236}">
                <a16:creationId xmlns:a16="http://schemas.microsoft.com/office/drawing/2014/main" id="{53841DF3-A79C-BE17-3AC3-188F5CD32FE2}"/>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solidFill>
                  <a:srgbClr val="FFFFFF"/>
                </a:solidFill>
              </a:defRPr>
            </a:lvl1pPr>
          </a:lstStyle>
          <a:p>
            <a:pPr>
              <a:defRPr/>
            </a:pPr>
            <a:fld id="{4659FD1F-69C8-4A48-8419-2D6EB22346C1}"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E5A028B7-4FB5-A7B9-68B2-5CD4E22BC48F}"/>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
        <p:nvSpPr>
          <p:cNvPr id="5" name="Footer Placeholder 5">
            <a:extLst>
              <a:ext uri="{FF2B5EF4-FFF2-40B4-BE49-F238E27FC236}">
                <a16:creationId xmlns:a16="http://schemas.microsoft.com/office/drawing/2014/main" id="{CE37535C-D3CE-CF75-2AD3-9302CC425951}"/>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Tree>
    <p:extLst>
      <p:ext uri="{BB962C8B-B14F-4D97-AF65-F5344CB8AC3E}">
        <p14:creationId xmlns:p14="http://schemas.microsoft.com/office/powerpoint/2010/main" val="1377432023"/>
      </p:ext>
    </p:extLst>
  </p:cSld>
  <p:clrMapOvr>
    <a:overrideClrMapping bg1="dk2" tx1="lt1" bg2="dk1" tx2="lt2" accent1="accent1" accent2="accent2" accent3="accent3" accent4="accent4" accent5="accent5" accent6="accent6" hlink="hlink" folHlink="folHlink"/>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4">
            <a:extLst>
              <a:ext uri="{FF2B5EF4-FFF2-40B4-BE49-F238E27FC236}">
                <a16:creationId xmlns:a16="http://schemas.microsoft.com/office/drawing/2014/main" id="{7EAB5991-5ABC-DE70-DB09-87940CEEBC9E}"/>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8F2BC58-B8B4-1F48-91F0-F17590913FA5}"/>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697CA8CA-1780-8504-9772-3231A167A92E}"/>
              </a:ext>
            </a:extLst>
          </p:cNvPr>
          <p:cNvSpPr>
            <a:spLocks noGrp="1" noChangeArrowheads="1"/>
          </p:cNvSpPr>
          <p:nvPr>
            <p:ph type="sldNum" sz="quarter" idx="12"/>
          </p:nvPr>
        </p:nvSpPr>
        <p:spPr/>
        <p:txBody>
          <a:bodyPr/>
          <a:lstStyle>
            <a:lvl1pPr>
              <a:defRPr/>
            </a:lvl1pPr>
          </a:lstStyle>
          <a:p>
            <a:pPr>
              <a:defRPr/>
            </a:pPr>
            <a:fld id="{20F65DF8-DD74-4255-81F8-546381237BD8}" type="slidenum">
              <a:rPr lang="en-GB" altLang="en-US"/>
              <a:pPr>
                <a:defRPr/>
              </a:pPr>
              <a:t>‹#›</a:t>
            </a:fld>
            <a:endParaRPr lang="en-GB" altLang="en-US"/>
          </a:p>
        </p:txBody>
      </p:sp>
    </p:spTree>
    <p:extLst>
      <p:ext uri="{BB962C8B-B14F-4D97-AF65-F5344CB8AC3E}">
        <p14:creationId xmlns:p14="http://schemas.microsoft.com/office/powerpoint/2010/main" val="3408693622"/>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B12C0A4E-D05D-F0C1-385A-400BD2DBCE19}"/>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3907C12E-E973-4CB7-9B79-97E1B1E6363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BC3EFC57-2CB0-CB0D-5E96-2094D50B27B3}"/>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F77F9586-308D-730D-2E49-35DE10E3A11B}"/>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75312479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6">
            <a:extLst>
              <a:ext uri="{FF2B5EF4-FFF2-40B4-BE49-F238E27FC236}">
                <a16:creationId xmlns:a16="http://schemas.microsoft.com/office/drawing/2014/main" id="{5C7F3818-564E-B7D8-9C03-657764A4BC80}"/>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BF7B6BC0-0BF8-466B-8C34-565FE51D5314}"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BD88015F-6C6A-F965-8F50-B09B9E7C77D2}"/>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58315AA3-84D3-CCD8-1DCF-9129A4A39A95}"/>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087012934"/>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66368988-13AD-64DB-C44D-9DB6E9029013}"/>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F03C33CF-6B99-41F9-9943-FBEEC32436A4}"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B91E56FB-8C15-A937-759A-B58417FC0695}"/>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974338BB-0881-DB7E-D8F4-33C5F4427B91}"/>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566669651"/>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Slide Number Placeholder 6">
            <a:extLst>
              <a:ext uri="{FF2B5EF4-FFF2-40B4-BE49-F238E27FC236}">
                <a16:creationId xmlns:a16="http://schemas.microsoft.com/office/drawing/2014/main" id="{D618BAD6-AE12-6658-4AE8-C6F3E354A8B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141E2C04-FB49-4436-A01C-598CBEEDC921}" type="slidenum">
              <a:rPr lang="en-GB" altLang="en-US"/>
              <a:pPr>
                <a:defRPr/>
              </a:pPr>
              <a:t>‹#›</a:t>
            </a:fld>
            <a:endParaRPr lang="en-GB" altLang="en-US"/>
          </a:p>
        </p:txBody>
      </p:sp>
      <p:sp>
        <p:nvSpPr>
          <p:cNvPr id="8" name="Rectangle 4">
            <a:extLst>
              <a:ext uri="{FF2B5EF4-FFF2-40B4-BE49-F238E27FC236}">
                <a16:creationId xmlns:a16="http://schemas.microsoft.com/office/drawing/2014/main" id="{C9E1A35F-40B6-EB86-CC90-140162B2D28B}"/>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9" name="Rectangle 5">
            <a:extLst>
              <a:ext uri="{FF2B5EF4-FFF2-40B4-BE49-F238E27FC236}">
                <a16:creationId xmlns:a16="http://schemas.microsoft.com/office/drawing/2014/main" id="{B4E186CD-C37A-7144-C0D5-D8D2749EF2FB}"/>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183037007"/>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6">
            <a:extLst>
              <a:ext uri="{FF2B5EF4-FFF2-40B4-BE49-F238E27FC236}">
                <a16:creationId xmlns:a16="http://schemas.microsoft.com/office/drawing/2014/main" id="{9EF5C03C-A835-CEAA-7788-47C755C2C843}"/>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A4050535-5EC7-48AD-B31E-B6BEC9AF48E8}" type="slidenum">
              <a:rPr lang="en-GB" altLang="en-US"/>
              <a:pPr>
                <a:defRPr/>
              </a:pPr>
              <a:t>‹#›</a:t>
            </a:fld>
            <a:endParaRPr lang="en-GB" altLang="en-US"/>
          </a:p>
        </p:txBody>
      </p:sp>
      <p:sp>
        <p:nvSpPr>
          <p:cNvPr id="4" name="Rectangle 4">
            <a:extLst>
              <a:ext uri="{FF2B5EF4-FFF2-40B4-BE49-F238E27FC236}">
                <a16:creationId xmlns:a16="http://schemas.microsoft.com/office/drawing/2014/main" id="{18F76BEE-AADC-29B5-11AB-C62280F2E9B9}"/>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5" name="Rectangle 5">
            <a:extLst>
              <a:ext uri="{FF2B5EF4-FFF2-40B4-BE49-F238E27FC236}">
                <a16:creationId xmlns:a16="http://schemas.microsoft.com/office/drawing/2014/main" id="{FFE0BCA2-1140-905C-42AA-9AD4C27CF03A}"/>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671192788"/>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542630EB-0387-6DDC-83C2-73D5EF6D5EA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3A1FA2C0-FFDC-47BB-AC4A-EDF68B19B13F}" type="slidenum">
              <a:rPr lang="en-GB" altLang="en-US"/>
              <a:pPr>
                <a:defRPr/>
              </a:pPr>
              <a:t>‹#›</a:t>
            </a:fld>
            <a:endParaRPr lang="en-GB" altLang="en-US"/>
          </a:p>
        </p:txBody>
      </p:sp>
      <p:sp>
        <p:nvSpPr>
          <p:cNvPr id="3" name="Rectangle 4">
            <a:extLst>
              <a:ext uri="{FF2B5EF4-FFF2-40B4-BE49-F238E27FC236}">
                <a16:creationId xmlns:a16="http://schemas.microsoft.com/office/drawing/2014/main" id="{CEED4029-7303-A82A-44F9-E514D249D92E}"/>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4" name="Rectangle 5">
            <a:extLst>
              <a:ext uri="{FF2B5EF4-FFF2-40B4-BE49-F238E27FC236}">
                <a16:creationId xmlns:a16="http://schemas.microsoft.com/office/drawing/2014/main" id="{127D8204-9A8F-6FC2-3CB7-E2F9D33FB857}"/>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56845618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D8D2499A-049D-EB75-3509-E7E6D280C31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96D33973-9437-433C-9A0D-211B42867DCF}"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DB3BB6C7-6FD5-2EE7-3D6F-F00260B61955}"/>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63C906EE-8E84-3B1E-F99D-E0170FD67150}"/>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4144959"/>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8E341EF9-6C7C-F239-1121-B8D916469809}"/>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936E3472-DEA2-4946-A835-A884056FD5EB}"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87F4F5B4-4DDA-0CDE-87FE-2B96FFE90C55}"/>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30E2A086-C384-8079-6D5D-93161C271966}"/>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877959754"/>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77789FF4-AC7E-A2F4-0A06-090494948092}"/>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D73FD6E7-64E5-437F-B237-F1181AB7726A}"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11C81988-CC76-A47F-D868-BCAF0949BEFF}"/>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4C6DCE5B-1618-E7C8-EB9F-C2F41D6D6B82}"/>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364163646"/>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2658C8F0-E64B-82A4-AA28-C0AACE6BADF0}"/>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1CC6670C-A653-479D-BF29-11CA09DB60EC}"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DC4B06D0-8941-D3AF-CA0E-C8E19A9165D6}"/>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EB8231AE-4D7B-84D5-45BA-A3DD3EF8B566}"/>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90099749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Date Placeholder 1">
            <a:extLst>
              <a:ext uri="{FF2B5EF4-FFF2-40B4-BE49-F238E27FC236}">
                <a16:creationId xmlns:a16="http://schemas.microsoft.com/office/drawing/2014/main" id="{CE192253-A11F-94C4-F93E-FB071BCB6FFB}"/>
              </a:ext>
            </a:extLst>
          </p:cNvPr>
          <p:cNvSpPr>
            <a:spLocks noGrp="1" noChangeArrowheads="1"/>
          </p:cNvSpPr>
          <p:nvPr>
            <p:ph type="dt" sz="half" idx="10"/>
          </p:nvPr>
        </p:nvSpPr>
        <p:spPr/>
        <p:txBody>
          <a:bodyPr/>
          <a:lstStyle>
            <a:lvl1pPr>
              <a:defRPr/>
            </a:lvl1pPr>
          </a:lstStyle>
          <a:p>
            <a:pPr>
              <a:defRPr/>
            </a:pPr>
            <a:endParaRPr lang="en-GB"/>
          </a:p>
        </p:txBody>
      </p:sp>
      <p:sp>
        <p:nvSpPr>
          <p:cNvPr id="6" name="Footer Placeholder 2">
            <a:extLst>
              <a:ext uri="{FF2B5EF4-FFF2-40B4-BE49-F238E27FC236}">
                <a16:creationId xmlns:a16="http://schemas.microsoft.com/office/drawing/2014/main" id="{76B8C64C-B098-49E1-554E-2402DB017FC7}"/>
              </a:ext>
            </a:extLst>
          </p:cNvPr>
          <p:cNvSpPr>
            <a:spLocks noGrp="1" noChangeArrowheads="1"/>
          </p:cNvSpPr>
          <p:nvPr>
            <p:ph type="ftr" sz="quarter" idx="11"/>
          </p:nvPr>
        </p:nvSpPr>
        <p:spPr/>
        <p:txBody>
          <a:bodyPr/>
          <a:lstStyle>
            <a:lvl1pPr>
              <a:defRPr/>
            </a:lvl1pPr>
          </a:lstStyle>
          <a:p>
            <a:pPr>
              <a:defRPr/>
            </a:pPr>
            <a:endParaRPr lang="en-GB"/>
          </a:p>
        </p:txBody>
      </p:sp>
      <p:sp>
        <p:nvSpPr>
          <p:cNvPr id="7" name="Slide Number Placeholder 3">
            <a:extLst>
              <a:ext uri="{FF2B5EF4-FFF2-40B4-BE49-F238E27FC236}">
                <a16:creationId xmlns:a16="http://schemas.microsoft.com/office/drawing/2014/main" id="{B81C1FBA-BE22-6BED-4E8E-31037763616E}"/>
              </a:ext>
            </a:extLst>
          </p:cNvPr>
          <p:cNvSpPr>
            <a:spLocks noGrp="1" noChangeArrowheads="1"/>
          </p:cNvSpPr>
          <p:nvPr>
            <p:ph type="sldNum" sz="quarter" idx="12"/>
          </p:nvPr>
        </p:nvSpPr>
        <p:spPr/>
        <p:txBody>
          <a:bodyPr/>
          <a:lstStyle>
            <a:lvl1pPr>
              <a:defRPr/>
            </a:lvl1pPr>
          </a:lstStyle>
          <a:p>
            <a:pPr>
              <a:defRPr/>
            </a:pPr>
            <a:fld id="{59FB2090-A0F2-4833-814B-4A96FA5A2E9F}" type="slidenum">
              <a:rPr lang="en-GB" altLang="en-US"/>
              <a:pPr>
                <a:defRPr/>
              </a:pPr>
              <a:t>‹#›</a:t>
            </a:fld>
            <a:endParaRPr lang="en-GB" altLang="en-US"/>
          </a:p>
        </p:txBody>
      </p:sp>
    </p:spTree>
    <p:extLst>
      <p:ext uri="{BB962C8B-B14F-4D97-AF65-F5344CB8AC3E}">
        <p14:creationId xmlns:p14="http://schemas.microsoft.com/office/powerpoint/2010/main" val="3929924608"/>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94BB56F9-D24E-5D16-BB6A-0F462C2FCAA0}"/>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FB218804-11A0-4E03-B578-B985CA018769}"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98950E64-517A-2EA1-1696-8A41ECEB0C3A}"/>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5A31739B-A54A-3822-97DE-9D065061A87C}"/>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4221343154"/>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5A509BFB-2E5E-A649-7FBE-1DF27C3A8AD1}"/>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8A69FEFC-A459-4E5C-9EA8-6FFB9DEA8074}"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BF36309A-3A18-E443-27B8-9D414E05DDDE}"/>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901AF080-6A0F-D087-C5FA-5B8E848B0342}"/>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72669064"/>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4F631D41-DCE1-EC88-213F-7777D62CEAB9}"/>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AA37A892-C102-41C2-A855-DC3511A6F4C5}"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75E310B-4707-1E2C-118E-B11C235C8FCB}"/>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A747A6AE-0681-5E25-BF4C-4BB794D4AC8D}"/>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19498301"/>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8BED8141-ED54-1E45-56FC-FCFBC7B15D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altLang="en-US" noProof="0"/>
              <a:t>Click to edit Master </a:t>
            </a:r>
            <a:br>
              <a:rPr lang="en-GB" altLang="en-US" noProof="0"/>
            </a:br>
            <a:r>
              <a:rPr lang="en-GB" altLang="en-US"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altLang="en-US" noProof="0"/>
              <a:t>Click to edit Master subtitle style</a:t>
            </a:r>
          </a:p>
        </p:txBody>
      </p:sp>
      <p:sp>
        <p:nvSpPr>
          <p:cNvPr id="3" name="Slide Number Placeholder 6">
            <a:extLst>
              <a:ext uri="{FF2B5EF4-FFF2-40B4-BE49-F238E27FC236}">
                <a16:creationId xmlns:a16="http://schemas.microsoft.com/office/drawing/2014/main" id="{A9A8BBDF-3730-A9EE-6FE6-D31BA47CE2E7}"/>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solidFill>
                  <a:srgbClr val="FFFFFF"/>
                </a:solidFill>
              </a:defRPr>
            </a:lvl1pPr>
          </a:lstStyle>
          <a:p>
            <a:pPr>
              <a:defRPr/>
            </a:pPr>
            <a:fld id="{90C7BB7C-EB8E-43BA-8880-16AF96F245E7}"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DC876BE8-B367-1EFD-0E4C-32601D02D17A}"/>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
        <p:nvSpPr>
          <p:cNvPr id="5" name="Footer Placeholder 5">
            <a:extLst>
              <a:ext uri="{FF2B5EF4-FFF2-40B4-BE49-F238E27FC236}">
                <a16:creationId xmlns:a16="http://schemas.microsoft.com/office/drawing/2014/main" id="{E8077FBD-DAA7-45B1-F559-E9A12D4F2115}"/>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Tree>
    <p:extLst>
      <p:ext uri="{BB962C8B-B14F-4D97-AF65-F5344CB8AC3E}">
        <p14:creationId xmlns:p14="http://schemas.microsoft.com/office/powerpoint/2010/main" val="2894100714"/>
      </p:ext>
    </p:extLst>
  </p:cSld>
  <p:clrMapOvr>
    <a:overrideClrMapping bg1="dk2" tx1="lt1" bg2="dk1" tx2="lt2" accent1="accent1" accent2="accent2" accent3="accent3" accent4="accent4" accent5="accent5" accent6="accent6" hlink="hlink" folHlink="folHlink"/>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54768ACF-015E-214A-2A63-A5E17D9157CA}"/>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44B4F4DE-6416-482B-871C-A1C6CCEFAA81}"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EFD051BE-3B13-8C9D-0348-68A111EC4407}"/>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817ED119-DA17-25E3-CF7B-E26D0A895B66}"/>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318044501"/>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6">
            <a:extLst>
              <a:ext uri="{FF2B5EF4-FFF2-40B4-BE49-F238E27FC236}">
                <a16:creationId xmlns:a16="http://schemas.microsoft.com/office/drawing/2014/main" id="{67ABF492-4552-86B0-F465-5D31C559A04A}"/>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93D969AF-86EF-49F9-8A9E-E616441C0446}"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CBFDDF30-E813-522D-B7A7-6AE9F666E84A}"/>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C2DA76BF-B893-8136-F717-4193F87E4642}"/>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938165553"/>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4B293AD5-BA99-333F-E64B-D7300C5E9508}"/>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B64F8E78-D12A-4B35-97C6-DD333E355946}"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547D8A6F-4862-BF26-1EA7-58B3CD951810}"/>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64B33F52-A6C7-994C-443F-1153DE315614}"/>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430357486"/>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Slide Number Placeholder 6">
            <a:extLst>
              <a:ext uri="{FF2B5EF4-FFF2-40B4-BE49-F238E27FC236}">
                <a16:creationId xmlns:a16="http://schemas.microsoft.com/office/drawing/2014/main" id="{B957ECF3-06F8-7318-9A87-DB215B16F84F}"/>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E91AC3D2-C73A-42B7-BBF2-67CA86FD5537}" type="slidenum">
              <a:rPr lang="en-GB" altLang="en-US"/>
              <a:pPr>
                <a:defRPr/>
              </a:pPr>
              <a:t>‹#›</a:t>
            </a:fld>
            <a:endParaRPr lang="en-GB" altLang="en-US"/>
          </a:p>
        </p:txBody>
      </p:sp>
      <p:sp>
        <p:nvSpPr>
          <p:cNvPr id="8" name="Rectangle 4">
            <a:extLst>
              <a:ext uri="{FF2B5EF4-FFF2-40B4-BE49-F238E27FC236}">
                <a16:creationId xmlns:a16="http://schemas.microsoft.com/office/drawing/2014/main" id="{DD576ED6-9D20-6B6B-64F4-94067E9A3B01}"/>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9" name="Rectangle 5">
            <a:extLst>
              <a:ext uri="{FF2B5EF4-FFF2-40B4-BE49-F238E27FC236}">
                <a16:creationId xmlns:a16="http://schemas.microsoft.com/office/drawing/2014/main" id="{2BB927D2-2983-AFCA-C55A-BB2F6000AF08}"/>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495995363"/>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6">
            <a:extLst>
              <a:ext uri="{FF2B5EF4-FFF2-40B4-BE49-F238E27FC236}">
                <a16:creationId xmlns:a16="http://schemas.microsoft.com/office/drawing/2014/main" id="{303CA5DA-391B-C492-A439-48F2E57124D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7869B0AC-A7EA-46A1-A21E-A8DBC08381B9}" type="slidenum">
              <a:rPr lang="en-GB" altLang="en-US"/>
              <a:pPr>
                <a:defRPr/>
              </a:pPr>
              <a:t>‹#›</a:t>
            </a:fld>
            <a:endParaRPr lang="en-GB" altLang="en-US"/>
          </a:p>
        </p:txBody>
      </p:sp>
      <p:sp>
        <p:nvSpPr>
          <p:cNvPr id="4" name="Rectangle 4">
            <a:extLst>
              <a:ext uri="{FF2B5EF4-FFF2-40B4-BE49-F238E27FC236}">
                <a16:creationId xmlns:a16="http://schemas.microsoft.com/office/drawing/2014/main" id="{9040F9FE-2E19-2F28-2CF9-89DFBFA13E15}"/>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5" name="Rectangle 5">
            <a:extLst>
              <a:ext uri="{FF2B5EF4-FFF2-40B4-BE49-F238E27FC236}">
                <a16:creationId xmlns:a16="http://schemas.microsoft.com/office/drawing/2014/main" id="{72D814F1-3AF6-69B0-EF9D-5F6E87852193}"/>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47049919"/>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2D5A00D8-8920-CA4B-4C1E-5010465366E0}"/>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C6CFE608-FE1E-447F-BA32-CF54501AEDF1}" type="slidenum">
              <a:rPr lang="en-GB" altLang="en-US"/>
              <a:pPr>
                <a:defRPr/>
              </a:pPr>
              <a:t>‹#›</a:t>
            </a:fld>
            <a:endParaRPr lang="en-GB" altLang="en-US"/>
          </a:p>
        </p:txBody>
      </p:sp>
      <p:sp>
        <p:nvSpPr>
          <p:cNvPr id="3" name="Rectangle 4">
            <a:extLst>
              <a:ext uri="{FF2B5EF4-FFF2-40B4-BE49-F238E27FC236}">
                <a16:creationId xmlns:a16="http://schemas.microsoft.com/office/drawing/2014/main" id="{239C8C34-B429-6A4F-5FE1-AADBF6C95C9D}"/>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4" name="Rectangle 5">
            <a:extLst>
              <a:ext uri="{FF2B5EF4-FFF2-40B4-BE49-F238E27FC236}">
                <a16:creationId xmlns:a16="http://schemas.microsoft.com/office/drawing/2014/main" id="{590C2076-60FF-C5B4-3F9E-18AE132E347F}"/>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52730687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Rectangle 4">
            <a:extLst>
              <a:ext uri="{FF2B5EF4-FFF2-40B4-BE49-F238E27FC236}">
                <a16:creationId xmlns:a16="http://schemas.microsoft.com/office/drawing/2014/main" id="{587B9AD1-63FF-B710-F643-30C731A508F9}"/>
              </a:ext>
            </a:extLst>
          </p:cNvPr>
          <p:cNvSpPr>
            <a:spLocks noGrp="1" noChangeArrowheads="1"/>
          </p:cNvSpPr>
          <p:nvPr>
            <p:ph type="dt" sz="half" idx="10"/>
          </p:nvPr>
        </p:nvSpPr>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6699BF55-7275-CE44-8668-41F0F74F5E2F}"/>
              </a:ext>
            </a:extLst>
          </p:cNvPr>
          <p:cNvSpPr>
            <a:spLocks noGrp="1" noChangeArrowheads="1"/>
          </p:cNvSpPr>
          <p:nvPr>
            <p:ph type="ftr" sz="quarter" idx="11"/>
          </p:nvPr>
        </p:nvSpPr>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1DABED82-3728-AC37-4430-0253273BAAB9}"/>
              </a:ext>
            </a:extLst>
          </p:cNvPr>
          <p:cNvSpPr>
            <a:spLocks noGrp="1" noChangeArrowheads="1"/>
          </p:cNvSpPr>
          <p:nvPr>
            <p:ph type="sldNum" sz="quarter" idx="12"/>
          </p:nvPr>
        </p:nvSpPr>
        <p:spPr/>
        <p:txBody>
          <a:bodyPr/>
          <a:lstStyle>
            <a:lvl1pPr>
              <a:defRPr/>
            </a:lvl1pPr>
          </a:lstStyle>
          <a:p>
            <a:pPr>
              <a:defRPr/>
            </a:pPr>
            <a:fld id="{751A5E24-1172-4B7D-BA0B-13835772BCD8}" type="slidenum">
              <a:rPr lang="en-GB" altLang="en-US"/>
              <a:pPr>
                <a:defRPr/>
              </a:pPr>
              <a:t>‹#›</a:t>
            </a:fld>
            <a:endParaRPr lang="en-GB" altLang="en-US"/>
          </a:p>
        </p:txBody>
      </p:sp>
    </p:spTree>
    <p:extLst>
      <p:ext uri="{BB962C8B-B14F-4D97-AF65-F5344CB8AC3E}">
        <p14:creationId xmlns:p14="http://schemas.microsoft.com/office/powerpoint/2010/main" val="2985434357"/>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D150552D-314F-E8CF-2DC7-41D24C6A7680}"/>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EF4FD5CF-0206-4436-844A-41C624B56420}"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D46AEE87-2D52-B494-256D-DD7A2448EC4F}"/>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CF13F046-1C21-AA6D-31BC-4E1AE6788A9E}"/>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57051097"/>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11651535-8D7C-4377-951C-3643265DFB0C}"/>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34C21E9A-8BC4-426C-B6F5-6E1871FD8188}"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3E005915-53B8-02CB-0421-00BA4B2E6872}"/>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59CA5BAF-FE2F-E61A-60C7-8809EFE60664}"/>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160956128"/>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000353F8-63D2-0531-8A9D-F357644D92C8}"/>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2E6380F3-B126-4659-890B-055623BC3C5D}"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E11E18A0-E5B5-920C-44C8-44866C20319E}"/>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FBB434DF-6729-67D1-49C6-76A4CED8E2FF}"/>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296842435"/>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3002EAE8-7174-6CDA-5520-8E72AC6AEC4C}"/>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B01FF4FD-2870-43CB-8221-7552B0325BA3}"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4E77E32C-55A0-BDE4-1CA2-24B124D796FC}"/>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B257097B-9E0E-4673-F527-688701BB9947}"/>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080224724"/>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F8CF197D-6F73-43F0-F0A8-8D75EC94CB0E}"/>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726D5F9B-9E61-4FEA-BE7A-742BD66952F4}"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DA9479AC-41B1-41E2-CCD0-2655F154825E}"/>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9C99C4B0-52FB-E6EE-3CAB-DC7E41F03969}"/>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38190673"/>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7C8B0544-0435-C93F-2EF2-4060A7BA1BC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79C4D557-3B06-4E1B-9EB5-2AA76B9DA2F5}"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B8B9BD37-EB7E-8D83-E66D-664E4086EC5A}"/>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1C348F31-4C12-D9B7-A0B9-5BBB850BE501}"/>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47221651"/>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929E48FC-E3F9-6832-2069-A43854C4D6F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C69799BB-1660-4AC2-961F-2383729EE07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413B389-B197-9E6C-11DE-CB0D31F536BE}"/>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CB4A9433-BA07-770E-C732-D5EBA4DBAB50}"/>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776879626"/>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015C7B10-5BB9-3C44-DF8A-582082B08F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altLang="en-US" noProof="0"/>
              <a:t>Click to edit Master </a:t>
            </a:r>
            <a:br>
              <a:rPr lang="en-GB" altLang="en-US" noProof="0"/>
            </a:br>
            <a:r>
              <a:rPr lang="en-GB" altLang="en-US"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altLang="en-US" noProof="0"/>
              <a:t>Click to edit Master subtitle style</a:t>
            </a:r>
          </a:p>
        </p:txBody>
      </p:sp>
      <p:sp>
        <p:nvSpPr>
          <p:cNvPr id="3" name="Slide Number Placeholder 6">
            <a:extLst>
              <a:ext uri="{FF2B5EF4-FFF2-40B4-BE49-F238E27FC236}">
                <a16:creationId xmlns:a16="http://schemas.microsoft.com/office/drawing/2014/main" id="{BA3DBB0F-ADF9-1995-E897-99E8BBE26BA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solidFill>
                  <a:srgbClr val="FFFFFF"/>
                </a:solidFill>
              </a:defRPr>
            </a:lvl1pPr>
          </a:lstStyle>
          <a:p>
            <a:pPr>
              <a:defRPr/>
            </a:pPr>
            <a:fld id="{6C963825-DB83-4E8A-AFB1-5F41625189E2}"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6BC14B9A-0E9B-1872-355F-F047B8D86C67}"/>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
        <p:nvSpPr>
          <p:cNvPr id="5" name="Footer Placeholder 5">
            <a:extLst>
              <a:ext uri="{FF2B5EF4-FFF2-40B4-BE49-F238E27FC236}">
                <a16:creationId xmlns:a16="http://schemas.microsoft.com/office/drawing/2014/main" id="{975E5D49-97C3-E4ED-9ABC-EAF249E1E94E}"/>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Tree>
    <p:extLst>
      <p:ext uri="{BB962C8B-B14F-4D97-AF65-F5344CB8AC3E}">
        <p14:creationId xmlns:p14="http://schemas.microsoft.com/office/powerpoint/2010/main" val="259743872"/>
      </p:ext>
    </p:extLst>
  </p:cSld>
  <p:clrMapOvr>
    <a:overrideClrMapping bg1="dk2" tx1="lt1" bg2="dk1" tx2="lt2" accent1="accent1" accent2="accent2" accent3="accent3" accent4="accent4" accent5="accent5" accent6="accent6" hlink="hlink" folHlink="folHlink"/>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C26F829C-B438-DCB6-5808-731660755A2B}"/>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D7B11035-E9E5-4009-B131-B1775DA4E923}"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749AF58E-4858-B0B5-0853-7CF050F64EA5}"/>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AF27DDF7-7F8F-EAC4-ADCF-1732B9E2AE19}"/>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635571648"/>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6">
            <a:extLst>
              <a:ext uri="{FF2B5EF4-FFF2-40B4-BE49-F238E27FC236}">
                <a16:creationId xmlns:a16="http://schemas.microsoft.com/office/drawing/2014/main" id="{44D74C32-218C-A51E-CE34-EB38AAD142D3}"/>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A7503FAD-51B7-490D-AA61-898516F77F9F}"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92CD33ED-59CC-9E05-8246-DBB563B7BEFD}"/>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6AC3E55D-8A50-002A-3439-52F1EB942BC5}"/>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51530176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4">
            <a:extLst>
              <a:ext uri="{FF2B5EF4-FFF2-40B4-BE49-F238E27FC236}">
                <a16:creationId xmlns:a16="http://schemas.microsoft.com/office/drawing/2014/main" id="{CF19ECFD-0F44-CD4B-1E05-AB4F3A901432}"/>
              </a:ext>
            </a:extLst>
          </p:cNvPr>
          <p:cNvSpPr>
            <a:spLocks noGrp="1" noChangeArrowheads="1"/>
          </p:cNvSpPr>
          <p:nvPr>
            <p:ph type="dt" sz="half" idx="10"/>
          </p:nvPr>
        </p:nvSpPr>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8B48CC70-DE11-F0E2-8F8A-65340EC8DB74}"/>
              </a:ext>
            </a:extLst>
          </p:cNvPr>
          <p:cNvSpPr>
            <a:spLocks noGrp="1" noChangeArrowheads="1"/>
          </p:cNvSpPr>
          <p:nvPr>
            <p:ph type="ftr" sz="quarter" idx="11"/>
          </p:nvPr>
        </p:nvSpPr>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E51D41F9-CA24-E5D0-58AF-ECEA51F316B9}"/>
              </a:ext>
            </a:extLst>
          </p:cNvPr>
          <p:cNvSpPr>
            <a:spLocks noGrp="1" noChangeArrowheads="1"/>
          </p:cNvSpPr>
          <p:nvPr>
            <p:ph type="sldNum" sz="quarter" idx="12"/>
          </p:nvPr>
        </p:nvSpPr>
        <p:spPr/>
        <p:txBody>
          <a:bodyPr/>
          <a:lstStyle>
            <a:lvl1pPr>
              <a:defRPr/>
            </a:lvl1pPr>
          </a:lstStyle>
          <a:p>
            <a:pPr>
              <a:defRPr/>
            </a:pPr>
            <a:fld id="{5B932DE4-D6D8-42BD-A719-2FD885A0BBD6}" type="slidenum">
              <a:rPr lang="en-GB" altLang="en-US"/>
              <a:pPr>
                <a:defRPr/>
              </a:pPr>
              <a:t>‹#›</a:t>
            </a:fld>
            <a:endParaRPr lang="en-GB" altLang="en-US"/>
          </a:p>
        </p:txBody>
      </p:sp>
    </p:spTree>
    <p:extLst>
      <p:ext uri="{BB962C8B-B14F-4D97-AF65-F5344CB8AC3E}">
        <p14:creationId xmlns:p14="http://schemas.microsoft.com/office/powerpoint/2010/main" val="2560198586"/>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3CDD924E-67BD-83B2-B43D-9018704FDFDE}"/>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1653119D-BA20-4B64-ADEB-B9B1B1DC11AC}"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093DD39F-F7F7-D067-8C09-3A5589182F22}"/>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9E3BEE7A-B449-503A-B7D5-3ECF3301F489}"/>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757612937"/>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Slide Number Placeholder 6">
            <a:extLst>
              <a:ext uri="{FF2B5EF4-FFF2-40B4-BE49-F238E27FC236}">
                <a16:creationId xmlns:a16="http://schemas.microsoft.com/office/drawing/2014/main" id="{74952321-0D83-CAB8-52A6-A1F5AF650544}"/>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F2F7FC8C-EAD4-4C87-9DBE-CCC550373FDE}" type="slidenum">
              <a:rPr lang="en-GB" altLang="en-US"/>
              <a:pPr>
                <a:defRPr/>
              </a:pPr>
              <a:t>‹#›</a:t>
            </a:fld>
            <a:endParaRPr lang="en-GB" altLang="en-US"/>
          </a:p>
        </p:txBody>
      </p:sp>
      <p:sp>
        <p:nvSpPr>
          <p:cNvPr id="8" name="Rectangle 4">
            <a:extLst>
              <a:ext uri="{FF2B5EF4-FFF2-40B4-BE49-F238E27FC236}">
                <a16:creationId xmlns:a16="http://schemas.microsoft.com/office/drawing/2014/main" id="{B20E223C-170F-BCA0-4F9C-4739B5F1C9A3}"/>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9" name="Rectangle 5">
            <a:extLst>
              <a:ext uri="{FF2B5EF4-FFF2-40B4-BE49-F238E27FC236}">
                <a16:creationId xmlns:a16="http://schemas.microsoft.com/office/drawing/2014/main" id="{62AE26D3-291F-24B8-CC45-EB60E094382B}"/>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957141346"/>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6">
            <a:extLst>
              <a:ext uri="{FF2B5EF4-FFF2-40B4-BE49-F238E27FC236}">
                <a16:creationId xmlns:a16="http://schemas.microsoft.com/office/drawing/2014/main" id="{1E983BB7-C755-C488-1E0E-98F682502E61}"/>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E4EEF161-3812-472D-B1DC-215EBBDC69DF}" type="slidenum">
              <a:rPr lang="en-GB" altLang="en-US"/>
              <a:pPr>
                <a:defRPr/>
              </a:pPr>
              <a:t>‹#›</a:t>
            </a:fld>
            <a:endParaRPr lang="en-GB" altLang="en-US"/>
          </a:p>
        </p:txBody>
      </p:sp>
      <p:sp>
        <p:nvSpPr>
          <p:cNvPr id="4" name="Rectangle 4">
            <a:extLst>
              <a:ext uri="{FF2B5EF4-FFF2-40B4-BE49-F238E27FC236}">
                <a16:creationId xmlns:a16="http://schemas.microsoft.com/office/drawing/2014/main" id="{9DAB735C-8396-03B1-FD39-B627BD9BDE76}"/>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5" name="Rectangle 5">
            <a:extLst>
              <a:ext uri="{FF2B5EF4-FFF2-40B4-BE49-F238E27FC236}">
                <a16:creationId xmlns:a16="http://schemas.microsoft.com/office/drawing/2014/main" id="{25B7A277-9777-67AE-10EE-67058F8F218E}"/>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018783453"/>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20290FA-4BB7-ABF7-FE7A-791FD539BFD1}"/>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8DC260BC-A1F4-4141-AB13-5F4FB8D657E4}" type="slidenum">
              <a:rPr lang="en-GB" altLang="en-US"/>
              <a:pPr>
                <a:defRPr/>
              </a:pPr>
              <a:t>‹#›</a:t>
            </a:fld>
            <a:endParaRPr lang="en-GB" altLang="en-US"/>
          </a:p>
        </p:txBody>
      </p:sp>
      <p:sp>
        <p:nvSpPr>
          <p:cNvPr id="3" name="Rectangle 4">
            <a:extLst>
              <a:ext uri="{FF2B5EF4-FFF2-40B4-BE49-F238E27FC236}">
                <a16:creationId xmlns:a16="http://schemas.microsoft.com/office/drawing/2014/main" id="{C10CD60C-047C-C0F0-4E9C-0B14568989AD}"/>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4" name="Rectangle 5">
            <a:extLst>
              <a:ext uri="{FF2B5EF4-FFF2-40B4-BE49-F238E27FC236}">
                <a16:creationId xmlns:a16="http://schemas.microsoft.com/office/drawing/2014/main" id="{7CED211E-FE85-9293-CA03-83CBAAF8525D}"/>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631378943"/>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19D89D39-9C94-1F88-751D-8E7792977877}"/>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4AB53A5E-FB30-4A01-98FD-1E4683E408E4}"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31530C68-AFDF-BAF9-6EDA-D694011FBBEF}"/>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2221DA1D-A6D3-594B-F9F9-1A3CE5788339}"/>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665037678"/>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3C5CC7C7-01A8-0F09-CE88-20E546C8D85A}"/>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BCD10F43-0BD1-4170-864B-03F1EC42636D}"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4C88C097-2E0A-3972-60C0-D4ABF8FB8211}"/>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DC87C21F-55D7-23D9-D1D4-168161301202}"/>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333423736"/>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5A6C4550-E569-BFCC-679D-522814A3989E}"/>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996C01F6-1B90-4C56-96ED-6B019949868A}"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430F56CD-6ED2-E62D-000C-F9B93E88B36C}"/>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0F91F845-709E-1BAB-1CFC-38D541542FB0}"/>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4238787402"/>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EE6CC0EB-B6AF-E39C-74DB-57BB68C2577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D6577988-A8CE-49C5-8743-9914C4018656}"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0BAD907B-E4F7-CBE1-52C0-D8FAE983502F}"/>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CBC0CA50-BD76-1ABE-85F9-3EA45B8A5466}"/>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744084786"/>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338F9B9F-226F-2CB9-B2C3-7C5129C23522}"/>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B42811BB-186A-40ED-A656-84F9E2139BF4}"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4CA6BE98-3686-1CEF-CEA6-B7F1F09B75A8}"/>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A4884E88-CD4D-12BD-FEDC-267E858C1A4E}"/>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218671478"/>
      </p:ext>
    </p:extLst>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EAAA548A-2515-CF42-2EAF-3F10409059BF}"/>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8BEAB4CC-61BD-4A02-ADA9-9ED29B44F3DE}"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27B1A7AC-08B1-B505-8E8B-6D920DDC7F5D}"/>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41698728-7937-F180-056F-6139B728FE84}"/>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7551986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8A5366C-480F-5634-E543-33F7580C029E}"/>
              </a:ext>
            </a:extLst>
          </p:cNvPr>
          <p:cNvSpPr>
            <a:spLocks noGrp="1" noChangeArrowheads="1"/>
          </p:cNvSpPr>
          <p:nvPr>
            <p:ph type="dt" sz="half" idx="10"/>
          </p:nvPr>
        </p:nvSpPr>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20B17B7C-F05E-EA6B-A24A-CA14734608CE}"/>
              </a:ext>
            </a:extLst>
          </p:cNvPr>
          <p:cNvSpPr>
            <a:spLocks noGrp="1" noChangeArrowheads="1"/>
          </p:cNvSpPr>
          <p:nvPr>
            <p:ph type="ftr" sz="quarter" idx="11"/>
          </p:nvPr>
        </p:nvSpPr>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FCD736D5-69EC-3AD6-A206-5871A51EBB29}"/>
              </a:ext>
            </a:extLst>
          </p:cNvPr>
          <p:cNvSpPr>
            <a:spLocks noGrp="1" noChangeArrowheads="1"/>
          </p:cNvSpPr>
          <p:nvPr>
            <p:ph type="sldNum" sz="quarter" idx="12"/>
          </p:nvPr>
        </p:nvSpPr>
        <p:spPr/>
        <p:txBody>
          <a:bodyPr/>
          <a:lstStyle>
            <a:lvl1pPr>
              <a:defRPr/>
            </a:lvl1pPr>
          </a:lstStyle>
          <a:p>
            <a:pPr>
              <a:defRPr/>
            </a:pPr>
            <a:fld id="{77936673-0350-4DFD-BABE-6FD5B063D73C}" type="slidenum">
              <a:rPr lang="en-GB" altLang="en-US"/>
              <a:pPr>
                <a:defRPr/>
              </a:pPr>
              <a:t>‹#›</a:t>
            </a:fld>
            <a:endParaRPr lang="en-GB" altLang="en-US"/>
          </a:p>
        </p:txBody>
      </p:sp>
    </p:spTree>
    <p:extLst>
      <p:ext uri="{BB962C8B-B14F-4D97-AF65-F5344CB8AC3E}">
        <p14:creationId xmlns:p14="http://schemas.microsoft.com/office/powerpoint/2010/main" val="2568307073"/>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BA5A9092-39D2-1F61-FB3B-7C23ECDAFA2D}"/>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FBAEF5AB-EC02-471E-8427-A0A356B72573}"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C638CD2E-0019-8415-792E-7578F43E5315}"/>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E7775392-82ED-1813-CBF4-874371417292}"/>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89123970"/>
      </p:ext>
    </p:extLst>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DCFF7565-B881-E67D-65AA-5B7F350F66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altLang="en-US" noProof="0"/>
              <a:t>Click to edit Master </a:t>
            </a:r>
            <a:br>
              <a:rPr lang="en-GB" altLang="en-US" noProof="0"/>
            </a:br>
            <a:r>
              <a:rPr lang="en-GB" altLang="en-US"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altLang="en-US" noProof="0"/>
              <a:t>Click to edit Master subtitle style</a:t>
            </a:r>
          </a:p>
        </p:txBody>
      </p:sp>
      <p:sp>
        <p:nvSpPr>
          <p:cNvPr id="3" name="Slide Number Placeholder 6">
            <a:extLst>
              <a:ext uri="{FF2B5EF4-FFF2-40B4-BE49-F238E27FC236}">
                <a16:creationId xmlns:a16="http://schemas.microsoft.com/office/drawing/2014/main" id="{513B68AD-E2A6-C1DC-6941-F90275B625AC}"/>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solidFill>
                  <a:srgbClr val="FFFFFF"/>
                </a:solidFill>
              </a:defRPr>
            </a:lvl1pPr>
          </a:lstStyle>
          <a:p>
            <a:pPr>
              <a:defRPr/>
            </a:pPr>
            <a:fld id="{DBE961F6-7D02-4BBB-9EB4-0C565FDF3656}"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E59F335D-C843-5FBA-6949-A33466BE9462}"/>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
        <p:nvSpPr>
          <p:cNvPr id="5" name="Footer Placeholder 5">
            <a:extLst>
              <a:ext uri="{FF2B5EF4-FFF2-40B4-BE49-F238E27FC236}">
                <a16:creationId xmlns:a16="http://schemas.microsoft.com/office/drawing/2014/main" id="{85C4376D-AD2A-EB4E-E3D2-2731C877EBB9}"/>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solidFill>
                  <a:srgbClr val="FFFFFF"/>
                </a:solidFill>
                <a:cs typeface="Arial"/>
              </a:defRPr>
            </a:lvl1pPr>
          </a:lstStyle>
          <a:p>
            <a:pPr>
              <a:defRPr/>
            </a:pPr>
            <a:endParaRPr lang="en-GB"/>
          </a:p>
        </p:txBody>
      </p:sp>
    </p:spTree>
    <p:extLst>
      <p:ext uri="{BB962C8B-B14F-4D97-AF65-F5344CB8AC3E}">
        <p14:creationId xmlns:p14="http://schemas.microsoft.com/office/powerpoint/2010/main" val="1911629962"/>
      </p:ext>
    </p:extLst>
  </p:cSld>
  <p:clrMapOvr>
    <a:overrideClrMapping bg1="dk2" tx1="lt1" bg2="dk1" tx2="lt2" accent1="accent1" accent2="accent2" accent3="accent3" accent4="accent4" accent5="accent5" accent6="accent6" hlink="hlink" folHlink="folHlink"/>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21C4D2DA-3778-4F1C-A85F-8EA43F3A8FEF}"/>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CCFB82A0-9FAC-44E1-AFE3-06294EAE901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D6D5BD7D-4580-B772-0ABC-24B114B49CFB}"/>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49C00B8D-3F65-411C-EDDC-BB69E6716A31}"/>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924703408"/>
      </p:ext>
    </p:extLst>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6">
            <a:extLst>
              <a:ext uri="{FF2B5EF4-FFF2-40B4-BE49-F238E27FC236}">
                <a16:creationId xmlns:a16="http://schemas.microsoft.com/office/drawing/2014/main" id="{26917F7A-D6FB-74DC-F48D-E571A75A6918}"/>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E5E0F834-3E92-4ECC-B0BC-8BC12DA63FB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B8DA8F4-95E3-33FB-4480-E555EE1183F8}"/>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8E455F3D-C0A3-2308-99D5-3B54211FBE51}"/>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971774984"/>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D4322F25-4ABF-85C1-FB53-2947837235BC}"/>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2605558A-8C02-429D-B027-E6B4C8C25BA5}"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1C182E8E-734F-74FA-FFBE-981CDC162757}"/>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7A622F44-4632-D90E-5D4C-6A1628AD95FF}"/>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405831623"/>
      </p:ext>
    </p:extLst>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Slide Number Placeholder 6">
            <a:extLst>
              <a:ext uri="{FF2B5EF4-FFF2-40B4-BE49-F238E27FC236}">
                <a16:creationId xmlns:a16="http://schemas.microsoft.com/office/drawing/2014/main" id="{3F2EF1BD-DCF7-52B3-9F65-880EECE24EA6}"/>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F327DBB9-851B-4065-8500-E053209B5C5B}" type="slidenum">
              <a:rPr lang="en-GB" altLang="en-US"/>
              <a:pPr>
                <a:defRPr/>
              </a:pPr>
              <a:t>‹#›</a:t>
            </a:fld>
            <a:endParaRPr lang="en-GB" altLang="en-US"/>
          </a:p>
        </p:txBody>
      </p:sp>
      <p:sp>
        <p:nvSpPr>
          <p:cNvPr id="8" name="Rectangle 4">
            <a:extLst>
              <a:ext uri="{FF2B5EF4-FFF2-40B4-BE49-F238E27FC236}">
                <a16:creationId xmlns:a16="http://schemas.microsoft.com/office/drawing/2014/main" id="{8D526FB6-CE2D-AEC8-97B3-FD650286A1B3}"/>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9" name="Rectangle 5">
            <a:extLst>
              <a:ext uri="{FF2B5EF4-FFF2-40B4-BE49-F238E27FC236}">
                <a16:creationId xmlns:a16="http://schemas.microsoft.com/office/drawing/2014/main" id="{5FBC1457-B422-9937-5F96-62FB4567C9A8}"/>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2292189616"/>
      </p:ext>
    </p:extLst>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6">
            <a:extLst>
              <a:ext uri="{FF2B5EF4-FFF2-40B4-BE49-F238E27FC236}">
                <a16:creationId xmlns:a16="http://schemas.microsoft.com/office/drawing/2014/main" id="{539FE589-2932-B2D0-CEF5-2995E649C081}"/>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A58AC3A7-057F-45D3-BEC2-50FD264298A5}" type="slidenum">
              <a:rPr lang="en-GB" altLang="en-US"/>
              <a:pPr>
                <a:defRPr/>
              </a:pPr>
              <a:t>‹#›</a:t>
            </a:fld>
            <a:endParaRPr lang="en-GB" altLang="en-US"/>
          </a:p>
        </p:txBody>
      </p:sp>
      <p:sp>
        <p:nvSpPr>
          <p:cNvPr id="4" name="Rectangle 4">
            <a:extLst>
              <a:ext uri="{FF2B5EF4-FFF2-40B4-BE49-F238E27FC236}">
                <a16:creationId xmlns:a16="http://schemas.microsoft.com/office/drawing/2014/main" id="{CC4EB66E-2820-3DEC-9AA3-E48D7415C32B}"/>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5" name="Rectangle 5">
            <a:extLst>
              <a:ext uri="{FF2B5EF4-FFF2-40B4-BE49-F238E27FC236}">
                <a16:creationId xmlns:a16="http://schemas.microsoft.com/office/drawing/2014/main" id="{148B134A-C148-EF6C-9787-6281E30D761C}"/>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028551790"/>
      </p:ext>
    </p:extLst>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F874848-B014-4C34-5801-4F83DAA44650}"/>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3063BFFB-7D78-4B70-B336-FA3AC90AC56D}" type="slidenum">
              <a:rPr lang="en-GB" altLang="en-US"/>
              <a:pPr>
                <a:defRPr/>
              </a:pPr>
              <a:t>‹#›</a:t>
            </a:fld>
            <a:endParaRPr lang="en-GB" altLang="en-US"/>
          </a:p>
        </p:txBody>
      </p:sp>
      <p:sp>
        <p:nvSpPr>
          <p:cNvPr id="3" name="Rectangle 4">
            <a:extLst>
              <a:ext uri="{FF2B5EF4-FFF2-40B4-BE49-F238E27FC236}">
                <a16:creationId xmlns:a16="http://schemas.microsoft.com/office/drawing/2014/main" id="{ACD7DFB8-FD55-8DDC-2440-C56996D11671}"/>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4" name="Rectangle 5">
            <a:extLst>
              <a:ext uri="{FF2B5EF4-FFF2-40B4-BE49-F238E27FC236}">
                <a16:creationId xmlns:a16="http://schemas.microsoft.com/office/drawing/2014/main" id="{A64FDE1D-1005-7414-2F8D-A6355BA90E5D}"/>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757328054"/>
      </p:ext>
    </p:extLst>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31A7DDB8-347B-F777-2FDC-FD0E8DBA196F}"/>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99FED61C-B0DA-4C1B-AC5A-3A9F81646849}"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8427DDCE-F1A1-F496-1976-104E34BF48F6}"/>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46933B1D-A288-7513-C3D3-6F7E55D2BE47}"/>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359419572"/>
      </p:ext>
    </p:extLst>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Slide Number Placeholder 6">
            <a:extLst>
              <a:ext uri="{FF2B5EF4-FFF2-40B4-BE49-F238E27FC236}">
                <a16:creationId xmlns:a16="http://schemas.microsoft.com/office/drawing/2014/main" id="{A8D06B87-EC1B-CFC9-D4A3-0880E61BCD9B}"/>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5012BD51-45C9-4742-A89F-D1A9A2CB31A7}"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56F14DB3-14DC-C66F-3DEC-AAF89DF67A85}"/>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60E06E80-7416-09E3-9981-4766590A701A}"/>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37771197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Date Placeholder 1">
            <a:extLst>
              <a:ext uri="{FF2B5EF4-FFF2-40B4-BE49-F238E27FC236}">
                <a16:creationId xmlns:a16="http://schemas.microsoft.com/office/drawing/2014/main" id="{A072A52A-824B-1F03-5326-E2FBC76A7A1E}"/>
              </a:ext>
            </a:extLst>
          </p:cNvPr>
          <p:cNvSpPr>
            <a:spLocks noGrp="1" noChangeArrowheads="1"/>
          </p:cNvSpPr>
          <p:nvPr>
            <p:ph type="dt" sz="half" idx="10"/>
          </p:nvPr>
        </p:nvSpPr>
        <p:spPr/>
        <p:txBody>
          <a:bodyPr/>
          <a:lstStyle>
            <a:lvl1pPr>
              <a:defRPr/>
            </a:lvl1pPr>
          </a:lstStyle>
          <a:p>
            <a:pPr>
              <a:defRPr/>
            </a:pPr>
            <a:endParaRPr lang="en-GB"/>
          </a:p>
        </p:txBody>
      </p:sp>
      <p:sp>
        <p:nvSpPr>
          <p:cNvPr id="6" name="Footer Placeholder 2">
            <a:extLst>
              <a:ext uri="{FF2B5EF4-FFF2-40B4-BE49-F238E27FC236}">
                <a16:creationId xmlns:a16="http://schemas.microsoft.com/office/drawing/2014/main" id="{9237A49B-43B0-A087-C60E-2100B994987A}"/>
              </a:ext>
            </a:extLst>
          </p:cNvPr>
          <p:cNvSpPr>
            <a:spLocks noGrp="1" noChangeArrowheads="1"/>
          </p:cNvSpPr>
          <p:nvPr>
            <p:ph type="ftr" sz="quarter" idx="11"/>
          </p:nvPr>
        </p:nvSpPr>
        <p:spPr/>
        <p:txBody>
          <a:bodyPr/>
          <a:lstStyle>
            <a:lvl1pPr>
              <a:defRPr/>
            </a:lvl1pPr>
          </a:lstStyle>
          <a:p>
            <a:pPr>
              <a:defRPr/>
            </a:pPr>
            <a:endParaRPr lang="en-GB"/>
          </a:p>
        </p:txBody>
      </p:sp>
      <p:sp>
        <p:nvSpPr>
          <p:cNvPr id="7" name="Slide Number Placeholder 3">
            <a:extLst>
              <a:ext uri="{FF2B5EF4-FFF2-40B4-BE49-F238E27FC236}">
                <a16:creationId xmlns:a16="http://schemas.microsoft.com/office/drawing/2014/main" id="{85E43E3F-45A6-1471-4A3E-715510266F1E}"/>
              </a:ext>
            </a:extLst>
          </p:cNvPr>
          <p:cNvSpPr>
            <a:spLocks noGrp="1" noChangeArrowheads="1"/>
          </p:cNvSpPr>
          <p:nvPr>
            <p:ph type="sldNum" sz="quarter" idx="12"/>
          </p:nvPr>
        </p:nvSpPr>
        <p:spPr/>
        <p:txBody>
          <a:bodyPr/>
          <a:lstStyle>
            <a:lvl1pPr>
              <a:defRPr/>
            </a:lvl1pPr>
          </a:lstStyle>
          <a:p>
            <a:pPr>
              <a:defRPr/>
            </a:pPr>
            <a:fld id="{555095FB-DCE0-4B01-9C09-AB1D290E6292}" type="slidenum">
              <a:rPr lang="en-GB" altLang="en-US"/>
              <a:pPr>
                <a:defRPr/>
              </a:pPr>
              <a:t>‹#›</a:t>
            </a:fld>
            <a:endParaRPr lang="en-GB" altLang="en-US"/>
          </a:p>
        </p:txBody>
      </p:sp>
    </p:spTree>
    <p:extLst>
      <p:ext uri="{BB962C8B-B14F-4D97-AF65-F5344CB8AC3E}">
        <p14:creationId xmlns:p14="http://schemas.microsoft.com/office/powerpoint/2010/main" val="1957273920"/>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D3114123-B6D0-2D99-A77A-8FF5E1236E25}"/>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6E5030F0-3003-49C9-BE82-1B0DA37C9526}"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559A3B5C-ED41-E315-C80F-6A74C08245F4}"/>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B69ECF5A-16A2-AFF4-AAD5-8388B27365DE}"/>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164180559"/>
      </p:ext>
    </p:extLst>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6">
            <a:extLst>
              <a:ext uri="{FF2B5EF4-FFF2-40B4-BE49-F238E27FC236}">
                <a16:creationId xmlns:a16="http://schemas.microsoft.com/office/drawing/2014/main" id="{6E18EE99-6729-E305-B1BA-B7477E166C27}"/>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6BAD5D3F-616F-42E8-81DC-7F7787A9999C}"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2F73966-396B-1BAA-07EC-3F405759E945}"/>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B6C7873F-D875-0991-D0FF-4374051ACFC1}"/>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411237077"/>
      </p:ext>
    </p:extLst>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Slide Number Placeholder 6">
            <a:extLst>
              <a:ext uri="{FF2B5EF4-FFF2-40B4-BE49-F238E27FC236}">
                <a16:creationId xmlns:a16="http://schemas.microsoft.com/office/drawing/2014/main" id="{DEDD5DA9-90CA-5D69-0DA2-0B1FC39D20A9}"/>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9532E52B-C1D1-48D3-8BCB-DC3B1E758C2D}"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1D688FAC-C93D-D2F1-75C5-A0BA243891D2}"/>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7" name="Footer Placeholder 5">
            <a:extLst>
              <a:ext uri="{FF2B5EF4-FFF2-40B4-BE49-F238E27FC236}">
                <a16:creationId xmlns:a16="http://schemas.microsoft.com/office/drawing/2014/main" id="{CD276AE4-CD9B-465C-882C-ED587D035E28}"/>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3292129212"/>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F9C3C6A9-9D08-AED1-9D86-AE6386C4B29B}"/>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F730C73D-CFBF-4B4A-8A8E-54EA2272B44C}"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AD91599C-0E3D-F91E-1886-D7925E820EAE}"/>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B82C7C8B-9EBC-37E5-CA5F-58F4810E6A93}"/>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664267764"/>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a:lstStyle/>
          <a:p>
            <a:pPr lvl="0"/>
            <a:endParaRPr lang="en-GB" altLang="en-US" noProof="0"/>
          </a:p>
        </p:txBody>
      </p:sp>
      <p:sp>
        <p:nvSpPr>
          <p:cNvPr id="4" name="Rectangle 6">
            <a:extLst>
              <a:ext uri="{FF2B5EF4-FFF2-40B4-BE49-F238E27FC236}">
                <a16:creationId xmlns:a16="http://schemas.microsoft.com/office/drawing/2014/main" id="{A9182448-9E2B-43B3-5A08-99E8BF7166F8}"/>
              </a:ext>
            </a:extLst>
          </p:cNvPr>
          <p:cNvSpPr>
            <a:spLocks noGrp="1" noChangeArrowheads="1"/>
          </p:cNvSpPr>
          <p:nvPr>
            <p:ph type="sldNum" sz="quarter" idx="10"/>
          </p:nvPr>
        </p:nvSpPr>
        <p:spPr>
          <a:ln cap="flat" algn="ctr">
            <a:round/>
            <a:headEnd type="none" w="med" len="med"/>
            <a:tailEnd type="none" w="med" len="med"/>
          </a:ln>
        </p:spPr>
        <p:txBody>
          <a:bodyPr/>
          <a:lstStyle>
            <a:lvl1pPr eaLnBrk="1" hangingPunct="1">
              <a:defRPr/>
            </a:lvl1pPr>
          </a:lstStyle>
          <a:p>
            <a:pPr>
              <a:defRPr/>
            </a:pPr>
            <a:fld id="{4155F6CB-CAE6-447A-9EA5-74F9B08E9100}"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A9E1E488-DA3A-EEDA-D810-B1F19DC6598A}"/>
              </a:ext>
            </a:extLst>
          </p:cNvPr>
          <p:cNvSpPr>
            <a:spLocks noGrp="1" noChangeArrowheads="1"/>
          </p:cNvSpPr>
          <p:nvPr>
            <p:ph type="dt" sz="half" idx="11"/>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
        <p:nvSpPr>
          <p:cNvPr id="6" name="Footer Placeholder 5">
            <a:extLst>
              <a:ext uri="{FF2B5EF4-FFF2-40B4-BE49-F238E27FC236}">
                <a16:creationId xmlns:a16="http://schemas.microsoft.com/office/drawing/2014/main" id="{53317D67-F4DF-BB59-33DE-0D28B421ADA0}"/>
              </a:ext>
            </a:extLst>
          </p:cNvPr>
          <p:cNvSpPr>
            <a:spLocks noGrp="1" noChangeArrowheads="1"/>
          </p:cNvSpPr>
          <p:nvPr>
            <p:ph type="ftr" sz="quarter" idx="12"/>
          </p:nvPr>
        </p:nvSpPr>
        <p:spPr>
          <a:ln cap="flat" algn="ctr">
            <a:round/>
            <a:headEnd type="none" w="med" len="med"/>
            <a:tailEnd type="none" w="med" len="med"/>
          </a:ln>
        </p:spPr>
        <p:txBody>
          <a:bodyPr/>
          <a:lstStyle>
            <a:lvl1pPr eaLnBrk="1" hangingPunct="1">
              <a:defRPr>
                <a:cs typeface="Arial"/>
              </a:defRPr>
            </a:lvl1pPr>
          </a:lstStyle>
          <a:p>
            <a:pPr>
              <a:defRPr/>
            </a:pPr>
            <a:endParaRPr lang="en-GB"/>
          </a:p>
        </p:txBody>
      </p:sp>
    </p:spTree>
    <p:extLst>
      <p:ext uri="{BB962C8B-B14F-4D97-AF65-F5344CB8AC3E}">
        <p14:creationId xmlns:p14="http://schemas.microsoft.com/office/powerpoint/2010/main" val="174417584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Date Placeholder 1">
            <a:extLst>
              <a:ext uri="{FF2B5EF4-FFF2-40B4-BE49-F238E27FC236}">
                <a16:creationId xmlns:a16="http://schemas.microsoft.com/office/drawing/2014/main" id="{D4B00377-F5FD-EE95-2B15-A66D26E4B26A}"/>
              </a:ext>
            </a:extLst>
          </p:cNvPr>
          <p:cNvSpPr>
            <a:spLocks noGrp="1" noChangeArrowheads="1"/>
          </p:cNvSpPr>
          <p:nvPr>
            <p:ph type="dt" sz="half" idx="10"/>
          </p:nvPr>
        </p:nvSpPr>
        <p:spPr/>
        <p:txBody>
          <a:bodyPr/>
          <a:lstStyle>
            <a:lvl1pPr>
              <a:defRPr/>
            </a:lvl1pPr>
          </a:lstStyle>
          <a:p>
            <a:pPr>
              <a:defRPr/>
            </a:pPr>
            <a:endParaRPr lang="en-GB"/>
          </a:p>
        </p:txBody>
      </p:sp>
      <p:sp>
        <p:nvSpPr>
          <p:cNvPr id="6" name="Footer Placeholder 2">
            <a:extLst>
              <a:ext uri="{FF2B5EF4-FFF2-40B4-BE49-F238E27FC236}">
                <a16:creationId xmlns:a16="http://schemas.microsoft.com/office/drawing/2014/main" id="{1C968A66-8F47-D9AE-7DC1-7CFE2B3D0EDA}"/>
              </a:ext>
            </a:extLst>
          </p:cNvPr>
          <p:cNvSpPr>
            <a:spLocks noGrp="1" noChangeArrowheads="1"/>
          </p:cNvSpPr>
          <p:nvPr>
            <p:ph type="ftr" sz="quarter" idx="11"/>
          </p:nvPr>
        </p:nvSpPr>
        <p:spPr/>
        <p:txBody>
          <a:bodyPr/>
          <a:lstStyle>
            <a:lvl1pPr>
              <a:defRPr/>
            </a:lvl1pPr>
          </a:lstStyle>
          <a:p>
            <a:pPr>
              <a:defRPr/>
            </a:pPr>
            <a:endParaRPr lang="en-GB"/>
          </a:p>
        </p:txBody>
      </p:sp>
      <p:sp>
        <p:nvSpPr>
          <p:cNvPr id="7" name="Slide Number Placeholder 3">
            <a:extLst>
              <a:ext uri="{FF2B5EF4-FFF2-40B4-BE49-F238E27FC236}">
                <a16:creationId xmlns:a16="http://schemas.microsoft.com/office/drawing/2014/main" id="{A52DCD2A-211E-AA6B-0ED5-26F157BFC854}"/>
              </a:ext>
            </a:extLst>
          </p:cNvPr>
          <p:cNvSpPr>
            <a:spLocks noGrp="1" noChangeArrowheads="1"/>
          </p:cNvSpPr>
          <p:nvPr>
            <p:ph type="sldNum" sz="quarter" idx="12"/>
          </p:nvPr>
        </p:nvSpPr>
        <p:spPr/>
        <p:txBody>
          <a:bodyPr/>
          <a:lstStyle>
            <a:lvl1pPr>
              <a:defRPr/>
            </a:lvl1pPr>
          </a:lstStyle>
          <a:p>
            <a:pPr>
              <a:defRPr/>
            </a:pPr>
            <a:fld id="{288762E0-9F7E-446F-8519-8DAF21F60158}" type="slidenum">
              <a:rPr lang="en-GB" altLang="en-US"/>
              <a:pPr>
                <a:defRPr/>
              </a:pPr>
              <a:t>‹#›</a:t>
            </a:fld>
            <a:endParaRPr lang="en-GB" altLang="en-US"/>
          </a:p>
        </p:txBody>
      </p:sp>
    </p:spTree>
    <p:extLst>
      <p:ext uri="{BB962C8B-B14F-4D97-AF65-F5344CB8AC3E}">
        <p14:creationId xmlns:p14="http://schemas.microsoft.com/office/powerpoint/2010/main" val="415127848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1.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slideLayout" Target="../slideLayouts/slideLayout69.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slideLayout" Target="../slideLayouts/slideLayout68.xml"/><Relationship Id="rId2" Type="http://schemas.openxmlformats.org/officeDocument/2006/relationships/slideLayout" Target="../slideLayouts/slideLayout58.xml"/><Relationship Id="rId16" Type="http://schemas.openxmlformats.org/officeDocument/2006/relationships/image" Target="../media/image1.png"/><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5" Type="http://schemas.openxmlformats.org/officeDocument/2006/relationships/theme" Target="../theme/theme5.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slideLayout" Target="../slideLayouts/slideLayout7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8.xml"/><Relationship Id="rId13" Type="http://schemas.openxmlformats.org/officeDocument/2006/relationships/slideLayout" Target="../slideLayouts/slideLayout83.xml"/><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slideLayout" Target="../slideLayouts/slideLayout82.xml"/><Relationship Id="rId2" Type="http://schemas.openxmlformats.org/officeDocument/2006/relationships/slideLayout" Target="../slideLayouts/slideLayout72.xml"/><Relationship Id="rId16" Type="http://schemas.openxmlformats.org/officeDocument/2006/relationships/image" Target="../media/image1.png"/><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5" Type="http://schemas.openxmlformats.org/officeDocument/2006/relationships/theme" Target="../theme/theme6.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 Id="rId14" Type="http://schemas.openxmlformats.org/officeDocument/2006/relationships/slideLayout" Target="../slideLayouts/slideLayout8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EF8178D-3E1C-CA18-23E9-8129070E488B}"/>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D7A78906-CC52-76AD-E885-374F8FDAB36C}"/>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777F7F91-3952-5137-1CEE-DF10B0EBBD3B}"/>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chemeClr val="tx1"/>
                </a:solidFill>
                <a:latin typeface="Arial"/>
                <a:cs typeface="+mn-cs"/>
              </a:defRPr>
            </a:lvl1pPr>
          </a:lstStyle>
          <a:p>
            <a:pPr>
              <a:defRPr/>
            </a:pPr>
            <a:endParaRPr lang="en-GB"/>
          </a:p>
        </p:txBody>
      </p:sp>
      <p:sp>
        <p:nvSpPr>
          <p:cNvPr id="1029" name="Rectangle 5">
            <a:extLst>
              <a:ext uri="{FF2B5EF4-FFF2-40B4-BE49-F238E27FC236}">
                <a16:creationId xmlns:a16="http://schemas.microsoft.com/office/drawing/2014/main" id="{8D6AF770-098E-D3D4-2777-504F0A8A9B41}"/>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chemeClr val="tx1"/>
                </a:solidFill>
                <a:latin typeface="Arial"/>
                <a:cs typeface="+mn-cs"/>
              </a:defRPr>
            </a:lvl1pPr>
          </a:lstStyle>
          <a:p>
            <a:pPr>
              <a:defRPr/>
            </a:pPr>
            <a:endParaRPr lang="en-GB"/>
          </a:p>
        </p:txBody>
      </p:sp>
      <p:sp>
        <p:nvSpPr>
          <p:cNvPr id="1030" name="Rectangle 6">
            <a:extLst>
              <a:ext uri="{FF2B5EF4-FFF2-40B4-BE49-F238E27FC236}">
                <a16:creationId xmlns:a16="http://schemas.microsoft.com/office/drawing/2014/main" id="{4DBB7408-E525-A0DE-197A-00D53121BECE}"/>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anchor="t" anchorCtr="0" compatLnSpc="1">
            <a:prstTxWarp prst="textNoShape">
              <a:avLst/>
            </a:prstTxWarp>
          </a:bodyPr>
          <a:lstStyle>
            <a:lvl1pPr algn="r" eaLnBrk="0" hangingPunct="0">
              <a:buSzPct val="100000"/>
              <a:defRPr sz="1400">
                <a:solidFill>
                  <a:srgbClr val="003366"/>
                </a:solidFill>
              </a:defRPr>
            </a:lvl1pPr>
          </a:lstStyle>
          <a:p>
            <a:pPr>
              <a:defRPr/>
            </a:pPr>
            <a:fld id="{AA1A428B-CACA-4F5E-91B8-F56460C88F62}" type="slidenum">
              <a:rPr lang="en-GB" altLang="en-US"/>
              <a:pPr>
                <a:defRPr/>
              </a:pPr>
              <a:t>‹#›</a:t>
            </a:fld>
            <a:endParaRPr lang="en-GB" altLang="en-US"/>
          </a:p>
        </p:txBody>
      </p:sp>
      <p:pic>
        <p:nvPicPr>
          <p:cNvPr id="1031" name="Picture 11" descr="electoral com_rgb">
            <a:extLst>
              <a:ext uri="{FF2B5EF4-FFF2-40B4-BE49-F238E27FC236}">
                <a16:creationId xmlns:a16="http://schemas.microsoft.com/office/drawing/2014/main" id="{E5EFDBAF-1B67-7944-93B0-5E05C122E3F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37" r:id="rId1"/>
    <p:sldLayoutId id="2147488638" r:id="rId2"/>
    <p:sldLayoutId id="2147488639" r:id="rId3"/>
    <p:sldLayoutId id="2147488640" r:id="rId4"/>
    <p:sldLayoutId id="2147488641" r:id="rId5"/>
    <p:sldLayoutId id="2147488642" r:id="rId6"/>
    <p:sldLayoutId id="2147488643" r:id="rId7"/>
    <p:sldLayoutId id="2147488644" r:id="rId8"/>
    <p:sldLayoutId id="2147488645" r:id="rId9"/>
    <p:sldLayoutId id="2147488646" r:id="rId10"/>
    <p:sldLayoutId id="2147488647" r:id="rId11"/>
    <p:sldLayoutId id="2147488648" r:id="rId12"/>
    <p:sldLayoutId id="2147488649" r:id="rId13"/>
    <p:sldLayoutId id="2147488650"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033114A-E9C8-30D3-E1F3-FDF4806BFA71}"/>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2051" name="Rectangle 3">
            <a:extLst>
              <a:ext uri="{FF2B5EF4-FFF2-40B4-BE49-F238E27FC236}">
                <a16:creationId xmlns:a16="http://schemas.microsoft.com/office/drawing/2014/main" id="{84ECDD50-7B9E-C3B0-E963-8A093BC5BC72}"/>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052" name="Rectangle 4">
            <a:extLst>
              <a:ext uri="{FF2B5EF4-FFF2-40B4-BE49-F238E27FC236}">
                <a16:creationId xmlns:a16="http://schemas.microsoft.com/office/drawing/2014/main" id="{B45ABA2A-9788-81A7-FAF1-85E524C0A7BC}"/>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2053" name="Rectangle 5">
            <a:extLst>
              <a:ext uri="{FF2B5EF4-FFF2-40B4-BE49-F238E27FC236}">
                <a16:creationId xmlns:a16="http://schemas.microsoft.com/office/drawing/2014/main" id="{53A00DE2-1A36-A974-5A81-D176FCC3F6EF}"/>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2054" name="Rectangle 6">
            <a:extLst>
              <a:ext uri="{FF2B5EF4-FFF2-40B4-BE49-F238E27FC236}">
                <a16:creationId xmlns:a16="http://schemas.microsoft.com/office/drawing/2014/main" id="{72217000-F4C2-8D43-73AD-D570B68251E8}"/>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anchor="t" anchorCtr="0" compatLnSpc="1">
            <a:prstTxWarp prst="textNoShape">
              <a:avLst/>
            </a:prstTxWarp>
          </a:bodyPr>
          <a:lstStyle>
            <a:lvl1pPr algn="r" eaLnBrk="0" hangingPunct="0">
              <a:buSzPct val="100000"/>
              <a:defRPr sz="1400">
                <a:solidFill>
                  <a:srgbClr val="003366"/>
                </a:solidFill>
              </a:defRPr>
            </a:lvl1pPr>
          </a:lstStyle>
          <a:p>
            <a:pPr>
              <a:defRPr/>
            </a:pPr>
            <a:fld id="{92FD5EF2-459C-49DB-A9F2-F3620E0994EC}" type="slidenum">
              <a:rPr lang="en-GB" altLang="en-US"/>
              <a:pPr>
                <a:defRPr/>
              </a:pPr>
              <a:t>‹#›</a:t>
            </a:fld>
            <a:endParaRPr lang="en-GB" altLang="en-US"/>
          </a:p>
        </p:txBody>
      </p:sp>
      <p:pic>
        <p:nvPicPr>
          <p:cNvPr id="2055" name="Picture 11" descr="electoral com_rgb">
            <a:extLst>
              <a:ext uri="{FF2B5EF4-FFF2-40B4-BE49-F238E27FC236}">
                <a16:creationId xmlns:a16="http://schemas.microsoft.com/office/drawing/2014/main" id="{7097163B-84C4-D60B-391E-7EDD33100AB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51" r:id="rId1"/>
    <p:sldLayoutId id="2147488652" r:id="rId2"/>
    <p:sldLayoutId id="2147488653" r:id="rId3"/>
    <p:sldLayoutId id="2147488654" r:id="rId4"/>
    <p:sldLayoutId id="2147488655" r:id="rId5"/>
    <p:sldLayoutId id="2147488656" r:id="rId6"/>
    <p:sldLayoutId id="2147488657" r:id="rId7"/>
    <p:sldLayoutId id="2147488658" r:id="rId8"/>
    <p:sldLayoutId id="2147488659" r:id="rId9"/>
    <p:sldLayoutId id="2147488660" r:id="rId10"/>
    <p:sldLayoutId id="2147488661" r:id="rId11"/>
    <p:sldLayoutId id="2147488662" r:id="rId12"/>
    <p:sldLayoutId id="2147488663" r:id="rId13"/>
    <p:sldLayoutId id="2147488664"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66531D5-FAF6-B924-17B4-C4A1E531111A}"/>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3075" name="Rectangle 3">
            <a:extLst>
              <a:ext uri="{FF2B5EF4-FFF2-40B4-BE49-F238E27FC236}">
                <a16:creationId xmlns:a16="http://schemas.microsoft.com/office/drawing/2014/main" id="{2A9C5966-ECD9-A4CF-8F7B-B253903A90D0}"/>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076" name="Rectangle 4">
            <a:extLst>
              <a:ext uri="{FF2B5EF4-FFF2-40B4-BE49-F238E27FC236}">
                <a16:creationId xmlns:a16="http://schemas.microsoft.com/office/drawing/2014/main" id="{3A7A768C-507C-F3F3-D4E8-68809818478D}"/>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3077" name="Rectangle 5">
            <a:extLst>
              <a:ext uri="{FF2B5EF4-FFF2-40B4-BE49-F238E27FC236}">
                <a16:creationId xmlns:a16="http://schemas.microsoft.com/office/drawing/2014/main" id="{BEAB9C1E-623F-2903-316C-C0CE504FEEB7}"/>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3078" name="Rectangle 6">
            <a:extLst>
              <a:ext uri="{FF2B5EF4-FFF2-40B4-BE49-F238E27FC236}">
                <a16:creationId xmlns:a16="http://schemas.microsoft.com/office/drawing/2014/main" id="{FB991AB9-0D4E-2EE8-B903-59B2994CD9BA}"/>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anchor="t" anchorCtr="0" compatLnSpc="1">
            <a:prstTxWarp prst="textNoShape">
              <a:avLst/>
            </a:prstTxWarp>
          </a:bodyPr>
          <a:lstStyle>
            <a:lvl1pPr algn="r" eaLnBrk="0" hangingPunct="0">
              <a:buSzPct val="100000"/>
              <a:defRPr sz="1400">
                <a:solidFill>
                  <a:srgbClr val="003366"/>
                </a:solidFill>
              </a:defRPr>
            </a:lvl1pPr>
          </a:lstStyle>
          <a:p>
            <a:pPr>
              <a:defRPr/>
            </a:pPr>
            <a:fld id="{30FBFB67-7FDD-4C6F-8133-DF2578252AF4}" type="slidenum">
              <a:rPr lang="en-GB" altLang="en-US"/>
              <a:pPr>
                <a:defRPr/>
              </a:pPr>
              <a:t>‹#›</a:t>
            </a:fld>
            <a:endParaRPr lang="en-GB" altLang="en-US"/>
          </a:p>
        </p:txBody>
      </p:sp>
      <p:pic>
        <p:nvPicPr>
          <p:cNvPr id="3079" name="Picture 11" descr="electoral com_rgb">
            <a:extLst>
              <a:ext uri="{FF2B5EF4-FFF2-40B4-BE49-F238E27FC236}">
                <a16:creationId xmlns:a16="http://schemas.microsoft.com/office/drawing/2014/main" id="{358D00FF-02CD-CF9D-CE75-DA4D20B8D8B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65" r:id="rId1"/>
    <p:sldLayoutId id="2147488666" r:id="rId2"/>
    <p:sldLayoutId id="2147488667" r:id="rId3"/>
    <p:sldLayoutId id="2147488668" r:id="rId4"/>
    <p:sldLayoutId id="2147488669" r:id="rId5"/>
    <p:sldLayoutId id="2147488670" r:id="rId6"/>
    <p:sldLayoutId id="2147488671" r:id="rId7"/>
    <p:sldLayoutId id="2147488672" r:id="rId8"/>
    <p:sldLayoutId id="2147488673" r:id="rId9"/>
    <p:sldLayoutId id="2147488674" r:id="rId10"/>
    <p:sldLayoutId id="2147488675" r:id="rId11"/>
    <p:sldLayoutId id="2147488676" r:id="rId12"/>
    <p:sldLayoutId id="2147488677" r:id="rId13"/>
    <p:sldLayoutId id="2147488678"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CCB2BAE-FC62-9295-D32F-A86458A17B49}"/>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4099" name="Rectangle 3">
            <a:extLst>
              <a:ext uri="{FF2B5EF4-FFF2-40B4-BE49-F238E27FC236}">
                <a16:creationId xmlns:a16="http://schemas.microsoft.com/office/drawing/2014/main" id="{6DBE94E0-A39C-EB95-E0BA-3D099625DC9E}"/>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0" name="Rectangle 4">
            <a:extLst>
              <a:ext uri="{FF2B5EF4-FFF2-40B4-BE49-F238E27FC236}">
                <a16:creationId xmlns:a16="http://schemas.microsoft.com/office/drawing/2014/main" id="{1063F492-4A2C-332F-E1F1-CB275F1B27EB}"/>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4101" name="Rectangle 5">
            <a:extLst>
              <a:ext uri="{FF2B5EF4-FFF2-40B4-BE49-F238E27FC236}">
                <a16:creationId xmlns:a16="http://schemas.microsoft.com/office/drawing/2014/main" id="{F8D33CEC-E9A8-AF14-34C8-18AECB1D23AE}"/>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4102" name="Rectangle 6">
            <a:extLst>
              <a:ext uri="{FF2B5EF4-FFF2-40B4-BE49-F238E27FC236}">
                <a16:creationId xmlns:a16="http://schemas.microsoft.com/office/drawing/2014/main" id="{1478F7EE-E5B2-1358-8F31-286BFF053E42}"/>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anchor="t" anchorCtr="0" compatLnSpc="1">
            <a:prstTxWarp prst="textNoShape">
              <a:avLst/>
            </a:prstTxWarp>
          </a:bodyPr>
          <a:lstStyle>
            <a:lvl1pPr algn="r" eaLnBrk="0" hangingPunct="0">
              <a:buSzPct val="100000"/>
              <a:defRPr sz="1400">
                <a:solidFill>
                  <a:srgbClr val="003366"/>
                </a:solidFill>
              </a:defRPr>
            </a:lvl1pPr>
          </a:lstStyle>
          <a:p>
            <a:pPr>
              <a:defRPr/>
            </a:pPr>
            <a:fld id="{618B4027-EA2A-4A44-85DA-BB8A608978F8}" type="slidenum">
              <a:rPr lang="en-GB" altLang="en-US"/>
              <a:pPr>
                <a:defRPr/>
              </a:pPr>
              <a:t>‹#›</a:t>
            </a:fld>
            <a:endParaRPr lang="en-GB" altLang="en-US"/>
          </a:p>
        </p:txBody>
      </p:sp>
      <p:pic>
        <p:nvPicPr>
          <p:cNvPr id="4103" name="Picture 11" descr="electoral com_rgb">
            <a:extLst>
              <a:ext uri="{FF2B5EF4-FFF2-40B4-BE49-F238E27FC236}">
                <a16:creationId xmlns:a16="http://schemas.microsoft.com/office/drawing/2014/main" id="{15E8E3E5-10EA-EB86-B269-135BE8A4FFC6}"/>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79" r:id="rId1"/>
    <p:sldLayoutId id="2147488680" r:id="rId2"/>
    <p:sldLayoutId id="2147488681" r:id="rId3"/>
    <p:sldLayoutId id="2147488682" r:id="rId4"/>
    <p:sldLayoutId id="2147488683" r:id="rId5"/>
    <p:sldLayoutId id="2147488684" r:id="rId6"/>
    <p:sldLayoutId id="2147488685" r:id="rId7"/>
    <p:sldLayoutId id="2147488686" r:id="rId8"/>
    <p:sldLayoutId id="2147488687" r:id="rId9"/>
    <p:sldLayoutId id="2147488688" r:id="rId10"/>
    <p:sldLayoutId id="2147488689" r:id="rId11"/>
    <p:sldLayoutId id="2147488690" r:id="rId12"/>
    <p:sldLayoutId id="2147488691" r:id="rId13"/>
    <p:sldLayoutId id="2147488692"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4631396-840E-BEE0-5DC6-212731A0BF75}"/>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5123" name="Rectangle 3">
            <a:extLst>
              <a:ext uri="{FF2B5EF4-FFF2-40B4-BE49-F238E27FC236}">
                <a16:creationId xmlns:a16="http://schemas.microsoft.com/office/drawing/2014/main" id="{A17F8B7C-EBD0-A558-324F-D5255ED9F81E}"/>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5124" name="Rectangle 4">
            <a:extLst>
              <a:ext uri="{FF2B5EF4-FFF2-40B4-BE49-F238E27FC236}">
                <a16:creationId xmlns:a16="http://schemas.microsoft.com/office/drawing/2014/main" id="{956D9AF5-7033-1879-922A-01077434C3C3}"/>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5125" name="Rectangle 5">
            <a:extLst>
              <a:ext uri="{FF2B5EF4-FFF2-40B4-BE49-F238E27FC236}">
                <a16:creationId xmlns:a16="http://schemas.microsoft.com/office/drawing/2014/main" id="{8EFF45F0-D53B-D5FA-E47F-481DDADD8D65}"/>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5126" name="Rectangle 6">
            <a:extLst>
              <a:ext uri="{FF2B5EF4-FFF2-40B4-BE49-F238E27FC236}">
                <a16:creationId xmlns:a16="http://schemas.microsoft.com/office/drawing/2014/main" id="{D1C4C0BC-50AB-B19C-BE08-4C185C5B061D}"/>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anchor="t" anchorCtr="0" compatLnSpc="1">
            <a:prstTxWarp prst="textNoShape">
              <a:avLst/>
            </a:prstTxWarp>
          </a:bodyPr>
          <a:lstStyle>
            <a:lvl1pPr algn="r" eaLnBrk="0" hangingPunct="0">
              <a:buSzPct val="100000"/>
              <a:defRPr sz="1400">
                <a:solidFill>
                  <a:srgbClr val="003366"/>
                </a:solidFill>
              </a:defRPr>
            </a:lvl1pPr>
          </a:lstStyle>
          <a:p>
            <a:pPr>
              <a:defRPr/>
            </a:pPr>
            <a:fld id="{220FE2C2-12EB-46ED-8AD5-C71D54CE4533}" type="slidenum">
              <a:rPr lang="en-GB" altLang="en-US"/>
              <a:pPr>
                <a:defRPr/>
              </a:pPr>
              <a:t>‹#›</a:t>
            </a:fld>
            <a:endParaRPr lang="en-GB" altLang="en-US"/>
          </a:p>
        </p:txBody>
      </p:sp>
      <p:pic>
        <p:nvPicPr>
          <p:cNvPr id="5127" name="Picture 11" descr="electoral com_rgb">
            <a:extLst>
              <a:ext uri="{FF2B5EF4-FFF2-40B4-BE49-F238E27FC236}">
                <a16:creationId xmlns:a16="http://schemas.microsoft.com/office/drawing/2014/main" id="{13456643-FA2D-543E-146F-364630A5CAD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93" r:id="rId1"/>
    <p:sldLayoutId id="2147488694" r:id="rId2"/>
    <p:sldLayoutId id="2147488695" r:id="rId3"/>
    <p:sldLayoutId id="2147488696" r:id="rId4"/>
    <p:sldLayoutId id="2147488697" r:id="rId5"/>
    <p:sldLayoutId id="2147488698" r:id="rId6"/>
    <p:sldLayoutId id="2147488699" r:id="rId7"/>
    <p:sldLayoutId id="2147488700" r:id="rId8"/>
    <p:sldLayoutId id="2147488701" r:id="rId9"/>
    <p:sldLayoutId id="2147488702" r:id="rId10"/>
    <p:sldLayoutId id="2147488703" r:id="rId11"/>
    <p:sldLayoutId id="2147488704" r:id="rId12"/>
    <p:sldLayoutId id="2147488705" r:id="rId13"/>
    <p:sldLayoutId id="2147488706"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DA7D9FE-F5E6-562B-92DF-7DFC4A20D082}"/>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6147" name="Rectangle 3">
            <a:extLst>
              <a:ext uri="{FF2B5EF4-FFF2-40B4-BE49-F238E27FC236}">
                <a16:creationId xmlns:a16="http://schemas.microsoft.com/office/drawing/2014/main" id="{C9409A25-2CC4-8533-2750-DCCA1D71281E}"/>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6148" name="Rectangle 4">
            <a:extLst>
              <a:ext uri="{FF2B5EF4-FFF2-40B4-BE49-F238E27FC236}">
                <a16:creationId xmlns:a16="http://schemas.microsoft.com/office/drawing/2014/main" id="{478C0832-7025-90B0-3C8C-BE0B0B9C5D9C}"/>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6149" name="Rectangle 5">
            <a:extLst>
              <a:ext uri="{FF2B5EF4-FFF2-40B4-BE49-F238E27FC236}">
                <a16:creationId xmlns:a16="http://schemas.microsoft.com/office/drawing/2014/main" id="{CA5CA69C-035D-E4A5-01CC-17F6CE374230}"/>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anchor="t" anchorCtr="0" compatLnSpc="1">
            <a:prstTxWarp prst="textNoShape">
              <a:avLst/>
            </a:prstTxWarp>
          </a:bodyPr>
          <a:lstStyle>
            <a:lvl1pPr algn="l" eaLnBrk="0" hangingPunct="0">
              <a:buSzTx/>
              <a:defRPr sz="1000">
                <a:solidFill>
                  <a:srgbClr val="003366"/>
                </a:solidFill>
                <a:latin typeface="Arial"/>
                <a:cs typeface="+mn-cs"/>
              </a:defRPr>
            </a:lvl1pPr>
          </a:lstStyle>
          <a:p>
            <a:pPr>
              <a:defRPr/>
            </a:pPr>
            <a:endParaRPr lang="en-GB"/>
          </a:p>
        </p:txBody>
      </p:sp>
      <p:sp>
        <p:nvSpPr>
          <p:cNvPr id="6150" name="Rectangle 6">
            <a:extLst>
              <a:ext uri="{FF2B5EF4-FFF2-40B4-BE49-F238E27FC236}">
                <a16:creationId xmlns:a16="http://schemas.microsoft.com/office/drawing/2014/main" id="{6D71E45E-3587-9059-B144-0C7EA5DAB253}"/>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anchor="t" anchorCtr="0" compatLnSpc="1">
            <a:prstTxWarp prst="textNoShape">
              <a:avLst/>
            </a:prstTxWarp>
          </a:bodyPr>
          <a:lstStyle>
            <a:lvl1pPr algn="r" eaLnBrk="0" hangingPunct="0">
              <a:buSzPct val="100000"/>
              <a:defRPr sz="1400">
                <a:solidFill>
                  <a:srgbClr val="003366"/>
                </a:solidFill>
              </a:defRPr>
            </a:lvl1pPr>
          </a:lstStyle>
          <a:p>
            <a:pPr>
              <a:defRPr/>
            </a:pPr>
            <a:fld id="{DD410F6E-5E79-461F-817C-70ED8707DDF8}" type="slidenum">
              <a:rPr lang="en-GB" altLang="en-US"/>
              <a:pPr>
                <a:defRPr/>
              </a:pPr>
              <a:t>‹#›</a:t>
            </a:fld>
            <a:endParaRPr lang="en-GB" altLang="en-US"/>
          </a:p>
        </p:txBody>
      </p:sp>
      <p:pic>
        <p:nvPicPr>
          <p:cNvPr id="6151" name="Picture 11" descr="electoral com_rgb">
            <a:extLst>
              <a:ext uri="{FF2B5EF4-FFF2-40B4-BE49-F238E27FC236}">
                <a16:creationId xmlns:a16="http://schemas.microsoft.com/office/drawing/2014/main" id="{6BC6E199-12AB-B942-A3F8-377EC9DD9DB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707" r:id="rId1"/>
    <p:sldLayoutId id="2147488708" r:id="rId2"/>
    <p:sldLayoutId id="2147488709" r:id="rId3"/>
    <p:sldLayoutId id="2147488710" r:id="rId4"/>
    <p:sldLayoutId id="2147488711" r:id="rId5"/>
    <p:sldLayoutId id="2147488712" r:id="rId6"/>
    <p:sldLayoutId id="2147488713" r:id="rId7"/>
    <p:sldLayoutId id="2147488714" r:id="rId8"/>
    <p:sldLayoutId id="2147488715" r:id="rId9"/>
    <p:sldLayoutId id="2147488716" r:id="rId10"/>
    <p:sldLayoutId id="2147488717" r:id="rId11"/>
    <p:sldLayoutId id="2147488718" r:id="rId12"/>
    <p:sldLayoutId id="2147488719" r:id="rId13"/>
    <p:sldLayoutId id="2147488720"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52_0.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18/10/relationships/comments" Target="../comments/modernComment_11D_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18/10/relationships/comments" Target="../comments/modernComment_159_0.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18/10/relationships/comments" Target="../comments/modernComment_14E_0.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18/10/relationships/comments" Target="../comments/modernComment_178_0.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18/10/relationships/comments" Target="../comments/modernComment_187_0.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18/10/relationships/comments" Target="../comments/modernComment_188_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hemeOverride" Target="../theme/themeOverride7.xml"/></Relationships>
</file>

<file path=ppt/slides/_rels/slide20.xml.rels><?xml version="1.0" encoding="UTF-8" standalone="yes"?>
<Relationships xmlns="http://schemas.openxmlformats.org/package/2006/relationships"><Relationship Id="rId3" Type="http://schemas.microsoft.com/office/2018/10/relationships/comments" Target="../comments/modernComment_14D_0.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18/10/relationships/comments" Target="../comments/modernComment_184_0.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18/10/relationships/comments" Target="../comments/modernComment_180_0.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18/10/relationships/comments" Target="../comments/modernComment_17F_0.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microsoft.com/office/2018/10/relationships/comments" Target="../comments/modernComment_197_0.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18/10/relationships/comments" Target="../comments/modernComment_15B_0.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18/10/relationships/comments" Target="../comments/modernComment_19A_5BC67A9D.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18/10/relationships/comments" Target="../comments/modernComment_124_0.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18/10/relationships/comments" Target="../comments/modernComment_181_0.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18/10/relationships/comments" Target="../comments/modernComment_19B_F028D472.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microsoft.com/office/2018/10/relationships/comments" Target="../comments/modernComment_15C_0.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microsoft.com/office/2018/10/relationships/comments" Target="../comments/modernComment_18B_0.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microsoft.com/office/2018/10/relationships/comments" Target="../comments/modernComment_155_0.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hemeOverride" Target="../theme/themeOverride8.xml"/><Relationship Id="rId4" Type="http://schemas.microsoft.com/office/2018/10/relationships/comments" Target="../comments/modernComment_10F_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hemeOverride" Target="../theme/themeOverride9.xml"/><Relationship Id="rId4" Type="http://schemas.microsoft.com/office/2018/10/relationships/comments" Target="../comments/modernComment_110_0.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hemeOverride" Target="../theme/themeOverride10.xml"/><Relationship Id="rId4" Type="http://schemas.microsoft.com/office/2018/10/relationships/comments" Target="../comments/modernComment_199_3CA86B02.xml"/></Relationships>
</file>

<file path=ppt/slides/_rels/slide42.xml.rels><?xml version="1.0" encoding="UTF-8" standalone="yes"?>
<Relationships xmlns="http://schemas.openxmlformats.org/package/2006/relationships"><Relationship Id="rId3" Type="http://schemas.microsoft.com/office/2018/10/relationships/comments" Target="../comments/modernComment_16F_0.xml"/><Relationship Id="rId2" Type="http://schemas.openxmlformats.org/officeDocument/2006/relationships/notesSlide" Target="../notesSlides/notesSlide42.xml"/><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3" Type="http://schemas.microsoft.com/office/2018/10/relationships/comments" Target="../comments/modernComment_182_0.xml"/><Relationship Id="rId2" Type="http://schemas.openxmlformats.org/officeDocument/2006/relationships/notesSlide" Target="../notesSlides/notesSlide43.xml"/><Relationship Id="rId1" Type="http://schemas.openxmlformats.org/officeDocument/2006/relationships/slideLayout" Target="../slideLayouts/slideLayout16.xml"/></Relationships>
</file>

<file path=ppt/slides/_rels/slide44.xml.rels><?xml version="1.0" encoding="UTF-8" standalone="yes"?>
<Relationships xmlns="http://schemas.openxmlformats.org/package/2006/relationships"><Relationship Id="rId3" Type="http://schemas.microsoft.com/office/2018/10/relationships/comments" Target="../comments/modernComment_183_0.xml"/><Relationship Id="rId2" Type="http://schemas.openxmlformats.org/officeDocument/2006/relationships/notesSlide" Target="../notesSlides/notesSlide44.xml"/><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3" Type="http://schemas.microsoft.com/office/2018/10/relationships/comments" Target="../comments/modernComment_170_0.xm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microsoft.com/office/2018/10/relationships/comments" Target="../comments/modernComment_171_0.xml"/><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9.xml"/></Relationships>
</file>

<file path=ppt/slides/_rels/slide49.xml.rels><?xml version="1.0" encoding="UTF-8" standalone="yes"?>
<Relationships xmlns="http://schemas.openxmlformats.org/package/2006/relationships"><Relationship Id="rId3" Type="http://schemas.microsoft.com/office/2018/10/relationships/comments" Target="../comments/modernComment_128_0.xm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7D_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18/10/relationships/comments" Target="../comments/modernComment_192_0.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10">
            <a:extLst>
              <a:ext uri="{FF2B5EF4-FFF2-40B4-BE49-F238E27FC236}">
                <a16:creationId xmlns:a16="http://schemas.microsoft.com/office/drawing/2014/main" id="{6106D755-279E-896C-CF09-F83AAF4E42DA}"/>
              </a:ext>
              <a:ext uri="{C183D7F6-B498-43B3-948B-1728B52AA6E4}">
                <adec:decorative xmlns:adec="http://schemas.microsoft.com/office/drawing/2017/decorative" val="1"/>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Party lists, individual candidates and agents at the Senedd election</a:t>
            </a:r>
          </a:p>
        </p:txBody>
      </p:sp>
      <p:sp>
        <p:nvSpPr>
          <p:cNvPr id="95236" name="Rectangle 11">
            <a:extLst>
              <a:ext uri="{FF2B5EF4-FFF2-40B4-BE49-F238E27FC236}">
                <a16:creationId xmlns:a16="http://schemas.microsoft.com/office/drawing/2014/main" id="{9837EB67-2582-6A80-EA00-6BED6A865D71}"/>
              </a:ext>
              <a:ext uri="{C183D7F6-B498-43B3-948B-1728B52AA6E4}">
                <adec:decorative xmlns:adec="http://schemas.microsoft.com/office/drawing/2017/decorative" val="1"/>
              </a:ext>
            </a:extLst>
          </p:cNvPr>
          <p:cNvSpPr>
            <a:spLocks noGrp="1" noChangeArrowheads="1"/>
          </p:cNvSpPr>
          <p:nvPr>
            <p:ph type="subTitle" idx="1"/>
          </p:nvPr>
        </p:nvSpPr>
        <p:spPr>
          <a:xfrm>
            <a:off x="381000" y="4821238"/>
            <a:ext cx="8382000" cy="104457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solidFill>
                  <a:srgbClr val="CCCCCC"/>
                </a:solidFill>
              </a:rPr>
              <a:t>Senedd election</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a:extLst>
              <a:ext uri="{FF2B5EF4-FFF2-40B4-BE49-F238E27FC236}">
                <a16:creationId xmlns:a16="http://schemas.microsoft.com/office/drawing/2014/main" id="{AC7A9D08-CB4C-F3F6-106D-989283840730}"/>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The deposit – party list	</a:t>
            </a:r>
          </a:p>
        </p:txBody>
      </p:sp>
      <p:sp>
        <p:nvSpPr>
          <p:cNvPr id="118787" name="Content Placeholder 2">
            <a:extLst>
              <a:ext uri="{FF2B5EF4-FFF2-40B4-BE49-F238E27FC236}">
                <a16:creationId xmlns:a16="http://schemas.microsoft.com/office/drawing/2014/main" id="{BA68E82F-0C71-DAF7-949D-58597B9F75E6}"/>
              </a:ext>
            </a:extLst>
          </p:cNvPr>
          <p:cNvSpPr>
            <a:spLocks noGrp="1"/>
          </p:cNvSpPr>
          <p:nvPr>
            <p:ph idx="1"/>
          </p:nvPr>
        </p:nvSpPr>
        <p:spPr>
          <a:xfrm>
            <a:off x="2928771" y="1556792"/>
            <a:ext cx="5689600" cy="5301208"/>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a:defRPr/>
            </a:pPr>
            <a:r>
              <a:rPr sz="2000" kern="1200">
                <a:ln w="9525" cap="flat" cmpd="sng" algn="ctr">
                  <a:noFill/>
                  <a:prstDash val="solid"/>
                  <a:round/>
                  <a:headEnd type="none" w="med" len="med"/>
                  <a:tailEnd type="none" w="med" len="med"/>
                </a:ln>
                <a:solidFill>
                  <a:srgbClr val="003366"/>
                </a:solidFill>
                <a:sym typeface="Wingdings"/>
              </a:rPr>
              <a:t>Each candidate on a party list is not validly nominated unless:</a:t>
            </a:r>
          </a:p>
          <a:p>
            <a:pPr lvl="1">
              <a:defRPr/>
            </a:pPr>
            <a:r>
              <a:rPr sz="1800" kern="1200">
                <a:ln w="9525" cap="flat" cmpd="sng" algn="ctr">
                  <a:noFill/>
                  <a:prstDash val="solid"/>
                  <a:round/>
                  <a:headEnd type="none" w="med" len="med"/>
                  <a:tailEnd type="none" w="med" len="med"/>
                </a:ln>
                <a:solidFill>
                  <a:srgbClr val="003366"/>
                </a:solidFill>
                <a:sym typeface="Wingdings"/>
              </a:rPr>
              <a:t>a deposit of </a:t>
            </a:r>
            <a:r>
              <a:rPr sz="1800" b="1" kern="1200">
                <a:ln w="9525" cap="flat" cmpd="sng" algn="ctr">
                  <a:noFill/>
                  <a:prstDash val="solid"/>
                  <a:round/>
                  <a:headEnd type="none" w="med" len="med"/>
                  <a:tailEnd type="none" w="med" len="med"/>
                </a:ln>
                <a:solidFill>
                  <a:srgbClr val="003366"/>
                </a:solidFill>
                <a:sym typeface="Wingdings"/>
              </a:rPr>
              <a:t>£500 </a:t>
            </a:r>
            <a:r>
              <a:rPr sz="1800" kern="1200">
                <a:ln w="9525" cap="flat" cmpd="sng" algn="ctr">
                  <a:noFill/>
                  <a:prstDash val="solid"/>
                  <a:round/>
                  <a:headEnd type="none" w="med" len="med"/>
                  <a:tailEnd type="none" w="med" len="med"/>
                </a:ln>
                <a:solidFill>
                  <a:srgbClr val="003366"/>
                </a:solidFill>
                <a:sym typeface="Wingdings"/>
              </a:rPr>
              <a:t>for the </a:t>
            </a:r>
            <a:r>
              <a:rPr sz="1800" b="1" kern="1200">
                <a:ln w="9525" cap="flat" cmpd="sng" algn="ctr">
                  <a:noFill/>
                  <a:prstDash val="solid"/>
                  <a:round/>
                  <a:headEnd type="none" w="med" len="med"/>
                  <a:tailEnd type="none" w="med" len="med"/>
                </a:ln>
                <a:solidFill>
                  <a:srgbClr val="003366"/>
                </a:solidFill>
                <a:sym typeface="Wingdings"/>
              </a:rPr>
              <a:t>first party list candidate</a:t>
            </a:r>
            <a:r>
              <a:rPr sz="1800" kern="1200">
                <a:ln w="9525" cap="flat" cmpd="sng" algn="ctr">
                  <a:noFill/>
                  <a:prstDash val="solid"/>
                  <a:round/>
                  <a:headEnd type="none" w="med" len="med"/>
                  <a:tailEnd type="none" w="med" len="med"/>
                </a:ln>
                <a:solidFill>
                  <a:srgbClr val="003366"/>
                </a:solidFill>
                <a:sym typeface="Wingdings"/>
              </a:rPr>
              <a:t>, and</a:t>
            </a:r>
          </a:p>
          <a:p>
            <a:pPr lvl="1">
              <a:defRPr/>
            </a:pPr>
            <a:r>
              <a:rPr lang="en-GB" sz="1800" kern="1200">
                <a:ln w="9525" cap="flat" cmpd="sng" algn="ctr">
                  <a:noFill/>
                  <a:prstDash val="solid"/>
                  <a:round/>
                  <a:headEnd type="none" w="med" len="med"/>
                  <a:tailEnd type="none" w="med" len="med"/>
                </a:ln>
                <a:solidFill>
                  <a:srgbClr val="003366"/>
                </a:solidFill>
                <a:sym typeface="Wingdings"/>
              </a:rPr>
              <a:t>a deposit of </a:t>
            </a:r>
            <a:r>
              <a:rPr lang="en-GB" sz="1800" b="1" kern="1200">
                <a:ln w="9525" cap="flat" cmpd="sng" algn="ctr">
                  <a:noFill/>
                  <a:prstDash val="solid"/>
                  <a:round/>
                  <a:headEnd type="none" w="med" len="med"/>
                  <a:tailEnd type="none" w="med" len="med"/>
                </a:ln>
                <a:solidFill>
                  <a:srgbClr val="003366"/>
                </a:solidFill>
                <a:sym typeface="Wingdings"/>
              </a:rPr>
              <a:t>£200 each</a:t>
            </a:r>
            <a:r>
              <a:rPr lang="en-GB" sz="1800" kern="1200">
                <a:ln w="9525" cap="flat" cmpd="sng" algn="ctr">
                  <a:noFill/>
                  <a:prstDash val="solid"/>
                  <a:round/>
                  <a:headEnd type="none" w="med" len="med"/>
                  <a:tailEnd type="none" w="med" len="med"/>
                </a:ln>
                <a:solidFill>
                  <a:srgbClr val="003366"/>
                </a:solidFill>
                <a:sym typeface="Wingdings"/>
              </a:rPr>
              <a:t> for the </a:t>
            </a:r>
            <a:r>
              <a:rPr lang="en-GB" sz="1800" b="1" kern="1200">
                <a:ln w="9525" cap="flat" cmpd="sng" algn="ctr">
                  <a:noFill/>
                  <a:prstDash val="solid"/>
                  <a:round/>
                  <a:headEnd type="none" w="med" len="med"/>
                  <a:tailEnd type="none" w="med" len="med"/>
                </a:ln>
                <a:solidFill>
                  <a:srgbClr val="003366"/>
                </a:solidFill>
                <a:sym typeface="Wingdings"/>
              </a:rPr>
              <a:t>next five party list candidates</a:t>
            </a:r>
          </a:p>
          <a:p>
            <a:pPr marL="342900" lvl="1" indent="0">
              <a:buNone/>
              <a:defRPr/>
            </a:pPr>
            <a:r>
              <a:rPr lang="en-GB" sz="2000" kern="1200">
                <a:ln w="9525" cap="flat" cmpd="sng" algn="ctr">
                  <a:noFill/>
                  <a:prstDash val="solid"/>
                  <a:round/>
                  <a:headEnd type="none" w="med" len="med"/>
                  <a:tailEnd type="none" w="med" len="med"/>
                </a:ln>
                <a:solidFill>
                  <a:srgbClr val="003366"/>
                </a:solidFill>
                <a:sym typeface="Wingdings"/>
              </a:rPr>
              <a:t>is deposited with the RO</a:t>
            </a:r>
          </a:p>
          <a:p>
            <a:pPr>
              <a:defRPr/>
            </a:pPr>
            <a:r>
              <a:rPr sz="2000" kern="1200">
                <a:ln w="9525" cap="flat" cmpd="sng" algn="ctr">
                  <a:noFill/>
                  <a:prstDash val="solid"/>
                  <a:round/>
                  <a:headEnd type="none" w="med" len="med"/>
                  <a:tailEnd type="none" w="med" len="med"/>
                </a:ln>
                <a:solidFill>
                  <a:srgbClr val="003366"/>
                </a:solidFill>
                <a:sym typeface="Wingdings"/>
              </a:rPr>
              <a:t>Payment can be made using legal tender (cash) or a UK banker’s draft.</a:t>
            </a:r>
          </a:p>
          <a:p>
            <a:pPr>
              <a:defRPr/>
            </a:pPr>
            <a:r>
              <a:rPr sz="2000" kern="1200">
                <a:ln w="9525" cap="flat" cmpd="sng" algn="ctr">
                  <a:noFill/>
                  <a:prstDash val="solid"/>
                  <a:round/>
                  <a:headEnd type="none" w="med" len="med"/>
                  <a:tailEnd type="none" w="med" len="med"/>
                </a:ln>
                <a:solidFill>
                  <a:srgbClr val="B9005C"/>
                </a:solidFill>
                <a:sym typeface="Wingdings"/>
              </a:rPr>
              <a:t>[The </a:t>
            </a:r>
            <a:r>
              <a:rPr lang="en-GB" sz="2000" kern="1200">
                <a:ln w="9525" cap="flat" cmpd="sng" algn="ctr">
                  <a:noFill/>
                  <a:prstDash val="solid"/>
                  <a:round/>
                  <a:headEnd type="none" w="med" len="med"/>
                  <a:tailEnd type="none" w="med" len="med"/>
                </a:ln>
                <a:solidFill>
                  <a:srgbClr val="B9005C"/>
                </a:solidFill>
                <a:sym typeface="Wingdings"/>
              </a:rPr>
              <a:t>RO</a:t>
            </a:r>
            <a:r>
              <a:rPr sz="2000" kern="1200">
                <a:ln w="9525" cap="flat" cmpd="sng" algn="ctr">
                  <a:noFill/>
                  <a:prstDash val="solid"/>
                  <a:round/>
                  <a:headEnd type="none" w="med" len="med"/>
                  <a:tailEnd type="none" w="med" len="med"/>
                </a:ln>
                <a:solidFill>
                  <a:srgbClr val="B9005C"/>
                </a:solidFill>
                <a:sym typeface="Wingdings"/>
              </a:rPr>
              <a:t> may also accept a deposit made by a debit or credit card or an electronic funds transfer. If offered as a payment method, include details here.]</a:t>
            </a:r>
          </a:p>
          <a:p>
            <a:pPr>
              <a:defRPr/>
            </a:pPr>
            <a:r>
              <a:rPr sz="2000" kern="1200">
                <a:ln w="9525" cap="flat" cmpd="sng" algn="ctr">
                  <a:noFill/>
                  <a:prstDash val="solid"/>
                  <a:round/>
                  <a:headEnd type="none" w="med" len="med"/>
                  <a:tailEnd type="none" w="med" len="med"/>
                </a:ln>
                <a:solidFill>
                  <a:srgbClr val="003366"/>
                </a:solidFill>
                <a:sym typeface="Wingdings"/>
              </a:rPr>
              <a:t>If the party obtains 5% or more of the valid votes cast across the constituency, the deposit will be returned.</a:t>
            </a:r>
            <a:endParaRPr sz="2000"/>
          </a:p>
        </p:txBody>
      </p:sp>
    </p:spTree>
  </p:cSld>
  <p:clrMapOvr>
    <a:masterClrMapping/>
  </p:clrMapOvr>
  <p:transition/>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100BA875-F1BC-4AA4-696E-F37E0156989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Nominations – Individual candidate </a:t>
            </a:r>
          </a:p>
        </p:txBody>
      </p:sp>
      <p:sp>
        <p:nvSpPr>
          <p:cNvPr id="102403" name="Rectangle 3">
            <a:extLst>
              <a:ext uri="{FF2B5EF4-FFF2-40B4-BE49-F238E27FC236}">
                <a16:creationId xmlns:a16="http://schemas.microsoft.com/office/drawing/2014/main" id="{A77FC2E7-8A00-9D83-B7B6-6F99A0CF2720}"/>
              </a:ext>
            </a:extLst>
          </p:cNvPr>
          <p:cNvSpPr>
            <a:spLocks noGrp="1" noChangeArrowheads="1"/>
          </p:cNvSpPr>
          <p:nvPr>
            <p:ph type="body" idx="1"/>
          </p:nvPr>
        </p:nvSpPr>
        <p:spPr>
          <a:xfrm>
            <a:off x="2971800" y="1852613"/>
            <a:ext cx="5943600" cy="4076700"/>
          </a:xfrm>
          <a:ln cap="flat" algn="ctr">
            <a:miter lim="800000"/>
            <a:headEnd type="none" w="med" len="med"/>
            <a:tailEnd type="none" w="med" len="med"/>
          </a:ln>
        </p:spPr>
        <p:txBody>
          <a:bodyPr/>
          <a:lstStyle/>
          <a:p>
            <a:pPr eaLnBrk="1" hangingPunct="1">
              <a:buSzTx/>
              <a:defRPr/>
            </a:pPr>
            <a:r>
              <a:rPr lang="en-GB" altLang="en-US" sz="2000">
                <a:solidFill>
                  <a:schemeClr val="tx1"/>
                </a:solidFill>
              </a:rPr>
              <a:t>The documents that must be submitted to the Returning Officer </a:t>
            </a:r>
            <a:r>
              <a:rPr lang="en-GB" altLang="en-US" sz="2000" b="1">
                <a:solidFill>
                  <a:srgbClr val="B9005C"/>
                </a:solidFill>
              </a:rPr>
              <a:t>by 4pm on [E-19] </a:t>
            </a:r>
            <a:r>
              <a:rPr lang="en-GB" altLang="en-US" sz="2000"/>
              <a:t>are:</a:t>
            </a:r>
          </a:p>
          <a:p>
            <a:pPr lvl="1" eaLnBrk="1" hangingPunct="1">
              <a:buSzTx/>
              <a:defRPr/>
            </a:pPr>
            <a:r>
              <a:rPr lang="en-GB" altLang="en-US" sz="2000"/>
              <a:t>the nomination form</a:t>
            </a:r>
          </a:p>
          <a:p>
            <a:pPr lvl="1" eaLnBrk="1" hangingPunct="1">
              <a:buSzTx/>
              <a:defRPr/>
            </a:pPr>
            <a:r>
              <a:rPr lang="en-GB" altLang="en-US" sz="2000"/>
              <a:t>the home address form</a:t>
            </a:r>
          </a:p>
          <a:p>
            <a:pPr lvl="1" eaLnBrk="1" hangingPunct="1">
              <a:buSzTx/>
              <a:defRPr/>
            </a:pPr>
            <a:r>
              <a:rPr lang="en-GB" altLang="en-US" sz="2000"/>
              <a:t>the consent to nomination</a:t>
            </a:r>
          </a:p>
          <a:p>
            <a:pPr marL="342900" lvl="1" indent="0" eaLnBrk="1" hangingPunct="1">
              <a:buSzTx/>
              <a:buFontTx/>
              <a:buNone/>
              <a:defRPr/>
            </a:pPr>
            <a:endParaRPr lang="en-GB" altLang="en-US" b="1">
              <a:solidFill>
                <a:srgbClr val="B9005C"/>
              </a:solidFill>
            </a:endParaRPr>
          </a:p>
          <a:p>
            <a:pPr eaLnBrk="1" hangingPunct="1">
              <a:buSzTx/>
              <a:defRPr/>
            </a:pPr>
            <a:endParaRPr lang="en-GB" altLang="en-US" i="1">
              <a:solidFill>
                <a:srgbClr val="CC0066"/>
              </a:solidFill>
            </a:endParaRPr>
          </a:p>
          <a:p>
            <a:pPr marL="457200" indent="-457200" eaLnBrk="1" hangingPunct="1">
              <a:buSzTx/>
              <a:buFontTx/>
              <a:buNone/>
              <a:defRPr/>
            </a:pP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a:extLst>
              <a:ext uri="{FF2B5EF4-FFF2-40B4-BE49-F238E27FC236}">
                <a16:creationId xmlns:a16="http://schemas.microsoft.com/office/drawing/2014/main" id="{7F29118A-5934-283B-AE27-C6076570017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The deposit – individual candidate	</a:t>
            </a:r>
          </a:p>
        </p:txBody>
      </p:sp>
      <p:sp>
        <p:nvSpPr>
          <p:cNvPr id="118787" name="Content Placeholder 2">
            <a:extLst>
              <a:ext uri="{FF2B5EF4-FFF2-40B4-BE49-F238E27FC236}">
                <a16:creationId xmlns:a16="http://schemas.microsoft.com/office/drawing/2014/main" id="{1EE5D486-532F-3532-4CEB-6E65D4A2A514}"/>
              </a:ext>
            </a:extLst>
          </p:cNvPr>
          <p:cNvSpPr>
            <a:spLocks noGrp="1"/>
          </p:cNvSpPr>
          <p:nvPr>
            <p:ph idx="1"/>
          </p:nvPr>
        </p:nvSpPr>
        <p:spPr>
          <a:xfrm>
            <a:off x="2971800" y="1828800"/>
            <a:ext cx="5689600" cy="4267200"/>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a:defRPr/>
            </a:pPr>
            <a:r>
              <a:rPr sz="2000" kern="1200">
                <a:ln w="9525" cap="flat" cmpd="sng" algn="ctr">
                  <a:noFill/>
                  <a:prstDash val="solid"/>
                  <a:round/>
                  <a:headEnd type="none" w="med" len="med"/>
                  <a:tailEnd type="none" w="med" len="med"/>
                </a:ln>
                <a:solidFill>
                  <a:srgbClr val="003366"/>
                </a:solidFill>
                <a:sym typeface="Wingdings"/>
              </a:rPr>
              <a:t>An individual candidate must deposit </a:t>
            </a:r>
            <a:r>
              <a:rPr sz="2000" b="1" kern="1200">
                <a:ln w="9525" cap="flat" cmpd="sng" algn="ctr">
                  <a:noFill/>
                  <a:prstDash val="solid"/>
                  <a:round/>
                  <a:headEnd type="none" w="med" len="med"/>
                  <a:tailEnd type="none" w="med" len="med"/>
                </a:ln>
                <a:solidFill>
                  <a:srgbClr val="003366"/>
                </a:solidFill>
                <a:sym typeface="Wingdings"/>
              </a:rPr>
              <a:t>£500 </a:t>
            </a:r>
            <a:r>
              <a:rPr sz="2000" kern="1200">
                <a:ln w="9525" cap="flat" cmpd="sng" algn="ctr">
                  <a:noFill/>
                  <a:prstDash val="solid"/>
                  <a:round/>
                  <a:headEnd type="none" w="med" len="med"/>
                  <a:tailEnd type="none" w="med" len="med"/>
                </a:ln>
                <a:solidFill>
                  <a:srgbClr val="003366"/>
                </a:solidFill>
                <a:sym typeface="Wingdings"/>
              </a:rPr>
              <a:t>with the </a:t>
            </a:r>
            <a:r>
              <a:rPr lang="en-GB" sz="2000" kern="1200">
                <a:ln w="9525" cap="flat" cmpd="sng" algn="ctr">
                  <a:noFill/>
                  <a:prstDash val="solid"/>
                  <a:round/>
                  <a:headEnd type="none" w="med" len="med"/>
                  <a:tailEnd type="none" w="med" len="med"/>
                </a:ln>
                <a:solidFill>
                  <a:srgbClr val="003366"/>
                </a:solidFill>
                <a:sym typeface="Wingdings"/>
              </a:rPr>
              <a:t>RO </a:t>
            </a:r>
            <a:r>
              <a:rPr sz="2000" kern="1200">
                <a:ln w="9525" cap="flat" cmpd="sng" algn="ctr">
                  <a:noFill/>
                  <a:prstDash val="solid"/>
                  <a:round/>
                  <a:headEnd type="none" w="med" len="med"/>
                  <a:tailEnd type="none" w="med" len="med"/>
                </a:ln>
                <a:solidFill>
                  <a:srgbClr val="003366"/>
                </a:solidFill>
                <a:sym typeface="Wingdings"/>
              </a:rPr>
              <a:t>so that their nomination is valid.</a:t>
            </a:r>
          </a:p>
          <a:p>
            <a:pPr>
              <a:defRPr/>
            </a:pPr>
            <a:r>
              <a:rPr sz="2000" kern="1200">
                <a:ln w="9525" cap="flat" cmpd="sng" algn="ctr">
                  <a:noFill/>
                  <a:prstDash val="solid"/>
                  <a:round/>
                  <a:headEnd type="none" w="med" len="med"/>
                  <a:tailEnd type="none" w="med" len="med"/>
                </a:ln>
                <a:solidFill>
                  <a:srgbClr val="003366"/>
                </a:solidFill>
                <a:sym typeface="Wingdings"/>
              </a:rPr>
              <a:t>Payment can be made using legal tender (cash) or a UK banker’s draft.</a:t>
            </a:r>
            <a:endParaRPr lang="en-US" sz="2000" kern="1200">
              <a:ln w="9525" cap="flat" cmpd="sng" algn="ctr">
                <a:noFill/>
                <a:prstDash val="solid"/>
                <a:round/>
                <a:headEnd type="none" w="med" len="med"/>
                <a:tailEnd type="none" w="med" len="med"/>
              </a:ln>
              <a:solidFill>
                <a:srgbClr val="003366"/>
              </a:solidFill>
              <a:sym typeface="Wingdings"/>
            </a:endParaRPr>
          </a:p>
          <a:p>
            <a:pPr>
              <a:defRPr/>
            </a:pPr>
            <a:r>
              <a:rPr lang="en-US" sz="2000" kern="1200">
                <a:ln w="9525" cap="flat" cmpd="sng" algn="ctr">
                  <a:noFill/>
                  <a:prstDash val="solid"/>
                  <a:round/>
                  <a:headEnd type="none" w="med" len="med"/>
                  <a:tailEnd type="none" w="med" len="med"/>
                </a:ln>
                <a:solidFill>
                  <a:srgbClr val="B9005C"/>
                </a:solidFill>
                <a:sym typeface="Wingdings"/>
              </a:rPr>
              <a:t>[The RO may also accept a deposit made by a debit or credit card or an electronic funds transfer. If offered as a payment method, include details here.]</a:t>
            </a:r>
          </a:p>
          <a:p>
            <a:pPr>
              <a:defRPr/>
            </a:pPr>
            <a:r>
              <a:rPr lang="en-US" sz="2000" kern="1200">
                <a:ln w="9525" cap="flat" cmpd="sng" algn="ctr">
                  <a:noFill/>
                  <a:prstDash val="solid"/>
                  <a:round/>
                  <a:headEnd type="none" w="med" len="med"/>
                  <a:tailEnd type="none" w="med" len="med"/>
                </a:ln>
                <a:solidFill>
                  <a:srgbClr val="003366"/>
                </a:solidFill>
                <a:sym typeface="Wingdings"/>
              </a:rPr>
              <a:t>If the candidate obtains 5% or more of the valid votes cast across the constituency, the deposit will be returned.</a:t>
            </a:r>
            <a:endParaRPr lang="en-US" sz="200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itle 1">
            <a:extLst>
              <a:ext uri="{FF2B5EF4-FFF2-40B4-BE49-F238E27FC236}">
                <a16:creationId xmlns:a16="http://schemas.microsoft.com/office/drawing/2014/main" id="{6BA6DC7A-0E94-3A7E-5FBF-DEA500880A8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Completing nomination papers</a:t>
            </a:r>
          </a:p>
        </p:txBody>
      </p:sp>
      <p:sp>
        <p:nvSpPr>
          <p:cNvPr id="104451" name="Content Placeholder 2">
            <a:extLst>
              <a:ext uri="{FF2B5EF4-FFF2-40B4-BE49-F238E27FC236}">
                <a16:creationId xmlns:a16="http://schemas.microsoft.com/office/drawing/2014/main" id="{3EA37DD0-A8E8-5339-E6FE-D3E84293FC91}"/>
              </a:ext>
            </a:extLst>
          </p:cNvPr>
          <p:cNvSpPr>
            <a:spLocks noGrp="1"/>
          </p:cNvSpPr>
          <p:nvPr>
            <p:ph idx="1"/>
          </p:nvPr>
        </p:nvSpPr>
        <p:spPr>
          <a:xfrm>
            <a:off x="2425700" y="1676400"/>
            <a:ext cx="6489700" cy="4686300"/>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eaLnBrk="1" hangingPunct="1">
              <a:defRPr/>
            </a:pPr>
            <a:r>
              <a:rPr kern="1200">
                <a:ln w="9525" cap="flat" cmpd="sng" algn="ctr">
                  <a:noFill/>
                  <a:prstDash val="solid"/>
                  <a:round/>
                  <a:headEnd type="none" w="med" len="med"/>
                  <a:tailEnd type="none" w="med" len="med"/>
                </a:ln>
                <a:solidFill>
                  <a:srgbClr val="003366"/>
                </a:solidFill>
                <a:sym typeface="Wingdings"/>
              </a:rPr>
              <a:t>Take care when completing your nomination papers, as mistakes may invalidate your or the party’s nomination.</a:t>
            </a:r>
          </a:p>
          <a:p>
            <a:pPr eaLnBrk="1" hangingPunct="1">
              <a:defRPr/>
            </a:pPr>
            <a:r>
              <a:rPr kern="1200">
                <a:ln w="9525" cap="flat" cmpd="sng" algn="ctr">
                  <a:noFill/>
                  <a:prstDash val="solid"/>
                  <a:round/>
                  <a:headEnd type="none" w="med" len="med"/>
                  <a:tailEnd type="none" w="med" len="med"/>
                </a:ln>
                <a:solidFill>
                  <a:srgbClr val="003366"/>
                </a:solidFill>
                <a:sym typeface="Wingdings"/>
              </a:rPr>
              <a:t>Complete nomination papers early and arrange for us to provide an informal check</a:t>
            </a:r>
          </a:p>
          <a:p>
            <a:pPr eaLnBrk="1" hangingPunct="1">
              <a:defRPr/>
            </a:pPr>
            <a:r>
              <a:rPr kern="1200">
                <a:ln w="9525" cap="flat" cmpd="sng" algn="ctr">
                  <a:noFill/>
                  <a:prstDash val="solid"/>
                  <a:round/>
                  <a:headEnd type="none" w="med" len="med"/>
                  <a:tailEnd type="none" w="med" len="med"/>
                </a:ln>
                <a:solidFill>
                  <a:srgbClr val="003366"/>
                </a:solidFill>
                <a:sym typeface="Wingdings"/>
              </a:rPr>
              <a:t>The nomination form, consent to nomination, and home address form can be delivered either by hand or electronically</a:t>
            </a:r>
          </a:p>
          <a:p>
            <a:pPr eaLnBrk="1" hangingPunct="1">
              <a:defRPr/>
            </a:pPr>
            <a:endParaRPr kern="1200">
              <a:ln w="9525" cap="flat" cmpd="sng" algn="ctr">
                <a:noFill/>
                <a:prstDash val="solid"/>
                <a:round/>
                <a:headEnd type="none" w="med" len="med"/>
                <a:tailEnd type="none" w="med" len="med"/>
              </a:ln>
              <a:solidFill>
                <a:srgbClr val="003366"/>
              </a:solidFill>
              <a:sym typeface="Wingdings"/>
            </a:endParaRPr>
          </a:p>
          <a:p>
            <a:pPr>
              <a:defRPr/>
            </a:pPr>
            <a:endParaRPr/>
          </a:p>
        </p:txBody>
      </p:sp>
    </p:spTree>
  </p:cSld>
  <p:clrMapOvr>
    <a:masterClrMapping/>
  </p:clrMapOvr>
  <p:transition/>
  <p:extLst>
    <p:ext uri="{6950BFC3-D8DA-4A85-94F7-54DA5524770B}">
      <p188:commentRel xmlns:p188="http://schemas.microsoft.com/office/powerpoint/2018/8/main" r:id="rId3"/>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a:extLst>
              <a:ext uri="{FF2B5EF4-FFF2-40B4-BE49-F238E27FC236}">
                <a16:creationId xmlns:a16="http://schemas.microsoft.com/office/drawing/2014/main" id="{AC98236B-0B08-D97F-0B1A-BCD0AA881A8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Submitting nomination papers - electronically</a:t>
            </a:r>
          </a:p>
        </p:txBody>
      </p:sp>
      <p:sp>
        <p:nvSpPr>
          <p:cNvPr id="106499" name="Content Placeholder 2">
            <a:extLst>
              <a:ext uri="{FF2B5EF4-FFF2-40B4-BE49-F238E27FC236}">
                <a16:creationId xmlns:a16="http://schemas.microsoft.com/office/drawing/2014/main" id="{F5C5EE41-0B02-9BE7-320A-EF59D4A36344}"/>
              </a:ext>
            </a:extLst>
          </p:cNvPr>
          <p:cNvSpPr>
            <a:spLocks noGrp="1"/>
          </p:cNvSpPr>
          <p:nvPr>
            <p:ph idx="1"/>
          </p:nvPr>
        </p:nvSpPr>
        <p:spPr>
          <a:ln cap="flat" algn="ctr">
            <a:miter lim="800000"/>
            <a:headEnd type="none" w="med" len="med"/>
            <a:tailEnd type="none" w="med" len="med"/>
          </a:ln>
        </p:spPr>
        <p:txBody>
          <a:bodyPr>
            <a:normAutofit fontScale="92500"/>
          </a:bodyPr>
          <a:lstStyle/>
          <a:p>
            <a:pPr>
              <a:buSzTx/>
              <a:defRPr/>
            </a:pPr>
            <a:r>
              <a:rPr lang="en-GB" altLang="en-US">
                <a:solidFill>
                  <a:schemeClr val="tx1"/>
                </a:solidFill>
              </a:rPr>
              <a:t>If you want to deliver your nomination papers electronically by email</a:t>
            </a:r>
          </a:p>
          <a:p>
            <a:pPr>
              <a:buSzTx/>
              <a:defRPr/>
            </a:pPr>
            <a:r>
              <a:rPr lang="en-GB" altLang="en-US">
                <a:solidFill>
                  <a:srgbClr val="FF0000"/>
                </a:solidFill>
              </a:rPr>
              <a:t>[include details of:</a:t>
            </a:r>
          </a:p>
          <a:p>
            <a:pPr>
              <a:buSzTx/>
              <a:defRPr/>
            </a:pPr>
            <a:r>
              <a:rPr lang="en-GB" altLang="en-US">
                <a:solidFill>
                  <a:srgbClr val="FF0000"/>
                </a:solidFill>
              </a:rPr>
              <a:t>The email address(es) to be used for submitting nominations</a:t>
            </a:r>
          </a:p>
          <a:p>
            <a:pPr>
              <a:buSzTx/>
              <a:defRPr/>
            </a:pPr>
            <a:r>
              <a:rPr lang="en-GB" altLang="en-US">
                <a:solidFill>
                  <a:srgbClr val="FF0000"/>
                </a:solidFill>
              </a:rPr>
              <a:t>The email address(es) to be used for any queries, including informal check</a:t>
            </a:r>
          </a:p>
          <a:p>
            <a:pPr>
              <a:buSzTx/>
              <a:defRPr/>
            </a:pPr>
            <a:r>
              <a:rPr lang="en-GB" altLang="en-US">
                <a:solidFill>
                  <a:srgbClr val="FF0000"/>
                </a:solidFill>
              </a:rPr>
              <a:t>Any specific email subject headings you would like candidates to use for each stage</a:t>
            </a:r>
          </a:p>
          <a:p>
            <a:pPr>
              <a:buSzTx/>
              <a:defRPr/>
            </a:pPr>
            <a:r>
              <a:rPr lang="en-GB" altLang="en-US">
                <a:solidFill>
                  <a:srgbClr val="FF0000"/>
                </a:solidFill>
              </a:rPr>
              <a:t>Any requirements regarding the type and size or number of attachments]</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a:extLst>
              <a:ext uri="{FF2B5EF4-FFF2-40B4-BE49-F238E27FC236}">
                <a16:creationId xmlns:a16="http://schemas.microsoft.com/office/drawing/2014/main" id="{FBD47D5B-7DB0-6E4D-65A6-10C4C9898B9B}"/>
              </a:ext>
            </a:extLst>
          </p:cNvPr>
          <p:cNvSpPr>
            <a:spLocks noGrp="1" noChangeArrowheads="1"/>
          </p:cNvSpPr>
          <p:nvPr>
            <p:ph type="title"/>
          </p:nvPr>
        </p:nvSpPr>
        <p:spPr>
          <a:xfrm>
            <a:off x="296863" y="260350"/>
            <a:ext cx="2516187" cy="583565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sz="1800">
                <a:solidFill>
                  <a:srgbClr val="FF0000"/>
                </a:solidFill>
                <a:latin typeface="Arial" panose="020B0604020202020204" pitchFamily="34" charset="0"/>
              </a:rPr>
              <a:t>Use slide only if relevant</a:t>
            </a:r>
            <a:br>
              <a:rPr lang="en-GB" altLang="en-US">
                <a:latin typeface="Arial" panose="020B0604020202020204" pitchFamily="34" charset="0"/>
              </a:rPr>
            </a:br>
            <a:br>
              <a:rPr lang="en-GB" altLang="en-US">
                <a:latin typeface="Arial" panose="020B0604020202020204" pitchFamily="34" charset="0"/>
              </a:rPr>
            </a:br>
            <a:br>
              <a:rPr lang="en-GB" altLang="en-US">
                <a:latin typeface="Arial" panose="020B0604020202020204" pitchFamily="34" charset="0"/>
              </a:rPr>
            </a:br>
            <a:br>
              <a:rPr lang="en-GB" altLang="en-US">
                <a:latin typeface="Arial" panose="020B0604020202020204" pitchFamily="34" charset="0"/>
              </a:rPr>
            </a:br>
            <a:br>
              <a:rPr lang="en-GB" altLang="en-US">
                <a:latin typeface="Arial" panose="020B0604020202020204" pitchFamily="34" charset="0"/>
              </a:rPr>
            </a:br>
            <a:r>
              <a:rPr lang="en-GB" altLang="en-US">
                <a:latin typeface="Arial" panose="020B0604020202020204" pitchFamily="34" charset="0"/>
              </a:rPr>
              <a:t>Submitting nomination papers - electronically</a:t>
            </a:r>
          </a:p>
        </p:txBody>
      </p:sp>
      <p:sp>
        <p:nvSpPr>
          <p:cNvPr id="106499" name="Content Placeholder 2">
            <a:extLst>
              <a:ext uri="{FF2B5EF4-FFF2-40B4-BE49-F238E27FC236}">
                <a16:creationId xmlns:a16="http://schemas.microsoft.com/office/drawing/2014/main" id="{1393B67F-B278-3639-6EC6-4802D137D340}"/>
              </a:ext>
            </a:extLst>
          </p:cNvPr>
          <p:cNvSpPr>
            <a:spLocks noGrp="1"/>
          </p:cNvSpPr>
          <p:nvPr>
            <p:ph idx="1"/>
          </p:nvPr>
        </p:nvSpPr>
        <p:spPr>
          <a:ln cap="flat" algn="ctr">
            <a:miter lim="800000"/>
            <a:headEnd type="none" w="med" len="med"/>
            <a:tailEnd type="none" w="med" len="med"/>
          </a:ln>
        </p:spPr>
        <p:txBody>
          <a:bodyPr>
            <a:normAutofit fontScale="92500" lnSpcReduction="10000"/>
          </a:bodyPr>
          <a:lstStyle/>
          <a:p>
            <a:pPr>
              <a:buSzTx/>
              <a:defRPr/>
            </a:pPr>
            <a:r>
              <a:rPr lang="en-GB" altLang="en-US">
                <a:solidFill>
                  <a:schemeClr val="tx1"/>
                </a:solidFill>
              </a:rPr>
              <a:t>If you want to deliver your nomination papers electronically using an online system</a:t>
            </a:r>
          </a:p>
          <a:p>
            <a:pPr>
              <a:buSzTx/>
              <a:defRPr/>
            </a:pPr>
            <a:r>
              <a:rPr lang="en-GB" altLang="en-US">
                <a:solidFill>
                  <a:srgbClr val="FF0000"/>
                </a:solidFill>
              </a:rPr>
              <a:t>[include details of:</a:t>
            </a:r>
          </a:p>
          <a:p>
            <a:pPr>
              <a:buSzTx/>
              <a:defRPr/>
            </a:pPr>
            <a:r>
              <a:rPr lang="en-GB" altLang="en-US">
                <a:solidFill>
                  <a:srgbClr val="FF0000"/>
                </a:solidFill>
              </a:rPr>
              <a:t>How the online system can be accessed, including the web address and any other relevant information</a:t>
            </a:r>
          </a:p>
          <a:p>
            <a:pPr>
              <a:buSzTx/>
              <a:defRPr/>
            </a:pPr>
            <a:r>
              <a:rPr lang="en-GB" altLang="en-US">
                <a:solidFill>
                  <a:srgbClr val="FF0000"/>
                </a:solidFill>
              </a:rPr>
              <a:t>Details of any instructions on how to use the system</a:t>
            </a:r>
          </a:p>
          <a:p>
            <a:pPr>
              <a:buSzTx/>
              <a:defRPr/>
            </a:pPr>
            <a:r>
              <a:rPr lang="en-GB" altLang="en-US">
                <a:solidFill>
                  <a:srgbClr val="FF0000"/>
                </a:solidFill>
              </a:rPr>
              <a:t>How informal check process will work if using the online system</a:t>
            </a:r>
          </a:p>
          <a:p>
            <a:pPr>
              <a:buSzTx/>
              <a:defRPr/>
            </a:pPr>
            <a:r>
              <a:rPr lang="en-GB" altLang="en-US">
                <a:solidFill>
                  <a:srgbClr val="FF0000"/>
                </a:solidFill>
              </a:rPr>
              <a:t>Contact details for further support with using the system]</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a:extLst>
              <a:ext uri="{FF2B5EF4-FFF2-40B4-BE49-F238E27FC236}">
                <a16:creationId xmlns:a16="http://schemas.microsoft.com/office/drawing/2014/main" id="{71E7429E-1105-FF65-6CB3-48A22DA614E6}"/>
              </a:ext>
            </a:extLst>
          </p:cNvPr>
          <p:cNvSpPr>
            <a:spLocks noGrp="1"/>
          </p:cNvSpPr>
          <p:nvPr>
            <p:ph type="title"/>
          </p:nvPr>
        </p:nvSpPr>
        <p:spPr>
          <a:xfrm>
            <a:off x="261938" y="1685925"/>
            <a:ext cx="2516187"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a:defRPr/>
            </a:pPr>
            <a:r>
              <a:rPr kern="1200">
                <a:ln w="9525" cap="flat" cmpd="sng" algn="ctr">
                  <a:noFill/>
                  <a:prstDash val="solid"/>
                  <a:round/>
                  <a:headEnd type="none" w="med" len="med"/>
                  <a:tailEnd type="none" w="med" len="med"/>
                </a:ln>
                <a:solidFill>
                  <a:srgbClr val="0099CC"/>
                </a:solidFill>
                <a:sym typeface="Wingdings"/>
              </a:rPr>
              <a:t>Nomination form – party lists </a:t>
            </a:r>
          </a:p>
        </p:txBody>
      </p:sp>
      <p:sp>
        <p:nvSpPr>
          <p:cNvPr id="108547" name="Content Placeholder 2">
            <a:extLst>
              <a:ext uri="{FF2B5EF4-FFF2-40B4-BE49-F238E27FC236}">
                <a16:creationId xmlns:a16="http://schemas.microsoft.com/office/drawing/2014/main" id="{C8035D3B-B855-CD52-1B60-1CACE67BD7F1}"/>
              </a:ext>
            </a:extLst>
          </p:cNvPr>
          <p:cNvSpPr>
            <a:spLocks noGrp="1"/>
          </p:cNvSpPr>
          <p:nvPr>
            <p:ph idx="1"/>
          </p:nvPr>
        </p:nvSpPr>
        <p:spPr>
          <a:xfrm>
            <a:off x="2268538" y="1682750"/>
            <a:ext cx="5943600" cy="3957638"/>
          </a:xfrm>
          <a:ln cap="flat" algn="ctr">
            <a:miter lim="800000"/>
            <a:headEnd type="none" w="med" len="med"/>
            <a:tailEnd type="none" w="med" len="med"/>
          </a:ln>
        </p:spPr>
        <p:txBody>
          <a:bodyPr>
            <a:normAutofit/>
          </a:bodyPr>
          <a:lstStyle/>
          <a:p>
            <a:pPr marL="0" indent="0">
              <a:buSzTx/>
              <a:buFontTx/>
              <a:buNone/>
              <a:defRPr/>
            </a:pPr>
            <a:r>
              <a:rPr lang="en-GB" altLang="en-US" sz="2200"/>
              <a:t>Party list nomination forms must contain:</a:t>
            </a:r>
          </a:p>
          <a:p>
            <a:pPr marL="0" indent="0">
              <a:buSzTx/>
              <a:buFontTx/>
              <a:buNone/>
              <a:defRPr/>
            </a:pPr>
            <a:endParaRPr lang="en-GB" altLang="en-US" sz="600"/>
          </a:p>
          <a:p>
            <a:pPr>
              <a:buSzTx/>
              <a:defRPr/>
            </a:pPr>
            <a:r>
              <a:rPr lang="en-GB" altLang="en-US" sz="2000"/>
              <a:t>the full name of each candidate on the list in the order they are to be elected, up to a maximum of 8 candidates</a:t>
            </a:r>
          </a:p>
          <a:p>
            <a:pPr>
              <a:buSzTx/>
              <a:defRPr/>
            </a:pPr>
            <a:r>
              <a:rPr lang="en-GB" altLang="en-US" sz="2000"/>
              <a:t>the name and signature of the party’s Nominating Officer or a person appointed by them to nominate the list</a:t>
            </a:r>
          </a:p>
          <a:p>
            <a:pPr>
              <a:buSzTx/>
              <a:defRPr/>
            </a:pPr>
            <a:r>
              <a:rPr lang="en-GB" altLang="en-US" sz="2000"/>
              <a:t>a description</a:t>
            </a:r>
          </a:p>
          <a:p>
            <a:pPr>
              <a:buSzTx/>
              <a:defRPr/>
            </a:pPr>
            <a:r>
              <a:rPr lang="en-GB" altLang="en-US" sz="2000"/>
              <a:t>authorisation of the use of that description</a:t>
            </a:r>
            <a:endParaRPr lang="en-GB" altLang="en-US" sz="2000">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a:extLst>
              <a:ext uri="{FF2B5EF4-FFF2-40B4-BE49-F238E27FC236}">
                <a16:creationId xmlns:a16="http://schemas.microsoft.com/office/drawing/2014/main" id="{862B9173-F091-E814-61D5-67DA45CCFCF9}"/>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a:defRPr/>
            </a:pPr>
            <a:r>
              <a:rPr kern="1200">
                <a:ln w="9525" cap="flat" cmpd="sng" algn="ctr">
                  <a:noFill/>
                  <a:prstDash val="solid"/>
                  <a:round/>
                  <a:headEnd type="none" w="med" len="med"/>
                  <a:tailEnd type="none" w="med" len="med"/>
                </a:ln>
                <a:solidFill>
                  <a:srgbClr val="0099CC"/>
                </a:solidFill>
                <a:sym typeface="Wingdings"/>
              </a:rPr>
              <a:t>Nomination form – party list  </a:t>
            </a:r>
            <a:br>
              <a:rPr kern="1200">
                <a:ln w="9525" cap="flat" cmpd="sng" algn="ctr">
                  <a:noFill/>
                  <a:prstDash val="solid"/>
                  <a:round/>
                  <a:headEnd type="none" w="med" len="med"/>
                  <a:tailEnd type="none" w="med" len="med"/>
                </a:ln>
                <a:solidFill>
                  <a:srgbClr val="0099CC"/>
                </a:solidFill>
                <a:sym typeface="Wingdings"/>
              </a:rPr>
            </a:br>
            <a:r>
              <a:rPr kern="1200">
                <a:ln w="9525" cap="flat" cmpd="sng" algn="ctr">
                  <a:noFill/>
                  <a:prstDash val="solid"/>
                  <a:round/>
                  <a:headEnd type="none" w="med" len="med"/>
                  <a:tailEnd type="none" w="med" len="med"/>
                </a:ln>
                <a:solidFill>
                  <a:srgbClr val="0099CC"/>
                </a:solidFill>
                <a:sym typeface="Wingdings"/>
              </a:rPr>
              <a:t>(cont’d)</a:t>
            </a:r>
            <a:endParaRPr/>
          </a:p>
        </p:txBody>
      </p:sp>
      <p:sp>
        <p:nvSpPr>
          <p:cNvPr id="110595" name="Content Placeholder 2">
            <a:extLst>
              <a:ext uri="{FF2B5EF4-FFF2-40B4-BE49-F238E27FC236}">
                <a16:creationId xmlns:a16="http://schemas.microsoft.com/office/drawing/2014/main" id="{F3541205-4323-AC47-5F05-C4B9D2180FFE}"/>
              </a:ext>
            </a:extLst>
          </p:cNvPr>
          <p:cNvSpPr>
            <a:spLocks noGrp="1"/>
          </p:cNvSpPr>
          <p:nvPr>
            <p:ph idx="1"/>
          </p:nvPr>
        </p:nvSpPr>
        <p:spPr>
          <a:xfrm>
            <a:off x="3111500" y="1828800"/>
            <a:ext cx="5562600" cy="4267200"/>
          </a:xfrm>
          <a:ln cap="flat" algn="ctr">
            <a:miter lim="800000"/>
            <a:headEnd type="none" w="med" len="med"/>
            <a:tailEnd type="none" w="med" len="med"/>
          </a:ln>
        </p:spPr>
        <p:txBody>
          <a:bodyPr/>
          <a:lstStyle/>
          <a:p>
            <a:pPr marL="0" indent="0">
              <a:buSzTx/>
              <a:buFontTx/>
              <a:buNone/>
              <a:defRPr/>
            </a:pPr>
            <a:r>
              <a:rPr lang="en-GB" altLang="en-US"/>
              <a:t>There is also an option to include:</a:t>
            </a:r>
          </a:p>
          <a:p>
            <a:pPr>
              <a:buSzTx/>
              <a:defRPr/>
            </a:pPr>
            <a:r>
              <a:rPr lang="en-GB"/>
              <a:t>A commonly used name if any party list candidate: </a:t>
            </a:r>
          </a:p>
          <a:p>
            <a:pPr lvl="1">
              <a:buSzTx/>
              <a:defRPr/>
            </a:pPr>
            <a:r>
              <a:rPr lang="en-GB"/>
              <a:t>uses a surname or forename that is different in any respect from their actual surname or forename, or</a:t>
            </a:r>
          </a:p>
          <a:p>
            <a:pPr lvl="1">
              <a:buSzTx/>
              <a:defRPr/>
            </a:pPr>
            <a:r>
              <a:rPr lang="en-GB"/>
              <a:t>uses one or more forenames or surnames in a different way from the way they are stated on the nomination form </a:t>
            </a:r>
          </a:p>
          <a:p>
            <a:pPr>
              <a:buSzTx/>
              <a:defRPr/>
            </a:pPr>
            <a:r>
              <a:rPr lang="en-GB" altLang="en-US"/>
              <a:t>A request to use an emblem on the ballot paper</a:t>
            </a:r>
          </a:p>
          <a:p>
            <a:pPr marL="0" indent="0">
              <a:buSzTx/>
              <a:buFontTx/>
              <a:buNone/>
              <a:defRPr/>
            </a:pP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Title 1">
            <a:extLst>
              <a:ext uri="{FF2B5EF4-FFF2-40B4-BE49-F238E27FC236}">
                <a16:creationId xmlns:a16="http://schemas.microsoft.com/office/drawing/2014/main" id="{4E12F323-5B92-0B87-26F0-66612C37BE1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Certificate of authorisation</a:t>
            </a:r>
          </a:p>
        </p:txBody>
      </p:sp>
      <p:sp>
        <p:nvSpPr>
          <p:cNvPr id="140291" name="Content Placeholder 2">
            <a:extLst>
              <a:ext uri="{FF2B5EF4-FFF2-40B4-BE49-F238E27FC236}">
                <a16:creationId xmlns:a16="http://schemas.microsoft.com/office/drawing/2014/main" id="{D47E75AA-E38C-99F3-C36D-B2179E3526DB}"/>
              </a:ext>
            </a:extLst>
          </p:cNvPr>
          <p:cNvSpPr>
            <a:spLocks noGrp="1" noChangeArrowheads="1"/>
          </p:cNvSpPr>
          <p:nvPr>
            <p:ph idx="1"/>
          </p:nvPr>
        </p:nvSpPr>
        <p:spPr>
          <a:xfrm>
            <a:off x="2971800" y="1828800"/>
            <a:ext cx="5943600" cy="465455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sz="2000"/>
              <a:t>Party candidates must have written permission to use the party name/description from the Nominating Officer (or a person authorised to act on their behalf)</a:t>
            </a:r>
          </a:p>
          <a:p>
            <a:r>
              <a:rPr lang="en-GB" altLang="en-US" sz="2000" b="1"/>
              <a:t>A certificate of authorisation may:</a:t>
            </a:r>
          </a:p>
          <a:p>
            <a:pPr lvl="1"/>
            <a:r>
              <a:rPr lang="en-GB" altLang="en-US"/>
              <a:t>Allow the use of the party name or a particular description</a:t>
            </a:r>
          </a:p>
          <a:p>
            <a:pPr lvl="1"/>
            <a:r>
              <a:rPr lang="en-GB" altLang="en-US"/>
              <a:t>Allow candidate to choose whether to use the party name or any of the descriptions registered with the Electoral Commission</a:t>
            </a:r>
          </a:p>
          <a:p>
            <a:r>
              <a:rPr lang="en-GB" altLang="en-US"/>
              <a:t>Must be submitted to the RO by </a:t>
            </a:r>
            <a:r>
              <a:rPr lang="en-GB" altLang="en-US" b="1">
                <a:solidFill>
                  <a:srgbClr val="B9005C"/>
                </a:solidFill>
              </a:rPr>
              <a:t>4pm on [E-19]</a:t>
            </a:r>
          </a:p>
          <a:p>
            <a:endParaRPr lang="en-GB" altLang="en-US"/>
          </a:p>
        </p:txBody>
      </p:sp>
    </p:spTree>
  </p:cSld>
  <p:clrMapOvr>
    <a:masterClrMapping/>
  </p:clrMapOvr>
  <p:transition/>
  <p:extLst>
    <p:ext uri="{6950BFC3-D8DA-4A85-94F7-54DA5524770B}">
      <p188:commentRel xmlns:p188="http://schemas.microsoft.com/office/powerpoint/2018/8/main" r:id="rId3"/>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itle 1">
            <a:extLst>
              <a:ext uri="{FF2B5EF4-FFF2-40B4-BE49-F238E27FC236}">
                <a16:creationId xmlns:a16="http://schemas.microsoft.com/office/drawing/2014/main" id="{34D1E24B-59F2-9007-0C00-C23804A2022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Emblem requests by party candidates</a:t>
            </a:r>
          </a:p>
        </p:txBody>
      </p:sp>
      <p:sp>
        <p:nvSpPr>
          <p:cNvPr id="126979" name="Content Placeholder 2">
            <a:extLst>
              <a:ext uri="{FF2B5EF4-FFF2-40B4-BE49-F238E27FC236}">
                <a16:creationId xmlns:a16="http://schemas.microsoft.com/office/drawing/2014/main" id="{C2E35802-D35D-530D-1B1B-CF15A6CF61C3}"/>
              </a:ext>
            </a:extLst>
          </p:cNvPr>
          <p:cNvSpPr>
            <a:spLocks noGrp="1"/>
          </p:cNvSpPr>
          <p:nvPr>
            <p:ph idx="1"/>
          </p:nvPr>
        </p:nvSpPr>
        <p:spPr>
          <a:ln cap="flat" algn="ctr">
            <a:miter lim="800000"/>
            <a:headEnd type="none" w="med" len="med"/>
            <a:tailEnd type="none" w="med" len="med"/>
          </a:ln>
        </p:spPr>
        <p:txBody>
          <a:bodyPr>
            <a:normAutofit lnSpcReduction="10000"/>
          </a:bodyPr>
          <a:lstStyle/>
          <a:p>
            <a:pPr>
              <a:buSzTx/>
              <a:defRPr/>
            </a:pPr>
            <a:r>
              <a:rPr lang="en-GB" altLang="en-US">
                <a:solidFill>
                  <a:schemeClr val="tx1"/>
                </a:solidFill>
              </a:rPr>
              <a:t>One of the party’s official emblems can be included next to a party candidate’s name on the ballot paper</a:t>
            </a:r>
          </a:p>
          <a:p>
            <a:pPr>
              <a:buSzTx/>
              <a:defRPr/>
            </a:pPr>
            <a:r>
              <a:rPr lang="en-GB" altLang="en-US">
                <a:solidFill>
                  <a:schemeClr val="tx1"/>
                </a:solidFill>
              </a:rPr>
              <a:t>Request to be made by the Nominating Officer (or someone appointed in writing to act on their on their behalf) on the certificate of authorisation </a:t>
            </a:r>
          </a:p>
          <a:p>
            <a:pPr>
              <a:buSzTx/>
              <a:defRPr/>
            </a:pPr>
            <a:r>
              <a:rPr lang="en-GB" altLang="en-US">
                <a:solidFill>
                  <a:schemeClr val="tx1"/>
                </a:solidFill>
              </a:rPr>
              <a:t>If the party has more than one emblem, the request should state the description of the emblem to be used, as listed on the Commission's online register of political parties. </a:t>
            </a:r>
          </a:p>
          <a:p>
            <a:pPr>
              <a:buSzTx/>
              <a:defRPr/>
            </a:pPr>
            <a:endParaRPr lang="en-GB" altLang="en-US">
              <a:solidFill>
                <a:schemeClr val="tx1"/>
              </a:solidFill>
            </a:endParaRPr>
          </a:p>
          <a:p>
            <a:pPr>
              <a:buSzTx/>
              <a:defRPr/>
            </a:pP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5C5F2875-6EC6-B6E3-9685-4A015ABBDD0C}"/>
              </a:ext>
            </a:extLst>
          </p:cNvPr>
          <p:cNvSpPr>
            <a:spLocks noGrp="1" noChangeArrowheads="1"/>
          </p:cNvSpPr>
          <p:nvPr>
            <p:ph type="title"/>
          </p:nvPr>
        </p:nvSpPr>
        <p:spPr>
          <a:xfrm>
            <a:off x="381000" y="1828800"/>
            <a:ext cx="2516188" cy="4267200"/>
          </a:xfrm>
          <a:extLst>
            <a:ext uri="{91240B29-F687-4F45-9708-019B960494DF}">
              <a14:hiddenLine xmlns:a14="http://schemas.microsoft.com/office/drawing/2010/main" w="12700" algn="ctr">
                <a:solidFill>
                  <a:srgbClr val="000000"/>
                </a:solidFill>
                <a:miter lim="800000"/>
                <a:headEnd/>
                <a:tailEnd/>
              </a14:hiddenLine>
            </a:ext>
          </a:extLst>
        </p:spPr>
        <p:txBody>
          <a:bodyPr wrap="square" anchor="t">
            <a:normAutofit/>
          </a:bodyPr>
          <a:lstStyle/>
          <a:p>
            <a:pPr eaLnBrk="1" hangingPunct="1"/>
            <a:r>
              <a:rPr lang="en-GB" altLang="en-US"/>
              <a:t>Topics </a:t>
            </a:r>
            <a:br>
              <a:rPr lang="en-GB" altLang="en-US"/>
            </a:br>
            <a:endParaRPr lang="en-GB" altLang="en-US"/>
          </a:p>
        </p:txBody>
      </p:sp>
      <p:sp>
        <p:nvSpPr>
          <p:cNvPr id="83971" name="Rectangle 3">
            <a:extLst>
              <a:ext uri="{FF2B5EF4-FFF2-40B4-BE49-F238E27FC236}">
                <a16:creationId xmlns:a16="http://schemas.microsoft.com/office/drawing/2014/main" id="{5DFD822A-64CB-CF20-4EDA-30FD89A462AA}"/>
              </a:ext>
            </a:extLst>
          </p:cNvPr>
          <p:cNvSpPr>
            <a:spLocks noGrp="1"/>
          </p:cNvSpPr>
          <p:nvPr>
            <p:ph sz="half" idx="1"/>
          </p:nvPr>
        </p:nvSpPr>
        <p:spPr>
          <a:xfrm>
            <a:off x="2971800" y="1828800"/>
            <a:ext cx="2895600" cy="4267200"/>
          </a:xfrm>
        </p:spPr>
        <p:txBody>
          <a:bodyPr wrap="square" anchor="t">
            <a:norm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Who’s who</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election timetable</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qualifications</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disqualifications</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nominations</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agents</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postal votes</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polling day</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counting of votes</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candidate expenses</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integrity</a:t>
            </a:r>
          </a:p>
          <a:p>
            <a:pPr marL="342900" indent="-342900" eaLnBrk="1" hangingPunct="1">
              <a:lnSpc>
                <a:spcPct val="90000"/>
              </a:lnSpc>
              <a:defRPr/>
            </a:pPr>
            <a:r>
              <a:rPr lang="en-GB" sz="2000" kern="1200">
                <a:ln w="9525" cap="flat" cmpd="sng" algn="ctr">
                  <a:noFill/>
                  <a:prstDash val="solid"/>
                  <a:round/>
                  <a:headEnd type="none" w="med" len="med"/>
                  <a:tailEnd type="none" w="med" len="med"/>
                </a:ln>
                <a:solidFill>
                  <a:srgbClr val="003366"/>
                </a:solidFill>
              </a:rPr>
              <a:t>contacts</a:t>
            </a:r>
            <a:endParaRPr lang="en-GB" sz="2000">
              <a:solidFill>
                <a:srgbClr val="003366"/>
              </a:solidFill>
            </a:endParaRPr>
          </a:p>
        </p:txBody>
      </p:sp>
      <p:sp>
        <p:nvSpPr>
          <p:cNvPr id="97284" name="Rectangle 4">
            <a:extLst>
              <a:ext uri="{FF2B5EF4-FFF2-40B4-BE49-F238E27FC236}">
                <a16:creationId xmlns:a16="http://schemas.microsoft.com/office/drawing/2014/main" id="{4BE9F60B-1144-E6ED-425E-F9BA45D73ED2}"/>
              </a:ext>
              <a:ext uri="{C183D7F6-B498-43B3-948B-1728B52AA6E4}">
                <adec:decorative xmlns:adec="http://schemas.microsoft.com/office/drawing/2017/decorative" val="1"/>
              </a:ext>
            </a:extLst>
          </p:cNvPr>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SzPct val="100000"/>
              <a:buChar char="•"/>
              <a:defRPr sz="2400">
                <a:solidFill>
                  <a:srgbClr val="003366"/>
                </a:solidFill>
                <a:latin typeface="Arial" panose="020B0604020202020204" pitchFamily="34" charset="0"/>
                <a:cs typeface="Arial" panose="020B0604020202020204" pitchFamily="34" charset="0"/>
              </a:defRPr>
            </a:lvl1pPr>
            <a:lvl2pPr marL="628650" indent="-285750">
              <a:spcBef>
                <a:spcPct val="20000"/>
              </a:spcBef>
              <a:buSzPct val="100000"/>
              <a:buChar char="–"/>
              <a:defRPr sz="2200">
                <a:solidFill>
                  <a:srgbClr val="003366"/>
                </a:solidFill>
                <a:latin typeface="Arial" panose="020B0604020202020204" pitchFamily="34" charset="0"/>
                <a:cs typeface="Arial" panose="020B0604020202020204" pitchFamily="34" charset="0"/>
              </a:defRPr>
            </a:lvl2pPr>
            <a:lvl3pPr marL="1028700" indent="-228600">
              <a:spcBef>
                <a:spcPct val="20000"/>
              </a:spcBef>
              <a:buSzPct val="100000"/>
              <a:buChar char="•"/>
              <a:defRPr sz="2000">
                <a:solidFill>
                  <a:srgbClr val="003366"/>
                </a:solidFill>
                <a:latin typeface="Arial" panose="020B0604020202020204" pitchFamily="34" charset="0"/>
                <a:cs typeface="Arial" panose="020B0604020202020204" pitchFamily="34" charset="0"/>
              </a:defRPr>
            </a:lvl3pPr>
            <a:lvl4pPr marL="1435100" indent="-228600">
              <a:spcBef>
                <a:spcPct val="20000"/>
              </a:spcBef>
              <a:buSzPct val="100000"/>
              <a:buChar char="–"/>
              <a:defRPr>
                <a:solidFill>
                  <a:srgbClr val="003366"/>
                </a:solidFill>
                <a:latin typeface="Arial" panose="020B0604020202020204" pitchFamily="34" charset="0"/>
                <a:cs typeface="Arial" panose="020B0604020202020204" pitchFamily="34" charset="0"/>
              </a:defRPr>
            </a:lvl4pPr>
            <a:lvl5pPr marL="1778000" indent="-228600">
              <a:spcBef>
                <a:spcPct val="20000"/>
              </a:spcBef>
              <a:buSzPct val="100000"/>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a:spcBef>
                <a:spcPct val="0"/>
              </a:spcBef>
              <a:buFontTx/>
              <a:buNone/>
            </a:pPr>
            <a:endParaRPr lang="en-US" altLang="en-US">
              <a:latin typeface="Times" panose="02020603050405020304" pitchFamily="18"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a:extLst>
              <a:ext uri="{FF2B5EF4-FFF2-40B4-BE49-F238E27FC236}">
                <a16:creationId xmlns:a16="http://schemas.microsoft.com/office/drawing/2014/main" id="{C27D7D5A-07A8-AF3E-069D-9E190DED0998}"/>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a:defRPr/>
            </a:pPr>
            <a:r>
              <a:rPr kern="1200">
                <a:ln w="9525" cap="flat" cmpd="sng" algn="ctr">
                  <a:noFill/>
                  <a:prstDash val="solid"/>
                  <a:round/>
                  <a:headEnd type="none" w="med" len="med"/>
                  <a:tailEnd type="none" w="med" len="med"/>
                </a:ln>
                <a:solidFill>
                  <a:srgbClr val="0099CC"/>
                </a:solidFill>
                <a:sym typeface="Wingdings"/>
              </a:rPr>
              <a:t>Nomination form – individual candidates</a:t>
            </a:r>
          </a:p>
        </p:txBody>
      </p:sp>
      <p:sp>
        <p:nvSpPr>
          <p:cNvPr id="112643" name="Content Placeholder 2">
            <a:extLst>
              <a:ext uri="{FF2B5EF4-FFF2-40B4-BE49-F238E27FC236}">
                <a16:creationId xmlns:a16="http://schemas.microsoft.com/office/drawing/2014/main" id="{5BA0A79B-2B01-09FD-92BC-B4758853EC9F}"/>
              </a:ext>
            </a:extLst>
          </p:cNvPr>
          <p:cNvSpPr>
            <a:spLocks noGrp="1"/>
          </p:cNvSpPr>
          <p:nvPr>
            <p:ph idx="1"/>
          </p:nvPr>
        </p:nvSpPr>
        <p:spPr>
          <a:xfrm>
            <a:off x="2971800" y="1863725"/>
            <a:ext cx="5943600" cy="4267200"/>
          </a:xfrm>
          <a:ln cap="flat" algn="ctr">
            <a:miter lim="800000"/>
            <a:headEnd type="none" w="med" len="med"/>
            <a:tailEnd type="none" w="med" len="med"/>
          </a:ln>
        </p:spPr>
        <p:txBody>
          <a:bodyPr/>
          <a:lstStyle/>
          <a:p>
            <a:pPr marL="0" indent="0">
              <a:buSzTx/>
              <a:buFontTx/>
              <a:buNone/>
              <a:defRPr/>
            </a:pPr>
            <a:r>
              <a:rPr lang="en-GB" altLang="en-US" sz="2000"/>
              <a:t>If you wish to stand as an individual candidate, your form must contain:</a:t>
            </a:r>
          </a:p>
          <a:p>
            <a:pPr>
              <a:buSzTx/>
              <a:defRPr/>
            </a:pPr>
            <a:r>
              <a:rPr lang="en-GB" altLang="en-US" sz="2000"/>
              <a:t>your full name</a:t>
            </a:r>
          </a:p>
          <a:p>
            <a:pPr>
              <a:buSzTx/>
              <a:defRPr/>
            </a:pPr>
            <a:r>
              <a:rPr lang="en-GB" altLang="en-US" sz="2000"/>
              <a:t>the signature of one subscriber</a:t>
            </a:r>
          </a:p>
          <a:p>
            <a:pPr marL="0" indent="0">
              <a:buSzTx/>
              <a:buFontTx/>
              <a:buNone/>
              <a:defRPr/>
            </a:pPr>
            <a:r>
              <a:rPr lang="en-GB" altLang="en-US" sz="2000"/>
              <a:t>You also have an option to include on the form: </a:t>
            </a:r>
          </a:p>
          <a:p>
            <a:pPr>
              <a:buSzTx/>
              <a:defRPr/>
            </a:pPr>
            <a:r>
              <a:rPr lang="en-GB" sz="2000"/>
              <a:t>a commonly used name if:</a:t>
            </a:r>
          </a:p>
          <a:p>
            <a:pPr lvl="1">
              <a:buSzTx/>
              <a:defRPr/>
            </a:pPr>
            <a:r>
              <a:rPr lang="en-GB" sz="1800"/>
              <a:t> you use a surname or forename that is different in any respect from your actual surname or forename</a:t>
            </a:r>
          </a:p>
          <a:p>
            <a:pPr lvl="1">
              <a:buSzTx/>
              <a:defRPr/>
            </a:pPr>
            <a:r>
              <a:rPr lang="en-GB" sz="1800"/>
              <a:t>you use one or more forenames or surnames in a different way to the way they are stated on your nomination form </a:t>
            </a:r>
            <a:endParaRPr lang="en-GB" altLang="en-US" sz="1800">
              <a:solidFill>
                <a:schemeClr val="tx1"/>
              </a:solidFill>
            </a:endParaRPr>
          </a:p>
          <a:p>
            <a:pPr>
              <a:buSzTx/>
              <a:defRPr/>
            </a:pPr>
            <a:r>
              <a:rPr lang="en-GB" altLang="en-US" sz="2000"/>
              <a:t>a description – either ‘Independent’, ‘</a:t>
            </a:r>
            <a:r>
              <a:rPr lang="en-GB" altLang="en-US" sz="2000" err="1"/>
              <a:t>Annibynnol</a:t>
            </a:r>
            <a:r>
              <a:rPr lang="en-GB" altLang="en-US" sz="2000"/>
              <a:t>’ or both</a:t>
            </a:r>
          </a:p>
          <a:p>
            <a:pPr>
              <a:buSzTx/>
              <a:defRPr/>
            </a:pPr>
            <a:endParaRPr lang="en-GB" altLang="en-US" sz="2000">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1">
            <a:extLst>
              <a:ext uri="{FF2B5EF4-FFF2-40B4-BE49-F238E27FC236}">
                <a16:creationId xmlns:a16="http://schemas.microsoft.com/office/drawing/2014/main" id="{4FC0C63F-EEA8-39B1-FCE1-DAA9B8F0366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Home address form	</a:t>
            </a:r>
          </a:p>
        </p:txBody>
      </p:sp>
      <p:sp>
        <p:nvSpPr>
          <p:cNvPr id="132099" name="Content Placeholder 2">
            <a:extLst>
              <a:ext uri="{FF2B5EF4-FFF2-40B4-BE49-F238E27FC236}">
                <a16:creationId xmlns:a16="http://schemas.microsoft.com/office/drawing/2014/main" id="{103C2550-6C4A-015E-0806-019A9A6EDB30}"/>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Must state home address in full</a:t>
            </a:r>
          </a:p>
          <a:p>
            <a:r>
              <a:rPr lang="en-GB" altLang="en-US"/>
              <a:t>Must state if you do not want your address to be made public and appear on the ballot paper. If so:</a:t>
            </a:r>
          </a:p>
          <a:p>
            <a:pPr lvl="2">
              <a:buFont typeface="Arial" panose="020B0604020202020204" pitchFamily="34" charset="0"/>
              <a:buChar char="-"/>
            </a:pPr>
            <a:r>
              <a:rPr lang="en-GB" altLang="en-US"/>
              <a:t>If your home address is in Wales, give the name of the Senedd constituency which your home address is located in or, if your address is elsewhere in the UK, the UK Parliamentary constituency;</a:t>
            </a:r>
          </a:p>
          <a:p>
            <a:pPr lvl="2">
              <a:buFont typeface="Arial" panose="020B0604020202020204" pitchFamily="34" charset="0"/>
              <a:buChar char="-"/>
            </a:pPr>
            <a:r>
              <a:rPr lang="en-GB" altLang="en-US"/>
              <a:t>if you live outside the UK, the name of the country in which your home address is situated.</a:t>
            </a:r>
          </a:p>
          <a:p>
            <a:pPr marL="0" indent="0">
              <a:buNone/>
            </a:pPr>
            <a:endParaRPr lang="en-GB" altLang="en-US"/>
          </a:p>
          <a:p>
            <a:endParaRPr lang="en-GB" altLang="en-US"/>
          </a:p>
        </p:txBody>
      </p:sp>
    </p:spTree>
  </p:cSld>
  <p:clrMapOvr>
    <a:masterClrMapping/>
  </p:clrMapOvr>
  <p:transition/>
  <p:extLst>
    <p:ext uri="{6950BFC3-D8DA-4A85-94F7-54DA5524770B}">
      <p188:commentRel xmlns:p188="http://schemas.microsoft.com/office/powerpoint/2018/8/main" r:id="rId3"/>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a:extLst>
              <a:ext uri="{FF2B5EF4-FFF2-40B4-BE49-F238E27FC236}">
                <a16:creationId xmlns:a16="http://schemas.microsoft.com/office/drawing/2014/main" id="{4F26A4B0-7F11-E339-B093-B20F52621CE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Consent to nomination form</a:t>
            </a:r>
          </a:p>
        </p:txBody>
      </p:sp>
      <p:sp>
        <p:nvSpPr>
          <p:cNvPr id="134147" name="Rectangle 3">
            <a:extLst>
              <a:ext uri="{FF2B5EF4-FFF2-40B4-BE49-F238E27FC236}">
                <a16:creationId xmlns:a16="http://schemas.microsoft.com/office/drawing/2014/main" id="{E2A481EE-B399-4F90-E77B-0E3D1CC8AA7A}"/>
              </a:ext>
            </a:extLst>
          </p:cNvPr>
          <p:cNvSpPr>
            <a:spLocks noGrp="1" noChangeArrowheads="1"/>
          </p:cNvSpPr>
          <p:nvPr>
            <p:ph type="body"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All candidates must consent to their nomination</a:t>
            </a:r>
          </a:p>
          <a:p>
            <a:pPr eaLnBrk="1" hangingPunct="1"/>
            <a:r>
              <a:rPr lang="en-GB" altLang="en-US"/>
              <a:t>On the consent to nomination form candidates must:</a:t>
            </a:r>
          </a:p>
          <a:p>
            <a:pPr lvl="1" eaLnBrk="1" hangingPunct="1"/>
            <a:r>
              <a:rPr lang="en-GB" altLang="en-US"/>
              <a:t>confirm that they are not disqualified from being a Member of the Senedd</a:t>
            </a:r>
          </a:p>
          <a:p>
            <a:pPr lvl="1" eaLnBrk="1" hangingPunct="1"/>
            <a:r>
              <a:rPr lang="en-GB" altLang="en-US"/>
              <a:t>that they are not an individual or party list candidate at the same election in the same or any other constituency</a:t>
            </a:r>
          </a:p>
        </p:txBody>
      </p:sp>
    </p:spTree>
  </p:cSld>
  <p:clrMapOvr>
    <a:masterClrMapping/>
  </p:clrMapOvr>
  <p:transition/>
  <p:extLst>
    <p:ext uri="{6950BFC3-D8DA-4A85-94F7-54DA5524770B}">
      <p188:commentRel xmlns:p188="http://schemas.microsoft.com/office/powerpoint/2018/8/main" r:id="rId3"/>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3983B46E-123B-4253-A4B0-234F2436343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Consent to nomination</a:t>
            </a:r>
          </a:p>
        </p:txBody>
      </p:sp>
      <p:sp>
        <p:nvSpPr>
          <p:cNvPr id="122883" name="Rectangle 3">
            <a:extLst>
              <a:ext uri="{FF2B5EF4-FFF2-40B4-BE49-F238E27FC236}">
                <a16:creationId xmlns:a16="http://schemas.microsoft.com/office/drawing/2014/main" id="{2F8AD059-E110-FBC2-83CC-F5BE3482DF6B}"/>
              </a:ext>
            </a:extLst>
          </p:cNvPr>
          <p:cNvSpPr>
            <a:spLocks noGrp="1"/>
          </p:cNvSpPr>
          <p:nvPr>
            <p:ph type="body"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eaLnBrk="1" hangingPunct="1">
              <a:defRPr/>
            </a:pPr>
            <a:r>
              <a:rPr kern="1200">
                <a:ln w="9525" cap="flat" cmpd="sng" algn="ctr">
                  <a:noFill/>
                  <a:prstDash val="solid"/>
                  <a:round/>
                  <a:headEnd type="none" w="med" len="med"/>
                  <a:tailEnd type="none" w="med" len="med"/>
                </a:ln>
                <a:solidFill>
                  <a:srgbClr val="003366"/>
                </a:solidFill>
                <a:sym typeface="Wingdings"/>
              </a:rPr>
              <a:t>The consent must also contain:</a:t>
            </a:r>
          </a:p>
          <a:p>
            <a:pPr lvl="1" eaLnBrk="1" hangingPunct="1">
              <a:defRPr/>
            </a:pPr>
            <a:r>
              <a:rPr sz="2400" b="1" kern="1200">
                <a:ln w="9525" cap="flat" cmpd="sng" algn="ctr">
                  <a:noFill/>
                  <a:prstDash val="solid"/>
                  <a:round/>
                  <a:headEnd type="none" w="med" len="med"/>
                  <a:tailEnd type="none" w="med" len="med"/>
                </a:ln>
                <a:solidFill>
                  <a:srgbClr val="003366"/>
                </a:solidFill>
                <a:ea typeface="Arial"/>
                <a:cs typeface="Arial"/>
                <a:sym typeface="Wingdings"/>
              </a:rPr>
              <a:t>the candidate’s name </a:t>
            </a:r>
          </a:p>
          <a:p>
            <a:pPr lvl="1" eaLnBrk="1" hangingPunct="1">
              <a:defRPr/>
            </a:pPr>
            <a:r>
              <a:rPr sz="2400" b="1" kern="1200">
                <a:ln w="9525" cap="flat" cmpd="sng" algn="ctr">
                  <a:noFill/>
                  <a:prstDash val="solid"/>
                  <a:round/>
                  <a:headEnd type="none" w="med" len="med"/>
                  <a:tailEnd type="none" w="med" len="med"/>
                </a:ln>
                <a:solidFill>
                  <a:srgbClr val="003366"/>
                </a:solidFill>
                <a:ea typeface="Arial"/>
                <a:cs typeface="Arial"/>
                <a:sym typeface="Wingdings"/>
              </a:rPr>
              <a:t>an address </a:t>
            </a:r>
            <a:r>
              <a:rPr sz="2400" kern="1200">
                <a:ln w="9525" cap="flat" cmpd="sng" algn="ctr">
                  <a:noFill/>
                  <a:prstDash val="solid"/>
                  <a:round/>
                  <a:headEnd type="none" w="med" len="med"/>
                  <a:tailEnd type="none" w="med" len="med"/>
                </a:ln>
                <a:solidFill>
                  <a:srgbClr val="003366"/>
                </a:solidFill>
                <a:ea typeface="Arial"/>
                <a:cs typeface="Arial"/>
                <a:sym typeface="Wingdings"/>
              </a:rPr>
              <a:t>that will be the office address if they become their own agent</a:t>
            </a:r>
          </a:p>
          <a:p>
            <a:pPr lvl="1" eaLnBrk="1" hangingPunct="1">
              <a:defRPr/>
            </a:pPr>
            <a:r>
              <a:rPr sz="2400" kern="1200">
                <a:ln w="9525" cap="flat" cmpd="sng" algn="ctr">
                  <a:noFill/>
                  <a:prstDash val="solid"/>
                  <a:round/>
                  <a:headEnd type="none" w="med" len="med"/>
                  <a:tailEnd type="none" w="med" len="med"/>
                </a:ln>
                <a:solidFill>
                  <a:srgbClr val="003366"/>
                </a:solidFill>
                <a:ea typeface="Arial"/>
                <a:cs typeface="Arial"/>
                <a:sym typeface="Wingdings"/>
              </a:rPr>
              <a:t>Name of the local authority within Wales where they are registered as a local government elector</a:t>
            </a:r>
          </a:p>
          <a:p>
            <a:pPr lvl="1" eaLnBrk="1" hangingPunct="1">
              <a:defRPr/>
            </a:pPr>
            <a:r>
              <a:rPr lang="en-GB" sz="2400" kern="1200">
                <a:ln w="9525" cap="flat" cmpd="sng" algn="ctr">
                  <a:noFill/>
                  <a:prstDash val="solid"/>
                  <a:round/>
                  <a:headEnd type="none" w="med" len="med"/>
                  <a:tailEnd type="none" w="med" len="med"/>
                </a:ln>
                <a:solidFill>
                  <a:srgbClr val="003366"/>
                </a:solidFill>
                <a:cs typeface="Arial"/>
                <a:sym typeface="Wingdings"/>
              </a:rPr>
              <a:t>Statement of party membership</a:t>
            </a:r>
          </a:p>
        </p:txBody>
      </p:sp>
    </p:spTree>
  </p:cSld>
  <p:clrMapOvr>
    <a:masterClrMapping/>
  </p:clrMapOvr>
  <p:transition/>
  <p:extLst>
    <p:ext uri="{6950BFC3-D8DA-4A85-94F7-54DA5524770B}">
      <p188:commentRel xmlns:p188="http://schemas.microsoft.com/office/powerpoint/2018/8/main" r:id="rId3"/>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a:extLst>
              <a:ext uri="{FF2B5EF4-FFF2-40B4-BE49-F238E27FC236}">
                <a16:creationId xmlns:a16="http://schemas.microsoft.com/office/drawing/2014/main" id="{2FF0DB49-B7D6-C508-BFBA-E5B10D4C8EAE}"/>
              </a:ext>
            </a:extLst>
          </p:cNvPr>
          <p:cNvSpPr>
            <a:spLocks noGrp="1" noChangeArrowheads="1"/>
          </p:cNvSpPr>
          <p:nvPr>
            <p:ph type="title"/>
          </p:nvPr>
        </p:nvSpPr>
        <p:spPr/>
        <p:txBody>
          <a:bodyPr/>
          <a:lstStyle/>
          <a:p>
            <a:r>
              <a:rPr lang="en-GB" altLang="en-US">
                <a:latin typeface="Arial" panose="020B0604020202020204" pitchFamily="34" charset="0"/>
              </a:rPr>
              <a:t>Statement of party membership				</a:t>
            </a:r>
          </a:p>
        </p:txBody>
      </p:sp>
      <p:sp>
        <p:nvSpPr>
          <p:cNvPr id="136195" name="Content Placeholder 2">
            <a:extLst>
              <a:ext uri="{FF2B5EF4-FFF2-40B4-BE49-F238E27FC236}">
                <a16:creationId xmlns:a16="http://schemas.microsoft.com/office/drawing/2014/main" id="{4D252445-8338-7707-A0DF-CE5BD0C638C7}"/>
              </a:ext>
            </a:extLst>
          </p:cNvPr>
          <p:cNvSpPr>
            <a:spLocks noGrp="1" noChangeArrowheads="1"/>
          </p:cNvSpPr>
          <p:nvPr>
            <p:ph idx="1"/>
          </p:nvPr>
        </p:nvSpPr>
        <p:spPr/>
        <p:txBody>
          <a:bodyPr/>
          <a:lstStyle/>
          <a:p>
            <a:r>
              <a:rPr lang="en-GB" altLang="en-US"/>
              <a:t>Consent to nomination must contain a statement of party membership</a:t>
            </a:r>
          </a:p>
          <a:p>
            <a:r>
              <a:rPr lang="en-GB" altLang="en-US"/>
              <a:t>must state whether the candidate has been a member of a registered political party at any time during the relevant period</a:t>
            </a:r>
          </a:p>
          <a:p>
            <a:r>
              <a:rPr lang="en-GB" altLang="en-US"/>
              <a:t>Candidates standing on a party list only need to list membership of any parties other than the party they are standing for</a:t>
            </a:r>
          </a:p>
          <a:p>
            <a:endParaRPr lang="en-GB" altLang="en-US"/>
          </a:p>
        </p:txBody>
      </p:sp>
    </p:spTree>
  </p:cSld>
  <p:clrMapOvr>
    <a:masterClrMapping/>
  </p:clrMapOvr>
  <p:transition/>
  <p:extLst>
    <p:ext uri="{6950BFC3-D8DA-4A85-94F7-54DA5524770B}">
      <p188:commentRel xmlns:p188="http://schemas.microsoft.com/office/powerpoint/2018/8/main" r:id="rId3"/>
    </p:ext>
  </p:extLs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a:extLst>
              <a:ext uri="{FF2B5EF4-FFF2-40B4-BE49-F238E27FC236}">
                <a16:creationId xmlns:a16="http://schemas.microsoft.com/office/drawing/2014/main" id="{4993F6D8-40D6-080D-349B-9C5016882E9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Election agent</a:t>
            </a:r>
          </a:p>
        </p:txBody>
      </p:sp>
      <p:sp>
        <p:nvSpPr>
          <p:cNvPr id="129027" name="Content Placeholder 2">
            <a:extLst>
              <a:ext uri="{FF2B5EF4-FFF2-40B4-BE49-F238E27FC236}">
                <a16:creationId xmlns:a16="http://schemas.microsoft.com/office/drawing/2014/main" id="{68983813-DD6E-6C7F-418A-E591637D700E}"/>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eaLnBrk="1" hangingPunct="1">
              <a:defRPr/>
            </a:pPr>
            <a:r>
              <a:rPr sz="2000" kern="1200" dirty="0">
                <a:ln w="9525" cap="flat" cmpd="sng" algn="ctr">
                  <a:noFill/>
                  <a:prstDash val="solid"/>
                  <a:round/>
                  <a:headEnd type="none" w="med" len="med"/>
                  <a:tailEnd type="none" w="med" len="med"/>
                </a:ln>
                <a:solidFill>
                  <a:srgbClr val="003366"/>
                </a:solidFill>
                <a:sym typeface="Wingdings"/>
              </a:rPr>
              <a:t>Responsible for the proper management of the campaign and in particular the financial management.</a:t>
            </a:r>
          </a:p>
          <a:p>
            <a:pPr eaLnBrk="1" hangingPunct="1">
              <a:defRPr/>
            </a:pPr>
            <a:r>
              <a:rPr sz="2000" kern="1200" dirty="0">
                <a:ln w="9525" cap="flat" cmpd="sng" algn="ctr">
                  <a:noFill/>
                  <a:prstDash val="solid"/>
                  <a:round/>
                  <a:headEnd type="none" w="med" len="med"/>
                  <a:tailEnd type="none" w="med" len="med"/>
                </a:ln>
                <a:solidFill>
                  <a:srgbClr val="003366"/>
                </a:solidFill>
                <a:sym typeface="Wingdings"/>
              </a:rPr>
              <a:t>All individual candidates and party lists must have an election agent. </a:t>
            </a:r>
          </a:p>
          <a:p>
            <a:pPr eaLnBrk="1" hangingPunct="1">
              <a:defRPr/>
            </a:pPr>
            <a:r>
              <a:rPr lang="en-GB" sz="2000" kern="1200" dirty="0">
                <a:ln w="9525" cap="flat" cmpd="sng" algn="ctr">
                  <a:noFill/>
                  <a:prstDash val="solid"/>
                  <a:round/>
                  <a:headEnd type="none" w="med" len="med"/>
                  <a:tailEnd type="none" w="med" len="med"/>
                </a:ln>
                <a:solidFill>
                  <a:srgbClr val="003366"/>
                </a:solidFill>
                <a:sym typeface="Wingdings"/>
              </a:rPr>
              <a:t>Individual candidates can act as their own election agents.</a:t>
            </a:r>
            <a:endParaRPr sz="2000" kern="1200" dirty="0">
              <a:ln w="9525" cap="flat" cmpd="sng" algn="ctr">
                <a:noFill/>
                <a:prstDash val="solid"/>
                <a:round/>
                <a:headEnd type="none" w="med" len="med"/>
                <a:tailEnd type="none" w="med" len="med"/>
              </a:ln>
              <a:solidFill>
                <a:srgbClr val="003366"/>
              </a:solidFill>
              <a:sym typeface="Wingdings"/>
            </a:endParaRPr>
          </a:p>
          <a:p>
            <a:pPr eaLnBrk="1" hangingPunct="1">
              <a:defRPr/>
            </a:pPr>
            <a:r>
              <a:rPr sz="2000" kern="1200" dirty="0">
                <a:ln w="9525" cap="flat" cmpd="sng" algn="ctr">
                  <a:noFill/>
                  <a:prstDash val="solid"/>
                  <a:round/>
                  <a:headEnd type="none" w="med" len="med"/>
                  <a:tailEnd type="none" w="med" len="med"/>
                </a:ln>
                <a:solidFill>
                  <a:srgbClr val="003366"/>
                </a:solidFill>
                <a:sym typeface="Wingdings"/>
              </a:rPr>
              <a:t>A candidate on the party list can be the party list’s election agent.</a:t>
            </a:r>
          </a:p>
          <a:p>
            <a:pPr>
              <a:defRPr/>
            </a:pPr>
            <a:r>
              <a:rPr sz="2000" kern="1200" dirty="0">
                <a:ln w="9525" cap="flat" cmpd="sng" algn="ctr">
                  <a:noFill/>
                  <a:prstDash val="solid"/>
                  <a:round/>
                  <a:headEnd type="none" w="med" len="med"/>
                  <a:tailEnd type="none" w="med" len="med"/>
                </a:ln>
                <a:solidFill>
                  <a:srgbClr val="003366"/>
                </a:solidFill>
                <a:sym typeface="Wingdings"/>
              </a:rPr>
              <a:t>The appointment of the election agent must be declared to the Returning Officer by </a:t>
            </a:r>
            <a:r>
              <a:rPr sz="2000" b="1" kern="1200" dirty="0">
                <a:ln w="9525" cap="flat" cmpd="sng" algn="ctr">
                  <a:noFill/>
                  <a:prstDash val="solid"/>
                  <a:round/>
                  <a:headEnd type="none" w="med" len="med"/>
                  <a:tailEnd type="none" w="med" len="med"/>
                </a:ln>
                <a:solidFill>
                  <a:srgbClr val="B9005C"/>
                </a:solidFill>
                <a:sym typeface="Wingdings"/>
              </a:rPr>
              <a:t>4pm [E-18]</a:t>
            </a:r>
            <a:r>
              <a:rPr sz="2000" kern="1200" dirty="0">
                <a:ln w="9525" cap="flat" cmpd="sng" algn="ctr">
                  <a:noFill/>
                  <a:prstDash val="solid"/>
                  <a:round/>
                  <a:headEnd type="none" w="med" len="med"/>
                  <a:tailEnd type="none" w="med" len="med"/>
                </a:ln>
                <a:solidFill>
                  <a:srgbClr val="B9005C"/>
                </a:solidFill>
                <a:sym typeface="Wingdings"/>
              </a:rPr>
              <a:t>.</a:t>
            </a:r>
            <a:endParaRPr sz="2000" dirty="0">
              <a:solidFill>
                <a:srgbClr val="B9005C"/>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FF0EC-19FF-667A-1678-C820E8D26731}"/>
            </a:ext>
          </a:extLst>
        </p:cNvPr>
        <p:cNvGrpSpPr/>
        <p:nvPr/>
      </p:nvGrpSpPr>
      <p:grpSpPr>
        <a:xfrm>
          <a:off x="0" y="0"/>
          <a:ext cx="0" cy="0"/>
          <a:chOff x="0" y="0"/>
          <a:chExt cx="0" cy="0"/>
        </a:xfrm>
      </p:grpSpPr>
      <p:sp>
        <p:nvSpPr>
          <p:cNvPr id="144386" name="Title 1">
            <a:extLst>
              <a:ext uri="{FF2B5EF4-FFF2-40B4-BE49-F238E27FC236}">
                <a16:creationId xmlns:a16="http://schemas.microsoft.com/office/drawing/2014/main" id="{4391F14B-0C6D-3BE8-5B27-1B5F0B5BE6A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Election agent</a:t>
            </a:r>
            <a:br>
              <a:rPr lang="en-GB" altLang="en-US">
                <a:latin typeface="Arial" panose="020B0604020202020204" pitchFamily="34" charset="0"/>
              </a:rPr>
            </a:br>
            <a:r>
              <a:rPr lang="en-GB" altLang="en-US">
                <a:latin typeface="Arial" panose="020B0604020202020204" pitchFamily="34" charset="0"/>
              </a:rPr>
              <a:t>office address</a:t>
            </a:r>
          </a:p>
        </p:txBody>
      </p:sp>
      <p:sp>
        <p:nvSpPr>
          <p:cNvPr id="129027" name="Content Placeholder 2">
            <a:extLst>
              <a:ext uri="{FF2B5EF4-FFF2-40B4-BE49-F238E27FC236}">
                <a16:creationId xmlns:a16="http://schemas.microsoft.com/office/drawing/2014/main" id="{00A1D8D4-08BE-EB0D-3EAC-C94EC29FEE9F}"/>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eaLnBrk="1" hangingPunct="1">
              <a:defRPr/>
            </a:pPr>
            <a:r>
              <a:rPr sz="2000" kern="1200">
                <a:ln w="9525" cap="flat" cmpd="sng" algn="ctr">
                  <a:noFill/>
                  <a:prstDash val="solid"/>
                  <a:round/>
                  <a:headEnd type="none" w="med" len="med"/>
                  <a:tailEnd type="none" w="med" len="med"/>
                </a:ln>
                <a:solidFill>
                  <a:srgbClr val="003366"/>
                </a:solidFill>
                <a:sym typeface="Wingdings"/>
              </a:rPr>
              <a:t>The election agent must have an of</a:t>
            </a:r>
            <a:r>
              <a:rPr lang="en-GB" sz="2000" kern="1200">
                <a:ln w="9525" cap="flat" cmpd="sng" algn="ctr">
                  <a:noFill/>
                  <a:prstDash val="solid"/>
                  <a:round/>
                  <a:headEnd type="none" w="med" len="med"/>
                  <a:tailEnd type="none" w="med" len="med"/>
                </a:ln>
                <a:solidFill>
                  <a:srgbClr val="003366"/>
                </a:solidFill>
                <a:sym typeface="Wingdings"/>
              </a:rPr>
              <a:t>f</a:t>
            </a:r>
            <a:r>
              <a:rPr sz="2000" kern="1200">
                <a:ln w="9525" cap="flat" cmpd="sng" algn="ctr">
                  <a:noFill/>
                  <a:prstDash val="solid"/>
                  <a:round/>
                  <a:headEnd type="none" w="med" len="med"/>
                  <a:tailEnd type="none" w="med" len="med"/>
                </a:ln>
                <a:solidFill>
                  <a:srgbClr val="003366"/>
                </a:solidFill>
                <a:sym typeface="Wingdings"/>
              </a:rPr>
              <a:t>ice address and this must be a physical address</a:t>
            </a:r>
          </a:p>
          <a:p>
            <a:pPr eaLnBrk="1" hangingPunct="1">
              <a:defRPr/>
            </a:pPr>
            <a:r>
              <a:rPr sz="2000" kern="1200">
                <a:ln w="9525" cap="flat" cmpd="sng" algn="ctr">
                  <a:noFill/>
                  <a:prstDash val="solid"/>
                  <a:round/>
                  <a:headEnd type="none" w="med" len="med"/>
                  <a:tailEnd type="none" w="med" len="med"/>
                </a:ln>
                <a:solidFill>
                  <a:srgbClr val="003366"/>
                </a:solidFill>
                <a:sym typeface="Wingdings"/>
              </a:rPr>
              <a:t>Must be declared at the same time that the </a:t>
            </a:r>
            <a:r>
              <a:rPr lang="en-GB" sz="2000" kern="1200">
                <a:ln w="9525" cap="flat" cmpd="sng" algn="ctr">
                  <a:noFill/>
                  <a:prstDash val="solid"/>
                  <a:round/>
                  <a:headEnd type="none" w="med" len="med"/>
                  <a:tailEnd type="none" w="med" len="med"/>
                </a:ln>
                <a:solidFill>
                  <a:srgbClr val="003366"/>
                </a:solidFill>
                <a:sym typeface="Wingdings"/>
              </a:rPr>
              <a:t>RO</a:t>
            </a:r>
            <a:r>
              <a:rPr sz="2000" kern="1200">
                <a:ln w="9525" cap="flat" cmpd="sng" algn="ctr">
                  <a:noFill/>
                  <a:prstDash val="solid"/>
                  <a:round/>
                  <a:headEnd type="none" w="med" len="med"/>
                  <a:tailEnd type="none" w="med" len="med"/>
                </a:ln>
                <a:solidFill>
                  <a:srgbClr val="003366"/>
                </a:solidFill>
                <a:sym typeface="Wingdings"/>
              </a:rPr>
              <a:t> is notified of the agent appointment</a:t>
            </a:r>
          </a:p>
          <a:p>
            <a:pPr eaLnBrk="1" hangingPunct="1">
              <a:defRPr/>
            </a:pPr>
            <a:r>
              <a:rPr lang="en-GB" sz="2000" kern="1200">
                <a:ln w="9525" cap="flat" cmpd="sng" algn="ctr">
                  <a:noFill/>
                  <a:prstDash val="solid"/>
                  <a:round/>
                  <a:headEnd type="none" w="med" len="med"/>
                  <a:tailEnd type="none" w="med" len="med"/>
                </a:ln>
                <a:solidFill>
                  <a:srgbClr val="003366"/>
                </a:solidFill>
                <a:sym typeface="Wingdings"/>
              </a:rPr>
              <a:t>The office address must be in either:</a:t>
            </a:r>
          </a:p>
          <a:p>
            <a:pPr lvl="1" eaLnBrk="1" hangingPunct="1">
              <a:defRPr/>
            </a:pPr>
            <a:r>
              <a:rPr lang="en-GB" sz="1800" kern="1200">
                <a:ln w="9525" cap="flat" cmpd="sng" algn="ctr">
                  <a:noFill/>
                  <a:prstDash val="solid"/>
                  <a:round/>
                  <a:headEnd type="none" w="med" len="med"/>
                  <a:tailEnd type="none" w="med" len="med"/>
                </a:ln>
                <a:solidFill>
                  <a:srgbClr val="003366"/>
                </a:solidFill>
                <a:sym typeface="Wingdings"/>
              </a:rPr>
              <a:t>the Senedd constituency in which the election is held or an adjoining constituency</a:t>
            </a:r>
          </a:p>
          <a:p>
            <a:pPr lvl="1" eaLnBrk="1" hangingPunct="1">
              <a:defRPr/>
            </a:pPr>
            <a:r>
              <a:rPr lang="en-GB" sz="1800" kern="1200">
                <a:ln w="9525" cap="flat" cmpd="sng" algn="ctr">
                  <a:noFill/>
                  <a:prstDash val="solid"/>
                  <a:round/>
                  <a:headEnd type="none" w="med" len="med"/>
                  <a:tailEnd type="none" w="med" len="med"/>
                </a:ln>
                <a:solidFill>
                  <a:srgbClr val="003366"/>
                </a:solidFill>
                <a:sym typeface="Wingdings"/>
              </a:rPr>
              <a:t>a county or county borough which is partly comprised in or adjoins the Senedd constituency</a:t>
            </a:r>
            <a:endParaRPr sz="1800">
              <a:solidFill>
                <a:srgbClr val="B9005C"/>
              </a:solidFill>
            </a:endParaRPr>
          </a:p>
        </p:txBody>
      </p:sp>
    </p:spTree>
    <p:extLst>
      <p:ext uri="{BB962C8B-B14F-4D97-AF65-F5344CB8AC3E}">
        <p14:creationId xmlns:p14="http://schemas.microsoft.com/office/powerpoint/2010/main" val="1539734173"/>
      </p:ext>
    </p:extLst>
  </p:cSld>
  <p:clrMapOvr>
    <a:masterClrMapping/>
  </p:clrMapOvr>
  <p:transition/>
  <p:extLst>
    <p:ext uri="{6950BFC3-D8DA-4A85-94F7-54DA5524770B}">
      <p188:commentRel xmlns:p188="http://schemas.microsoft.com/office/powerpoint/2018/8/main" r:id="rId3"/>
    </p:ext>
  </p:extLs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5">
            <a:extLst>
              <a:ext uri="{FF2B5EF4-FFF2-40B4-BE49-F238E27FC236}">
                <a16:creationId xmlns:a16="http://schemas.microsoft.com/office/drawing/2014/main" id="{BA4007B1-1A86-BD2F-AC98-66659482424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Sub, polling and counting agents</a:t>
            </a:r>
          </a:p>
        </p:txBody>
      </p:sp>
      <p:sp>
        <p:nvSpPr>
          <p:cNvPr id="146435" name="Rectangle 6">
            <a:extLst>
              <a:ext uri="{FF2B5EF4-FFF2-40B4-BE49-F238E27FC236}">
                <a16:creationId xmlns:a16="http://schemas.microsoft.com/office/drawing/2014/main" id="{45CA15DC-635D-4C92-913C-518B41B2C294}"/>
              </a:ext>
            </a:extLst>
          </p:cNvPr>
          <p:cNvSpPr>
            <a:spLocks noGrp="1" noChangeArrowheads="1"/>
          </p:cNvSpPr>
          <p:nvPr>
            <p:ph type="body" idx="1"/>
          </p:nvPr>
        </p:nvSpPr>
        <p:spPr>
          <a:xfrm>
            <a:off x="2913063" y="1828800"/>
            <a:ext cx="5943600"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b="1">
                <a:solidFill>
                  <a:srgbClr val="B9005C"/>
                </a:solidFill>
              </a:rPr>
              <a:t>Sub-agent</a:t>
            </a:r>
          </a:p>
          <a:p>
            <a:pPr marL="342900" lvl="1" indent="0" eaLnBrk="1" hangingPunct="1">
              <a:buFontTx/>
              <a:buNone/>
            </a:pPr>
            <a:r>
              <a:rPr lang="en-GB" altLang="en-US" sz="2400"/>
              <a:t>The election agent may appoint sub-agents to act on their behalf in the constituency, as long as these parts do not overlap. The agent must give written notice to the </a:t>
            </a:r>
            <a:r>
              <a:rPr lang="en-GB" altLang="en-US" sz="2400" b="1"/>
              <a:t>RO by [E-2]</a:t>
            </a:r>
            <a:endParaRPr lang="en-GB" altLang="en-US" sz="2400"/>
          </a:p>
          <a:p>
            <a:pPr eaLnBrk="1" hangingPunct="1"/>
            <a:r>
              <a:rPr lang="en-GB" altLang="en-US" b="1">
                <a:solidFill>
                  <a:srgbClr val="B9005C"/>
                </a:solidFill>
              </a:rPr>
              <a:t>Polling and counting agents</a:t>
            </a:r>
          </a:p>
          <a:p>
            <a:pPr marL="342900" lvl="1" indent="0" eaLnBrk="1" hangingPunct="1">
              <a:buFontTx/>
              <a:buNone/>
            </a:pPr>
            <a:r>
              <a:rPr lang="en-GB" altLang="en-US" sz="2400" b="1"/>
              <a:t>The RO </a:t>
            </a:r>
            <a:r>
              <a:rPr lang="en-GB" altLang="en-US" sz="2400"/>
              <a:t>requires notice in writing of any people appointed as polling agents and any persons nominated to attend the counting of the votes </a:t>
            </a:r>
            <a:r>
              <a:rPr lang="en-GB" altLang="en-US" sz="2400" b="1"/>
              <a:t>by [E-5]</a:t>
            </a:r>
            <a:r>
              <a:rPr lang="en-GB" altLang="en-US" sz="2400"/>
              <a:t>.</a:t>
            </a:r>
          </a:p>
        </p:txBody>
      </p:sp>
    </p:spTree>
  </p:cSld>
  <p:clrMapOvr>
    <a:masterClrMapping/>
  </p:clrMapOvr>
  <p:transition/>
  <p:extLst>
    <p:ext uri="{6950BFC3-D8DA-4A85-94F7-54DA5524770B}">
      <p188:commentRel xmlns:p188="http://schemas.microsoft.com/office/powerpoint/2018/8/main" r:id="rId3"/>
    </p:ext>
  </p:extLs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5">
            <a:extLst>
              <a:ext uri="{FF2B5EF4-FFF2-40B4-BE49-F238E27FC236}">
                <a16:creationId xmlns:a16="http://schemas.microsoft.com/office/drawing/2014/main" id="{73ED71FB-D7A6-97EC-6F57-D90CA8758FF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Postal vote agents</a:t>
            </a:r>
          </a:p>
        </p:txBody>
      </p:sp>
      <p:sp>
        <p:nvSpPr>
          <p:cNvPr id="133123" name="Rectangle 6">
            <a:extLst>
              <a:ext uri="{FF2B5EF4-FFF2-40B4-BE49-F238E27FC236}">
                <a16:creationId xmlns:a16="http://schemas.microsoft.com/office/drawing/2014/main" id="{7113E7B3-1AA1-EA52-1298-6C443BDDB285}"/>
              </a:ext>
            </a:extLst>
          </p:cNvPr>
          <p:cNvSpPr>
            <a:spLocks noGrp="1" noChangeArrowheads="1"/>
          </p:cNvSpPr>
          <p:nvPr>
            <p:ph type="body" idx="1"/>
          </p:nvPr>
        </p:nvSpPr>
        <p:spPr>
          <a:xfrm>
            <a:off x="2913063" y="1828800"/>
            <a:ext cx="5943600" cy="4267200"/>
          </a:xfrm>
          <a:ln cap="flat" algn="ctr">
            <a:miter lim="800000"/>
            <a:headEnd type="none" w="med" len="med"/>
            <a:tailEnd type="none" w="med" len="med"/>
          </a:ln>
        </p:spPr>
        <p:txBody>
          <a:bodyPr/>
          <a:lstStyle/>
          <a:p>
            <a:pPr eaLnBrk="1" hangingPunct="1">
              <a:buSzTx/>
              <a:defRPr/>
            </a:pPr>
            <a:r>
              <a:rPr lang="en-GB" altLang="en-US" b="1">
                <a:solidFill>
                  <a:srgbClr val="B9005C"/>
                </a:solidFill>
              </a:rPr>
              <a:t>Postal vote agents</a:t>
            </a:r>
          </a:p>
          <a:p>
            <a:pPr marL="342900" lvl="1" indent="0" eaLnBrk="1" hangingPunct="1">
              <a:buSzTx/>
              <a:buFontTx/>
              <a:buNone/>
              <a:defRPr/>
            </a:pPr>
            <a:r>
              <a:rPr lang="en-GB" altLang="en-US" sz="2400">
                <a:solidFill>
                  <a:schemeClr val="tx1"/>
                </a:solidFill>
              </a:rPr>
              <a:t>The appointment of postal voting agents attending a particular opening session must be made before the start of the session. The </a:t>
            </a:r>
            <a:r>
              <a:rPr lang="en-GB" altLang="en-US" sz="2400" b="1">
                <a:solidFill>
                  <a:schemeClr val="tx1"/>
                </a:solidFill>
              </a:rPr>
              <a:t>RO </a:t>
            </a:r>
            <a:r>
              <a:rPr lang="en-GB" altLang="en-US" sz="2400">
                <a:solidFill>
                  <a:schemeClr val="tx1"/>
                </a:solidFill>
              </a:rPr>
              <a:t>will give 48 hours’ notice.</a:t>
            </a:r>
          </a:p>
          <a:p>
            <a:pPr lvl="1" eaLnBrk="1" hangingPunct="1">
              <a:buSzTx/>
              <a:defRPr/>
            </a:pPr>
            <a:endParaRPr lang="en-GB" altLang="en-US" sz="2400">
              <a:solidFill>
                <a:schemeClr val="tx1"/>
              </a:solidFill>
            </a:endParaRPr>
          </a:p>
          <a:p>
            <a:pPr eaLnBrk="1" hangingPunct="1">
              <a:buSzTx/>
              <a:defRPr/>
            </a:pPr>
            <a:endParaRPr lang="en-GB" altLang="en-US" sz="2000">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4C6BB-9173-9BC4-2F63-F80D655ED975}"/>
              </a:ext>
            </a:extLst>
          </p:cNvPr>
          <p:cNvSpPr>
            <a:spLocks noGrp="1"/>
          </p:cNvSpPr>
          <p:nvPr>
            <p:ph type="title"/>
          </p:nvPr>
        </p:nvSpPr>
        <p:spPr/>
        <p:txBody>
          <a:bodyPr/>
          <a:lstStyle/>
          <a:p>
            <a:r>
              <a:rPr lang="en-GB"/>
              <a:t>Welsh Election Information Platform</a:t>
            </a:r>
          </a:p>
        </p:txBody>
      </p:sp>
      <p:sp>
        <p:nvSpPr>
          <p:cNvPr id="3" name="Content Placeholder 2">
            <a:extLst>
              <a:ext uri="{FF2B5EF4-FFF2-40B4-BE49-F238E27FC236}">
                <a16:creationId xmlns:a16="http://schemas.microsoft.com/office/drawing/2014/main" id="{E2295134-E69B-F848-612C-F47491FC4647}"/>
              </a:ext>
            </a:extLst>
          </p:cNvPr>
          <p:cNvSpPr>
            <a:spLocks noGrp="1"/>
          </p:cNvSpPr>
          <p:nvPr>
            <p:ph idx="1"/>
          </p:nvPr>
        </p:nvSpPr>
        <p:spPr/>
        <p:txBody>
          <a:bodyPr/>
          <a:lstStyle/>
          <a:p>
            <a:pPr marL="0" indent="0">
              <a:buNone/>
            </a:pPr>
            <a:r>
              <a:rPr lang="en-GB"/>
              <a:t>The Welsh Election Information Platform will provide accessible, timely and impartial information to electors to help them make informed choices at elections including:</a:t>
            </a:r>
          </a:p>
          <a:p>
            <a:pPr marL="0" indent="0">
              <a:buNone/>
            </a:pPr>
            <a:endParaRPr lang="en-GB" sz="1200"/>
          </a:p>
          <a:p>
            <a:r>
              <a:rPr lang="en-GB"/>
              <a:t>Official notices</a:t>
            </a:r>
          </a:p>
          <a:p>
            <a:r>
              <a:rPr lang="en-GB"/>
              <a:t>Polling station and accessibility information</a:t>
            </a:r>
          </a:p>
          <a:p>
            <a:r>
              <a:rPr lang="en-GB"/>
              <a:t>Election addresses</a:t>
            </a:r>
          </a:p>
        </p:txBody>
      </p:sp>
    </p:spTree>
    <p:extLst>
      <p:ext uri="{BB962C8B-B14F-4D97-AF65-F5344CB8AC3E}">
        <p14:creationId xmlns:p14="http://schemas.microsoft.com/office/powerpoint/2010/main" val="4029207666"/>
      </p:ext>
    </p:extLst>
  </p:cSld>
  <p:clrMapOvr>
    <a:masterClrMapping/>
  </p:clrMapOvr>
  <p:transition/>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a:extLst>
              <a:ext uri="{FF2B5EF4-FFF2-40B4-BE49-F238E27FC236}">
                <a16:creationId xmlns:a16="http://schemas.microsoft.com/office/drawing/2014/main" id="{FE71535F-FAA6-3C13-9D1C-6C37FD0DF9A3}"/>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a:defRPr/>
            </a:pPr>
            <a:r>
              <a:rPr kern="1200">
                <a:ln w="9525" cap="flat" cmpd="sng" algn="ctr">
                  <a:noFill/>
                  <a:prstDash val="solid"/>
                  <a:round/>
                  <a:headEnd type="none" w="med" len="med"/>
                  <a:tailEnd type="none" w="med" len="med"/>
                </a:ln>
                <a:solidFill>
                  <a:srgbClr val="0099CC"/>
                </a:solidFill>
                <a:sym typeface="Wingdings"/>
              </a:rPr>
              <a:t>Who’s who</a:t>
            </a:r>
          </a:p>
        </p:txBody>
      </p:sp>
      <p:sp>
        <p:nvSpPr>
          <p:cNvPr id="86019" name="Content Placeholder 2">
            <a:extLst>
              <a:ext uri="{FF2B5EF4-FFF2-40B4-BE49-F238E27FC236}">
                <a16:creationId xmlns:a16="http://schemas.microsoft.com/office/drawing/2014/main" id="{323C16C4-E74D-7D20-BB67-ED9C890488D5}"/>
              </a:ext>
            </a:extLst>
          </p:cNvPr>
          <p:cNvSpPr>
            <a:spLocks noGrp="1"/>
          </p:cNvSpPr>
          <p:nvPr>
            <p:ph idx="1"/>
          </p:nvPr>
        </p:nvSpPr>
        <p:spPr>
          <a:ln cap="flat" algn="ctr">
            <a:miter lim="800000"/>
            <a:headEnd type="none" w="med" len="med"/>
            <a:tailEnd type="none" w="med" len="med"/>
          </a:ln>
        </p:spPr>
        <p:txBody>
          <a:bodyPr>
            <a:normAutofit lnSpcReduction="10000"/>
          </a:bodyPr>
          <a:lstStyle/>
          <a:p>
            <a:pPr>
              <a:buSzTx/>
              <a:defRPr/>
            </a:pPr>
            <a:r>
              <a:rPr lang="en-GB" altLang="en-US">
                <a:solidFill>
                  <a:srgbClr val="B9005C"/>
                </a:solidFill>
              </a:rPr>
              <a:t>The Returning Officer (RO) </a:t>
            </a:r>
            <a:r>
              <a:rPr lang="en-GB" altLang="en-US"/>
              <a:t>is responsible for the election and the allocation of seats. The RO is </a:t>
            </a:r>
            <a:r>
              <a:rPr lang="en-GB" altLang="en-US" b="1"/>
              <a:t>[insert name]</a:t>
            </a:r>
          </a:p>
          <a:p>
            <a:pPr>
              <a:buSzTx/>
              <a:defRPr/>
            </a:pPr>
            <a:r>
              <a:rPr lang="en-GB" altLang="en-US"/>
              <a:t>The </a:t>
            </a:r>
            <a:r>
              <a:rPr lang="en-GB" altLang="en-US">
                <a:solidFill>
                  <a:schemeClr val="tx1"/>
                </a:solidFill>
              </a:rPr>
              <a:t>RO may appoint </a:t>
            </a:r>
            <a:r>
              <a:rPr lang="en-GB" altLang="en-US">
                <a:solidFill>
                  <a:schemeClr val="accent6"/>
                </a:solidFill>
              </a:rPr>
              <a:t>deputies </a:t>
            </a:r>
            <a:r>
              <a:rPr lang="en-GB" altLang="en-US">
                <a:solidFill>
                  <a:schemeClr val="tx1"/>
                </a:solidFill>
              </a:rPr>
              <a:t>to handle aspects of the process such as </a:t>
            </a:r>
            <a:r>
              <a:rPr lang="en-GB" altLang="en-US"/>
              <a:t>managing polling stations, postal votes and staffing. The deputy RO is </a:t>
            </a:r>
            <a:r>
              <a:rPr lang="en-GB" altLang="en-US" b="1"/>
              <a:t>[insert name]</a:t>
            </a:r>
            <a:endParaRPr lang="en-GB" altLang="en-US"/>
          </a:p>
          <a:p>
            <a:pPr>
              <a:buSzTx/>
              <a:defRPr/>
            </a:pPr>
            <a:r>
              <a:rPr lang="en-GB" altLang="en-US">
                <a:solidFill>
                  <a:schemeClr val="accent6"/>
                </a:solidFill>
              </a:rPr>
              <a:t>The Electoral Registration Officers (EROs) </a:t>
            </a:r>
            <a:r>
              <a:rPr lang="en-GB" altLang="en-US"/>
              <a:t>in the constituency </a:t>
            </a:r>
            <a:r>
              <a:rPr lang="en-GB" altLang="en-US">
                <a:solidFill>
                  <a:schemeClr val="tx1"/>
                </a:solidFill>
              </a:rPr>
              <a:t>are responsible for maintaining the register of electors and absent voters’ lists. </a:t>
            </a:r>
          </a:p>
          <a:p>
            <a:pPr>
              <a:buSzTx/>
              <a:defRPr/>
            </a:pPr>
            <a:r>
              <a:rPr lang="en-GB" altLang="en-US">
                <a:solidFill>
                  <a:schemeClr val="tx1"/>
                </a:solidFill>
              </a:rPr>
              <a:t>Contact details are provided later</a:t>
            </a:r>
          </a:p>
          <a:p>
            <a:pPr>
              <a:buSzTx/>
              <a:defRPr/>
            </a:pPr>
            <a:endParaRPr lang="en-US" altLang="en-US">
              <a:solidFill>
                <a:schemeClr val="tx1"/>
              </a:solidFill>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a:extLst>
              <a:ext uri="{FF2B5EF4-FFF2-40B4-BE49-F238E27FC236}">
                <a16:creationId xmlns:a16="http://schemas.microsoft.com/office/drawing/2014/main" id="{5A5089FE-4A5D-C9F7-AA19-87F4558D47BE}"/>
              </a:ext>
            </a:extLst>
          </p:cNvPr>
          <p:cNvSpPr>
            <a:spLocks noGrp="1" noChangeArrowheads="1"/>
          </p:cNvSpPr>
          <p:nvPr>
            <p:ph type="title"/>
          </p:nvPr>
        </p:nvSpPr>
        <p:spPr/>
        <p:txBody>
          <a:bodyPr/>
          <a:lstStyle/>
          <a:p>
            <a:r>
              <a:rPr lang="en-GB" altLang="en-US">
                <a:latin typeface="Arial" panose="020B0604020202020204" pitchFamily="34" charset="0"/>
              </a:rPr>
              <a:t>Freepost –candidate mailing </a:t>
            </a:r>
          </a:p>
        </p:txBody>
      </p:sp>
      <p:sp>
        <p:nvSpPr>
          <p:cNvPr id="150531" name="Content Placeholder 2">
            <a:extLst>
              <a:ext uri="{FF2B5EF4-FFF2-40B4-BE49-F238E27FC236}">
                <a16:creationId xmlns:a16="http://schemas.microsoft.com/office/drawing/2014/main" id="{880355FC-1DFE-AE65-7C4B-064BACE8F8DA}"/>
              </a:ext>
            </a:extLst>
          </p:cNvPr>
          <p:cNvSpPr>
            <a:spLocks noGrp="1" noChangeArrowheads="1"/>
          </p:cNvSpPr>
          <p:nvPr>
            <p:ph idx="1"/>
          </p:nvPr>
        </p:nvSpPr>
        <p:spPr>
          <a:xfrm>
            <a:off x="2971800" y="1556792"/>
            <a:ext cx="5943600" cy="4751933"/>
          </a:xfrm>
        </p:spPr>
        <p:txBody>
          <a:bodyPr/>
          <a:lstStyle/>
          <a:p>
            <a:r>
              <a:rPr lang="en-GB" altLang="en-US"/>
              <a:t>Each nominating officer of a political party or</a:t>
            </a:r>
          </a:p>
          <a:p>
            <a:r>
              <a:rPr lang="en-GB" altLang="en-US"/>
              <a:t>Each individual candidate who is validly nominated </a:t>
            </a:r>
          </a:p>
          <a:p>
            <a:pPr lvl="1"/>
            <a:r>
              <a:rPr lang="en-GB" altLang="en-US"/>
              <a:t>is entitled to send two election communications, free of charge, to electors across the constituency</a:t>
            </a:r>
          </a:p>
          <a:p>
            <a:r>
              <a:rPr lang="en-GB" altLang="en-US"/>
              <a:t>Can send either:</a:t>
            </a:r>
          </a:p>
          <a:p>
            <a:pPr lvl="1"/>
            <a:r>
              <a:rPr lang="en-GB" altLang="en-US"/>
              <a:t>One unaddressed election communication of up to 60 grams to every postal address</a:t>
            </a:r>
          </a:p>
          <a:p>
            <a:pPr lvl="1"/>
            <a:r>
              <a:rPr lang="en-GB" altLang="en-US"/>
              <a:t>One election communication of up to 60 grams addressed to each elector</a:t>
            </a:r>
          </a:p>
          <a:p>
            <a:r>
              <a:rPr lang="en-GB" altLang="en-US"/>
              <a:t>Contact Royal Mail to make arrangements</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a:extLst>
              <a:ext uri="{FF2B5EF4-FFF2-40B4-BE49-F238E27FC236}">
                <a16:creationId xmlns:a16="http://schemas.microsoft.com/office/drawing/2014/main" id="{593E1ACF-45C6-91AA-5485-DBA36C1519C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Access to the electoral register / list of absent voters </a:t>
            </a:r>
          </a:p>
        </p:txBody>
      </p:sp>
      <p:sp>
        <p:nvSpPr>
          <p:cNvPr id="135171" name="Content Placeholder 2">
            <a:extLst>
              <a:ext uri="{FF2B5EF4-FFF2-40B4-BE49-F238E27FC236}">
                <a16:creationId xmlns:a16="http://schemas.microsoft.com/office/drawing/2014/main" id="{0C034631-C369-A01D-25FA-947DBD4C0B5C}"/>
              </a:ext>
            </a:extLst>
          </p:cNvPr>
          <p:cNvSpPr>
            <a:spLocks noGrp="1"/>
          </p:cNvSpPr>
          <p:nvPr>
            <p:ph idx="1"/>
          </p:nvPr>
        </p:nvSpPr>
        <p:spPr>
          <a:xfrm>
            <a:off x="2755900" y="1600200"/>
            <a:ext cx="6159500" cy="5257800"/>
          </a:xfrm>
          <a:ln cap="flat" algn="ctr">
            <a:miter lim="800000"/>
            <a:headEnd type="none" w="med" len="med"/>
            <a:tailEnd type="none" w="med" len="med"/>
          </a:ln>
        </p:spPr>
        <p:txBody>
          <a:bodyPr/>
          <a:lstStyle/>
          <a:p>
            <a:pPr marL="228600" lvl="1" indent="-228600">
              <a:buSzTx/>
              <a:buFontTx/>
              <a:buChar char="•"/>
              <a:defRPr/>
            </a:pPr>
            <a:r>
              <a:rPr lang="en-GB" altLang="en-US" sz="2000">
                <a:solidFill>
                  <a:schemeClr val="tx1"/>
                </a:solidFill>
                <a:effectLst>
                  <a:glow>
                    <a:srgbClr val="000000"/>
                  </a:glow>
                  <a:outerShdw sx="0" sy="0">
                    <a:srgbClr val="000000"/>
                  </a:outerShdw>
                  <a:reflection stA="0" endPos="0" fadeDir="0" sx="0" sy="0"/>
                </a:effectLst>
              </a:rPr>
              <a:t>Individual candidates are entitled to a free copy of the full register and lists of absent voters on written request - once </a:t>
            </a:r>
            <a:r>
              <a:rPr lang="en-GB" altLang="en-US" sz="2000" b="1">
                <a:solidFill>
                  <a:schemeClr val="tx1"/>
                </a:solidFill>
                <a:effectLst>
                  <a:glow>
                    <a:srgbClr val="000000"/>
                  </a:glow>
                  <a:outerShdw sx="0" sy="0">
                    <a:srgbClr val="000000"/>
                  </a:outerShdw>
                  <a:reflection stA="0" endPos="0" fadeDir="0" sx="0" sy="0"/>
                </a:effectLst>
              </a:rPr>
              <a:t>officially</a:t>
            </a:r>
            <a:r>
              <a:rPr lang="en-GB" altLang="en-US" sz="2000">
                <a:solidFill>
                  <a:schemeClr val="tx1"/>
                </a:solidFill>
                <a:effectLst>
                  <a:glow>
                    <a:srgbClr val="000000"/>
                  </a:glow>
                  <a:outerShdw sx="0" sy="0">
                    <a:srgbClr val="000000"/>
                  </a:outerShdw>
                  <a:reflection stA="0" endPos="0" fadeDir="0" sx="0" sy="0"/>
                </a:effectLst>
              </a:rPr>
              <a:t> a candidate</a:t>
            </a:r>
          </a:p>
          <a:p>
            <a:pPr marL="628650" lvl="2">
              <a:buSzTx/>
              <a:defRPr/>
            </a:pPr>
            <a:r>
              <a:rPr lang="en-GB" altLang="en-US">
                <a:solidFill>
                  <a:schemeClr val="tx1"/>
                </a:solidFill>
                <a:effectLst>
                  <a:glow>
                    <a:srgbClr val="000000"/>
                  </a:glow>
                  <a:outerShdw sx="0" sy="0">
                    <a:srgbClr val="000000"/>
                  </a:outerShdw>
                  <a:reflection stA="0" endPos="0" fadeDir="0" sx="0" sy="0"/>
                </a:effectLst>
              </a:rPr>
              <a:t>At the earliest this is </a:t>
            </a:r>
            <a:r>
              <a:rPr lang="en-US" altLang="en-US">
                <a:solidFill>
                  <a:schemeClr val="tx1"/>
                </a:solidFill>
                <a:effectLst>
                  <a:glow>
                    <a:srgbClr val="000000"/>
                  </a:glow>
                  <a:outerShdw sx="0" sy="0">
                    <a:srgbClr val="000000"/>
                  </a:outerShdw>
                  <a:reflection stA="0" endPos="0" fadeDir="0" sx="0" sy="0"/>
                </a:effectLst>
              </a:rPr>
              <a:t>21 working days before polling day</a:t>
            </a:r>
            <a:r>
              <a:rPr lang="en-GB" altLang="en-US">
                <a:solidFill>
                  <a:schemeClr val="tx1"/>
                </a:solidFill>
                <a:effectLst>
                  <a:glow>
                    <a:srgbClr val="000000"/>
                  </a:glow>
                  <a:outerShdw sx="0" sy="0">
                    <a:srgbClr val="000000"/>
                  </a:outerShdw>
                  <a:reflection stA="0" endPos="0" fadeDir="0" sx="0" sy="0"/>
                </a:effectLst>
              </a:rPr>
              <a:t> </a:t>
            </a:r>
            <a:r>
              <a:rPr lang="en-GB" altLang="en-US">
                <a:effectLst>
                  <a:glow>
                    <a:srgbClr val="000000"/>
                  </a:glow>
                  <a:outerShdw sx="0" sy="0">
                    <a:srgbClr val="000000"/>
                  </a:outerShdw>
                  <a:reflection stA="0" endPos="0" fadeDir="0" sx="0" sy="0"/>
                </a:effectLst>
              </a:rPr>
              <a:t>if you, or others, declare yourself a candidate</a:t>
            </a:r>
          </a:p>
          <a:p>
            <a:pPr marL="628650" lvl="2">
              <a:buSzTx/>
              <a:defRPr/>
            </a:pPr>
            <a:r>
              <a:rPr lang="en-GB" altLang="en-US">
                <a:effectLst>
                  <a:glow>
                    <a:srgbClr val="000000"/>
                  </a:glow>
                  <a:outerShdw sx="0" sy="0">
                    <a:srgbClr val="000000"/>
                  </a:outerShdw>
                  <a:reflection stA="0" endPos="0" fadeDir="0" sx="0" sy="0"/>
                </a:effectLst>
              </a:rPr>
              <a:t>once you or others have declared yourself a candidate after this date or </a:t>
            </a:r>
          </a:p>
          <a:p>
            <a:pPr marL="628650" lvl="2">
              <a:buSzTx/>
              <a:defRPr/>
            </a:pPr>
            <a:r>
              <a:rPr lang="en-GB" altLang="en-US">
                <a:effectLst>
                  <a:glow>
                    <a:srgbClr val="000000"/>
                  </a:glow>
                  <a:outerShdw sx="0" sy="0">
                    <a:srgbClr val="000000"/>
                  </a:outerShdw>
                  <a:reflection stA="0" endPos="0" fadeDir="0" sx="0" sy="0"/>
                </a:effectLst>
              </a:rPr>
              <a:t>the date you submit your nomination papers</a:t>
            </a:r>
          </a:p>
          <a:p>
            <a:pPr marL="228600" lvl="1" indent="-228600">
              <a:buSzTx/>
              <a:buFontTx/>
              <a:buChar char="•"/>
              <a:defRPr/>
            </a:pPr>
            <a:r>
              <a:rPr lang="en-GB" altLang="en-US" sz="2000">
                <a:solidFill>
                  <a:schemeClr val="tx1"/>
                </a:solidFill>
                <a:effectLst>
                  <a:glow>
                    <a:srgbClr val="000000"/>
                  </a:glow>
                  <a:outerShdw sx="0" sy="0">
                    <a:srgbClr val="000000"/>
                  </a:outerShdw>
                  <a:reflection stA="0" endPos="0" fadeDir="0" sx="0" sy="0"/>
                </a:effectLst>
              </a:rPr>
              <a:t>In the case of a party that has submitted a list, the election agent for the party list is entitled to a copy of the full register and the lists of absent voters</a:t>
            </a:r>
          </a:p>
          <a:p>
            <a:pPr marL="228600" lvl="1" indent="-228600">
              <a:buSzTx/>
              <a:buFontTx/>
              <a:buChar char="•"/>
              <a:defRPr/>
            </a:pPr>
            <a:r>
              <a:rPr lang="en-GB" altLang="en-US" sz="2000"/>
              <a:t>Make </a:t>
            </a:r>
            <a:r>
              <a:rPr lang="en-GB" altLang="en-US" sz="2000">
                <a:solidFill>
                  <a:schemeClr val="accent2"/>
                </a:solidFill>
              </a:rPr>
              <a:t>written</a:t>
            </a:r>
            <a:r>
              <a:rPr lang="en-GB" altLang="en-US" sz="2000"/>
              <a:t> request to the ERO – forms are available from </a:t>
            </a:r>
            <a:r>
              <a:rPr lang="en-GB" altLang="en-US" sz="2000">
                <a:solidFill>
                  <a:srgbClr val="B9005C"/>
                </a:solidFill>
              </a:rPr>
              <a:t>[the ERO / are included in your nomination pack]</a:t>
            </a:r>
            <a:endParaRPr lang="en-GB" altLang="en-US" sz="2000"/>
          </a:p>
          <a:p>
            <a:pPr marL="0" lvl="1" indent="0">
              <a:buSzTx/>
              <a:buFontTx/>
              <a:buNone/>
              <a:defRPr/>
            </a:pPr>
            <a:endParaRPr lang="en-GB" altLang="en-US" sz="2400">
              <a:solidFill>
                <a:schemeClr val="tx1"/>
              </a:solidFill>
            </a:endParaRPr>
          </a:p>
          <a:p>
            <a:pPr>
              <a:buSzTx/>
              <a:defRPr/>
            </a:pPr>
            <a:endParaRPr lang="en-GB" altLang="en-US">
              <a:solidFill>
                <a:srgbClr val="FF0000"/>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a:extLst>
              <a:ext uri="{FF2B5EF4-FFF2-40B4-BE49-F238E27FC236}">
                <a16:creationId xmlns:a16="http://schemas.microsoft.com/office/drawing/2014/main" id="{08A0DEEF-55CF-7B93-1CB4-F696C3AB8E2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Access to electoral register / absent voting lists</a:t>
            </a:r>
          </a:p>
        </p:txBody>
      </p:sp>
      <p:sp>
        <p:nvSpPr>
          <p:cNvPr id="137219" name="Content Placeholder 2">
            <a:extLst>
              <a:ext uri="{FF2B5EF4-FFF2-40B4-BE49-F238E27FC236}">
                <a16:creationId xmlns:a16="http://schemas.microsoft.com/office/drawing/2014/main" id="{715AC9EC-966C-7BC1-F0BF-0D167C929E52}"/>
              </a:ext>
            </a:extLst>
          </p:cNvPr>
          <p:cNvSpPr>
            <a:spLocks noGrp="1"/>
          </p:cNvSpPr>
          <p:nvPr>
            <p:ph idx="1"/>
          </p:nvPr>
        </p:nvSpPr>
        <p:spPr>
          <a:ln cap="flat" algn="ctr">
            <a:miter lim="800000"/>
            <a:headEnd type="none" w="med" len="med"/>
            <a:tailEnd type="none" w="med" len="med"/>
          </a:ln>
        </p:spPr>
        <p:txBody>
          <a:bodyPr/>
          <a:lstStyle/>
          <a:p>
            <a:pPr>
              <a:buSzTx/>
              <a:defRPr/>
            </a:pPr>
            <a:r>
              <a:rPr lang="en-GB" altLang="en-US">
                <a:solidFill>
                  <a:schemeClr val="accent6"/>
                </a:solidFill>
              </a:rPr>
              <a:t>Only use data for permitted purposes</a:t>
            </a:r>
            <a:endParaRPr lang="en-GB" altLang="en-US" b="1">
              <a:solidFill>
                <a:schemeClr val="accent6"/>
              </a:solidFill>
            </a:endParaRPr>
          </a:p>
          <a:p>
            <a:pPr lvl="1">
              <a:buSzTx/>
              <a:defRPr/>
            </a:pPr>
            <a:r>
              <a:rPr lang="en-GB" altLang="en-US" sz="2400">
                <a:solidFill>
                  <a:schemeClr val="tx1"/>
                </a:solidFill>
              </a:rPr>
              <a:t>to help you campaign</a:t>
            </a:r>
          </a:p>
          <a:p>
            <a:pPr lvl="1">
              <a:buSzTx/>
              <a:defRPr/>
            </a:pPr>
            <a:r>
              <a:rPr lang="en-GB" altLang="en-US" sz="2400">
                <a:solidFill>
                  <a:schemeClr val="tx1"/>
                </a:solidFill>
              </a:rPr>
              <a:t>to check that donations/loans are permissible</a:t>
            </a:r>
          </a:p>
          <a:p>
            <a:pPr>
              <a:buSzTx/>
              <a:defRPr/>
            </a:pPr>
            <a:endParaRPr lang="en-GB" altLang="en-US">
              <a:solidFill>
                <a:schemeClr val="tx1"/>
              </a:solidFill>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itle 1">
            <a:extLst>
              <a:ext uri="{FF2B5EF4-FFF2-40B4-BE49-F238E27FC236}">
                <a16:creationId xmlns:a16="http://schemas.microsoft.com/office/drawing/2014/main" id="{8C4E2B3D-8265-B5B0-9CBC-1A190796947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Registration </a:t>
            </a:r>
          </a:p>
        </p:txBody>
      </p:sp>
      <p:sp>
        <p:nvSpPr>
          <p:cNvPr id="156675" name="Content Placeholder 2">
            <a:extLst>
              <a:ext uri="{FF2B5EF4-FFF2-40B4-BE49-F238E27FC236}">
                <a16:creationId xmlns:a16="http://schemas.microsoft.com/office/drawing/2014/main" id="{8086B4CB-3F5C-8EF2-8A44-3C62CDEDB066}"/>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As a candidate you are uniquely placed to encourage people to register to vote.</a:t>
            </a:r>
          </a:p>
          <a:p>
            <a:r>
              <a:rPr lang="en-GB" altLang="en-US"/>
              <a:t>You should encourage people to register to vote as soon as possible.</a:t>
            </a:r>
          </a:p>
          <a:p>
            <a:r>
              <a:rPr lang="en-GB" altLang="en-US"/>
              <a:t>The deadline for applying for the election is [E-12]</a:t>
            </a:r>
          </a:p>
          <a:p>
            <a:r>
              <a:rPr lang="en-GB" altLang="en-US"/>
              <a:t>Individuals can register online at </a:t>
            </a:r>
            <a:r>
              <a:rPr lang="en-GB" altLang="en-US" b="1">
                <a:solidFill>
                  <a:srgbClr val="B9005C"/>
                </a:solidFill>
              </a:rPr>
              <a:t>https://www.gov.uk/register-to-vote</a:t>
            </a:r>
            <a:r>
              <a:rPr lang="en-GB" altLang="en-US"/>
              <a:t>. It only takes a few minutes.</a:t>
            </a:r>
          </a:p>
          <a:p>
            <a:endParaRPr lang="en-GB" altLang="en-US"/>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itle 1">
            <a:extLst>
              <a:ext uri="{FF2B5EF4-FFF2-40B4-BE49-F238E27FC236}">
                <a16:creationId xmlns:a16="http://schemas.microsoft.com/office/drawing/2014/main" id="{9E8A566B-C0D8-6B3A-232E-2212FE49891F}"/>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Registration (cont.)</a:t>
            </a:r>
          </a:p>
        </p:txBody>
      </p:sp>
      <p:sp>
        <p:nvSpPr>
          <p:cNvPr id="158723" name="Content Placeholder 2">
            <a:extLst>
              <a:ext uri="{FF2B5EF4-FFF2-40B4-BE49-F238E27FC236}">
                <a16:creationId xmlns:a16="http://schemas.microsoft.com/office/drawing/2014/main" id="{B22D0C56-82C0-D836-360C-5F034F2EA1EB}"/>
              </a:ext>
            </a:extLst>
          </p:cNvPr>
          <p:cNvSpPr>
            <a:spLocks noGrp="1" noChangeArrowheads="1"/>
          </p:cNvSpPr>
          <p:nvPr>
            <p:ph idx="1"/>
          </p:nvPr>
        </p:nvSpPr>
        <p:spPr>
          <a:xfrm>
            <a:off x="2971800" y="1828800"/>
            <a:ext cx="5943600" cy="4408512"/>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When discussing registering to vote with individuals, you will need to make them aware that they will need their:</a:t>
            </a:r>
          </a:p>
          <a:p>
            <a:pPr lvl="1"/>
            <a:r>
              <a:rPr lang="en-GB" altLang="en-US" sz="2400"/>
              <a:t>National Insurance number</a:t>
            </a:r>
          </a:p>
          <a:p>
            <a:pPr lvl="1"/>
            <a:r>
              <a:rPr lang="en-GB" altLang="en-US" sz="2400"/>
              <a:t>date of birth </a:t>
            </a:r>
          </a:p>
          <a:p>
            <a:pPr lvl="1"/>
            <a:r>
              <a:rPr lang="en-GB" altLang="en-US" sz="2400"/>
              <a:t>address to register</a:t>
            </a:r>
            <a:endParaRPr lang="en-GB" altLang="en-US"/>
          </a:p>
          <a:p>
            <a:r>
              <a:rPr lang="en-GB" altLang="en-US"/>
              <a:t>People who do not have or cannot find their National Insurance Number can still register, but they may need to provide further information. If so, they will be contacted by the ERO.</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Title 1">
            <a:extLst>
              <a:ext uri="{FF2B5EF4-FFF2-40B4-BE49-F238E27FC236}">
                <a16:creationId xmlns:a16="http://schemas.microsoft.com/office/drawing/2014/main" id="{CB47109C-598D-6511-29C5-AEC74E8BE02F}"/>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Absent voting</a:t>
            </a:r>
          </a:p>
        </p:txBody>
      </p:sp>
      <p:sp>
        <p:nvSpPr>
          <p:cNvPr id="145411" name="Content Placeholder 2">
            <a:extLst>
              <a:ext uri="{FF2B5EF4-FFF2-40B4-BE49-F238E27FC236}">
                <a16:creationId xmlns:a16="http://schemas.microsoft.com/office/drawing/2014/main" id="{182FBC8B-3BB2-274D-DB8A-4F0DD6E0AE38}"/>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a:defRPr/>
            </a:pPr>
            <a:r>
              <a:rPr lang="en-GB" sz="1800" kern="1200">
                <a:ln w="9525" cap="flat" cmpd="sng" algn="ctr">
                  <a:noFill/>
                  <a:prstDash val="solid"/>
                  <a:round/>
                  <a:headEnd type="none" w="med" len="med"/>
                  <a:tailEnd type="none" w="med" len="med"/>
                </a:ln>
                <a:solidFill>
                  <a:srgbClr val="003366"/>
                </a:solidFill>
                <a:sym typeface="Wingdings"/>
              </a:rPr>
              <a:t>When talking to electors about applying for an absent vote, you should make them aware of the relevant deadlines an advise them to apply early</a:t>
            </a:r>
          </a:p>
          <a:p>
            <a:pPr>
              <a:defRPr/>
            </a:pPr>
            <a:r>
              <a:rPr lang="en-GB" sz="1800" kern="1200">
                <a:ln w="9525" cap="flat" cmpd="sng" algn="ctr">
                  <a:noFill/>
                  <a:prstDash val="solid"/>
                  <a:round/>
                  <a:headEnd type="none" w="med" len="med"/>
                  <a:tailEnd type="none" w="med" len="med"/>
                </a:ln>
                <a:solidFill>
                  <a:srgbClr val="003366"/>
                </a:solidFill>
                <a:sym typeface="Wingdings"/>
              </a:rPr>
              <a:t>If you are encouraging people to apply for an absent vote, make sure you explain that they will only qualify for one if they are (or will be) registered in time to vote at the election.</a:t>
            </a:r>
            <a:endParaRPr sz="1800" kern="1200">
              <a:ln w="9525" cap="flat" cmpd="sng" algn="ctr">
                <a:noFill/>
                <a:prstDash val="solid"/>
                <a:round/>
                <a:headEnd type="none" w="med" len="med"/>
                <a:tailEnd type="none" w="med" len="med"/>
              </a:ln>
              <a:solidFill>
                <a:srgbClr val="003366"/>
              </a:solidFill>
              <a:sym typeface="Wingdings"/>
            </a:endParaRPr>
          </a:p>
          <a:p>
            <a:pPr>
              <a:defRPr/>
            </a:pPr>
            <a:endParaRPr kern="1200">
              <a:ln w="9525" cap="flat" cmpd="sng" algn="ctr">
                <a:noFill/>
                <a:prstDash val="solid"/>
                <a:round/>
                <a:headEnd type="none" w="med" len="med"/>
                <a:tailEnd type="none" w="med" len="med"/>
              </a:ln>
              <a:solidFill>
                <a:srgbClr val="003366"/>
              </a:solidFill>
              <a:sym typeface="Wingdings"/>
            </a:endParaRPr>
          </a:p>
        </p:txBody>
      </p:sp>
    </p:spTree>
  </p:cSld>
  <p:clrMapOvr>
    <a:masterClrMapping/>
  </p:clrMapOvr>
  <p:transition/>
  <p:extLst>
    <p:ext uri="{6950BFC3-D8DA-4A85-94F7-54DA5524770B}">
      <p188:commentRel xmlns:p188="http://schemas.microsoft.com/office/powerpoint/2018/8/main" r:id="rId3"/>
    </p:ext>
  </p:extLs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Title 1">
            <a:extLst>
              <a:ext uri="{FF2B5EF4-FFF2-40B4-BE49-F238E27FC236}">
                <a16:creationId xmlns:a16="http://schemas.microsoft.com/office/drawing/2014/main" id="{E929F559-90D8-6E77-4110-C81DBFE18161}"/>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a:defRPr/>
            </a:pPr>
            <a:r>
              <a:rPr kern="1200">
                <a:ln w="9525" cap="flat" cmpd="sng" algn="ctr">
                  <a:noFill/>
                  <a:prstDash val="solid"/>
                  <a:round/>
                  <a:headEnd type="none" w="med" len="med"/>
                  <a:tailEnd type="none" w="med" len="med"/>
                </a:ln>
                <a:solidFill>
                  <a:srgbClr val="0099CC"/>
                </a:solidFill>
                <a:sym typeface="Wingdings"/>
              </a:rPr>
              <a:t>Campaigning dos and don’ts</a:t>
            </a:r>
          </a:p>
        </p:txBody>
      </p:sp>
      <p:sp>
        <p:nvSpPr>
          <p:cNvPr id="162819" name="Content Placeholder 2">
            <a:extLst>
              <a:ext uri="{FF2B5EF4-FFF2-40B4-BE49-F238E27FC236}">
                <a16:creationId xmlns:a16="http://schemas.microsoft.com/office/drawing/2014/main" id="{2ACE2ABB-1DFB-73A2-147E-0A8D9FC4F418}"/>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Do use imprints on all your campaign material, including websites. </a:t>
            </a:r>
          </a:p>
          <a:p>
            <a:r>
              <a:rPr lang="en-GB" altLang="en-US"/>
              <a:t>Do comply with planning rules relating to advertising hoardings and large banners.</a:t>
            </a:r>
          </a:p>
          <a:p>
            <a:r>
              <a:rPr lang="en-GB" altLang="en-US"/>
              <a:t>Do make sure outdoor posters are removed 2 weeks after the election.</a:t>
            </a:r>
          </a:p>
          <a:p>
            <a:r>
              <a:rPr lang="en-GB" altLang="en-US"/>
              <a:t>Do not produce material that looks like a poll card.</a:t>
            </a:r>
          </a:p>
          <a:p>
            <a:r>
              <a:rPr lang="en-GB" altLang="en-US"/>
              <a:t>Do not pay people to display your adverts (unless they display adverts as part of their normal business).</a:t>
            </a:r>
          </a:p>
          <a:p>
            <a:endParaRPr lang="en-GB" altLang="en-US"/>
          </a:p>
          <a:p>
            <a:endParaRPr lang="en-GB" altLang="en-US"/>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Title 1">
            <a:extLst>
              <a:ext uri="{FF2B5EF4-FFF2-40B4-BE49-F238E27FC236}">
                <a16:creationId xmlns:a16="http://schemas.microsoft.com/office/drawing/2014/main" id="{CCF81BEC-A714-7A28-8485-831DAEA3A76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Code of conduct for campaigners</a:t>
            </a:r>
          </a:p>
        </p:txBody>
      </p:sp>
      <p:sp>
        <p:nvSpPr>
          <p:cNvPr id="151555" name="Content Placeholder 2">
            <a:extLst>
              <a:ext uri="{FF2B5EF4-FFF2-40B4-BE49-F238E27FC236}">
                <a16:creationId xmlns:a16="http://schemas.microsoft.com/office/drawing/2014/main" id="{9334473E-1952-BC5E-A7F6-7E1BF16708BB}"/>
              </a:ext>
            </a:extLst>
          </p:cNvPr>
          <p:cNvSpPr>
            <a:spLocks noGrp="1"/>
          </p:cNvSpPr>
          <p:nvPr>
            <p:ph idx="1"/>
          </p:nvPr>
        </p:nvSpPr>
        <p:spPr>
          <a:ln cap="flat" algn="ctr">
            <a:miter lim="800000"/>
            <a:headEnd type="none" w="med" len="med"/>
            <a:tailEnd type="none" w="med" len="med"/>
          </a:ln>
        </p:spPr>
        <p:txBody>
          <a:bodyPr/>
          <a:lstStyle/>
          <a:p>
            <a:pPr>
              <a:buSzTx/>
              <a:defRPr/>
            </a:pPr>
            <a:r>
              <a:rPr lang="en-GB" altLang="en-US" sz="1800">
                <a:solidFill>
                  <a:schemeClr val="tx1"/>
                </a:solidFill>
              </a:rPr>
              <a:t>Campaigners are an essential element of a healthy democracy, but their activities should not bring into question the integrity of the electoral process. </a:t>
            </a:r>
          </a:p>
          <a:p>
            <a:pPr lvl="1">
              <a:buSzTx/>
              <a:defRPr/>
            </a:pPr>
            <a:endParaRPr lang="en-GB" altLang="en-US" sz="1600">
              <a:solidFill>
                <a:schemeClr val="accent6"/>
              </a:solidFill>
            </a:endParaRPr>
          </a:p>
          <a:p>
            <a:pPr>
              <a:buSzTx/>
              <a:defRPr/>
            </a:pPr>
            <a:r>
              <a:rPr lang="en-GB" altLang="en-US" sz="1800">
                <a:solidFill>
                  <a:schemeClr val="tx2"/>
                </a:solidFill>
              </a:rPr>
              <a:t>Electoral registration and absent vote applications</a:t>
            </a:r>
            <a:r>
              <a:rPr lang="en-GB" altLang="en-US" sz="1800">
                <a:solidFill>
                  <a:schemeClr val="tx1"/>
                </a:solidFill>
              </a:rPr>
              <a:t>:</a:t>
            </a:r>
          </a:p>
          <a:p>
            <a:pPr lvl="1">
              <a:buSzTx/>
              <a:defRPr/>
            </a:pPr>
            <a:r>
              <a:rPr lang="en-GB" altLang="en-US" sz="1600">
                <a:solidFill>
                  <a:schemeClr val="tx1"/>
                </a:solidFill>
              </a:rPr>
              <a:t>Ensure forms fully confirm to the requirements of electoral law</a:t>
            </a:r>
          </a:p>
          <a:p>
            <a:pPr lvl="1">
              <a:buSzTx/>
              <a:defRPr/>
            </a:pPr>
            <a:r>
              <a:rPr lang="en-GB" altLang="en-US" sz="1600">
                <a:solidFill>
                  <a:schemeClr val="tx1"/>
                </a:solidFill>
              </a:rPr>
              <a:t>Include the EROs address for the return of forms</a:t>
            </a:r>
          </a:p>
          <a:p>
            <a:pPr lvl="1">
              <a:buSzTx/>
              <a:defRPr/>
            </a:pPr>
            <a:r>
              <a:rPr lang="en-GB" altLang="en-US" sz="1600">
                <a:solidFill>
                  <a:schemeClr val="tx1"/>
                </a:solidFill>
              </a:rPr>
              <a:t>Ensure unaltered applications are sent to ERO within </a:t>
            </a:r>
            <a:r>
              <a:rPr lang="en-GB" altLang="en-US" sz="1600" b="1">
                <a:solidFill>
                  <a:schemeClr val="accent2">
                    <a:lumMod val="75000"/>
                  </a:schemeClr>
                </a:solidFill>
              </a:rPr>
              <a:t>two working days</a:t>
            </a:r>
            <a:r>
              <a:rPr lang="en-GB" altLang="en-US" sz="1600">
                <a:solidFill>
                  <a:schemeClr val="tx1"/>
                </a:solidFill>
              </a:rPr>
              <a:t>.</a:t>
            </a:r>
          </a:p>
          <a:p>
            <a:pPr lvl="1">
              <a:buSzTx/>
              <a:defRPr/>
            </a:pPr>
            <a:r>
              <a:rPr lang="en-GB" altLang="en-US" sz="1600">
                <a:solidFill>
                  <a:schemeClr val="tx1"/>
                </a:solidFill>
              </a:rPr>
              <a:t>Make sure electors understand implications of applying for an absent vote.</a:t>
            </a:r>
          </a:p>
          <a:p>
            <a:pPr lvl="1">
              <a:buSzTx/>
              <a:defRPr/>
            </a:pPr>
            <a:r>
              <a:rPr lang="en-GB" altLang="en-US" sz="1600">
                <a:solidFill>
                  <a:schemeClr val="tx1"/>
                </a:solidFill>
              </a:rPr>
              <a:t>Do not encourage postal ballot pack redirection.</a:t>
            </a:r>
          </a:p>
          <a:p>
            <a:pPr lvl="1">
              <a:buSzTx/>
              <a:defRPr/>
            </a:pPr>
            <a:r>
              <a:rPr lang="en-GB" altLang="en-US" sz="1600">
                <a:solidFill>
                  <a:schemeClr val="tx1"/>
                </a:solidFill>
              </a:rPr>
              <a:t>Do not encourage electors to appoint a campaigner as proxy.</a:t>
            </a:r>
          </a:p>
          <a:p>
            <a:pPr>
              <a:buSzTx/>
              <a:defRPr/>
            </a:pP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Title 1">
            <a:extLst>
              <a:ext uri="{FF2B5EF4-FFF2-40B4-BE49-F238E27FC236}">
                <a16:creationId xmlns:a16="http://schemas.microsoft.com/office/drawing/2014/main" id="{AC8C38EF-2A49-0461-F368-22E3040B40B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Code of conduct for campaigners (cont.)</a:t>
            </a:r>
          </a:p>
        </p:txBody>
      </p:sp>
      <p:sp>
        <p:nvSpPr>
          <p:cNvPr id="153603" name="Content Placeholder 2">
            <a:extLst>
              <a:ext uri="{FF2B5EF4-FFF2-40B4-BE49-F238E27FC236}">
                <a16:creationId xmlns:a16="http://schemas.microsoft.com/office/drawing/2014/main" id="{09D1B5BA-921C-C83B-B972-D7D97EF51CC6}"/>
              </a:ext>
            </a:extLst>
          </p:cNvPr>
          <p:cNvSpPr>
            <a:spLocks noGrp="1"/>
          </p:cNvSpPr>
          <p:nvPr>
            <p:ph idx="1"/>
          </p:nvPr>
        </p:nvSpPr>
        <p:spPr>
          <a:xfrm>
            <a:off x="2489200" y="1698625"/>
            <a:ext cx="6426200" cy="4619625"/>
          </a:xfrm>
          <a:ln cap="flat" algn="ctr">
            <a:miter lim="800000"/>
            <a:headEnd type="none" w="med" len="med"/>
            <a:tailEnd type="none" w="med" len="med"/>
          </a:ln>
        </p:spPr>
        <p:txBody>
          <a:bodyPr/>
          <a:lstStyle/>
          <a:p>
            <a:pPr>
              <a:buSzTx/>
              <a:defRPr/>
            </a:pPr>
            <a:r>
              <a:rPr lang="en-GB" altLang="en-US" sz="1800">
                <a:solidFill>
                  <a:schemeClr val="tx2"/>
                </a:solidFill>
              </a:rPr>
              <a:t>Postal ballot packs:</a:t>
            </a:r>
          </a:p>
          <a:p>
            <a:pPr lvl="1">
              <a:buSzTx/>
              <a:defRPr/>
            </a:pPr>
            <a:r>
              <a:rPr lang="en-GB" altLang="en-US" sz="1800">
                <a:solidFill>
                  <a:schemeClr val="tx1"/>
                </a:solidFill>
              </a:rPr>
              <a:t>Never touch a postal ballot paper</a:t>
            </a:r>
          </a:p>
          <a:p>
            <a:pPr lvl="1">
              <a:buSzTx/>
              <a:defRPr/>
            </a:pPr>
            <a:r>
              <a:rPr lang="en-GB" altLang="en-US" sz="1800">
                <a:solidFill>
                  <a:schemeClr val="tx1"/>
                </a:solidFill>
              </a:rPr>
              <a:t>Never observe electors completing their postal vote.</a:t>
            </a:r>
          </a:p>
          <a:p>
            <a:pPr lvl="1">
              <a:buSzTx/>
              <a:defRPr/>
            </a:pPr>
            <a:r>
              <a:rPr lang="en-GB" altLang="en-US" sz="1800">
                <a:solidFill>
                  <a:schemeClr val="tx1"/>
                </a:solidFill>
              </a:rPr>
              <a:t>Never handle or take any completed ballot paper or postal ballot pack from voters</a:t>
            </a:r>
          </a:p>
          <a:p>
            <a:pPr marL="342900" lvl="1" indent="0">
              <a:buSzTx/>
              <a:buFontTx/>
              <a:buNone/>
              <a:defRPr/>
            </a:pPr>
            <a:endParaRPr lang="en-GB" altLang="en-US" sz="1800">
              <a:solidFill>
                <a:schemeClr val="tx1"/>
              </a:solidFill>
            </a:endParaRPr>
          </a:p>
          <a:p>
            <a:pPr>
              <a:buSzTx/>
              <a:defRPr/>
            </a:pPr>
            <a:r>
              <a:rPr lang="en-GB" altLang="en-US" sz="1800">
                <a:solidFill>
                  <a:schemeClr val="tx2"/>
                </a:solidFill>
              </a:rPr>
              <a:t>Campaigning outside polling stations:</a:t>
            </a:r>
          </a:p>
          <a:p>
            <a:pPr lvl="1">
              <a:buSzTx/>
              <a:defRPr/>
            </a:pPr>
            <a:r>
              <a:rPr lang="en-GB" altLang="en-US" sz="1800">
                <a:solidFill>
                  <a:schemeClr val="tx1"/>
                </a:solidFill>
              </a:rPr>
              <a:t>You are allowed to put your messages to voters on polling day, including public spaces outside polling places</a:t>
            </a:r>
          </a:p>
          <a:p>
            <a:pPr lvl="1">
              <a:buSzTx/>
              <a:defRPr/>
            </a:pPr>
            <a:r>
              <a:rPr lang="en-GB" altLang="en-US" sz="1800">
                <a:solidFill>
                  <a:schemeClr val="tx1"/>
                </a:solidFill>
              </a:rPr>
              <a:t>Keep access to polling places and the pavements around polling places clear to allow voters to enter.</a:t>
            </a:r>
          </a:p>
          <a:p>
            <a:pPr>
              <a:buSzTx/>
              <a:defRPr/>
            </a:pPr>
            <a:endParaRPr lang="en-GB" altLang="en-US">
              <a:solidFill>
                <a:schemeClr val="tx1"/>
              </a:solidFill>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a:extLst>
              <a:ext uri="{FF2B5EF4-FFF2-40B4-BE49-F238E27FC236}">
                <a16:creationId xmlns:a16="http://schemas.microsoft.com/office/drawing/2014/main" id="{E1401615-B9BF-48B7-7088-C6937BCA455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Polling day</a:t>
            </a:r>
          </a:p>
        </p:txBody>
      </p:sp>
      <p:sp>
        <p:nvSpPr>
          <p:cNvPr id="157699" name="Rectangle 3">
            <a:extLst>
              <a:ext uri="{FF2B5EF4-FFF2-40B4-BE49-F238E27FC236}">
                <a16:creationId xmlns:a16="http://schemas.microsoft.com/office/drawing/2014/main" id="{9F9554C5-E338-E1C9-135E-84FC7392B062}"/>
              </a:ext>
            </a:extLst>
          </p:cNvPr>
          <p:cNvSpPr>
            <a:spLocks noGrp="1" noChangeArrowheads="1"/>
          </p:cNvSpPr>
          <p:nvPr>
            <p:ph type="body" idx="1"/>
          </p:nvPr>
        </p:nvSpPr>
        <p:spPr>
          <a:xfrm>
            <a:off x="2336800" y="1828800"/>
            <a:ext cx="6578600" cy="4267200"/>
          </a:xfrm>
          <a:ln cap="flat" algn="ctr">
            <a:miter lim="800000"/>
            <a:headEnd type="none" w="med" len="med"/>
            <a:tailEnd type="none" w="med" len="med"/>
          </a:ln>
        </p:spPr>
        <p:txBody>
          <a:bodyPr/>
          <a:lstStyle/>
          <a:p>
            <a:pPr eaLnBrk="1" hangingPunct="1">
              <a:lnSpc>
                <a:spcPct val="90000"/>
              </a:lnSpc>
              <a:buSzTx/>
              <a:defRPr/>
            </a:pPr>
            <a:r>
              <a:rPr lang="en-GB" altLang="en-US" sz="2000">
                <a:solidFill>
                  <a:schemeClr val="tx1"/>
                </a:solidFill>
              </a:rPr>
              <a:t>Polling stations open from 7am to 10pm</a:t>
            </a:r>
          </a:p>
          <a:p>
            <a:pPr eaLnBrk="1" hangingPunct="1">
              <a:lnSpc>
                <a:spcPct val="90000"/>
              </a:lnSpc>
              <a:buSzTx/>
              <a:defRPr/>
            </a:pPr>
            <a:r>
              <a:rPr lang="en-GB" altLang="en-US" sz="2000">
                <a:solidFill>
                  <a:schemeClr val="tx1"/>
                </a:solidFill>
              </a:rPr>
              <a:t>Office open </a:t>
            </a:r>
            <a:r>
              <a:rPr lang="en-GB" altLang="en-US" sz="2000">
                <a:solidFill>
                  <a:srgbClr val="B9005C"/>
                </a:solidFill>
              </a:rPr>
              <a:t>[x]am to [x]pm </a:t>
            </a:r>
            <a:r>
              <a:rPr lang="en-GB" altLang="en-US" sz="2000">
                <a:solidFill>
                  <a:schemeClr val="tx1"/>
                </a:solidFill>
              </a:rPr>
              <a:t>for queries or problems relating to the administration of the election</a:t>
            </a:r>
          </a:p>
          <a:p>
            <a:pPr lvl="1" eaLnBrk="1" hangingPunct="1">
              <a:lnSpc>
                <a:spcPct val="90000"/>
              </a:lnSpc>
              <a:buSzTx/>
              <a:defRPr/>
            </a:pPr>
            <a:r>
              <a:rPr lang="en-GB" altLang="en-US" sz="2000">
                <a:solidFill>
                  <a:schemeClr val="tx1"/>
                </a:solidFill>
              </a:rPr>
              <a:t>For queries relating to election finance issues, contact the Electoral Commission (contact details shown later)</a:t>
            </a:r>
          </a:p>
          <a:p>
            <a:pPr lvl="1" eaLnBrk="1" hangingPunct="1">
              <a:lnSpc>
                <a:spcPct val="90000"/>
              </a:lnSpc>
              <a:buSzTx/>
              <a:defRPr/>
            </a:pPr>
            <a:endParaRPr lang="en-GB" altLang="en-US" sz="2000">
              <a:solidFill>
                <a:schemeClr val="tx1"/>
              </a:solidFill>
            </a:endParaRPr>
          </a:p>
          <a:p>
            <a:pPr eaLnBrk="1" hangingPunct="1">
              <a:lnSpc>
                <a:spcPct val="90000"/>
              </a:lnSpc>
              <a:buSzTx/>
              <a:defRPr/>
            </a:pPr>
            <a:r>
              <a:rPr lang="en-GB" altLang="en-US" sz="2000">
                <a:solidFill>
                  <a:schemeClr val="tx1"/>
                </a:solidFill>
              </a:rPr>
              <a:t>Voters in the polling station or in a queue outside the polling station at 10 pm can apply for a ballot paper</a:t>
            </a:r>
          </a:p>
          <a:p>
            <a:pPr eaLnBrk="1" hangingPunct="1">
              <a:lnSpc>
                <a:spcPct val="90000"/>
              </a:lnSpc>
              <a:buSzTx/>
              <a:defRPr/>
            </a:pPr>
            <a:r>
              <a:rPr lang="en-GB" altLang="en-US" sz="2000">
                <a:solidFill>
                  <a:schemeClr val="tx1"/>
                </a:solidFill>
              </a:rPr>
              <a:t>Postal votes – can be handed into polling stations within the constituency or delivered to the elections office until 10pm. </a:t>
            </a:r>
          </a:p>
          <a:p>
            <a:pPr eaLnBrk="1" hangingPunct="1">
              <a:lnSpc>
                <a:spcPct val="90000"/>
              </a:lnSpc>
              <a:buSzTx/>
              <a:defRPr/>
            </a:pPr>
            <a:r>
              <a:rPr lang="en-GB" altLang="en-US" sz="2000">
                <a:solidFill>
                  <a:schemeClr val="tx1"/>
                </a:solidFill>
              </a:rPr>
              <a:t>A</a:t>
            </a:r>
            <a:r>
              <a:rPr lang="en-GB" altLang="en-US" sz="2000">
                <a:solidFill>
                  <a:schemeClr val="accent6"/>
                </a:solidFill>
              </a:rPr>
              <a:t> </a:t>
            </a:r>
            <a:r>
              <a:rPr lang="en-GB" altLang="en-US" sz="2000">
                <a:solidFill>
                  <a:schemeClr val="tx1"/>
                </a:solidFill>
              </a:rPr>
              <a:t>person in a queue at a polling station at 10pm waiting to hand in postal vote can do so after 10pm.</a:t>
            </a:r>
            <a:endParaRPr lang="en-GB" altLang="en-US" sz="2000" b="1">
              <a:solidFill>
                <a:schemeClr val="tx2"/>
              </a:solidFill>
            </a:endParaRPr>
          </a:p>
          <a:p>
            <a:pPr eaLnBrk="1" hangingPunct="1">
              <a:lnSpc>
                <a:spcPct val="90000"/>
              </a:lnSpc>
              <a:buSzTx/>
              <a:defRPr/>
            </a:pPr>
            <a:endParaRPr lang="en-GB" altLang="en-US" sz="2000" b="1">
              <a:solidFill>
                <a:schemeClr val="tx2"/>
              </a:solidFill>
            </a:endParaRPr>
          </a:p>
          <a:p>
            <a:pPr eaLnBrk="1" hangingPunct="1">
              <a:lnSpc>
                <a:spcPct val="90000"/>
              </a:lnSpc>
              <a:buSzTx/>
              <a:buFontTx/>
              <a:buNone/>
              <a:defRPr/>
            </a:pPr>
            <a:endParaRPr lang="en-GB" altLang="en-US" sz="2000" b="1">
              <a:solidFill>
                <a:schemeClr val="tx2"/>
              </a:solidFill>
            </a:endParaRPr>
          </a:p>
        </p:txBody>
      </p:sp>
    </p:spTree>
  </p:cSld>
  <p:clrMapOvr>
    <a:masterClrMapping/>
  </p:clrMapOvr>
  <p:transition/>
  <p:extLst>
    <p:ext uri="{6950BFC3-D8DA-4A85-94F7-54DA5524770B}">
      <p188:commentRel xmlns:p188="http://schemas.microsoft.com/office/powerpoint/2018/8/main" r:id="rId4"/>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4">
            <a:extLst>
              <a:ext uri="{FF2B5EF4-FFF2-40B4-BE49-F238E27FC236}">
                <a16:creationId xmlns:a16="http://schemas.microsoft.com/office/drawing/2014/main" id="{3FE8369E-C797-D657-6519-FB97946F5475}"/>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Election timetable</a:t>
            </a:r>
          </a:p>
        </p:txBody>
      </p:sp>
      <p:graphicFrame>
        <p:nvGraphicFramePr>
          <p:cNvPr id="82947" name="Group 202">
            <a:extLst>
              <a:ext uri="{FF2B5EF4-FFF2-40B4-BE49-F238E27FC236}">
                <a16:creationId xmlns:a16="http://schemas.microsoft.com/office/drawing/2014/main" id="{71E5226E-1281-FCCD-9BBF-B234DF22E961}"/>
              </a:ext>
            </a:extLst>
          </p:cNvPr>
          <p:cNvGraphicFramePr>
            <a:graphicFrameLocks noGrp="1"/>
          </p:cNvGraphicFramePr>
          <p:nvPr>
            <p:extLst>
              <p:ext uri="{D42A27DB-BD31-4B8C-83A1-F6EECF244321}">
                <p14:modId xmlns:p14="http://schemas.microsoft.com/office/powerpoint/2010/main" val="1567072490"/>
              </p:ext>
            </p:extLst>
          </p:nvPr>
        </p:nvGraphicFramePr>
        <p:xfrm>
          <a:off x="1979712" y="1700808"/>
          <a:ext cx="6616700" cy="5043036"/>
        </p:xfrm>
        <a:graphic>
          <a:graphicData uri="http://schemas.openxmlformats.org/drawingml/2006/table">
            <a:tbl>
              <a:tblPr firstRow="1"/>
              <a:tblGrid>
                <a:gridCol w="4267200">
                  <a:extLst>
                    <a:ext uri="{9D8B030D-6E8A-4147-A177-3AD203B41FA5}">
                      <a16:colId xmlns:a16="http://schemas.microsoft.com/office/drawing/2014/main" val="20000"/>
                    </a:ext>
                  </a:extLst>
                </a:gridCol>
                <a:gridCol w="2349500">
                  <a:extLst>
                    <a:ext uri="{9D8B030D-6E8A-4147-A177-3AD203B41FA5}">
                      <a16:colId xmlns:a16="http://schemas.microsoft.com/office/drawing/2014/main" val="20001"/>
                    </a:ext>
                  </a:extLst>
                </a:gridCol>
              </a:tblGrid>
              <a:tr h="36004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a:ln>
                            <a:noFill/>
                          </a:ln>
                          <a:solidFill>
                            <a:srgbClr val="003366"/>
                          </a:solidFill>
                          <a:effectLst/>
                          <a:latin typeface="Arial" panose="020B0604020202020204" pitchFamily="34" charset="0"/>
                          <a:cs typeface="Arial" panose="020B0604020202020204" pitchFamily="34" charset="0"/>
                        </a:rPr>
                        <a:t>Event</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a:ln>
                            <a:noFill/>
                          </a:ln>
                          <a:solidFill>
                            <a:srgbClr val="003366"/>
                          </a:solidFill>
                          <a:effectLst/>
                          <a:latin typeface="Arial" panose="020B0604020202020204" pitchFamily="34" charset="0"/>
                          <a:cs typeface="Arial" panose="020B0604020202020204" pitchFamily="34" charset="0"/>
                        </a:rPr>
                        <a:t>Deadline</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88243879"/>
                  </a:ext>
                </a:extLst>
              </a:tr>
              <a:tr h="504349">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Publication of Notice of Election</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Not later than – [E-25]</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0028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Nominations commence</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altLang="en-US" sz="1600" b="0" i="0" u="none" strike="noStrike" cap="none" normalizeH="0" baseline="0">
                          <a:ln>
                            <a:noFill/>
                          </a:ln>
                          <a:solidFill>
                            <a:srgbClr val="CC0066"/>
                          </a:solidFill>
                          <a:effectLst/>
                          <a:latin typeface="Arial" panose="020B0604020202020204" pitchFamily="34" charset="0"/>
                          <a:cs typeface="Arial" panose="020B0604020202020204" pitchFamily="34" charset="0"/>
                        </a:rPr>
                        <a:t>From the day of [or day after] publication of the Notice of Election</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10586">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Close of nominations </a:t>
                      </a:r>
                    </a:p>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endParaRP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4pm – [E-19]</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22442">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Deadline for withdrawals of candidature</a:t>
                      </a:r>
                    </a:p>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endParaRP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GB" altLang="en-US" sz="1800" b="0" i="0" u="none" strike="noStrike" cap="none" normalizeH="0" baseline="0">
                          <a:ln>
                            <a:noFill/>
                          </a:ln>
                          <a:solidFill>
                            <a:srgbClr val="003366"/>
                          </a:solidFill>
                          <a:effectLst/>
                          <a:latin typeface="Arial" panose="020B0604020202020204" pitchFamily="34" charset="0"/>
                          <a:cs typeface="Arial" panose="020B0604020202020204" pitchFamily="34" charset="0"/>
                        </a:rPr>
                        <a:t>4pm – [E-19]</a:t>
                      </a:r>
                    </a:p>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3366"/>
                        </a:solidFill>
                        <a:effectLst/>
                        <a:latin typeface="Arial" panose="020B0604020202020204" pitchFamily="34" charset="0"/>
                        <a:cs typeface="Arial" panose="020B0604020202020204" pitchFamily="34" charset="0"/>
                      </a:endParaRP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50359">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Notification of appointment of election agents</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panose="020B0604020202020204" pitchFamily="34" charset="0"/>
                          <a:cs typeface="Arial" panose="020B0604020202020204" pitchFamily="34" charset="0"/>
                        </a:rPr>
                        <a:t>4pm – [E-18]</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3684">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Publication of statement of persons nominated and notice of poll</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4pm – [E-18]</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26041">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Deadline for application to register to vote</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Midnight – [E-12]</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0028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Deadline for new postal vote applications/changes to existing postal or proxy vote arrangements</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panose="020B0604020202020204" pitchFamily="34" charset="0"/>
                          <a:cs typeface="Arial" panose="020B0604020202020204" pitchFamily="34" charset="0"/>
                        </a:rPr>
                        <a:t>5pm – [E-11]</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a:extLst>
              <a:ext uri="{FF2B5EF4-FFF2-40B4-BE49-F238E27FC236}">
                <a16:creationId xmlns:a16="http://schemas.microsoft.com/office/drawing/2014/main" id="{A278BF8F-6170-81CE-0847-2CF5C19448DC}"/>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a:lstStyle/>
          <a:p>
            <a:pPr eaLnBrk="1" hangingPunct="1"/>
            <a:r>
              <a:rPr lang="en-GB" altLang="en-US">
                <a:latin typeface="Arial" panose="020B0604020202020204" pitchFamily="34" charset="0"/>
              </a:rPr>
              <a:t>Counting of votes</a:t>
            </a:r>
          </a:p>
        </p:txBody>
      </p:sp>
      <p:sp>
        <p:nvSpPr>
          <p:cNvPr id="161795" name="Rectangle 3">
            <a:extLst>
              <a:ext uri="{FF2B5EF4-FFF2-40B4-BE49-F238E27FC236}">
                <a16:creationId xmlns:a16="http://schemas.microsoft.com/office/drawing/2014/main" id="{3315665C-1D00-8021-503B-69011FC61540}"/>
              </a:ext>
            </a:extLst>
          </p:cNvPr>
          <p:cNvSpPr>
            <a:spLocks noGrp="1" noChangeArrowheads="1"/>
          </p:cNvSpPr>
          <p:nvPr>
            <p:ph type="body" idx="1"/>
          </p:nvPr>
        </p:nvSpPr>
        <p:spPr>
          <a:xfrm>
            <a:off x="2755900" y="1600200"/>
            <a:ext cx="6159500" cy="4781128"/>
          </a:xfrm>
          <a:ln cap="flat" algn="ctr">
            <a:miter lim="800000"/>
            <a:headEnd type="none" w="med" len="med"/>
            <a:tailEnd type="none" w="med" len="med"/>
          </a:ln>
        </p:spPr>
        <p:txBody>
          <a:bodyPr/>
          <a:lstStyle/>
          <a:p>
            <a:pPr marL="342900" indent="-342900" eaLnBrk="1" hangingPunct="1">
              <a:buSzTx/>
              <a:defRPr/>
            </a:pPr>
            <a:r>
              <a:rPr lang="en-GB" altLang="en-US" sz="2200">
                <a:solidFill>
                  <a:srgbClr val="B9005C"/>
                </a:solidFill>
              </a:rPr>
              <a:t>[Insert local arrangements for the counting of Senedd election votes and allocation of seats]</a:t>
            </a:r>
            <a:endParaRPr lang="en-GB" altLang="en-US" sz="2000">
              <a:solidFill>
                <a:srgbClr val="FF0000"/>
              </a:solidFill>
            </a:endParaRPr>
          </a:p>
          <a:p>
            <a:pPr marL="342900" indent="-342900" eaLnBrk="1" hangingPunct="1">
              <a:buSzTx/>
              <a:defRPr/>
            </a:pPr>
            <a:r>
              <a:rPr lang="en-GB" altLang="en-US">
                <a:solidFill>
                  <a:schemeClr val="tx1"/>
                </a:solidFill>
              </a:rPr>
              <a:t>Count centres will open to candidates, agents and spectators from </a:t>
            </a:r>
            <a:r>
              <a:rPr lang="en-GB" altLang="en-US" sz="2200">
                <a:solidFill>
                  <a:srgbClr val="B9005C"/>
                </a:solidFill>
              </a:rPr>
              <a:t>[</a:t>
            </a:r>
            <a:r>
              <a:rPr lang="en-GB" altLang="en-US" sz="2200" i="1">
                <a:solidFill>
                  <a:srgbClr val="B9005C"/>
                </a:solidFill>
              </a:rPr>
              <a:t>x</a:t>
            </a:r>
            <a:r>
              <a:rPr lang="en-GB" altLang="en-US" sz="2200">
                <a:solidFill>
                  <a:srgbClr val="B9005C"/>
                </a:solidFill>
              </a:rPr>
              <a:t>] </a:t>
            </a:r>
          </a:p>
          <a:p>
            <a:pPr marL="342900" indent="-342900" eaLnBrk="1" hangingPunct="1">
              <a:buSzTx/>
              <a:defRPr/>
            </a:pPr>
            <a:r>
              <a:rPr lang="en-GB" altLang="en-US" sz="2200"/>
              <a:t>The count and allocation of seats will be held in:</a:t>
            </a:r>
          </a:p>
          <a:p>
            <a:pPr marL="742950" lvl="1" eaLnBrk="1" hangingPunct="1">
              <a:buSzTx/>
              <a:defRPr/>
            </a:pPr>
            <a:r>
              <a:rPr lang="en-GB" altLang="en-US">
                <a:solidFill>
                  <a:srgbClr val="B9005C"/>
                </a:solidFill>
              </a:rPr>
              <a:t>[insert count locations/addresses]</a:t>
            </a:r>
          </a:p>
          <a:p>
            <a:pPr marL="742950" lvl="1" eaLnBrk="1" hangingPunct="1">
              <a:buSzTx/>
              <a:defRPr/>
            </a:pPr>
            <a:r>
              <a:rPr lang="en-GB" altLang="en-US">
                <a:solidFill>
                  <a:srgbClr val="B9005C"/>
                </a:solidFill>
              </a:rPr>
              <a:t>[insert collation centre address]</a:t>
            </a:r>
          </a:p>
          <a:p>
            <a:pPr marL="342900" indent="-342900" eaLnBrk="1" hangingPunct="1">
              <a:buSzTx/>
              <a:defRPr/>
            </a:pPr>
            <a:r>
              <a:rPr lang="en-GB" altLang="en-US">
                <a:solidFill>
                  <a:schemeClr val="tx1"/>
                </a:solidFill>
              </a:rPr>
              <a:t>Candidates, election agents, counting agents and one other person appointed are entitled to attend. </a:t>
            </a:r>
          </a:p>
          <a:p>
            <a:pPr marL="742950" lvl="1" indent="-342900" eaLnBrk="1" hangingPunct="1">
              <a:buSzTx/>
              <a:defRPr/>
            </a:pPr>
            <a:r>
              <a:rPr lang="en-GB" altLang="en-US" sz="2000"/>
              <a:t>Limits to counting agents [X]</a:t>
            </a:r>
          </a:p>
        </p:txBody>
      </p:sp>
    </p:spTree>
  </p:cSld>
  <p:clrMapOvr>
    <a:masterClrMapping/>
  </p:clrMapOvr>
  <p:transition/>
  <p:extLst>
    <p:ext uri="{6950BFC3-D8DA-4A85-94F7-54DA5524770B}">
      <p188:commentRel xmlns:p188="http://schemas.microsoft.com/office/powerpoint/2018/8/main" r:id="rId4"/>
    </p:ext>
  </p:extLs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F47F6-1C19-21D8-698D-EA9E08426653}"/>
            </a:ext>
          </a:extLst>
        </p:cNvPr>
        <p:cNvGrpSpPr/>
        <p:nvPr/>
      </p:nvGrpSpPr>
      <p:grpSpPr>
        <a:xfrm>
          <a:off x="0" y="0"/>
          <a:ext cx="0" cy="0"/>
          <a:chOff x="0" y="0"/>
          <a:chExt cx="0" cy="0"/>
        </a:xfrm>
      </p:grpSpPr>
      <p:sp>
        <p:nvSpPr>
          <p:cNvPr id="171010" name="Rectangle 2">
            <a:extLst>
              <a:ext uri="{FF2B5EF4-FFF2-40B4-BE49-F238E27FC236}">
                <a16:creationId xmlns:a16="http://schemas.microsoft.com/office/drawing/2014/main" id="{BE86201B-6512-5FE1-EAB3-13A6B312B2DA}"/>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a:lstStyle/>
          <a:p>
            <a:pPr eaLnBrk="1" hangingPunct="1"/>
            <a:r>
              <a:rPr lang="en-GB" altLang="en-US">
                <a:latin typeface="Arial" panose="020B0604020202020204" pitchFamily="34" charset="0"/>
              </a:rPr>
              <a:t>Allocation of seats</a:t>
            </a:r>
          </a:p>
        </p:txBody>
      </p:sp>
      <p:sp>
        <p:nvSpPr>
          <p:cNvPr id="161795" name="Rectangle 3">
            <a:extLst>
              <a:ext uri="{FF2B5EF4-FFF2-40B4-BE49-F238E27FC236}">
                <a16:creationId xmlns:a16="http://schemas.microsoft.com/office/drawing/2014/main" id="{A933E144-04B1-CB53-3C58-D23713F2A3EC}"/>
              </a:ext>
            </a:extLst>
          </p:cNvPr>
          <p:cNvSpPr>
            <a:spLocks noGrp="1" noChangeArrowheads="1"/>
          </p:cNvSpPr>
          <p:nvPr>
            <p:ph type="body" idx="1"/>
          </p:nvPr>
        </p:nvSpPr>
        <p:spPr>
          <a:xfrm>
            <a:off x="2627784" y="1600200"/>
            <a:ext cx="6287616" cy="5141168"/>
          </a:xfrm>
          <a:ln cap="flat" algn="ctr">
            <a:miter lim="800000"/>
            <a:headEnd type="none" w="med" len="med"/>
            <a:tailEnd type="none" w="med" len="med"/>
          </a:ln>
        </p:spPr>
        <p:txBody>
          <a:bodyPr/>
          <a:lstStyle/>
          <a:p>
            <a:pPr marL="342900" indent="-342900" eaLnBrk="1" hangingPunct="1">
              <a:buSzTx/>
              <a:defRPr/>
            </a:pPr>
            <a:r>
              <a:rPr lang="en-GB" altLang="en-US" sz="2000">
                <a:solidFill>
                  <a:schemeClr val="tx1"/>
                </a:solidFill>
              </a:rPr>
              <a:t>Each constituency has six seats</a:t>
            </a:r>
            <a:endParaRPr lang="en-GB" altLang="en-US" sz="2000">
              <a:solidFill>
                <a:srgbClr val="B9005C"/>
              </a:solidFill>
            </a:endParaRPr>
          </a:p>
          <a:p>
            <a:pPr marL="342900" indent="-342900" eaLnBrk="1" hangingPunct="1">
              <a:buSzTx/>
              <a:defRPr/>
            </a:pPr>
            <a:r>
              <a:rPr lang="en-GB" altLang="en-US" sz="2000"/>
              <a:t>Seats are allocated using the </a:t>
            </a:r>
            <a:r>
              <a:rPr lang="en-GB" altLang="en-US" sz="2000" err="1"/>
              <a:t>d’Hondt</a:t>
            </a:r>
            <a:r>
              <a:rPr lang="en-GB" altLang="en-US" sz="2000"/>
              <a:t> method</a:t>
            </a:r>
          </a:p>
          <a:p>
            <a:pPr marL="742950" lvl="1" indent="-342900" eaLnBrk="1" hangingPunct="1">
              <a:buSzTx/>
              <a:defRPr/>
            </a:pPr>
            <a:r>
              <a:rPr lang="en-GB" altLang="en-US" sz="1800"/>
              <a:t>Number of votes cast for each party divided by the number of constituency seats gained, plus one</a:t>
            </a:r>
          </a:p>
          <a:p>
            <a:pPr marL="742950" lvl="1" indent="-342900" eaLnBrk="1" hangingPunct="1">
              <a:buSzTx/>
              <a:defRPr/>
            </a:pPr>
            <a:r>
              <a:rPr lang="en-GB" altLang="en-US" sz="1800"/>
              <a:t>Individual candidates win a seat if they have the highest total of votes at any round</a:t>
            </a:r>
          </a:p>
          <a:p>
            <a:pPr marL="742950" lvl="1" indent="-342900" eaLnBrk="1" hangingPunct="1">
              <a:buSzTx/>
              <a:defRPr/>
            </a:pPr>
            <a:r>
              <a:rPr lang="en-GB" altLang="en-US" sz="2000"/>
              <a:t>The first seat is allocated to the party or individual candidate with the highest seat allocation figure</a:t>
            </a:r>
          </a:p>
          <a:p>
            <a:pPr marL="1143000" lvl="2" indent="-342900" eaLnBrk="1" hangingPunct="1">
              <a:buSzTx/>
              <a:defRPr/>
            </a:pPr>
            <a:r>
              <a:rPr lang="en-GB" altLang="en-US" sz="1800"/>
              <a:t>The seat allocation figure is the total number of votes cast for each party and each individual candidate</a:t>
            </a:r>
          </a:p>
          <a:p>
            <a:pPr marL="742950" lvl="1" indent="-342900" eaLnBrk="1" hangingPunct="1">
              <a:buSzTx/>
              <a:defRPr/>
            </a:pPr>
            <a:r>
              <a:rPr lang="en-GB" altLang="en-US" sz="2000"/>
              <a:t>The second to sixth seats are calculated by dividing the total number of votes each party or individual candidate has received by the number of seats they have already been allocated</a:t>
            </a:r>
          </a:p>
        </p:txBody>
      </p:sp>
    </p:spTree>
    <p:extLst>
      <p:ext uri="{BB962C8B-B14F-4D97-AF65-F5344CB8AC3E}">
        <p14:creationId xmlns:p14="http://schemas.microsoft.com/office/powerpoint/2010/main" val="1017670402"/>
      </p:ext>
    </p:extLst>
  </p:cSld>
  <p:clrMapOvr>
    <a:masterClrMapping/>
  </p:clrMapOvr>
  <p:transition/>
  <p:extLst>
    <p:ext uri="{6950BFC3-D8DA-4A85-94F7-54DA5524770B}">
      <p188:commentRel xmlns:p188="http://schemas.microsoft.com/office/powerpoint/2018/8/main" r:id="rId4"/>
    </p:ext>
  </p:extLs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F2E14482-F97D-1883-9586-05CD70B64D04}"/>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Spending issues</a:t>
            </a:r>
          </a:p>
        </p:txBody>
      </p:sp>
      <p:sp>
        <p:nvSpPr>
          <p:cNvPr id="173059" name="Rectangle 3">
            <a:extLst>
              <a:ext uri="{FF2B5EF4-FFF2-40B4-BE49-F238E27FC236}">
                <a16:creationId xmlns:a16="http://schemas.microsoft.com/office/drawing/2014/main" id="{5480B9DC-86C4-FFE0-FFE8-8AF0697FC07E}"/>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Title 1">
            <a:extLst>
              <a:ext uri="{FF2B5EF4-FFF2-40B4-BE49-F238E27FC236}">
                <a16:creationId xmlns:a16="http://schemas.microsoft.com/office/drawing/2014/main" id="{2D17C55F-43B8-E251-4B55-E300FABAD39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Election spending</a:t>
            </a:r>
          </a:p>
        </p:txBody>
      </p:sp>
      <p:sp>
        <p:nvSpPr>
          <p:cNvPr id="165891" name="Content Placeholder 2">
            <a:extLst>
              <a:ext uri="{FF2B5EF4-FFF2-40B4-BE49-F238E27FC236}">
                <a16:creationId xmlns:a16="http://schemas.microsoft.com/office/drawing/2014/main" id="{DF6408B5-29AD-D8FC-2F8C-4AC9531727DF}"/>
              </a:ext>
            </a:extLst>
          </p:cNvPr>
          <p:cNvSpPr>
            <a:spLocks noGrp="1"/>
          </p:cNvSpPr>
          <p:nvPr>
            <p:ph idx="1"/>
          </p:nvPr>
        </p:nvSpPr>
        <p:spPr>
          <a:xfrm>
            <a:off x="2971800" y="1828800"/>
            <a:ext cx="5600700" cy="4267200"/>
          </a:xfrm>
          <a:ln cap="flat" algn="ctr">
            <a:miter lim="800000"/>
            <a:headEnd type="none" w="med" len="med"/>
            <a:tailEnd type="none" w="med" len="med"/>
          </a:ln>
        </p:spPr>
        <p:txBody>
          <a:bodyPr>
            <a:normAutofit/>
          </a:bodyPr>
          <a:lstStyle/>
          <a:p>
            <a:pPr>
              <a:buSzTx/>
              <a:defRPr/>
            </a:pPr>
            <a:r>
              <a:rPr lang="en-GB" altLang="en-US">
                <a:solidFill>
                  <a:schemeClr val="tx1"/>
                </a:solidFill>
              </a:rPr>
              <a:t>The time when spending rules apply is called the regulated period. </a:t>
            </a:r>
          </a:p>
          <a:p>
            <a:pPr>
              <a:buSzTx/>
              <a:defRPr/>
            </a:pPr>
            <a:r>
              <a:rPr lang="en-GB" altLang="en-US">
                <a:solidFill>
                  <a:schemeClr val="tx1"/>
                </a:solidFill>
              </a:rPr>
              <a:t>The regulated period begins on the 7 January 2026 and will end on polling day.</a:t>
            </a:r>
          </a:p>
          <a:p>
            <a:pPr>
              <a:buSzTx/>
              <a:defRPr/>
            </a:pPr>
            <a:r>
              <a:rPr lang="en-GB" altLang="en-US">
                <a:solidFill>
                  <a:schemeClr val="tx1"/>
                </a:solidFill>
              </a:rPr>
              <a:t>The donation controls apply once you are officially a candidate.</a:t>
            </a:r>
            <a:r>
              <a:rPr lang="en-US" altLang="en-US">
                <a:solidFill>
                  <a:schemeClr val="tx1"/>
                </a:solidFill>
              </a:rPr>
              <a:t> The earliest a person can officially become a candidate is the date of dissolution.</a:t>
            </a: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Title 1">
            <a:extLst>
              <a:ext uri="{FF2B5EF4-FFF2-40B4-BE49-F238E27FC236}">
                <a16:creationId xmlns:a16="http://schemas.microsoft.com/office/drawing/2014/main" id="{0E7B943C-F596-CA2E-97EA-EF1056E85B15}"/>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Election  spending</a:t>
            </a:r>
          </a:p>
        </p:txBody>
      </p:sp>
      <p:sp>
        <p:nvSpPr>
          <p:cNvPr id="167939" name="Content Placeholder 2">
            <a:extLst>
              <a:ext uri="{FF2B5EF4-FFF2-40B4-BE49-F238E27FC236}">
                <a16:creationId xmlns:a16="http://schemas.microsoft.com/office/drawing/2014/main" id="{EA2A4DA3-6B08-C2DC-BD49-32E1CDBD61DE}"/>
              </a:ext>
            </a:extLst>
          </p:cNvPr>
          <p:cNvSpPr>
            <a:spLocks noGrp="1"/>
          </p:cNvSpPr>
          <p:nvPr>
            <p:ph idx="1"/>
          </p:nvPr>
        </p:nvSpPr>
        <p:spPr>
          <a:ln cap="flat" algn="ctr">
            <a:miter lim="800000"/>
            <a:headEnd type="none" w="med" len="med"/>
            <a:tailEnd type="none" w="med" len="med"/>
          </a:ln>
        </p:spPr>
        <p:txBody>
          <a:bodyPr>
            <a:normAutofit/>
          </a:bodyPr>
          <a:lstStyle/>
          <a:p>
            <a:pPr>
              <a:buSzTx/>
              <a:defRPr/>
            </a:pPr>
            <a:r>
              <a:rPr lang="en-GB" altLang="en-US" sz="2200">
                <a:solidFill>
                  <a:schemeClr val="accent6"/>
                </a:solidFill>
              </a:rPr>
              <a:t>Individual candidates </a:t>
            </a:r>
            <a:r>
              <a:rPr lang="en-GB" altLang="en-US" sz="2200">
                <a:solidFill>
                  <a:schemeClr val="tx1"/>
                </a:solidFill>
              </a:rPr>
              <a:t>must keep within the spending limit and keep records of spending used during the regulated period, and donations they receive towards that spending. </a:t>
            </a:r>
          </a:p>
          <a:p>
            <a:pPr>
              <a:buSzTx/>
              <a:defRPr/>
            </a:pPr>
            <a:r>
              <a:rPr lang="en-GB" altLang="en-US" sz="2200">
                <a:solidFill>
                  <a:schemeClr val="tx1"/>
                </a:solidFill>
              </a:rPr>
              <a:t>Candidates will also need to keep separate records of any personal expenses which must be reported but do not count towards the spending limit. Once officially a candidate, the candidate can only pay up to £900 in total of personal expenses. The agent must pay any sums above this amount.</a:t>
            </a:r>
            <a:endParaRPr lang="en-GB" altLang="en-US" sz="2200" b="1">
              <a:solidFill>
                <a:schemeClr val="tx1"/>
              </a:solidFill>
            </a:endParaRPr>
          </a:p>
          <a:p>
            <a:pPr marL="0" indent="0">
              <a:buSzTx/>
              <a:buNone/>
              <a:defRPr/>
            </a:pPr>
            <a:endParaRPr lang="en-GB" altLang="en-US" sz="2200" b="1">
              <a:solidFill>
                <a:schemeClr val="tx1"/>
              </a:solidFill>
            </a:endParaRPr>
          </a:p>
          <a:p>
            <a:pPr marL="0" indent="0">
              <a:buSzTx/>
              <a:buFontTx/>
              <a:buNone/>
              <a:defRPr/>
            </a:pPr>
            <a:endParaRPr lang="en-GB" altLang="en-US" sz="2200" b="1">
              <a:solidFill>
                <a:schemeClr val="tx1"/>
              </a:solidFill>
            </a:endParaRPr>
          </a:p>
          <a:p>
            <a:pPr>
              <a:buSzTx/>
              <a:defRPr/>
            </a:pPr>
            <a:endParaRPr lang="en-GB" altLang="en-US" sz="4400">
              <a:solidFill>
                <a:schemeClr val="tx1"/>
              </a:solidFill>
              <a:cs typeface="Times New Roman" pitchFamily="18" charset="0"/>
            </a:endParaRPr>
          </a:p>
        </p:txBody>
      </p:sp>
    </p:spTree>
  </p:cSld>
  <p:clrMapOvr>
    <a:masterClrMapping/>
  </p:clrMapOvr>
  <p:transition/>
  <p:extLst>
    <p:ext uri="{6950BFC3-D8DA-4A85-94F7-54DA5524770B}">
      <p188:commentRel xmlns:p188="http://schemas.microsoft.com/office/powerpoint/2018/8/main" r:id="rId3"/>
    </p:ext>
  </p:extLs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2AFED-FE19-F978-5625-753CE0689579}"/>
            </a:ext>
          </a:extLst>
        </p:cNvPr>
        <p:cNvGrpSpPr/>
        <p:nvPr/>
      </p:nvGrpSpPr>
      <p:grpSpPr>
        <a:xfrm>
          <a:off x="0" y="0"/>
          <a:ext cx="0" cy="0"/>
          <a:chOff x="0" y="0"/>
          <a:chExt cx="0" cy="0"/>
        </a:xfrm>
      </p:grpSpPr>
      <p:sp>
        <p:nvSpPr>
          <p:cNvPr id="177154" name="Title 1">
            <a:extLst>
              <a:ext uri="{FF2B5EF4-FFF2-40B4-BE49-F238E27FC236}">
                <a16:creationId xmlns:a16="http://schemas.microsoft.com/office/drawing/2014/main" id="{6C9BCAC5-8A07-4313-0CE4-15182AB6DE2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Election  spending</a:t>
            </a:r>
          </a:p>
        </p:txBody>
      </p:sp>
      <p:sp>
        <p:nvSpPr>
          <p:cNvPr id="167939" name="Content Placeholder 2">
            <a:extLst>
              <a:ext uri="{FF2B5EF4-FFF2-40B4-BE49-F238E27FC236}">
                <a16:creationId xmlns:a16="http://schemas.microsoft.com/office/drawing/2014/main" id="{1909E96B-DFB2-2545-7A01-FA07A15D2B71}"/>
              </a:ext>
            </a:extLst>
          </p:cNvPr>
          <p:cNvSpPr>
            <a:spLocks noGrp="1"/>
          </p:cNvSpPr>
          <p:nvPr>
            <p:ph idx="1"/>
          </p:nvPr>
        </p:nvSpPr>
        <p:spPr>
          <a:ln cap="flat" algn="ctr">
            <a:miter lim="800000"/>
            <a:headEnd type="none" w="med" len="med"/>
            <a:tailEnd type="none" w="med" len="med"/>
          </a:ln>
        </p:spPr>
        <p:txBody>
          <a:bodyPr>
            <a:normAutofit/>
          </a:bodyPr>
          <a:lstStyle/>
          <a:p>
            <a:pPr marL="228600" lvl="1" indent="-228600">
              <a:buSzTx/>
              <a:buFontTx/>
              <a:buChar char="•"/>
              <a:defRPr/>
            </a:pPr>
            <a:r>
              <a:rPr lang="en-GB" altLang="en-US">
                <a:solidFill>
                  <a:schemeClr val="accent6"/>
                </a:solidFill>
              </a:rPr>
              <a:t>Party list candidates </a:t>
            </a:r>
            <a:r>
              <a:rPr lang="en-GB" altLang="en-US">
                <a:solidFill>
                  <a:schemeClr val="tx1"/>
                </a:solidFill>
              </a:rPr>
              <a:t>cannot incur expenses on their own behalf, except for up to £900 on their personal expenses. Any additional personal expenses must be paid by the party’s treasurer. Spending incurred by the party counts towards the party’s spending limit</a:t>
            </a:r>
            <a:r>
              <a:rPr lang="en-GB" altLang="en-US" b="1">
                <a:solidFill>
                  <a:schemeClr val="tx1"/>
                </a:solidFill>
              </a:rPr>
              <a:t>.</a:t>
            </a:r>
            <a:endParaRPr lang="en-GB" altLang="en-US" sz="2200" b="1">
              <a:solidFill>
                <a:schemeClr val="tx1"/>
              </a:solidFill>
            </a:endParaRPr>
          </a:p>
          <a:p>
            <a:pPr>
              <a:buSzTx/>
              <a:defRPr/>
            </a:pPr>
            <a:endParaRPr lang="en-GB" altLang="en-US" sz="2200" b="1">
              <a:solidFill>
                <a:schemeClr val="tx1"/>
              </a:solidFill>
            </a:endParaRPr>
          </a:p>
          <a:p>
            <a:pPr marL="0" indent="0">
              <a:buSzTx/>
              <a:buFontTx/>
              <a:buNone/>
              <a:defRPr/>
            </a:pPr>
            <a:endParaRPr lang="en-GB" altLang="en-US" sz="2200" b="1">
              <a:solidFill>
                <a:schemeClr val="tx1"/>
              </a:solidFill>
            </a:endParaRPr>
          </a:p>
          <a:p>
            <a:pPr>
              <a:buSzTx/>
              <a:defRPr/>
            </a:pPr>
            <a:endParaRPr lang="en-GB" altLang="en-US" sz="4400">
              <a:solidFill>
                <a:schemeClr val="tx1"/>
              </a:solidFill>
              <a:cs typeface="Times New Roman" pitchFamily="18" charset="0"/>
            </a:endParaRPr>
          </a:p>
        </p:txBody>
      </p:sp>
    </p:spTree>
    <p:extLst>
      <p:ext uri="{BB962C8B-B14F-4D97-AF65-F5344CB8AC3E}">
        <p14:creationId xmlns:p14="http://schemas.microsoft.com/office/powerpoint/2010/main" val="67646175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itle 1">
            <a:extLst>
              <a:ext uri="{FF2B5EF4-FFF2-40B4-BE49-F238E27FC236}">
                <a16:creationId xmlns:a16="http://schemas.microsoft.com/office/drawing/2014/main" id="{60CFF5F0-200D-A943-2EB8-7240D9A82B7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Spending limits</a:t>
            </a:r>
          </a:p>
        </p:txBody>
      </p:sp>
      <p:sp>
        <p:nvSpPr>
          <p:cNvPr id="169987" name="Content Placeholder 2">
            <a:extLst>
              <a:ext uri="{FF2B5EF4-FFF2-40B4-BE49-F238E27FC236}">
                <a16:creationId xmlns:a16="http://schemas.microsoft.com/office/drawing/2014/main" id="{AF5AB528-D786-7237-3E99-E27FA6D10B4F}"/>
              </a:ext>
            </a:extLst>
          </p:cNvPr>
          <p:cNvSpPr>
            <a:spLocks noGrp="1"/>
          </p:cNvSpPr>
          <p:nvPr>
            <p:ph idx="1"/>
          </p:nvPr>
        </p:nvSpPr>
        <p:spPr>
          <a:ln cap="flat" algn="ctr">
            <a:miter lim="800000"/>
            <a:headEnd type="none" w="med" len="med"/>
            <a:tailEnd type="none" w="med" len="med"/>
          </a:ln>
        </p:spPr>
        <p:txBody>
          <a:bodyPr/>
          <a:lstStyle/>
          <a:p>
            <a:pPr eaLnBrk="1" hangingPunct="1">
              <a:buSzTx/>
              <a:defRPr/>
            </a:pPr>
            <a:r>
              <a:rPr lang="en-GB" altLang="en-US">
                <a:cs typeface="Times New Roman" pitchFamily="18" charset="0"/>
              </a:rPr>
              <a:t>Details about the spending limits for candidates can be found in </a:t>
            </a:r>
            <a:r>
              <a:rPr lang="en-GB" altLang="en-US">
                <a:solidFill>
                  <a:srgbClr val="B9005C"/>
                </a:solidFill>
                <a:cs typeface="Times New Roman" pitchFamily="18" charset="0"/>
              </a:rPr>
              <a:t>Commission’s guidance for candidates and agents</a:t>
            </a:r>
          </a:p>
          <a:p>
            <a:pPr eaLnBrk="1" hangingPunct="1">
              <a:buSzTx/>
              <a:defRPr/>
            </a:pPr>
            <a:r>
              <a:rPr lang="en-GB" altLang="en-US">
                <a:cs typeface="Times New Roman" pitchFamily="18" charset="0"/>
              </a:rPr>
              <a:t>Further details about spending limits for parties can be found in the </a:t>
            </a:r>
            <a:r>
              <a:rPr lang="en-GB" altLang="en-US">
                <a:solidFill>
                  <a:srgbClr val="B9005C"/>
                </a:solidFill>
                <a:cs typeface="Times New Roman" pitchFamily="18" charset="0"/>
              </a:rPr>
              <a:t>Commission’s guidance for political parties</a:t>
            </a:r>
          </a:p>
          <a:p>
            <a:pPr eaLnBrk="1" hangingPunct="1">
              <a:buSzTx/>
              <a:defRPr/>
            </a:pPr>
            <a:r>
              <a:rPr lang="en-GB" altLang="en-US">
                <a:solidFill>
                  <a:schemeClr val="tx1"/>
                </a:solidFill>
                <a:cs typeface="Times New Roman" pitchFamily="18" charset="0"/>
              </a:rPr>
              <a:t>No spending will be reimbursed</a:t>
            </a:r>
          </a:p>
          <a:p>
            <a:pPr eaLnBrk="1" hangingPunct="1">
              <a:buSzTx/>
              <a:defRPr/>
            </a:pPr>
            <a:endParaRPr lang="en-GB" altLang="en-US">
              <a:solidFill>
                <a:srgbClr val="B9005C"/>
              </a:solidFill>
              <a:cs typeface="Times New Roman" pitchFamily="18" charset="0"/>
            </a:endParaRPr>
          </a:p>
          <a:p>
            <a:pPr marL="0" indent="0" eaLnBrk="1" hangingPunct="1">
              <a:buSzTx/>
              <a:buFontTx/>
              <a:buNone/>
              <a:defRPr/>
            </a:pPr>
            <a:endParaRPr lang="en-GB" altLang="en-US">
              <a:solidFill>
                <a:srgbClr val="B9005C"/>
              </a:solidFill>
              <a:cs typeface="Times New Roman" pitchFamily="18" charset="0"/>
            </a:endParaRPr>
          </a:p>
          <a:p>
            <a:pPr>
              <a:buSzTx/>
              <a:defRPr/>
            </a:pP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itle 1">
            <a:extLst>
              <a:ext uri="{FF2B5EF4-FFF2-40B4-BE49-F238E27FC236}">
                <a16:creationId xmlns:a16="http://schemas.microsoft.com/office/drawing/2014/main" id="{314B4801-32ED-8DA8-8EE9-CD718BE9020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Spending returns</a:t>
            </a:r>
          </a:p>
        </p:txBody>
      </p:sp>
      <p:sp>
        <p:nvSpPr>
          <p:cNvPr id="172035" name="Content Placeholder 2">
            <a:extLst>
              <a:ext uri="{FF2B5EF4-FFF2-40B4-BE49-F238E27FC236}">
                <a16:creationId xmlns:a16="http://schemas.microsoft.com/office/drawing/2014/main" id="{E4DD7E4E-9451-D90B-AAB3-02A6ACC3E599}"/>
              </a:ext>
            </a:extLst>
          </p:cNvPr>
          <p:cNvSpPr>
            <a:spLocks noGrp="1"/>
          </p:cNvSpPr>
          <p:nvPr>
            <p:ph idx="1"/>
          </p:nvPr>
        </p:nvSpPr>
        <p:spPr>
          <a:ln cap="flat" algn="ctr">
            <a:miter lim="800000"/>
            <a:headEnd type="none" w="med" len="med"/>
            <a:tailEnd type="none" w="med" len="med"/>
          </a:ln>
        </p:spPr>
        <p:txBody>
          <a:bodyPr>
            <a:normAutofit fontScale="92500" lnSpcReduction="10000"/>
          </a:bodyPr>
          <a:lstStyle/>
          <a:p>
            <a:pPr>
              <a:buSzTx/>
              <a:defRPr/>
            </a:pPr>
            <a:r>
              <a:rPr lang="en-GB" altLang="en-US" sz="2200">
                <a:solidFill>
                  <a:schemeClr val="accent6"/>
                </a:solidFill>
                <a:cs typeface="Times New Roman" pitchFamily="18" charset="0"/>
              </a:rPr>
              <a:t>Individual candidates </a:t>
            </a:r>
            <a:r>
              <a:rPr lang="en-GB" altLang="en-US" sz="1900">
                <a:cs typeface="Times New Roman" pitchFamily="18" charset="0"/>
              </a:rPr>
              <a:t>– their election agents must deliver a candidate’s spending return to the RO </a:t>
            </a:r>
            <a:r>
              <a:rPr lang="en-GB" altLang="en-US" sz="1900" b="1">
                <a:cs typeface="Times New Roman" pitchFamily="18" charset="0"/>
              </a:rPr>
              <a:t>within 35 calendar days </a:t>
            </a:r>
            <a:r>
              <a:rPr lang="en-GB" altLang="en-US" sz="1900">
                <a:cs typeface="Times New Roman" pitchFamily="18" charset="0"/>
              </a:rPr>
              <a:t>of the declaration of result of the election.</a:t>
            </a:r>
          </a:p>
          <a:p>
            <a:pPr>
              <a:buSzTx/>
              <a:defRPr/>
            </a:pPr>
            <a:r>
              <a:rPr lang="en-GB" altLang="en-US" sz="1900">
                <a:solidFill>
                  <a:schemeClr val="tx1"/>
                </a:solidFill>
                <a:cs typeface="Times New Roman" pitchFamily="18" charset="0"/>
              </a:rPr>
              <a:t>Individual candidates and their election agents must deliver declarations vouching for the candidate’s election spending return to the RO. </a:t>
            </a:r>
          </a:p>
          <a:p>
            <a:pPr>
              <a:buSzTx/>
              <a:defRPr/>
            </a:pPr>
            <a:r>
              <a:rPr lang="en-GB" altLang="en-US" sz="1900">
                <a:solidFill>
                  <a:schemeClr val="tx1"/>
                </a:solidFill>
                <a:cs typeface="Times New Roman" pitchFamily="18" charset="0"/>
              </a:rPr>
              <a:t>The election agent’s declaration must be delivered at the same time as the return. Generally, all candidates’ declarations must be delivered </a:t>
            </a:r>
            <a:r>
              <a:rPr lang="en-GB" altLang="en-US" sz="1900" b="1">
                <a:solidFill>
                  <a:schemeClr val="tx1"/>
                </a:solidFill>
                <a:cs typeface="Times New Roman" pitchFamily="18" charset="0"/>
              </a:rPr>
              <a:t>within</a:t>
            </a:r>
            <a:r>
              <a:rPr lang="en-GB" altLang="en-US" sz="1900">
                <a:solidFill>
                  <a:schemeClr val="tx1"/>
                </a:solidFill>
                <a:cs typeface="Times New Roman" pitchFamily="18" charset="0"/>
              </a:rPr>
              <a:t> </a:t>
            </a:r>
            <a:r>
              <a:rPr lang="en-GB" altLang="en-US" sz="1900" b="1">
                <a:solidFill>
                  <a:schemeClr val="tx1"/>
                </a:solidFill>
                <a:cs typeface="Times New Roman" pitchFamily="18" charset="0"/>
              </a:rPr>
              <a:t>7 working days</a:t>
            </a:r>
            <a:r>
              <a:rPr lang="en-GB" altLang="en-US" sz="1900">
                <a:solidFill>
                  <a:schemeClr val="tx1"/>
                </a:solidFill>
                <a:cs typeface="Times New Roman" pitchFamily="18" charset="0"/>
              </a:rPr>
              <a:t> of the election agent submitting the return. </a:t>
            </a:r>
            <a:endParaRPr lang="en-GB" altLang="en-US" sz="1900">
              <a:solidFill>
                <a:schemeClr val="tx1"/>
              </a:solidFill>
            </a:endParaRPr>
          </a:p>
          <a:p>
            <a:pPr>
              <a:buSzTx/>
              <a:defRPr/>
            </a:pPr>
            <a:r>
              <a:rPr lang="en-GB" altLang="en-US" sz="2200" kern="1200">
                <a:solidFill>
                  <a:schemeClr val="accent6"/>
                </a:solidFill>
              </a:rPr>
              <a:t>Party list candidates </a:t>
            </a:r>
            <a:r>
              <a:rPr lang="en-GB" altLang="en-US" sz="1900" kern="1200">
                <a:solidFill>
                  <a:schemeClr val="tx1"/>
                </a:solidFill>
              </a:rPr>
              <a:t>– the party will submit the return. Generally, party list candidates must submit a declaration of personal expenses they have paid to the RO </a:t>
            </a:r>
            <a:r>
              <a:rPr lang="en-GB" altLang="en-US" sz="1900" b="1" kern="1200">
                <a:solidFill>
                  <a:schemeClr val="tx1"/>
                </a:solidFill>
              </a:rPr>
              <a:t>within 35 calendar days </a:t>
            </a:r>
            <a:r>
              <a:rPr lang="en-GB" altLang="en-US" sz="1900" kern="1200">
                <a:solidFill>
                  <a:schemeClr val="tx1"/>
                </a:solidFill>
              </a:rPr>
              <a:t>of the election result being declared.</a:t>
            </a:r>
          </a:p>
          <a:p>
            <a:pPr>
              <a:buSzTx/>
              <a:defRPr/>
            </a:pPr>
            <a:endParaRPr lang="en-GB" altLang="en-US" sz="2000" kern="1200">
              <a:solidFill>
                <a:schemeClr val="tx1"/>
              </a:solidFill>
            </a:endParaRPr>
          </a:p>
          <a:p>
            <a:pPr>
              <a:buSzTx/>
              <a:defRPr/>
            </a:pPr>
            <a:endParaRPr lang="en-GB" altLang="en-US" sz="1800">
              <a:solidFill>
                <a:schemeClr val="tx1"/>
              </a:solidFill>
            </a:endParaRPr>
          </a:p>
          <a:p>
            <a:pPr>
              <a:buSzTx/>
              <a:defRPr/>
            </a:pP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a:extLst>
              <a:ext uri="{FF2B5EF4-FFF2-40B4-BE49-F238E27FC236}">
                <a16:creationId xmlns:a16="http://schemas.microsoft.com/office/drawing/2014/main" id="{E0DDF428-D599-76E5-DB6B-45D736779EFE}"/>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Contacts</a:t>
            </a:r>
          </a:p>
        </p:txBody>
      </p:sp>
      <p:sp>
        <p:nvSpPr>
          <p:cNvPr id="183299" name="Rectangle 3">
            <a:extLst>
              <a:ext uri="{FF2B5EF4-FFF2-40B4-BE49-F238E27FC236}">
                <a16:creationId xmlns:a16="http://schemas.microsoft.com/office/drawing/2014/main" id="{B0E3FFEB-B506-C757-16AC-DA5650E37869}"/>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a:extLst>
              <a:ext uri="{FF2B5EF4-FFF2-40B4-BE49-F238E27FC236}">
                <a16:creationId xmlns:a16="http://schemas.microsoft.com/office/drawing/2014/main" id="{3FFD43DA-4527-6E20-15D5-0579965BCFF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Contact details</a:t>
            </a:r>
          </a:p>
        </p:txBody>
      </p:sp>
      <p:sp>
        <p:nvSpPr>
          <p:cNvPr id="176131" name="Rectangle 3">
            <a:extLst>
              <a:ext uri="{FF2B5EF4-FFF2-40B4-BE49-F238E27FC236}">
                <a16:creationId xmlns:a16="http://schemas.microsoft.com/office/drawing/2014/main" id="{E6C91B9E-114E-EB49-32DE-3637614802E9}"/>
              </a:ext>
            </a:extLst>
          </p:cNvPr>
          <p:cNvSpPr>
            <a:spLocks noGrp="1" noChangeArrowheads="1"/>
          </p:cNvSpPr>
          <p:nvPr>
            <p:ph type="body" idx="1"/>
          </p:nvPr>
        </p:nvSpPr>
        <p:spPr>
          <a:xfrm>
            <a:off x="2960688" y="2590800"/>
            <a:ext cx="5943600" cy="4267200"/>
          </a:xfrm>
          <a:ln cap="flat" algn="ctr">
            <a:miter lim="800000"/>
            <a:headEnd type="none" w="med" len="med"/>
            <a:tailEnd type="none" w="med" len="med"/>
          </a:ln>
        </p:spPr>
        <p:txBody>
          <a:bodyPr/>
          <a:lstStyle/>
          <a:p>
            <a:pPr eaLnBrk="1" hangingPunct="1">
              <a:lnSpc>
                <a:spcPct val="90000"/>
              </a:lnSpc>
              <a:buSzTx/>
              <a:defRPr/>
            </a:pPr>
            <a:r>
              <a:rPr lang="en-GB" altLang="en-US" sz="2000">
                <a:solidFill>
                  <a:srgbClr val="0099CC"/>
                </a:solidFill>
              </a:rPr>
              <a:t>Elections office of the RO</a:t>
            </a:r>
            <a:r>
              <a:rPr lang="en-GB" altLang="en-US" sz="2000"/>
              <a:t> – </a:t>
            </a:r>
            <a:r>
              <a:rPr lang="en-GB" altLang="en-US" sz="2000">
                <a:solidFill>
                  <a:srgbClr val="CC0066"/>
                </a:solidFill>
              </a:rPr>
              <a:t>[insert]</a:t>
            </a:r>
          </a:p>
          <a:p>
            <a:pPr eaLnBrk="1" hangingPunct="1">
              <a:lnSpc>
                <a:spcPct val="90000"/>
              </a:lnSpc>
              <a:buSzTx/>
              <a:defRPr/>
            </a:pPr>
            <a:r>
              <a:rPr lang="en-GB" altLang="en-US" sz="2000">
                <a:solidFill>
                  <a:srgbClr val="0099CC"/>
                </a:solidFill>
              </a:rPr>
              <a:t>Deputy Returning Officers </a:t>
            </a:r>
            <a:r>
              <a:rPr lang="en-GB" altLang="en-US" sz="2000"/>
              <a:t>–</a:t>
            </a:r>
            <a:r>
              <a:rPr lang="en-GB" altLang="en-US" sz="2000">
                <a:solidFill>
                  <a:srgbClr val="CC0066"/>
                </a:solidFill>
              </a:rPr>
              <a:t> [insert]</a:t>
            </a:r>
          </a:p>
          <a:p>
            <a:pPr eaLnBrk="1" hangingPunct="1">
              <a:lnSpc>
                <a:spcPct val="90000"/>
              </a:lnSpc>
              <a:buSzTx/>
              <a:defRPr/>
            </a:pPr>
            <a:r>
              <a:rPr lang="en-GB" altLang="en-US" sz="2000">
                <a:solidFill>
                  <a:srgbClr val="0099CC"/>
                </a:solidFill>
              </a:rPr>
              <a:t>Electoral Registration Officers </a:t>
            </a:r>
            <a:r>
              <a:rPr lang="en-GB" altLang="en-US" sz="2000"/>
              <a:t>– </a:t>
            </a:r>
            <a:r>
              <a:rPr lang="en-GB" altLang="en-US" sz="2000">
                <a:solidFill>
                  <a:srgbClr val="CC0066"/>
                </a:solidFill>
              </a:rPr>
              <a:t>[insert]</a:t>
            </a:r>
          </a:p>
          <a:p>
            <a:pPr marL="0" indent="0" eaLnBrk="1" hangingPunct="1">
              <a:lnSpc>
                <a:spcPct val="90000"/>
              </a:lnSpc>
              <a:buSzTx/>
              <a:buFontTx/>
              <a:buNone/>
              <a:defRPr/>
            </a:pPr>
            <a:endParaRPr lang="en-GB" altLang="en-US" sz="2000" i="1"/>
          </a:p>
          <a:p>
            <a:pPr eaLnBrk="1" hangingPunct="1">
              <a:lnSpc>
                <a:spcPct val="90000"/>
              </a:lnSpc>
              <a:buSzTx/>
              <a:defRPr/>
            </a:pPr>
            <a:r>
              <a:rPr lang="en-GB" altLang="en-US" sz="2000">
                <a:solidFill>
                  <a:srgbClr val="0099CC"/>
                </a:solidFill>
              </a:rPr>
              <a:t>Highways department</a:t>
            </a:r>
            <a:r>
              <a:rPr lang="en-GB" altLang="en-US" sz="2000"/>
              <a:t> – </a:t>
            </a:r>
            <a:r>
              <a:rPr lang="en-GB" altLang="en-US" sz="2000">
                <a:solidFill>
                  <a:srgbClr val="CC0066"/>
                </a:solidFill>
              </a:rPr>
              <a:t>[insert]</a:t>
            </a:r>
          </a:p>
          <a:p>
            <a:pPr eaLnBrk="1" hangingPunct="1">
              <a:lnSpc>
                <a:spcPct val="90000"/>
              </a:lnSpc>
              <a:buSzTx/>
              <a:buFontTx/>
              <a:buNone/>
              <a:defRPr/>
            </a:pPr>
            <a:endParaRPr lang="en-GB" altLang="en-US" sz="2000"/>
          </a:p>
          <a:p>
            <a:pPr eaLnBrk="1" hangingPunct="1">
              <a:lnSpc>
                <a:spcPct val="90000"/>
              </a:lnSpc>
              <a:buSzTx/>
              <a:defRPr/>
            </a:pPr>
            <a:r>
              <a:rPr lang="en-GB" altLang="en-US" sz="2000">
                <a:solidFill>
                  <a:srgbClr val="0099CC"/>
                </a:solidFill>
              </a:rPr>
              <a:t>Electoral Commission contacts </a:t>
            </a:r>
          </a:p>
          <a:p>
            <a:pPr lvl="1" eaLnBrk="1" hangingPunct="1">
              <a:lnSpc>
                <a:spcPct val="90000"/>
              </a:lnSpc>
              <a:buSzTx/>
              <a:defRPr/>
            </a:pPr>
            <a:r>
              <a:rPr lang="en-GB" altLang="en-US" sz="2000">
                <a:solidFill>
                  <a:srgbClr val="CC0066"/>
                </a:solidFill>
              </a:rPr>
              <a:t>infowales@electoralcommission.org.uk </a:t>
            </a:r>
          </a:p>
          <a:p>
            <a:pPr lvl="1" eaLnBrk="1" hangingPunct="1">
              <a:lnSpc>
                <a:spcPct val="90000"/>
              </a:lnSpc>
              <a:buSzTx/>
              <a:defRPr/>
            </a:pPr>
            <a:r>
              <a:rPr lang="en-GB" altLang="en-US" sz="2000"/>
              <a:t>Tel: </a:t>
            </a:r>
            <a:r>
              <a:rPr lang="en-GB" altLang="en-US" sz="2000">
                <a:solidFill>
                  <a:schemeClr val="tx1"/>
                </a:solidFill>
              </a:rPr>
              <a:t>0333 103 1929 </a:t>
            </a: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56">
            <a:extLst>
              <a:ext uri="{FF2B5EF4-FFF2-40B4-BE49-F238E27FC236}">
                <a16:creationId xmlns:a16="http://schemas.microsoft.com/office/drawing/2014/main" id="{B159FEA9-F84D-E6B1-B4D8-0A29B77C2BB1}"/>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eaLnBrk="1" hangingPunct="1">
              <a:defRPr/>
            </a:pPr>
            <a:r>
              <a:rPr kern="1200">
                <a:ln w="9525" cap="flat" cmpd="sng" algn="ctr">
                  <a:noFill/>
                  <a:prstDash val="solid"/>
                  <a:round/>
                  <a:headEnd type="none" w="med" len="med"/>
                  <a:tailEnd type="none" w="med" len="med"/>
                </a:ln>
                <a:solidFill>
                  <a:srgbClr val="0099CC"/>
                </a:solidFill>
                <a:sym typeface="Wingdings"/>
              </a:rPr>
              <a:t>Election timetable (cont’d)</a:t>
            </a:r>
            <a:endParaRPr/>
          </a:p>
        </p:txBody>
      </p:sp>
      <p:graphicFrame>
        <p:nvGraphicFramePr>
          <p:cNvPr id="83971" name="Group 77">
            <a:extLst>
              <a:ext uri="{FF2B5EF4-FFF2-40B4-BE49-F238E27FC236}">
                <a16:creationId xmlns:a16="http://schemas.microsoft.com/office/drawing/2014/main" id="{0885F2B0-DA4E-E23F-9A99-4E3EFAE640DC}"/>
              </a:ext>
            </a:extLst>
          </p:cNvPr>
          <p:cNvGraphicFramePr>
            <a:graphicFrameLocks noGrp="1"/>
          </p:cNvGraphicFramePr>
          <p:nvPr>
            <p:extLst>
              <p:ext uri="{D42A27DB-BD31-4B8C-83A1-F6EECF244321}">
                <p14:modId xmlns:p14="http://schemas.microsoft.com/office/powerpoint/2010/main" val="951081813"/>
              </p:ext>
            </p:extLst>
          </p:nvPr>
        </p:nvGraphicFramePr>
        <p:xfrm>
          <a:off x="2039938" y="1556792"/>
          <a:ext cx="6723062" cy="5149526"/>
        </p:xfrm>
        <a:graphic>
          <a:graphicData uri="http://schemas.openxmlformats.org/drawingml/2006/table">
            <a:tbl>
              <a:tblPr firstRow="1"/>
              <a:tblGrid>
                <a:gridCol w="4576795">
                  <a:extLst>
                    <a:ext uri="{9D8B030D-6E8A-4147-A177-3AD203B41FA5}">
                      <a16:colId xmlns:a16="http://schemas.microsoft.com/office/drawing/2014/main" val="20000"/>
                    </a:ext>
                  </a:extLst>
                </a:gridCol>
                <a:gridCol w="2146267">
                  <a:extLst>
                    <a:ext uri="{9D8B030D-6E8A-4147-A177-3AD203B41FA5}">
                      <a16:colId xmlns:a16="http://schemas.microsoft.com/office/drawing/2014/main" val="20001"/>
                    </a:ext>
                  </a:extLst>
                </a:gridCol>
              </a:tblGrid>
              <a:tr h="36004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a:ln>
                            <a:noFill/>
                          </a:ln>
                          <a:solidFill>
                            <a:srgbClr val="003366"/>
                          </a:solidFill>
                          <a:effectLst/>
                          <a:latin typeface="Arial" panose="020B0604020202020204" pitchFamily="34" charset="0"/>
                          <a:cs typeface="Arial" panose="020B0604020202020204" pitchFamily="34" charset="0"/>
                        </a:rPr>
                        <a:t>Event</a:t>
                      </a:r>
                    </a:p>
                  </a:txBody>
                  <a:tcPr marL="91431" marR="91431"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a:ln>
                            <a:noFill/>
                          </a:ln>
                          <a:solidFill>
                            <a:srgbClr val="003366"/>
                          </a:solidFill>
                          <a:effectLst/>
                          <a:latin typeface="Arial" panose="020B0604020202020204" pitchFamily="34" charset="0"/>
                          <a:cs typeface="Arial" panose="020B0604020202020204" pitchFamily="34" charset="0"/>
                        </a:rPr>
                        <a:t>Deadline</a:t>
                      </a:r>
                    </a:p>
                  </a:txBody>
                  <a:tcPr marL="91431" marR="91431"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94707351"/>
                  </a:ext>
                </a:extLst>
              </a:tr>
              <a:tr h="664321">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Deadline for applications for new proxy votes</a:t>
                      </a:r>
                    </a:p>
                  </a:txBody>
                  <a:tcPr marL="91431" marR="91431"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5pm – [E-6]</a:t>
                      </a:r>
                    </a:p>
                  </a:txBody>
                  <a:tcPr marL="91431" marR="91431"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19837">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Appointment of counting and polling agents</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[E-5]</a:t>
                      </a:r>
                    </a:p>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endParaRP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19837">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Deadline for notification of appointment of sub agents</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[E-2]</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89802">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a:ln>
                            <a:noFill/>
                          </a:ln>
                          <a:solidFill>
                            <a:srgbClr val="003366"/>
                          </a:solidFill>
                          <a:effectLst/>
                          <a:latin typeface="Arial" panose="020B0604020202020204" pitchFamily="34" charset="0"/>
                          <a:cs typeface="Arial" panose="020B0604020202020204" pitchFamily="34" charset="0"/>
                        </a:rPr>
                        <a:t>Polling day</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[E-0] 7am to 10pm</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150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Deadline to apply for an emergency proxy</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5pm – Polling day</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9344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Replacement for lost/spoilt postal votes ends</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5pm – Polling day</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2074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Return of spending returns to the RO by individual candidates</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rPr>
                        <a:t>+ 35 days from result</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a:extLst>
              <a:ext uri="{FF2B5EF4-FFF2-40B4-BE49-F238E27FC236}">
                <a16:creationId xmlns:a16="http://schemas.microsoft.com/office/drawing/2014/main" id="{95F74DCE-EFBC-7373-F5FA-314307B10620}"/>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Questions</a:t>
            </a:r>
          </a:p>
        </p:txBody>
      </p:sp>
      <p:sp>
        <p:nvSpPr>
          <p:cNvPr id="187395" name="Rectangle 3">
            <a:extLst>
              <a:ext uri="{FF2B5EF4-FFF2-40B4-BE49-F238E27FC236}">
                <a16:creationId xmlns:a16="http://schemas.microsoft.com/office/drawing/2014/main" id="{50D7DA62-45E8-B93D-E421-886B19CCE1B7}"/>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1B44B1B2-0037-C161-D767-55AB9DEA9876}"/>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Thank you</a:t>
            </a:r>
          </a:p>
        </p:txBody>
      </p:sp>
      <p:sp>
        <p:nvSpPr>
          <p:cNvPr id="189443" name="Rectangle 3">
            <a:extLst>
              <a:ext uri="{FF2B5EF4-FFF2-40B4-BE49-F238E27FC236}">
                <a16:creationId xmlns:a16="http://schemas.microsoft.com/office/drawing/2014/main" id="{4D77511E-BC1B-FBE0-FAB4-733C3F80489C}"/>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GB" altLang="en-US">
              <a:solidFill>
                <a:srgbClr val="FFFFFF"/>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1F71B70C-195D-6C55-DFFE-128D19E6207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Qualifications</a:t>
            </a:r>
          </a:p>
        </p:txBody>
      </p:sp>
      <p:sp>
        <p:nvSpPr>
          <p:cNvPr id="105475" name="Rectangle 3">
            <a:extLst>
              <a:ext uri="{FF2B5EF4-FFF2-40B4-BE49-F238E27FC236}">
                <a16:creationId xmlns:a16="http://schemas.microsoft.com/office/drawing/2014/main" id="{0BC21E96-A77C-54EE-4FB6-63681CF2DA60}"/>
              </a:ext>
            </a:extLst>
          </p:cNvPr>
          <p:cNvSpPr>
            <a:spLocks noGrp="1" noChangeArrowheads="1"/>
          </p:cNvSpPr>
          <p:nvPr>
            <p:ph type="body" idx="1"/>
          </p:nvPr>
        </p:nvSpPr>
        <p:spPr>
          <a:extLst>
            <a:ext uri="{91240B29-F687-4F45-9708-019B960494DF}">
              <a14:hiddenLine xmlns:a14="http://schemas.microsoft.com/office/drawing/2010/main" w="9525" cap="flat" algn="ctr">
                <a:solidFill>
                  <a:srgbClr val="000000"/>
                </a:solidFill>
                <a:miter lim="800000"/>
                <a:headEnd type="none" w="med" len="med"/>
                <a:tailEnd type="none" w="med" len="med"/>
              </a14:hiddenLine>
            </a:ext>
          </a:extLst>
        </p:spPr>
        <p:txBody>
          <a:bodyPr/>
          <a:lstStyle/>
          <a:p>
            <a:pPr>
              <a:buSzTx/>
            </a:pPr>
            <a:r>
              <a:rPr lang="en-GB" altLang="en-US">
                <a:solidFill>
                  <a:schemeClr val="tx1"/>
                </a:solidFill>
              </a:rPr>
              <a:t>To qualify as a candidate you must (on the day you are nominated and on polling day): </a:t>
            </a:r>
          </a:p>
          <a:p>
            <a:pPr lvl="1" eaLnBrk="1" hangingPunct="1">
              <a:buSzTx/>
            </a:pPr>
            <a:r>
              <a:rPr lang="en-GB" altLang="en-US" sz="2400">
                <a:solidFill>
                  <a:schemeClr val="tx1"/>
                </a:solidFill>
              </a:rPr>
              <a:t>be at least 18 years of age</a:t>
            </a:r>
          </a:p>
          <a:p>
            <a:pPr lvl="1" eaLnBrk="1" hangingPunct="1">
              <a:buSzTx/>
            </a:pPr>
            <a:r>
              <a:rPr lang="en-GB" altLang="en-US" sz="2400">
                <a:solidFill>
                  <a:schemeClr val="tx1"/>
                </a:solidFill>
              </a:rPr>
              <a:t>be registered as a local government elector in Wales</a:t>
            </a:r>
          </a:p>
          <a:p>
            <a:pPr lvl="1" eaLnBrk="1" hangingPunct="1">
              <a:buSzTx/>
            </a:pPr>
            <a:r>
              <a:rPr lang="en-GB" altLang="en-US" sz="2400">
                <a:solidFill>
                  <a:schemeClr val="tx1"/>
                </a:solidFill>
              </a:rPr>
              <a:t>be a British citizen, a qualifying Commonwealth citizen, a qualifying foreign citizen, a citizen of the Republic of Ireland or a citizen of the European Union who is resident in the UK</a:t>
            </a:r>
          </a:p>
          <a:p>
            <a:pPr lvl="1" eaLnBrk="1" hangingPunct="1">
              <a:buSzTx/>
            </a:pPr>
            <a:endParaRPr lang="en-GB" altLang="en-US" sz="1800">
              <a:solidFill>
                <a:schemeClr val="tx1"/>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5D269F33-643C-4525-EB02-CA149FFA98FC}"/>
              </a:ext>
            </a:extLst>
          </p:cNvPr>
          <p:cNvSpPr>
            <a:spLocks noGrp="1" noChangeArrowheads="1"/>
          </p:cNvSpPr>
          <p:nvPr>
            <p:ph type="title"/>
          </p:nvPr>
        </p:nvSpPr>
        <p:spPr>
          <a:xfrm>
            <a:off x="346075" y="1579563"/>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2400">
                <a:latin typeface="Arial" panose="020B0604020202020204" pitchFamily="34" charset="0"/>
              </a:rPr>
              <a:t>Disqualifications</a:t>
            </a:r>
            <a:br>
              <a:rPr lang="en-GB" altLang="en-US" sz="2400">
                <a:latin typeface="Arial" panose="020B0604020202020204" pitchFamily="34" charset="0"/>
              </a:rPr>
            </a:br>
            <a:endParaRPr lang="en-GB" altLang="en-US" sz="2400">
              <a:latin typeface="Arial" panose="020B0604020202020204" pitchFamily="34" charset="0"/>
            </a:endParaRPr>
          </a:p>
        </p:txBody>
      </p:sp>
      <p:sp>
        <p:nvSpPr>
          <p:cNvPr id="96259" name="Rectangle 3">
            <a:extLst>
              <a:ext uri="{FF2B5EF4-FFF2-40B4-BE49-F238E27FC236}">
                <a16:creationId xmlns:a16="http://schemas.microsoft.com/office/drawing/2014/main" id="{87768759-56EA-7703-F112-C322F4664A85}"/>
              </a:ext>
            </a:extLst>
          </p:cNvPr>
          <p:cNvSpPr>
            <a:spLocks noGrp="1" noChangeArrowheads="1"/>
          </p:cNvSpPr>
          <p:nvPr>
            <p:ph type="body" idx="1"/>
          </p:nvPr>
        </p:nvSpPr>
        <p:spPr>
          <a:xfrm>
            <a:off x="2971800" y="1638300"/>
            <a:ext cx="5943600" cy="4267200"/>
          </a:xfrm>
          <a:ln cap="flat" algn="ctr">
            <a:miter lim="800000"/>
            <a:headEnd type="none" w="med" len="med"/>
            <a:tailEnd type="none" w="med" len="med"/>
          </a:ln>
        </p:spPr>
        <p:txBody>
          <a:bodyPr>
            <a:normAutofit/>
          </a:bodyPr>
          <a:lstStyle/>
          <a:p>
            <a:pPr eaLnBrk="1" hangingPunct="1">
              <a:buSzTx/>
              <a:defRPr/>
            </a:pPr>
            <a:r>
              <a:rPr lang="en-GB" altLang="en-US" sz="2000"/>
              <a:t>A person cannot be a candidate if, at the time of your nomination or your election:</a:t>
            </a:r>
          </a:p>
          <a:p>
            <a:pPr marL="0" indent="0" eaLnBrk="1" hangingPunct="1">
              <a:buSzTx/>
              <a:buFontTx/>
              <a:buNone/>
              <a:defRPr/>
            </a:pPr>
            <a:endParaRPr lang="en-GB" altLang="en-US" sz="1800">
              <a:solidFill>
                <a:schemeClr val="tx1"/>
              </a:solidFill>
            </a:endParaRPr>
          </a:p>
          <a:p>
            <a:pPr lvl="1" eaLnBrk="1" hangingPunct="1">
              <a:buSzTx/>
              <a:defRPr/>
            </a:pPr>
            <a:r>
              <a:rPr lang="en-GB" altLang="en-US" sz="2000">
                <a:solidFill>
                  <a:schemeClr val="tx1"/>
                </a:solidFill>
              </a:rPr>
              <a:t>you hold a judicial office</a:t>
            </a:r>
          </a:p>
          <a:p>
            <a:pPr lvl="1" eaLnBrk="1" hangingPunct="1">
              <a:buSzTx/>
              <a:defRPr/>
            </a:pPr>
            <a:r>
              <a:rPr lang="en-GB" altLang="en-US" sz="2000">
                <a:solidFill>
                  <a:schemeClr val="tx1"/>
                </a:solidFill>
              </a:rPr>
              <a:t>you are a civil servant</a:t>
            </a:r>
          </a:p>
          <a:p>
            <a:pPr lvl="1" eaLnBrk="1" hangingPunct="1">
              <a:buSzTx/>
              <a:defRPr/>
            </a:pPr>
            <a:r>
              <a:rPr lang="en-GB" altLang="en-US" sz="2000">
                <a:solidFill>
                  <a:schemeClr val="tx1"/>
                </a:solidFill>
              </a:rPr>
              <a:t>you are a member of the armed forces</a:t>
            </a:r>
          </a:p>
          <a:p>
            <a:pPr lvl="1" eaLnBrk="1" hangingPunct="1">
              <a:buSzTx/>
              <a:defRPr/>
            </a:pPr>
            <a:r>
              <a:rPr lang="en-GB" altLang="en-US" sz="2000">
                <a:solidFill>
                  <a:schemeClr val="tx1"/>
                </a:solidFill>
              </a:rPr>
              <a:t>you are a member of the police force</a:t>
            </a:r>
          </a:p>
          <a:p>
            <a:pPr lvl="1" eaLnBrk="1" hangingPunct="1">
              <a:buSzTx/>
              <a:defRPr/>
            </a:pPr>
            <a:r>
              <a:rPr lang="en-GB" altLang="en-US" sz="2000">
                <a:solidFill>
                  <a:schemeClr val="tx1"/>
                </a:solidFill>
              </a:rPr>
              <a:t>you are a member of a legislature of any country or territory outside the UK</a:t>
            </a:r>
            <a:endParaRPr lang="en-GB" altLang="en-US" sz="1500">
              <a:solidFill>
                <a:schemeClr val="tx1"/>
              </a:solidFill>
            </a:endParaRPr>
          </a:p>
          <a:p>
            <a:pPr lvl="1" eaLnBrk="1" hangingPunct="1">
              <a:buSzTx/>
              <a:defRPr/>
            </a:pPr>
            <a:endParaRPr lang="en-GB" altLang="en-US" sz="1500">
              <a:solidFill>
                <a:schemeClr val="tx1"/>
              </a:solidFill>
            </a:endParaRPr>
          </a:p>
          <a:p>
            <a:pPr lvl="1" eaLnBrk="1" hangingPunct="1">
              <a:buSzTx/>
              <a:defRPr/>
            </a:pPr>
            <a:endParaRPr lang="en-GB" altLang="en-US" sz="1500">
              <a:solidFill>
                <a:schemeClr val="tx1"/>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a:extLst>
              <a:ext uri="{FF2B5EF4-FFF2-40B4-BE49-F238E27FC236}">
                <a16:creationId xmlns:a16="http://schemas.microsoft.com/office/drawing/2014/main" id="{4758F6DC-4F72-B85F-C695-02545FB4D7B2}"/>
              </a:ext>
            </a:extLst>
          </p:cNvPr>
          <p:cNvSpPr>
            <a:spLocks noGrp="1" noChangeArrowheads="1"/>
          </p:cNvSpPr>
          <p:nvPr>
            <p:ph type="title"/>
          </p:nvPr>
        </p:nvSpPr>
        <p:spPr>
          <a:xfrm>
            <a:off x="381000" y="1828800"/>
            <a:ext cx="2659063"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latin typeface="Arial" panose="020B0604020202020204" pitchFamily="34" charset="0"/>
              </a:rPr>
              <a:t>Disqualifications (cont’d)</a:t>
            </a:r>
          </a:p>
        </p:txBody>
      </p:sp>
      <p:sp>
        <p:nvSpPr>
          <p:cNvPr id="98307" name="Content Placeholder 2">
            <a:extLst>
              <a:ext uri="{FF2B5EF4-FFF2-40B4-BE49-F238E27FC236}">
                <a16:creationId xmlns:a16="http://schemas.microsoft.com/office/drawing/2014/main" id="{6937636B-C647-7DB6-BEE6-44D8921C9F1B}"/>
              </a:ext>
            </a:extLst>
          </p:cNvPr>
          <p:cNvSpPr>
            <a:spLocks noGrp="1"/>
          </p:cNvSpPr>
          <p:nvPr>
            <p:ph idx="1"/>
          </p:nvPr>
        </p:nvSpPr>
        <p:spPr>
          <a:ln cap="flat" algn="ctr">
            <a:miter lim="800000"/>
            <a:headEnd type="none" w="med" len="med"/>
            <a:tailEnd type="none" w="med" len="med"/>
          </a:ln>
        </p:spPr>
        <p:txBody>
          <a:bodyPr>
            <a:normAutofit fontScale="77500" lnSpcReduction="20000"/>
          </a:bodyPr>
          <a:lstStyle/>
          <a:p>
            <a:pPr lvl="1" eaLnBrk="1" hangingPunct="1">
              <a:buSzTx/>
              <a:defRPr/>
            </a:pPr>
            <a:r>
              <a:rPr lang="en-GB" altLang="en-US">
                <a:solidFill>
                  <a:schemeClr val="tx1"/>
                </a:solidFill>
              </a:rPr>
              <a:t>you are employed as a member of the staff of the Senedd </a:t>
            </a:r>
          </a:p>
          <a:p>
            <a:pPr lvl="1" eaLnBrk="1" hangingPunct="1">
              <a:buSzTx/>
              <a:defRPr/>
            </a:pPr>
            <a:r>
              <a:rPr lang="en-GB" altLang="en-US">
                <a:solidFill>
                  <a:schemeClr val="tx1"/>
                </a:solidFill>
              </a:rPr>
              <a:t>you hold an office that is mentioned in the Senedd Cymru (Disqualification) Order 2025</a:t>
            </a:r>
          </a:p>
          <a:p>
            <a:pPr lvl="1" eaLnBrk="1" hangingPunct="1">
              <a:buSzTx/>
              <a:defRPr/>
            </a:pPr>
            <a:r>
              <a:rPr lang="en-GB" altLang="en-US">
                <a:solidFill>
                  <a:schemeClr val="tx1"/>
                </a:solidFill>
              </a:rPr>
              <a:t>you are currently subject to a debt relief restrictions order, a bankruptcy restrictions order or and interim bankruptcy restrictions order made by a court in England, Wales or Northern Ireland, or your estate has been sequestrated by a court in Scotland and you have not been discharged </a:t>
            </a:r>
          </a:p>
          <a:p>
            <a:pPr lvl="1" eaLnBrk="1" hangingPunct="1">
              <a:buSzTx/>
              <a:defRPr/>
            </a:pPr>
            <a:r>
              <a:rPr lang="en-GB" altLang="en-US">
                <a:solidFill>
                  <a:schemeClr val="tx1"/>
                </a:solidFill>
              </a:rPr>
              <a:t>you have been convicted of an offence, have been sentenced or ordered to be imprisoned or detained indefinitely </a:t>
            </a:r>
          </a:p>
          <a:p>
            <a:pPr lvl="1" eaLnBrk="1" hangingPunct="1">
              <a:buSzTx/>
              <a:defRPr/>
            </a:pPr>
            <a:r>
              <a:rPr lang="en-GB" altLang="en-US">
                <a:solidFill>
                  <a:schemeClr val="tx1"/>
                </a:solidFill>
              </a:rPr>
              <a:t>If you have been convicted or reported guilty of a  corrupt or illegal electoral practices or an offence relating to donations</a:t>
            </a:r>
          </a:p>
          <a:p>
            <a:pPr lvl="1" eaLnBrk="1" hangingPunct="1">
              <a:buSzTx/>
              <a:defRPr/>
            </a:pPr>
            <a:r>
              <a:rPr lang="en-GB" altLang="en-US">
                <a:solidFill>
                  <a:schemeClr val="tx1"/>
                </a:solidFill>
              </a:rPr>
              <a:t>You are subject to the notification requirements of, or an order under Part 2 of the Sexual Offences Act 2003</a:t>
            </a:r>
          </a:p>
          <a:p>
            <a:pPr>
              <a:buSzTx/>
              <a:defRPr/>
            </a:pP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5B65F49A-7D9A-DC5F-CC20-5F7F519FCF6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latin typeface="Arial" panose="020B0604020202020204" pitchFamily="34" charset="0"/>
              </a:rPr>
              <a:t>Nominations – Party list candidates </a:t>
            </a:r>
          </a:p>
        </p:txBody>
      </p:sp>
      <p:sp>
        <p:nvSpPr>
          <p:cNvPr id="102403" name="Rectangle 3">
            <a:extLst>
              <a:ext uri="{FF2B5EF4-FFF2-40B4-BE49-F238E27FC236}">
                <a16:creationId xmlns:a16="http://schemas.microsoft.com/office/drawing/2014/main" id="{A6987993-3A83-1506-37B4-FF68009B529F}"/>
              </a:ext>
            </a:extLst>
          </p:cNvPr>
          <p:cNvSpPr>
            <a:spLocks noGrp="1" noChangeArrowheads="1"/>
          </p:cNvSpPr>
          <p:nvPr>
            <p:ph type="body" idx="1"/>
          </p:nvPr>
        </p:nvSpPr>
        <p:spPr>
          <a:xfrm>
            <a:off x="2971800" y="1852613"/>
            <a:ext cx="5943600" cy="4076700"/>
          </a:xfrm>
          <a:ln cap="flat" algn="ctr">
            <a:miter lim="800000"/>
            <a:headEnd type="none" w="med" len="med"/>
            <a:tailEnd type="none" w="med" len="med"/>
          </a:ln>
        </p:spPr>
        <p:txBody>
          <a:bodyPr/>
          <a:lstStyle/>
          <a:p>
            <a:pPr eaLnBrk="1" hangingPunct="1">
              <a:buSzTx/>
              <a:defRPr/>
            </a:pPr>
            <a:r>
              <a:rPr lang="en-GB" altLang="en-US" sz="2000">
                <a:solidFill>
                  <a:schemeClr val="tx1"/>
                </a:solidFill>
              </a:rPr>
              <a:t>The documents that must be submitted to the Returning Officer </a:t>
            </a:r>
            <a:r>
              <a:rPr lang="en-GB" altLang="en-US" sz="2000" b="1">
                <a:solidFill>
                  <a:srgbClr val="B9005C"/>
                </a:solidFill>
              </a:rPr>
              <a:t>by 4pm on [E-19] </a:t>
            </a:r>
            <a:r>
              <a:rPr lang="en-GB" altLang="en-US" sz="2000"/>
              <a:t>are:</a:t>
            </a:r>
          </a:p>
          <a:p>
            <a:pPr lvl="1" eaLnBrk="1" hangingPunct="1">
              <a:buSzTx/>
              <a:defRPr/>
            </a:pPr>
            <a:r>
              <a:rPr lang="en-GB" altLang="en-US" sz="2000"/>
              <a:t>the nomination form</a:t>
            </a:r>
          </a:p>
          <a:p>
            <a:pPr lvl="1" eaLnBrk="1" hangingPunct="1">
              <a:buSzTx/>
              <a:defRPr/>
            </a:pPr>
            <a:r>
              <a:rPr lang="en-GB" altLang="en-US" sz="2000"/>
              <a:t>A certificate authorising the use of a party name/registered description on the ballot paper</a:t>
            </a:r>
          </a:p>
          <a:p>
            <a:pPr lvl="1" eaLnBrk="1" hangingPunct="1">
              <a:buSzTx/>
              <a:defRPr/>
            </a:pPr>
            <a:r>
              <a:rPr lang="en-GB" altLang="en-US" sz="2000"/>
              <a:t>A written request to use one of the party’s emblems on the ballot paper (optional)</a:t>
            </a:r>
          </a:p>
          <a:p>
            <a:pPr marL="342900" lvl="1" indent="0" eaLnBrk="1" hangingPunct="1">
              <a:buSzTx/>
              <a:buFontTx/>
              <a:buNone/>
              <a:defRPr/>
            </a:pPr>
            <a:r>
              <a:rPr lang="en-GB" altLang="en-US" sz="2000"/>
              <a:t>Each party list candidate must submit:</a:t>
            </a:r>
          </a:p>
          <a:p>
            <a:pPr lvl="1" eaLnBrk="1" hangingPunct="1">
              <a:buSzTx/>
              <a:defRPr/>
            </a:pPr>
            <a:r>
              <a:rPr lang="en-GB" altLang="en-US" sz="2000"/>
              <a:t>A home address form</a:t>
            </a:r>
          </a:p>
          <a:p>
            <a:pPr lvl="1" eaLnBrk="1" hangingPunct="1">
              <a:buSzTx/>
              <a:defRPr/>
            </a:pPr>
            <a:r>
              <a:rPr lang="en-GB" altLang="en-US" sz="2000"/>
              <a:t>Their consent to nomination</a:t>
            </a:r>
          </a:p>
          <a:p>
            <a:pPr marL="342900" lvl="1" indent="0" eaLnBrk="1" hangingPunct="1">
              <a:buSzTx/>
              <a:buFontTx/>
              <a:buNone/>
              <a:defRPr/>
            </a:pPr>
            <a:endParaRPr lang="en-GB" altLang="en-US" b="1">
              <a:solidFill>
                <a:srgbClr val="B9005C"/>
              </a:solidFill>
            </a:endParaRPr>
          </a:p>
          <a:p>
            <a:pPr eaLnBrk="1" hangingPunct="1">
              <a:buSzTx/>
              <a:defRPr/>
            </a:pPr>
            <a:endParaRPr lang="en-GB" altLang="en-US" i="1">
              <a:solidFill>
                <a:srgbClr val="CC0066"/>
              </a:solidFill>
            </a:endParaRPr>
          </a:p>
          <a:p>
            <a:pPr marL="457200" indent="-457200" eaLnBrk="1" hangingPunct="1">
              <a:buSzTx/>
              <a:buFontTx/>
              <a:buNone/>
              <a:defRPr/>
            </a:pPr>
            <a:endParaRPr lang="en-GB" altLang="en-US">
              <a:solidFill>
                <a:schemeClr val="tx1"/>
              </a:solidFill>
            </a:endParaRPr>
          </a:p>
        </p:txBody>
      </p:sp>
    </p:spTree>
  </p:cSld>
  <p:clrMapOvr>
    <a:masterClrMapping/>
  </p:clrMapOvr>
  <p:transition/>
  <p:extLst>
    <p:ext uri="{6950BFC3-D8DA-4A85-94F7-54DA5524770B}">
      <p188:commentRel xmlns:p188="http://schemas.microsoft.com/office/powerpoint/2018/8/main" r:id="rId3"/>
    </p:ext>
  </p:extLst>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CCCCCC"/>
    </a:dk1>
    <a:lt1>
      <a:srgbClr val="FFFFFF"/>
    </a:lt1>
    <a:dk2>
      <a:srgbClr val="003366"/>
    </a:dk2>
    <a:lt2>
      <a:srgbClr val="0099CC"/>
    </a:lt2>
    <a:accent1>
      <a:srgbClr val="0099CC"/>
    </a:accent1>
    <a:accent2>
      <a:srgbClr val="CC0066"/>
    </a:accent2>
    <a:accent3>
      <a:srgbClr val="FFFFFF"/>
    </a:accent3>
    <a:accent4>
      <a:srgbClr val="AEAEAE"/>
    </a:accent4>
    <a:accent5>
      <a:srgbClr val="AACAE2"/>
    </a:accent5>
    <a:accent6>
      <a:srgbClr val="B9005C"/>
    </a:accent6>
    <a:hlink>
      <a:srgbClr val="333333"/>
    </a:hlink>
    <a:folHlink>
      <a:srgbClr val="0099CC"/>
    </a:folHlink>
  </a:clrScheme>
</a:themeOverride>
</file>

<file path=ppt/theme/themeOverride10.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3.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4.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5.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6.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7.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8.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9.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Guidance (EA)" ma:contentTypeID="0x010100AF3E272AA106CD4B8F8855EAE1DE43E30B01001BC1E6EA59883345AF1174D756CA94C5" ma:contentTypeVersion="47" ma:contentTypeDescription="For all EA Guidance" ma:contentTypeScope="" ma:versionID="2d71eeb3b46e3631336b95209711c9b7">
  <xsd:schema xmlns:xsd="http://www.w3.org/2001/XMLSchema" xmlns:xs="http://www.w3.org/2001/XMLSchema" xmlns:p="http://schemas.microsoft.com/office/2006/metadata/properties" xmlns:ns2="493acf16-e4f6-4c9b-a835-13355f79d791" xmlns:ns3="fc73922b-ee12-4d47-9fe9-79c993e89b0c" targetNamespace="http://schemas.microsoft.com/office/2006/metadata/properties" ma:root="true" ma:fieldsID="a67e779a876e6cf80f550a89ddc65a4d" ns2:_="" ns3:_="">
    <xsd:import namespace="493acf16-e4f6-4c9b-a835-13355f79d791"/>
    <xsd:import namespace="fc73922b-ee12-4d47-9fe9-79c993e89b0c"/>
    <xsd:element name="properties">
      <xsd:complexType>
        <xsd:sequence>
          <xsd:element name="documentManagement">
            <xsd:complexType>
              <xsd:all>
                <xsd:element ref="ns3:Language_x0020__x0028_EA_x0029_"/>
                <xsd:element ref="ns3:Owner" minOccurs="0"/>
                <xsd:element ref="ns3:ArticleName" minOccurs="0"/>
                <xsd:element ref="ns3:TaxCatchAll" minOccurs="0"/>
                <xsd:element ref="ns2:Original_x0020_Modified_x0020_By" minOccurs="0"/>
                <xsd:element ref="ns2:Original_x0020_Creator" minOccurs="0"/>
                <xsd:element ref="ns3:Retention" minOccurs="0"/>
                <xsd:element ref="ns3:j5093c87c62f4e2ea96105d295eed61a" minOccurs="0"/>
                <xsd:element ref="ns3:TaxCatchAllLabel" minOccurs="0"/>
                <xsd:element ref="ns3:k8d136f7c151492e9a8c9a3ff7eb0306" minOccurs="0"/>
                <xsd:element ref="ns3:o4f6c70134b64a99b8a9c18b6cabc6d3" minOccurs="0"/>
                <xsd:element ref="ns3:b78556a5ab004a83993a9660bce6152c" minOccurs="0"/>
                <xsd:element ref="ns3:b9ca678d06974d1b9a589aa70f41520a" minOccurs="0"/>
                <xsd:element ref="ns3:j4f12893337a4eac9e2d2c696f543b80" minOccurs="0"/>
                <xsd:element ref="ns3:nc1286104a3a4088847700fe2f03ac10" minOccurs="0"/>
                <xsd:element ref="ns3:p66823bc255a48c5b1111b08c7c3cd3f" minOccurs="0"/>
                <xsd:element ref="ns3:je831b0ab68147b593f643c3e92cd3da" minOccurs="0"/>
                <xsd:element ref="ns3:l31485a79714489ba1e137a3446044a9" minOccurs="0"/>
                <xsd:element ref="ns3:_dlc_DocId" minOccurs="0"/>
                <xsd:element ref="ns3:_dlc_DocIdUrl" minOccurs="0"/>
                <xsd:element ref="ns3:_dlc_DocIdPersistId"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20" nillable="true" ma:displayName="Original Modified By" ma:hidden="true" ma:internalName="Original_x0020_Modified_x0020_By" ma:readOnly="false">
      <xsd:simpleType>
        <xsd:restriction base="dms:Text"/>
      </xsd:simpleType>
    </xsd:element>
    <xsd:element name="Original_x0020_Creator" ma:index="22" nillable="true" ma:displayName="Original Creator" ma:hidden="true" ma:internalName="Original_x0020_Creator" ma:readOnly="false">
      <xsd:simpleType>
        <xsd:restriction base="dms:Text"/>
      </xsd:simpleType>
    </xsd:element>
    <xsd:element name="MediaServiceMetadata" ma:index="39" nillable="true" ma:displayName="MediaServiceMetadata" ma:hidden="true" ma:internalName="MediaServiceMetadata" ma:readOnly="true">
      <xsd:simpleType>
        <xsd:restriction base="dms:Note"/>
      </xsd:simpleType>
    </xsd:element>
    <xsd:element name="MediaServiceFastMetadata" ma:index="40" nillable="true" ma:displayName="MediaServiceFastMetadata" ma:hidden="true" ma:internalName="MediaServiceFastMetadata"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7c0fde62-7cba-4014-acb1-76457a673074"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hidden="true" ma:indexed="true" ma:internalName="MediaServiceDateTaken"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GenerationTime" ma:index="46" nillable="true" ma:displayName="MediaServiceGenerationTime" ma:hidden="true" ma:internalName="MediaServiceGenerationTime" ma:readOnly="true">
      <xsd:simpleType>
        <xsd:restriction base="dms:Text"/>
      </xsd:simpleType>
    </xsd:element>
    <xsd:element name="MediaServiceEventHashCode" ma:index="47" nillable="true" ma:displayName="MediaServiceEventHashCode" ma:hidden="true" ma:internalName="MediaServiceEventHashCode" ma:readOnly="true">
      <xsd:simpleType>
        <xsd:restriction base="dms:Text"/>
      </xsd:simpleType>
    </xsd:element>
    <xsd:element name="MediaServiceSearchProperties" ma:index="5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Language_x0020__x0028_EA_x0029_" ma:index="6" ma:displayName="Language (EA)" ma:default="English" ma:format="Dropdown" ma:internalName="Language_x0020__x0028_EA_x0029_" ma:readOnly="false">
      <xsd:simpleType>
        <xsd:restriction base="dms:Choice">
          <xsd:enumeration value="English"/>
          <xsd:enumeration value="Welsh"/>
          <xsd:enumeration value="Bi-lingual"/>
        </xsd:restriction>
      </xsd:simpleType>
    </xsd:element>
    <xsd:element name="Owner" ma:index="7"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Retention" ma:index="24" nillable="true" ma:displayName="Retention" ma:default="7 years" ma:format="Dropdown" ma:hidden="true"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j5093c87c62f4e2ea96105d295eed61a" ma:index="25" nillable="true"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6"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7"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8"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9"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30" nillable="true"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31"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nc1286104a3a4088847700fe2f03ac10" ma:index="32" ma:taxonomy="true" ma:internalName="nc1286104a3a4088847700fe2f03ac10" ma:taxonomyFieldName="Audience_x0020__x0028_EA_x0029_" ma:displayName="Audience (EA)" ma:readOnly="false" ma:fieldId="{7c128610-4a3a-4088-8477-00fe2f03ac10}" ma:taxonomyMulti="true" ma:sspId="7c0fde62-7cba-4014-acb1-76457a673074" ma:termSetId="22883ab1-20fa-409f-82a0-6cdff8d70e8a" ma:anchorId="5d5bd0c3-7875-465b-aaa0-f3c8899b7cc0" ma:open="false" ma:isKeyword="false">
      <xsd:complexType>
        <xsd:sequence>
          <xsd:element ref="pc:Terms" minOccurs="0" maxOccurs="1"/>
        </xsd:sequence>
      </xsd:complexType>
    </xsd:element>
    <xsd:element name="p66823bc255a48c5b1111b08c7c3cd3f" ma:index="33" ma:taxonomy="true" ma:internalName="p66823bc255a48c5b1111b08c7c3cd3f" ma:taxonomyFieldName="Event_x0020__x0028_EA_x0029_" ma:displayName="Event (EA)" ma:readOnly="false" ma:fieldId="{966823bc-255a-48c5-b111-1b08c7c3cd3f}" ma:taxonomyMulti="true" ma:sspId="7c0fde62-7cba-4014-acb1-76457a673074" ma:termSetId="22883ab1-20fa-409f-82a0-6cdff8d70e8a" ma:anchorId="048ff262-93eb-4a22-8161-7af91aebadd7" ma:open="false" ma:isKeyword="false">
      <xsd:complexType>
        <xsd:sequence>
          <xsd:element ref="pc:Terms" minOccurs="0" maxOccurs="1"/>
        </xsd:sequence>
      </xsd:complexType>
    </xsd:element>
    <xsd:element name="je831b0ab68147b593f643c3e92cd3da" ma:index="34" ma:taxonomy="true" ma:internalName="je831b0ab68147b593f643c3e92cd3da" ma:taxonomyFieldName="Area_x0020__x0028_EA_x0029_" ma:displayName="Area (EA)" ma:readOnly="false" ma:fieldId="{3e831b0a-b681-47b5-93f6-43c3e92cd3da}" ma:taxonomyMulti="true" ma:sspId="7c0fde62-7cba-4014-acb1-76457a673074" ma:termSetId="22883ab1-20fa-409f-82a0-6cdff8d70e8a" ma:anchorId="b01feb59-ce96-4bd5-a292-147479242a05" ma:open="false" ma:isKeyword="false">
      <xsd:complexType>
        <xsd:sequence>
          <xsd:element ref="pc:Terms" minOccurs="0" maxOccurs="1"/>
        </xsd:sequence>
      </xsd:complexType>
    </xsd:element>
    <xsd:element name="l31485a79714489ba1e137a3446044a9" ma:index="35" ma:taxonomy="true" ma:internalName="l31485a79714489ba1e137a3446044a9" ma:taxonomyFieldName="Guidance_x0020_type_x0020__x0028_EA_x0029_" ma:displayName="Guidance type (EA)" ma:indexed="true" ma:readOnly="false" ma:fieldId="{531485a7-9714-489b-a1e1-37a3446044a9}" ma:sspId="7c0fde62-7cba-4014-acb1-76457a673074" ma:termSetId="22883ab1-20fa-409f-82a0-6cdff8d70e8a" ma:anchorId="5db1a8b8-4c6c-44c9-aa98-67114c5e6289" ma:open="true" ma:isKeyword="false">
      <xsd:complexType>
        <xsd:sequence>
          <xsd:element ref="pc:Terms" minOccurs="0" maxOccurs="1"/>
        </xsd:sequence>
      </xsd:complexType>
    </xsd:element>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false">
      <xsd:simpleType>
        <xsd:restriction base="dms:Boolean"/>
      </xsd:simpleType>
    </xsd:element>
    <xsd:element name="SharedWithUsers" ma:index="4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LongProp xmlns="" name="TaxCatchAll"><![CDATA[16;#National Assembly for Wales elections|1af14d39-0000-4590-8c9e-7c51fc22d25e;#143;#National Assembly for Wales|28a21f34-e174-483e-bbd1-22c5147b2871;#170;#2000|8f8920bb-98fb-443d-994e-4d10ba123814;#152;#May 2016|f88888ee-dc82-4b98-927d-c2ad831c4c71;#135;#Candidate and Agent|2bdd1eb5-a55b-47e2-afb2-f95df0e30b90;#52;#All staff|1a1e0e6e-8d96-4235-ac5f-9f1dcc3600b0;#55;#Official|77462fb2-11a1-4cd5-8628-4e6081b9477e;#139;#Wales|067e2ff8-581f-4d30-81c0-e3b3fe8fc8a2;#53;#UK wide|6834a7d2-fb91-47b3-99a3-3181df52306f;#137;#Core Guidance|5beaa459-658f-43b2-ad2b-75b10bdd03f6;#136;#RO|9ab7a96e-a7bd-4c42-99d8-e2b2fe25086a]]></LongProp>
</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PersistId xmlns="fc73922b-ee12-4d47-9fe9-79c993e89b0c" xsi:nil="true"/>
    <p66823bc255a48c5b1111b08c7c3cd3f xmlns="fc73922b-ee12-4d47-9fe9-79c993e89b0c">
      <Terms xmlns="http://schemas.microsoft.com/office/infopath/2007/PartnerControls">
        <TermInfo xmlns="http://schemas.microsoft.com/office/infopath/2007/PartnerControls">
          <TermName xmlns="http://schemas.microsoft.com/office/infopath/2007/PartnerControls">National Assembly for Wales</TermName>
          <TermId xmlns="http://schemas.microsoft.com/office/infopath/2007/PartnerControls">28a21f34-e174-483e-bbd1-22c5147b2871</TermId>
        </TermInfo>
      </Terms>
    </p66823bc255a48c5b1111b08c7c3cd3f>
    <j4f12893337a4eac9e2d2c696f543b80 xmlns="fc73922b-ee12-4d47-9fe9-79c993e89b0c">
      <Terms xmlns="http://schemas.microsoft.com/office/infopath/2007/PartnerControls"/>
    </j4f12893337a4eac9e2d2c696f543b80>
    <lcf76f155ced4ddcb4097134ff3c332f xmlns="493acf16-e4f6-4c9b-a835-13355f79d791">
      <Terms xmlns="http://schemas.microsoft.com/office/infopath/2007/PartnerControls"/>
    </lcf76f155ced4ddcb4097134ff3c332f>
    <TaxCatchAll xmlns="fc73922b-ee12-4d47-9fe9-79c993e89b0c">
      <Value>16</Value>
      <Value>143</Value>
      <Value>170</Value>
      <Value>152</Value>
      <Value>135</Value>
      <Value>52</Value>
      <Value>55</Value>
      <Value>139</Value>
      <Value>53</Value>
      <Value>137</Value>
      <Value>136</Value>
    </TaxCatchAll>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National Assembly for Wales elections</TermName>
          <TermId xmlns="http://schemas.microsoft.com/office/infopath/2007/PartnerControls">1af14d39-0000-4590-8c9e-7c51fc22d25e</TermId>
        </TermInfo>
      </Terms>
    </k8d136f7c151492e9a8c9a3ff7eb0306>
    <o4f6c70134b64a99b8a9c18b6cabc6d3 xmlns="fc73922b-ee12-4d47-9fe9-79c993e89b0c">
      <Terms xmlns="http://schemas.microsoft.com/office/infopath/2007/PartnerControls">
        <TermInfo xmlns="http://schemas.microsoft.com/office/infopath/2007/PartnerControls">
          <TermName xmlns="http://schemas.microsoft.com/office/infopath/2007/PartnerControls">2000</TermName>
          <TermId xmlns="http://schemas.microsoft.com/office/infopath/2007/PartnerControls">8f8920bb-98fb-443d-994e-4d10ba123814</TermId>
        </TermInfo>
      </Terms>
    </o4f6c70134b64a99b8a9c18b6cabc6d3>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Owner xmlns="fc73922b-ee12-4d47-9fe9-79c993e89b0c">
      <UserInfo>
        <DisplayName/>
        <AccountId xsi:nil="true"/>
        <AccountType/>
      </UserInfo>
    </Owner>
    <Original_x0020_Modified_x0020_By xmlns="493acf16-e4f6-4c9b-a835-13355f79d791">Lizzie Tovey</Original_x0020_Modified_x0020_By>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Language_x0020__x0028_EA_x0029_ xmlns="fc73922b-ee12-4d47-9fe9-79c993e89b0c">English</Language_x0020__x0028_EA_x0029_>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je831b0ab68147b593f643c3e92cd3da xmlns="fc73922b-ee12-4d47-9fe9-79c993e89b0c">
      <Terms xmlns="http://schemas.microsoft.com/office/infopath/2007/PartnerControls">
        <TermInfo xmlns="http://schemas.microsoft.com/office/infopath/2007/PartnerControls">
          <TermName xmlns="http://schemas.microsoft.com/office/infopath/2007/PartnerControls">Wales</TermName>
          <TermId xmlns="http://schemas.microsoft.com/office/infopath/2007/PartnerControls">067e2ff8-581f-4d30-81c0-e3b3fe8fc8a2</TermId>
        </TermInfo>
      </Terms>
    </je831b0ab68147b593f643c3e92cd3da>
    <Retention xmlns="fc73922b-ee12-4d47-9fe9-79c993e89b0c">7 years</Retention>
    <l31485a79714489ba1e137a3446044a9 xmlns="fc73922b-ee12-4d47-9fe9-79c993e89b0c">
      <Terms xmlns="http://schemas.microsoft.com/office/infopath/2007/PartnerControls">
        <TermInfo xmlns="http://schemas.microsoft.com/office/infopath/2007/PartnerControls">
          <TermName xmlns="http://schemas.microsoft.com/office/infopath/2007/PartnerControls">Core Guidance</TermName>
          <TermId xmlns="http://schemas.microsoft.com/office/infopath/2007/PartnerControls">5beaa459-658f-43b2-ad2b-75b10bdd03f6</TermId>
        </TermInfo>
      </Terms>
    </l31485a79714489ba1e137a3446044a9>
    <ArticleName xmlns="fc73922b-ee12-4d47-9fe9-79c993e89b0c" xsi:nil="true"/>
    <Original_x0020_Creator xmlns="493acf16-e4f6-4c9b-a835-13355f79d791">Lindsey Pack</Original_x0020_Creator>
    <nc1286104a3a4088847700fe2f03ac10 xmlns="fc73922b-ee12-4d47-9fe9-79c993e89b0c">
      <Terms xmlns="http://schemas.microsoft.com/office/infopath/2007/PartnerControls">
        <TermInfo xmlns="http://schemas.microsoft.com/office/infopath/2007/PartnerControls">
          <TermName xmlns="http://schemas.microsoft.com/office/infopath/2007/PartnerControls">RO</TermName>
          <TermId xmlns="http://schemas.microsoft.com/office/infopath/2007/PartnerControls">9ab7a96e-a7bd-4c42-99d8-e2b2fe25086a</TermId>
        </TermInfo>
        <TermInfo xmlns="http://schemas.microsoft.com/office/infopath/2007/PartnerControls">
          <TermName xmlns="http://schemas.microsoft.com/office/infopath/2007/PartnerControls">Candidate and Agent</TermName>
          <TermId xmlns="http://schemas.microsoft.com/office/infopath/2007/PartnerControls">2bdd1eb5-a55b-47e2-afb2-f95df0e30b90</TermId>
        </TermInfo>
      </Terms>
    </nc1286104a3a4088847700fe2f03ac10>
    <_dlc_DocId xmlns="fc73922b-ee12-4d47-9fe9-79c993e89b0c">ECHGU-1236231365-6147</_dlc_DocId>
    <_dlc_DocIdUrl xmlns="fc73922b-ee12-4d47-9fe9-79c993e89b0c">
      <Url>https://electoralcommissionorguk.sharepoint.com/teams/CT_EAG/_layouts/15/DocIdRedir.aspx?ID=ECHGU-1236231365-6147</Url>
      <Description>ECHGU-1236231365-6147</Description>
    </_dlc_DocIdUrl>
  </documentManagement>
</p:properti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AAAB7035-1C8D-4CF3-BED9-573AD9CED2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3acf16-e4f6-4c9b-a835-13355f79d791"/>
    <ds:schemaRef ds:uri="fc73922b-ee12-4d47-9fe9-79c993e89b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4281B29-2543-4617-9E60-10C1B5AA661F}">
  <ds:schemaRefs>
    <ds:schemaRef ds:uri=""/>
    <ds:schemaRef ds:uri="http://schemas.microsoft.com/office/2006/metadata/longProperties"/>
  </ds:schemaRefs>
</ds:datastoreItem>
</file>

<file path=customXml/itemProps3.xml><?xml version="1.0" encoding="utf-8"?>
<ds:datastoreItem xmlns:ds="http://schemas.openxmlformats.org/officeDocument/2006/customXml" ds:itemID="{140D636B-2A31-4E71-97DA-5266BA80B816}">
  <ds:schemaRefs>
    <ds:schemaRef ds:uri="http://schemas.microsoft.com/sharepoint/v3/contenttype/forms"/>
  </ds:schemaRefs>
</ds:datastoreItem>
</file>

<file path=customXml/itemProps4.xml><?xml version="1.0" encoding="utf-8"?>
<ds:datastoreItem xmlns:ds="http://schemas.openxmlformats.org/officeDocument/2006/customXml" ds:itemID="{2D6CB0AB-4C6B-4B09-9721-57099C22AEB4}">
  <ds:schemaRefs>
    <ds:schemaRef ds:uri="http://www.w3.org/XML/1998/namespace"/>
    <ds:schemaRef ds:uri="http://purl.org/dc/elements/1.1/"/>
    <ds:schemaRef ds:uri="fc73922b-ee12-4d47-9fe9-79c993e89b0c"/>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terms/"/>
    <ds:schemaRef ds:uri="493acf16-e4f6-4c9b-a835-13355f79d791"/>
    <ds:schemaRef ds:uri="http://schemas.microsoft.com/office/2006/metadata/properties"/>
  </ds:schemaRefs>
</ds:datastoreItem>
</file>

<file path=customXml/itemProps5.xml><?xml version="1.0" encoding="utf-8"?>
<ds:datastoreItem xmlns:ds="http://schemas.openxmlformats.org/officeDocument/2006/customXml" ds:itemID="{0D1B7209-75D2-4641-B4C9-4022B6B14D6D}">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EC_Powerpoint</Template>
  <TotalTime>0</TotalTime>
  <Words>7524</Words>
  <Application>Microsoft Office PowerPoint</Application>
  <PresentationFormat>On-screen Show (4:3)</PresentationFormat>
  <Paragraphs>628</Paragraphs>
  <Slides>51</Slides>
  <Notes>51</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51</vt:i4>
      </vt:variant>
    </vt:vector>
  </HeadingPairs>
  <TitlesOfParts>
    <vt:vector size="62" baseType="lpstr">
      <vt:lpstr>Arial</vt:lpstr>
      <vt:lpstr>Calibri</vt:lpstr>
      <vt:lpstr>Times</vt:lpstr>
      <vt:lpstr>Times New Roman</vt:lpstr>
      <vt:lpstr>Wingdings</vt:lpstr>
      <vt:lpstr>EC_Powerpoint</vt:lpstr>
      <vt:lpstr>1_EC_Powerpoint</vt:lpstr>
      <vt:lpstr>3_EC_Powerpoint</vt:lpstr>
      <vt:lpstr>4_EC_Powerpoint</vt:lpstr>
      <vt:lpstr>5_EC_Powerpoint</vt:lpstr>
      <vt:lpstr>6_EC_Powerpoint</vt:lpstr>
      <vt:lpstr>Party lists, individual candidates and agents at the Senedd election</vt:lpstr>
      <vt:lpstr>Topics  </vt:lpstr>
      <vt:lpstr>Who’s who</vt:lpstr>
      <vt:lpstr>Election timetable</vt:lpstr>
      <vt:lpstr>Election timetable (cont’d)</vt:lpstr>
      <vt:lpstr>Qualifications</vt:lpstr>
      <vt:lpstr>Disqualifications </vt:lpstr>
      <vt:lpstr>Disqualifications (cont’d)</vt:lpstr>
      <vt:lpstr>Nominations – Party list candidates </vt:lpstr>
      <vt:lpstr>The deposit – party list </vt:lpstr>
      <vt:lpstr>Nominations – Individual candidate </vt:lpstr>
      <vt:lpstr>The deposit – individual candidate </vt:lpstr>
      <vt:lpstr>Completing nomination papers</vt:lpstr>
      <vt:lpstr>Submitting nomination papers - electronically</vt:lpstr>
      <vt:lpstr>Use slide only if relevant     Submitting nomination papers - electronically</vt:lpstr>
      <vt:lpstr>Nomination form – party lists </vt:lpstr>
      <vt:lpstr>Nomination form – party list   (cont’d)</vt:lpstr>
      <vt:lpstr>Certificate of authorisation</vt:lpstr>
      <vt:lpstr>Emblem requests by party candidates</vt:lpstr>
      <vt:lpstr>Nomination form – individual candidates</vt:lpstr>
      <vt:lpstr>Home address form </vt:lpstr>
      <vt:lpstr>Consent to nomination form</vt:lpstr>
      <vt:lpstr>Consent to nomination</vt:lpstr>
      <vt:lpstr>Statement of party membership    </vt:lpstr>
      <vt:lpstr>Election agent</vt:lpstr>
      <vt:lpstr>Election agent office address</vt:lpstr>
      <vt:lpstr>Sub, polling and counting agents</vt:lpstr>
      <vt:lpstr>Postal vote agents</vt:lpstr>
      <vt:lpstr>Welsh Election Information Platform</vt:lpstr>
      <vt:lpstr>Freepost –candidate mailing </vt:lpstr>
      <vt:lpstr>Access to the electoral register / list of absent voters </vt:lpstr>
      <vt:lpstr>Access to electoral register / absent voting lists</vt:lpstr>
      <vt:lpstr>Registration </vt:lpstr>
      <vt:lpstr>Registration (cont.)</vt:lpstr>
      <vt:lpstr>Absent voting</vt:lpstr>
      <vt:lpstr>Campaigning dos and don’ts</vt:lpstr>
      <vt:lpstr>Code of conduct for campaigners</vt:lpstr>
      <vt:lpstr>Code of conduct for campaigners (cont.)</vt:lpstr>
      <vt:lpstr>Polling day</vt:lpstr>
      <vt:lpstr>Counting of votes</vt:lpstr>
      <vt:lpstr>Allocation of seats</vt:lpstr>
      <vt:lpstr>Spending issues</vt:lpstr>
      <vt:lpstr>Election spending</vt:lpstr>
      <vt:lpstr>Election  spending</vt:lpstr>
      <vt:lpstr>Election  spending</vt:lpstr>
      <vt:lpstr>Spending limits</vt:lpstr>
      <vt:lpstr>Spending returns</vt:lpstr>
      <vt:lpstr>Contacts</vt:lpstr>
      <vt:lpstr>Contact details</vt:lpstr>
      <vt:lpstr>Questions</vt:lpstr>
      <vt:lpstr>Thank you</vt:lpstr>
    </vt:vector>
  </TitlesOfParts>
  <Manager/>
  <Company>The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NAW Briefing for candidates and agents - regional</dc:title>
  <dc:subject/>
  <dc:creator>sseavers</dc:creator>
  <cp:keywords/>
  <dc:description/>
  <cp:lastModifiedBy>Ross Jones</cp:lastModifiedBy>
  <cp:revision>2</cp:revision>
  <cp:lastPrinted>2016-02-12T10:00:14Z</cp:lastPrinted>
  <dcterms:created xsi:type="dcterms:W3CDTF">2007-10-15T07:11:27Z</dcterms:created>
  <dcterms:modified xsi:type="dcterms:W3CDTF">2026-01-20T13:36:01Z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ECHGU-1236231365-6147</vt:lpwstr>
  </property>
  <property fmtid="{D5CDD505-2E9C-101B-9397-08002B2CF9AE}" pid="3" name="_dlc_DocIdItemGuid">
    <vt:lpwstr>0786ca6b-781f-400a-a4a9-ffef33baac06</vt:lpwstr>
  </property>
  <property fmtid="{D5CDD505-2E9C-101B-9397-08002B2CF9AE}" pid="4" name="_dlc_DocIdPersistId">
    <vt:lpwstr/>
  </property>
  <property fmtid="{D5CDD505-2E9C-101B-9397-08002B2CF9AE}" pid="5" name="_dlc_DocIdUrl">
    <vt:lpwstr>https://electoralcommissionorguk.sharepoint.com/teams/CT_EAG/_layouts/15/DocIdRedir.aspx?ID=ECHGU-1236231365-6147, ECHGU-1236231365-6147</vt:lpwstr>
  </property>
  <property fmtid="{D5CDD505-2E9C-101B-9397-08002B2CF9AE}" pid="6" name="ApprovingBody">
    <vt:lpwstr/>
  </property>
  <property fmtid="{D5CDD505-2E9C-101B-9397-08002B2CF9AE}" pid="7" name="Area (EA)">
    <vt:lpwstr>139;#Wales|067e2ff8-581f-4d30-81c0-e3b3fe8fc8a2</vt:lpwstr>
  </property>
  <property fmtid="{D5CDD505-2E9C-101B-9397-08002B2CF9AE}" pid="8" name="ArticleName">
    <vt:lpwstr/>
  </property>
  <property fmtid="{D5CDD505-2E9C-101B-9397-08002B2CF9AE}" pid="9" name="Audience (EA)">
    <vt:lpwstr>136;#RO|9ab7a96e-a7bd-4c42-99d8-e2b2fe25086a;#135;#Candidate and Agent|2bdd1eb5-a55b-47e2-afb2-f95df0e30b90</vt:lpwstr>
  </property>
  <property fmtid="{D5CDD505-2E9C-101B-9397-08002B2CF9AE}" pid="10" name="Audience1">
    <vt:lpwstr>52;#All staff|1a1e0e6e-8d96-4235-ac5f-9f1dcc3600b0</vt:lpwstr>
  </property>
  <property fmtid="{D5CDD505-2E9C-101B-9397-08002B2CF9AE}" pid="11" name="b78556a5ab004a83993a9660bce6152c">
    <vt:lpwstr>All staff|1a1e0e6e-8d96-4235-ac5f-9f1dcc3600b0</vt:lpwstr>
  </property>
  <property fmtid="{D5CDD505-2E9C-101B-9397-08002B2CF9AE}" pid="12" name="b9ca678d06974d1b9a589aa70f41520a">
    <vt:lpwstr>UK wide|6834a7d2-fb91-47b3-99a3-3181df52306f</vt:lpwstr>
  </property>
  <property fmtid="{D5CDD505-2E9C-101B-9397-08002B2CF9AE}" pid="13" name="Calendar Year">
    <vt:lpwstr>170;#2000|8f8920bb-98fb-443d-994e-4d10ba123814</vt:lpwstr>
  </property>
  <property fmtid="{D5CDD505-2E9C-101B-9397-08002B2CF9AE}" pid="14" name="Calendar_x0020_Year">
    <vt:lpwstr>170;#2000|8f8920bb-98fb-443d-994e-4d10ba123814</vt:lpwstr>
  </property>
  <property fmtid="{D5CDD505-2E9C-101B-9397-08002B2CF9AE}" pid="15" name="Category">
    <vt:lpwstr>703;#WS3 - Guidance and supporting resources for ROs and RROs|efeb66b1-3e40-4edf-9862-f1ba72bc4ddd</vt:lpwstr>
  </property>
  <property fmtid="{D5CDD505-2E9C-101B-9397-08002B2CF9AE}" pid="16" name="ContractRef">
    <vt:lpwstr/>
  </property>
  <property fmtid="{D5CDD505-2E9C-101B-9397-08002B2CF9AE}" pid="17" name="Countries">
    <vt:lpwstr>53;#UK wide|6834a7d2-fb91-47b3-99a3-3181df52306f</vt:lpwstr>
  </property>
  <property fmtid="{D5CDD505-2E9C-101B-9397-08002B2CF9AE}" pid="18" name="d7e05c9ad6914a3c91fc7c6d52d321c1">
    <vt:lpwstr/>
  </property>
  <property fmtid="{D5CDD505-2E9C-101B-9397-08002B2CF9AE}" pid="19" name="display_urn:schemas-microsoft-com:office:office#Author">
    <vt:lpwstr>Joanne Nelson</vt:lpwstr>
  </property>
  <property fmtid="{D5CDD505-2E9C-101B-9397-08002B2CF9AE}" pid="20" name="display_urn:schemas-microsoft-com:office:office#Editor">
    <vt:lpwstr>T1-Linkfixer</vt:lpwstr>
  </property>
  <property fmtid="{D5CDD505-2E9C-101B-9397-08002B2CF9AE}" pid="21" name="display_urn:schemas-microsoft-com:office:office#Owner">
    <vt:lpwstr>Lindsey Pack</vt:lpwstr>
  </property>
  <property fmtid="{D5CDD505-2E9C-101B-9397-08002B2CF9AE}" pid="22" name="DocumentOwner">
    <vt:lpwstr/>
  </property>
  <property fmtid="{D5CDD505-2E9C-101B-9397-08002B2CF9AE}" pid="23" name="ECSubject">
    <vt:lpwstr>16;#National Assembly for Wales elections|1af14d39-0000-4590-8c9e-7c51fc22d25e</vt:lpwstr>
  </property>
  <property fmtid="{D5CDD505-2E9C-101B-9397-08002B2CF9AE}" pid="24" name="Event (EA)">
    <vt:lpwstr>143;#National Assembly for Wales|28a21f34-e174-483e-bbd1-22c5147b2871</vt:lpwstr>
  </property>
  <property fmtid="{D5CDD505-2E9C-101B-9397-08002B2CF9AE}" pid="25" name="Financial year">
    <vt:lpwstr/>
  </property>
  <property fmtid="{D5CDD505-2E9C-101B-9397-08002B2CF9AE}" pid="26" name="g366b8ad4afe45129dc5ea82697c41ba">
    <vt:lpwstr/>
  </property>
  <property fmtid="{D5CDD505-2E9C-101B-9397-08002B2CF9AE}" pid="27" name="GPMS marking">
    <vt:lpwstr>55;#Official|77462fb2-11a1-4cd5-8628-4e6081b9477e</vt:lpwstr>
  </property>
  <property fmtid="{D5CDD505-2E9C-101B-9397-08002B2CF9AE}" pid="28" name="GPMS_x0020_marking">
    <vt:lpwstr>55;#Official|77462fb2-11a1-4cd5-8628-4e6081b9477e</vt:lpwstr>
  </property>
  <property fmtid="{D5CDD505-2E9C-101B-9397-08002B2CF9AE}" pid="29" name="Guidance type (EA)">
    <vt:lpwstr>137;#Core Guidance|5beaa459-658f-43b2-ad2b-75b10bdd03f6</vt:lpwstr>
  </property>
  <property fmtid="{D5CDD505-2E9C-101B-9397-08002B2CF9AE}" pid="30" name="h6fb27d4aac1450da7417332cd6c7000">
    <vt:lpwstr>WS3 - Guidance and supporting resources for ROs and RROs|efeb66b1-3e40-4edf-9862-f1ba72bc4ddd</vt:lpwstr>
  </property>
  <property fmtid="{D5CDD505-2E9C-101B-9397-08002B2CF9AE}" pid="31" name="i1810b1101b44b14bbc21f09779139fa">
    <vt:lpwstr/>
  </property>
  <property fmtid="{D5CDD505-2E9C-101B-9397-08002B2CF9AE}" pid="32" name="InvoiceNo">
    <vt:lpwstr/>
  </property>
  <property fmtid="{D5CDD505-2E9C-101B-9397-08002B2CF9AE}" pid="33" name="j4f12893337a4eac9e2d2c696f543b80">
    <vt:lpwstr/>
  </property>
  <property fmtid="{D5CDD505-2E9C-101B-9397-08002B2CF9AE}" pid="34" name="j5093c87c62f4e2ea96105d295eed61a">
    <vt:lpwstr>Official|77462fb2-11a1-4cd5-8628-4e6081b9477e</vt:lpwstr>
  </property>
  <property fmtid="{D5CDD505-2E9C-101B-9397-08002B2CF9AE}" pid="35" name="je831b0ab68147b593f643c3e92cd3da">
    <vt:lpwstr>Wales|067e2ff8-581f-4d30-81c0-e3b3fe8fc8a2</vt:lpwstr>
  </property>
  <property fmtid="{D5CDD505-2E9C-101B-9397-08002B2CF9AE}" pid="36" name="k8d136f7c151492e9a8c9a3ff7eb0306">
    <vt:lpwstr>National Assembly for Wales elections|1af14d39-0000-4590-8c9e-7c51fc22d25e</vt:lpwstr>
  </property>
  <property fmtid="{D5CDD505-2E9C-101B-9397-08002B2CF9AE}" pid="37" name="l31485a79714489ba1e137a3446044a9">
    <vt:lpwstr>Core Guidance|5beaa459-658f-43b2-ad2b-75b10bdd03f6</vt:lpwstr>
  </property>
  <property fmtid="{D5CDD505-2E9C-101B-9397-08002B2CF9AE}" pid="38" name="Language (EA)">
    <vt:lpwstr>English</vt:lpwstr>
  </property>
  <property fmtid="{D5CDD505-2E9C-101B-9397-08002B2CF9AE}" pid="39" name="LINKTEK-CHUNK-1">
    <vt:lpwstr>010021{"F":2,"I":"B2CF-1390-38F7-4E69"}</vt:lpwstr>
  </property>
  <property fmtid="{D5CDD505-2E9C-101B-9397-08002B2CF9AE}" pid="40" name="Month">
    <vt:lpwstr/>
  </property>
  <property fmtid="{D5CDD505-2E9C-101B-9397-08002B2CF9AE}" pid="41" name="n1c1b04c02ef414ba7cc6e68c55f9e2a">
    <vt:lpwstr>WS3 - Returning officer delivery|4f69987c-b2ff-4198-93e6-f041bb695c6e</vt:lpwstr>
  </property>
  <property fmtid="{D5CDD505-2E9C-101B-9397-08002B2CF9AE}" pid="42" name="nc1286104a3a4088847700fe2f03ac10">
    <vt:lpwstr>RO|9ab7a96e-a7bd-4c42-99d8-e2b2fe25086a;Candidate and Agent|2bdd1eb5-a55b-47e2-afb2-f95df0e30b90</vt:lpwstr>
  </property>
  <property fmtid="{D5CDD505-2E9C-101B-9397-08002B2CF9AE}" pid="43" name="o4f6c70134b64a99b8a9c18b6cabc6d3">
    <vt:lpwstr>2000|8f8920bb-98fb-443d-994e-4d10ba123814</vt:lpwstr>
  </property>
  <property fmtid="{D5CDD505-2E9C-101B-9397-08002B2CF9AE}" pid="44" name="Original Creator">
    <vt:lpwstr>Lindsey Pack</vt:lpwstr>
  </property>
  <property fmtid="{D5CDD505-2E9C-101B-9397-08002B2CF9AE}" pid="45" name="Original Modified By">
    <vt:lpwstr>Lizzie Tovey</vt:lpwstr>
  </property>
  <property fmtid="{D5CDD505-2E9C-101B-9397-08002B2CF9AE}" pid="46" name="Owner">
    <vt:lpwstr/>
  </property>
  <property fmtid="{D5CDD505-2E9C-101B-9397-08002B2CF9AE}" pid="47" name="p66823bc255a48c5b1111b08c7c3cd3f">
    <vt:lpwstr>National Assembly for Wales|28a21f34-e174-483e-bbd1-22c5147b2871</vt:lpwstr>
  </property>
  <property fmtid="{D5CDD505-2E9C-101B-9397-08002B2CF9AE}" pid="48" name="PeriodOfReview">
    <vt:lpwstr/>
  </property>
  <property fmtid="{D5CDD505-2E9C-101B-9397-08002B2CF9AE}" pid="49" name="pf1c3e1bd69e4157938b459bbd5820b8">
    <vt:lpwstr>May 2016|f88888ee-dc82-4b98-927d-c2ad831c4c71</vt:lpwstr>
  </property>
  <property fmtid="{D5CDD505-2E9C-101B-9397-08002B2CF9AE}" pid="50" name="PONo">
    <vt:lpwstr/>
  </property>
  <property fmtid="{D5CDD505-2E9C-101B-9397-08002B2CF9AE}" pid="51" name="PPM Name">
    <vt:lpwstr>152;#May 2016|f88888ee-dc82-4b98-927d-c2ad831c4c71</vt:lpwstr>
  </property>
  <property fmtid="{D5CDD505-2E9C-101B-9397-08002B2CF9AE}" pid="52" name="PPM Stage">
    <vt:lpwstr/>
  </property>
  <property fmtid="{D5CDD505-2E9C-101B-9397-08002B2CF9AE}" pid="53" name="PPM_x0020_Name">
    <vt:lpwstr>152;#May 2016|f88888ee-dc82-4b98-927d-c2ad831c4c71</vt:lpwstr>
  </property>
  <property fmtid="{D5CDD505-2E9C-101B-9397-08002B2CF9AE}" pid="54" name="ProjectPhase">
    <vt:lpwstr/>
  </property>
  <property fmtid="{D5CDD505-2E9C-101B-9397-08002B2CF9AE}" pid="55" name="ProtectiveMarking">
    <vt:lpwstr/>
  </property>
  <property fmtid="{D5CDD505-2E9C-101B-9397-08002B2CF9AE}" pid="56" name="Published to website">
    <vt:lpwstr>;#Yes;#</vt:lpwstr>
  </property>
  <property fmtid="{D5CDD505-2E9C-101B-9397-08002B2CF9AE}" pid="57" name="Retention">
    <vt:lpwstr>7 years</vt:lpwstr>
  </property>
  <property fmtid="{D5CDD505-2E9C-101B-9397-08002B2CF9AE}" pid="58" name="Supplier">
    <vt:lpwstr/>
  </property>
  <property fmtid="{D5CDD505-2E9C-101B-9397-08002B2CF9AE}" pid="59" name="TaxCatchAll">
    <vt:lpwstr>16;#National Assembly for Wales elections|1af14d39-0000-4590-8c9e-7c51fc22d25e;#143;#National Assembly for Wales|28a21f34-e174-483e-bbd1-22c5147b2871;#170;#2000|8f8920bb-98fb-443d-994e-4d10ba123814;#152;#May 2016|f88888ee-dc82-4b98-927d-c2ad831c4c71;#135;</vt:lpwstr>
  </property>
  <property fmtid="{D5CDD505-2E9C-101B-9397-08002B2CF9AE}" pid="60" name="TaxKeyword">
    <vt:lpwstr/>
  </property>
  <property fmtid="{D5CDD505-2E9C-101B-9397-08002B2CF9AE}" pid="61" name="TaxKeywordTaxHTField">
    <vt:lpwstr/>
  </property>
  <property fmtid="{D5CDD505-2E9C-101B-9397-08002B2CF9AE}" pid="62" name="Work stream">
    <vt:lpwstr>789;#WS3 - Returning officer delivery|4f69987c-b2ff-4198-93e6-f041bb695c6e</vt:lpwstr>
  </property>
  <property fmtid="{D5CDD505-2E9C-101B-9397-08002B2CF9AE}" pid="63" name="Work_x0020_stream">
    <vt:lpwstr>789;#WS3 - Returning officer delivery|4f69987c-b2ff-4198-93e6-f041bb695c6e</vt:lpwstr>
  </property>
  <property fmtid="{D5CDD505-2E9C-101B-9397-08002B2CF9AE}" pid="64" name="NextReviewDate ">
    <vt:lpwstr/>
  </property>
  <property fmtid="{D5CDD505-2E9C-101B-9397-08002B2CF9AE}" pid="65" name="DateOfIssue">
    <vt:lpwstr/>
  </property>
  <property fmtid="{D5CDD505-2E9C-101B-9397-08002B2CF9AE}" pid="66" name="LastReviewDate">
    <vt:lpwstr/>
  </property>
  <property fmtid="{D5CDD505-2E9C-101B-9397-08002B2CF9AE}" pid="67" name="lcf76f155ced4ddcb4097134ff3c332f">
    <vt:lpwstr/>
  </property>
  <property fmtid="{D5CDD505-2E9C-101B-9397-08002B2CF9AE}" pid="68" name="Financial_x0020_year">
    <vt:lpwstr/>
  </property>
  <property fmtid="{D5CDD505-2E9C-101B-9397-08002B2CF9AE}" pid="69" name="Guidance_x0020_type_x0020__x0028_EA_x0029_">
    <vt:lpwstr>137;#Core Guidance|5beaa459-658f-43b2-ad2b-75b10bdd03f6</vt:lpwstr>
  </property>
  <property fmtid="{D5CDD505-2E9C-101B-9397-08002B2CF9AE}" pid="70" name="Event_x0020__x0028_EA_x0029_">
    <vt:lpwstr>143;#National Assembly for Wales|28a21f34-e174-483e-bbd1-22c5147b2871</vt:lpwstr>
  </property>
  <property fmtid="{D5CDD505-2E9C-101B-9397-08002B2CF9AE}" pid="71" name="Area_x0020__x0028_EA_x0029_">
    <vt:lpwstr>139;#Wales|067e2ff8-581f-4d30-81c0-e3b3fe8fc8a2</vt:lpwstr>
  </property>
  <property fmtid="{D5CDD505-2E9C-101B-9397-08002B2CF9AE}" pid="72" name="Audience_x0020__x0028_EA_x0029_">
    <vt:lpwstr>136;#RO|9ab7a96e-a7bd-4c42-99d8-e2b2fe25086a;#135;#Candidate and Agent|2bdd1eb5-a55b-47e2-afb2-f95df0e30b90</vt:lpwstr>
  </property>
  <property fmtid="{D5CDD505-2E9C-101B-9397-08002B2CF9AE}" pid="73" name="NextReviewDate">
    <vt:lpwstr/>
  </property>
  <property fmtid="{D5CDD505-2E9C-101B-9397-08002B2CF9AE}" pid="74" name="MediaServiceImageTags">
    <vt:lpwstr/>
  </property>
  <property fmtid="{D5CDD505-2E9C-101B-9397-08002B2CF9AE}" pid="75" name="ContentTypeId">
    <vt:lpwstr>0x010100AF3E272AA106CD4B8F8855EAE1DE43E30B01001BC1E6EA59883345AF1174D756CA94C5</vt:lpwstr>
  </property>
</Properties>
</file>