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3.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4.xml" ContentType="application/vnd.openxmlformats-officedocument.themeOverrid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Override5.xml" ContentType="application/vnd.openxmlformats-officedocument.themeOverrid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B7_7C80F11B.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6"/>
    <p:sldMasterId id="2147484866" r:id="rId7"/>
    <p:sldMasterId id="2147485798" r:id="rId8"/>
    <p:sldMasterId id="2147487463" r:id="rId9"/>
    <p:sldMasterId id="2147487475" r:id="rId10"/>
  </p:sldMasterIdLst>
  <p:notesMasterIdLst>
    <p:notesMasterId r:id="rId52"/>
  </p:notesMasterIdLst>
  <p:handoutMasterIdLst>
    <p:handoutMasterId r:id="rId53"/>
  </p:handoutMasterIdLst>
  <p:sldIdLst>
    <p:sldId id="295" r:id="rId11"/>
    <p:sldId id="296" r:id="rId12"/>
    <p:sldId id="439" r:id="rId13"/>
    <p:sldId id="297" r:id="rId14"/>
    <p:sldId id="390" r:id="rId15"/>
    <p:sldId id="346" r:id="rId16"/>
    <p:sldId id="392" r:id="rId17"/>
    <p:sldId id="350" r:id="rId18"/>
    <p:sldId id="381" r:id="rId19"/>
    <p:sldId id="393" r:id="rId20"/>
    <p:sldId id="406" r:id="rId21"/>
    <p:sldId id="407" r:id="rId22"/>
    <p:sldId id="394" r:id="rId23"/>
    <p:sldId id="396" r:id="rId24"/>
    <p:sldId id="389" r:id="rId25"/>
    <p:sldId id="357" r:id="rId26"/>
    <p:sldId id="415" r:id="rId27"/>
    <p:sldId id="359" r:id="rId28"/>
    <p:sldId id="397" r:id="rId29"/>
    <p:sldId id="399" r:id="rId30"/>
    <p:sldId id="344" r:id="rId31"/>
    <p:sldId id="374" r:id="rId32"/>
    <p:sldId id="328" r:id="rId33"/>
    <p:sldId id="342" r:id="rId34"/>
    <p:sldId id="332" r:id="rId35"/>
    <p:sldId id="379" r:id="rId36"/>
    <p:sldId id="438" r:id="rId37"/>
    <p:sldId id="370" r:id="rId38"/>
    <p:sldId id="401" r:id="rId39"/>
    <p:sldId id="360" r:id="rId40"/>
    <p:sldId id="385" r:id="rId41"/>
    <p:sldId id="362" r:id="rId42"/>
    <p:sldId id="363" r:id="rId43"/>
    <p:sldId id="364" r:id="rId44"/>
    <p:sldId id="386" r:id="rId45"/>
    <p:sldId id="343" r:id="rId46"/>
    <p:sldId id="402" r:id="rId47"/>
    <p:sldId id="377" r:id="rId48"/>
    <p:sldId id="341" r:id="rId49"/>
    <p:sldId id="308" r:id="rId50"/>
    <p:sldId id="367" r:id="rId51"/>
  </p:sldIdLst>
  <p:sldSz cx="9144000" cy="6858000" type="screen4x3"/>
  <p:notesSz cx="6797675" cy="9926638"/>
  <p:custDataLst>
    <p:tags r:id="rId54"/>
  </p:custDataLst>
  <p:defaultTextStyle>
    <a:defPPr>
      <a:defRPr lang="en-US"/>
    </a:defPPr>
    <a:lvl1pPr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1pPr>
    <a:lvl2pPr marL="4572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2pPr>
    <a:lvl3pPr marL="9144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3pPr>
    <a:lvl4pPr marL="13716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4pPr>
    <a:lvl5pPr marL="1828800" algn="l" rtl="0" fontAlgn="base">
      <a:spcBef>
        <a:spcPct val="0"/>
      </a:spcBef>
      <a:spcAft>
        <a:spcPct val="0"/>
      </a:spcAft>
      <a:buSzPct val="100000"/>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5pPr>
    <a:lvl6pPr marL="22860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6pPr>
    <a:lvl7pPr marL="27432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7pPr>
    <a:lvl8pPr marL="32004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8pPr>
    <a:lvl9pPr marL="3657600" algn="l" defTabSz="914400" rtl="0" eaLnBrk="1" latinLnBrk="0" hangingPunct="1">
      <a:defRPr sz="2400" kern="1200">
        <a:solidFill>
          <a:srgbClr val="003366"/>
        </a:solidFill>
        <a:latin typeface="Times" panose="02020603050405020304" pitchFamily="18" charset="0"/>
        <a:ea typeface="ＭＳ Ｐゴシック" panose="020B0600070205080204" pitchFamily="34" charset="-128"/>
        <a:cs typeface="+mn-cs"/>
        <a:sym typeface="Times"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1167767-F540-A1DA-6B37-10BBF12CC9C8}" name="Joanne Nelson" initials="JN" userId="S::jnelson@electoralcommission.org.uk::e17ee2d6-3c50-4b87-8f08-95d9829c7c33" providerId="AD"/>
  <p188:author id="{D362B188-20D0-BC97-8AF6-207F4CFE1329}" name="Charlotte Griffiths" initials="CG" userId="S::CGriffiths@electoralcommission.org.uk::80b912f7-6bcf-4844-b3c2-126bca51ce51" providerId="AD"/>
  <p188:author id="{ABF6C7B3-8042-95B9-2E05-D45F662AD556}" name="Ross Jones" initials="RJ" userId="S::rjones@electoralcommission.org.uk::3d863c96-e19d-4d7b-bca2-cdf73e4db847" providerId="AD"/>
  <p188:author id="{2D7CF6F1-0A5E-744A-6A63-72B65334AA96}" name="Sarah Hopson" initials="SH" userId="S::SHopson@electoralcommission.org.uk::230cba28-7d49-47d9-b106-49a86788dc7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presProps" Target="presProps.xml"/><Relationship Id="rId7" Type="http://schemas.openxmlformats.org/officeDocument/2006/relationships/slideMaster" Target="slideMasters/slideMaster2.xml"/><Relationship Id="rId2" Type="http://schemas.openxmlformats.org/officeDocument/2006/relationships/customXml" Target="../customXml/item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customXml" Target="../customXml/item5.xml"/><Relationship Id="rId19" Type="http://schemas.openxmlformats.org/officeDocument/2006/relationships/slide" Target="slides/slide9.xml"/><Relationship Id="rId4" Type="http://schemas.openxmlformats.org/officeDocument/2006/relationships/customXml" Target="../customXml/item4.xml"/><Relationship Id="rId9" Type="http://schemas.openxmlformats.org/officeDocument/2006/relationships/slideMaster" Target="slideMasters/slideMaster4.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viewProps" Target="viewProps.xml"/><Relationship Id="rId8" Type="http://schemas.openxmlformats.org/officeDocument/2006/relationships/slideMaster" Target="slideMasters/slideMaster3.xml"/><Relationship Id="rId51" Type="http://schemas.openxmlformats.org/officeDocument/2006/relationships/slide" Target="slides/slide41.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microsoft.com/office/2018/10/relationships/authors" Target="authors.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1.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theme" Target="theme/theme1.xml"/><Relationship Id="rId10" Type="http://schemas.openxmlformats.org/officeDocument/2006/relationships/slideMaster" Target="slideMasters/slideMaster5.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notesMaster" Target="notesMasters/notesMaster1.xml"/></Relationships>
</file>

<file path=ppt/comments/modernComment_1B7_7C80F11B.xml><?xml version="1.0" encoding="utf-8"?>
<p188:cmLst xmlns:a="http://schemas.openxmlformats.org/drawingml/2006/main" xmlns:r="http://schemas.openxmlformats.org/officeDocument/2006/relationships" xmlns:p188="http://schemas.microsoft.com/office/powerpoint/2018/8/main">
  <p188:cm id="{65393989-5940-4227-BC76-B21B990F13CA}" authorId="{2D7CF6F1-0A5E-744A-6A63-72B65334AA96}" status="resolved" created="2025-07-24T09:50:44.579" complete="100000">
    <pc:sldMkLst xmlns:pc="http://schemas.microsoft.com/office/powerpoint/2013/main/command">
      <pc:docMk/>
      <pc:sldMk cId="2088825115" sldId="439"/>
    </pc:sldMkLst>
    <p188:replyLst>
      <p188:reply id="{FDE2E689-7421-47B5-866B-53F198E98ECF}" authorId="{D362B188-20D0-BC97-8AF6-207F4CFE1329}" created="2025-10-14T12:28:41.763">
        <p188:txBody>
          <a:bodyPr/>
          <a:lstStyle/>
          <a:p>
            <a:r>
              <a:rPr lang="en-GB"/>
              <a:t>Yes think it is worth including
</a:t>
            </a:r>
          </a:p>
        </p188:txBody>
      </p188:reply>
    </p188:replyLst>
    <p188:txBody>
      <a:bodyPr/>
      <a:lstStyle/>
      <a:p>
        <a:r>
          <a:rPr lang="en-GB"/>
          <a:t>Suggest addition of this slide to explain the context of the polls (it is included in the LGE version). Also might be useful to clarify the difference between these and the UKPGE in terms of polling station processes - given most recent polls people worked on will have had those new processes.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Header Placeholder 1">
            <a:extLst>
              <a:ext uri="{FF2B5EF4-FFF2-40B4-BE49-F238E27FC236}">
                <a16:creationId xmlns:a16="http://schemas.microsoft.com/office/drawing/2014/main" id="{60C92B1A-466B-3421-C414-7FEB6E40F11F}"/>
              </a:ext>
            </a:extLst>
          </p:cNvPr>
          <p:cNvSpPr>
            <a:spLocks noGrp="1"/>
          </p:cNvSpPr>
          <p:nvPr>
            <p:ph type="hdr" sz="quarter"/>
          </p:nvPr>
        </p:nvSpPr>
        <p:spPr>
          <a:xfrm>
            <a:off x="0" y="0"/>
            <a:ext cx="2944813" cy="496888"/>
          </a:xfrm>
          <a:prstGeom prst="rect">
            <a:avLst/>
          </a:prstGeom>
          <a:noFill/>
          <a:ln w="9525" cap="flat" cmpd="sng" algn="ctr">
            <a:noFill/>
            <a:prstDash val="solid"/>
            <a:round/>
            <a:headEnd type="none" w="med" len="med"/>
            <a:tailEnd type="none" w="med" len="med"/>
          </a:ln>
        </p:spPr>
        <p:txBody>
          <a:bodyPr vert="horz" wrap="square" lIns="92153" tIns="46077" rIns="92153" bIns="46077" numCol="1" anchor="t" anchorCtr="0" compatLnSpc="1">
            <a:prstTxWarp prst="textNoShape">
              <a:avLst/>
            </a:prstTxWarp>
          </a:bodyPr>
          <a:lstStyle>
            <a:lvl1pPr>
              <a:defRPr sz="1200"/>
            </a:lvl1pPr>
          </a:lstStyle>
          <a:p>
            <a:endParaRPr lang="en-GB" altLang="en-US"/>
          </a:p>
        </p:txBody>
      </p:sp>
      <p:sp>
        <p:nvSpPr>
          <p:cNvPr id="12291" name="Date Placeholder 2">
            <a:extLst>
              <a:ext uri="{FF2B5EF4-FFF2-40B4-BE49-F238E27FC236}">
                <a16:creationId xmlns:a16="http://schemas.microsoft.com/office/drawing/2014/main" id="{7FC6F21A-8DFC-9D97-7E94-6A1AD58E588C}"/>
              </a:ext>
            </a:extLst>
          </p:cNvPr>
          <p:cNvSpPr>
            <a:spLocks noGrp="1"/>
          </p:cNvSpPr>
          <p:nvPr>
            <p:ph type="dt" sz="quarter" idx="1"/>
          </p:nvPr>
        </p:nvSpPr>
        <p:spPr>
          <a:xfrm>
            <a:off x="3851275" y="0"/>
            <a:ext cx="2944813" cy="496888"/>
          </a:xfrm>
          <a:prstGeom prst="rect">
            <a:avLst/>
          </a:prstGeom>
          <a:noFill/>
          <a:ln w="9525" cap="flat" cmpd="sng" algn="ctr">
            <a:noFill/>
            <a:prstDash val="solid"/>
            <a:round/>
            <a:headEnd type="none" w="med" len="med"/>
            <a:tailEnd type="none" w="med" len="med"/>
          </a:ln>
        </p:spPr>
        <p:txBody>
          <a:bodyPr vert="horz" wrap="square" lIns="92153" tIns="46077" rIns="92153" bIns="46077" numCol="1" anchor="t" anchorCtr="0" compatLnSpc="1">
            <a:prstTxWarp prst="textNoShape">
              <a:avLst/>
            </a:prstTxWarp>
          </a:bodyPr>
          <a:lstStyle>
            <a:lvl1pPr algn="r">
              <a:defRPr sz="1200"/>
            </a:lvl1pPr>
          </a:lstStyle>
          <a:p>
            <a:fld id="{D38C4756-1DEB-4759-B378-DB8B4BCB56C8}" type="datetime1">
              <a:rPr lang="en-GB" altLang="en-US"/>
              <a:pPr/>
              <a:t>30/01/2026</a:t>
            </a:fld>
            <a:endParaRPr lang="en-GB" altLang="en-US"/>
          </a:p>
        </p:txBody>
      </p:sp>
      <p:sp>
        <p:nvSpPr>
          <p:cNvPr id="12292" name="Footer Placeholder 3">
            <a:extLst>
              <a:ext uri="{FF2B5EF4-FFF2-40B4-BE49-F238E27FC236}">
                <a16:creationId xmlns:a16="http://schemas.microsoft.com/office/drawing/2014/main" id="{710AAE00-F492-7373-A570-0F2F8FA3A42B}"/>
              </a:ext>
            </a:extLst>
          </p:cNvPr>
          <p:cNvSpPr>
            <a:spLocks noGrp="1"/>
          </p:cNvSpPr>
          <p:nvPr>
            <p:ph type="ftr" sz="quarter" idx="2"/>
          </p:nvPr>
        </p:nvSpPr>
        <p:spPr>
          <a:xfrm>
            <a:off x="0" y="9428163"/>
            <a:ext cx="2944813" cy="496887"/>
          </a:xfrm>
          <a:prstGeom prst="rect">
            <a:avLst/>
          </a:prstGeom>
          <a:noFill/>
          <a:ln w="9525" cap="flat" cmpd="sng" algn="ctr">
            <a:noFill/>
            <a:prstDash val="solid"/>
            <a:round/>
            <a:headEnd type="none" w="med" len="med"/>
            <a:tailEnd type="none" w="med" len="med"/>
          </a:ln>
        </p:spPr>
        <p:txBody>
          <a:bodyPr vert="horz" wrap="square" lIns="92153" tIns="46077" rIns="92153" bIns="46077" numCol="1" anchor="b" anchorCtr="0" compatLnSpc="1">
            <a:prstTxWarp prst="textNoShape">
              <a:avLst/>
            </a:prstTxWarp>
          </a:bodyPr>
          <a:lstStyle>
            <a:lvl1pPr>
              <a:defRPr sz="1200"/>
            </a:lvl1pPr>
          </a:lstStyle>
          <a:p>
            <a:endParaRPr lang="en-GB" altLang="en-US"/>
          </a:p>
        </p:txBody>
      </p:sp>
      <p:sp>
        <p:nvSpPr>
          <p:cNvPr id="12293" name="Slide Number Placeholder 4">
            <a:extLst>
              <a:ext uri="{FF2B5EF4-FFF2-40B4-BE49-F238E27FC236}">
                <a16:creationId xmlns:a16="http://schemas.microsoft.com/office/drawing/2014/main" id="{69C134F7-8963-C5DB-0FEC-D82177C8079C}"/>
              </a:ext>
            </a:extLst>
          </p:cNvPr>
          <p:cNvSpPr>
            <a:spLocks noGrp="1"/>
          </p:cNvSpPr>
          <p:nvPr>
            <p:ph type="sldNum" sz="quarter" idx="3"/>
          </p:nvPr>
        </p:nvSpPr>
        <p:spPr>
          <a:xfrm>
            <a:off x="3851275" y="9428163"/>
            <a:ext cx="2944813" cy="496887"/>
          </a:xfrm>
          <a:prstGeom prst="rect">
            <a:avLst/>
          </a:prstGeom>
          <a:noFill/>
          <a:ln w="9525" cap="flat" cmpd="sng" algn="ctr">
            <a:noFill/>
            <a:prstDash val="solid"/>
            <a:round/>
            <a:headEnd type="none" w="med" len="med"/>
            <a:tailEnd type="none" w="med" len="med"/>
          </a:ln>
        </p:spPr>
        <p:txBody>
          <a:bodyPr vert="horz" wrap="square" lIns="92153" tIns="46077" rIns="92153" bIns="46077" numCol="1" anchor="b" anchorCtr="0" compatLnSpc="1">
            <a:prstTxWarp prst="textNoShape">
              <a:avLst/>
            </a:prstTxWarp>
          </a:bodyPr>
          <a:lstStyle>
            <a:lvl1pPr algn="r">
              <a:defRPr sz="1200"/>
            </a:lvl1pPr>
          </a:lstStyle>
          <a:p>
            <a:fld id="{A162DAE3-BBA1-4627-9B8E-2E3BF0F25B5E}"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85058B4-DAB2-6FE1-E192-4C492524AC8D}"/>
              </a:ext>
            </a:extLst>
          </p:cNvPr>
          <p:cNvSpPr>
            <a:spLocks noGrp="1" noChangeArrowheads="1"/>
          </p:cNvSpPr>
          <p:nvPr>
            <p:ph type="hdr" sz="quarter"/>
          </p:nvPr>
        </p:nvSpPr>
        <p:spPr bwMode="auto">
          <a:xfrm>
            <a:off x="0" y="0"/>
            <a:ext cx="2946400" cy="496888"/>
          </a:xfrm>
          <a:prstGeom prst="rect">
            <a:avLst/>
          </a:prstGeom>
          <a:noFill/>
          <a:ln w="9525">
            <a:noFill/>
            <a:miter lim="800000"/>
          </a:ln>
          <a:effectLst/>
        </p:spPr>
        <p:txBody>
          <a:bodyPr vert="horz" wrap="square" lIns="92291" tIns="46146" rIns="92291" bIns="46146" numCol="1" anchor="t" anchorCtr="0" compatLnSpc="1">
            <a:prstTxWarp prst="textNoShape">
              <a:avLst/>
            </a:prstTxWarp>
          </a:bodyPr>
          <a:lstStyle>
            <a:lvl1pPr eaLnBrk="1" hangingPunct="1">
              <a:buSzTx/>
              <a:defRPr sz="1200">
                <a:solidFill>
                  <a:schemeClr val="tx1"/>
                </a:solidFill>
                <a:latin typeface="Times" charset="0"/>
                <a:ea typeface="+mn-ea"/>
                <a:cs typeface="+mn-cs"/>
                <a:sym typeface="Times" charset="0"/>
              </a:defRPr>
            </a:lvl1pPr>
          </a:lstStyle>
          <a:p>
            <a:endParaRPr lang="en-GB"/>
          </a:p>
        </p:txBody>
      </p:sp>
      <p:sp>
        <p:nvSpPr>
          <p:cNvPr id="11267" name="Rectangle 3">
            <a:extLst>
              <a:ext uri="{FF2B5EF4-FFF2-40B4-BE49-F238E27FC236}">
                <a16:creationId xmlns:a16="http://schemas.microsoft.com/office/drawing/2014/main" id="{29248988-CC60-14C4-456F-92749564EA6F}"/>
              </a:ext>
            </a:extLst>
          </p:cNvPr>
          <p:cNvSpPr>
            <a:spLocks noGrp="1" noChangeArrowheads="1"/>
          </p:cNvSpPr>
          <p:nvPr>
            <p:ph type="dt" idx="1"/>
          </p:nvPr>
        </p:nvSpPr>
        <p:spPr bwMode="auto">
          <a:xfrm>
            <a:off x="3849688" y="0"/>
            <a:ext cx="2946400" cy="496888"/>
          </a:xfrm>
          <a:prstGeom prst="rect">
            <a:avLst/>
          </a:prstGeom>
          <a:noFill/>
          <a:ln w="9525">
            <a:noFill/>
            <a:miter lim="800000"/>
          </a:ln>
          <a:effectLst/>
        </p:spPr>
        <p:txBody>
          <a:bodyPr vert="horz" wrap="square" lIns="92291" tIns="46146" rIns="92291" bIns="46146" numCol="1" anchor="t" anchorCtr="0" compatLnSpc="1">
            <a:prstTxWarp prst="textNoShape">
              <a:avLst/>
            </a:prstTxWarp>
          </a:bodyPr>
          <a:lstStyle>
            <a:lvl1pPr algn="r" eaLnBrk="1" hangingPunct="1">
              <a:buSzTx/>
              <a:defRPr sz="1200">
                <a:solidFill>
                  <a:schemeClr val="tx1"/>
                </a:solidFill>
                <a:latin typeface="Times" charset="0"/>
                <a:ea typeface="+mn-ea"/>
                <a:cs typeface="+mn-cs"/>
                <a:sym typeface="Times" charset="0"/>
              </a:defRPr>
            </a:lvl1pPr>
          </a:lstStyle>
          <a:p>
            <a:endParaRPr lang="en-GB"/>
          </a:p>
        </p:txBody>
      </p:sp>
      <p:sp>
        <p:nvSpPr>
          <p:cNvPr id="54276" name="Rectangle 4">
            <a:extLst>
              <a:ext uri="{FF2B5EF4-FFF2-40B4-BE49-F238E27FC236}">
                <a16:creationId xmlns:a16="http://schemas.microsoft.com/office/drawing/2014/main" id="{8A0FB3DC-B7F2-9CA9-F7F9-33F7E046B51E}"/>
              </a:ext>
            </a:extLst>
          </p:cNvPr>
          <p:cNvSpPr>
            <a:spLocks noGrp="1" noRot="1" noChangeAspect="1" noChangeArrowheads="1" noTextEdit="1"/>
          </p:cNvSpPr>
          <p:nvPr>
            <p:ph type="sldImg" idx="5"/>
          </p:nvPr>
        </p:nvSpPr>
        <p:spPr bwMode="auto">
          <a:xfrm>
            <a:off x="919163" y="744538"/>
            <a:ext cx="4960937" cy="3721100"/>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A0E5A89F-AC2B-B2BA-E1C8-5DB694B60B48}"/>
              </a:ext>
            </a:extLst>
          </p:cNvPr>
          <p:cNvSpPr>
            <a:spLocks noGrp="1" noChangeArrowheads="1"/>
          </p:cNvSpPr>
          <p:nvPr>
            <p:ph type="body" sz="quarter" idx="3"/>
          </p:nvPr>
        </p:nvSpPr>
        <p:spPr bwMode="auto">
          <a:xfrm>
            <a:off x="679450" y="4714875"/>
            <a:ext cx="5438775" cy="4467225"/>
          </a:xfrm>
          <a:prstGeom prst="rect">
            <a:avLst/>
          </a:prstGeom>
          <a:noFill/>
          <a:ln w="9525">
            <a:noFill/>
            <a:miter lim="800000"/>
          </a:ln>
          <a:effectLst/>
        </p:spPr>
        <p:txBody>
          <a:bodyPr vert="horz" wrap="square" lIns="92291" tIns="46146" rIns="92291" bIns="4614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1270" name="Rectangle 6">
            <a:extLst>
              <a:ext uri="{FF2B5EF4-FFF2-40B4-BE49-F238E27FC236}">
                <a16:creationId xmlns:a16="http://schemas.microsoft.com/office/drawing/2014/main" id="{64142B32-EA29-D46F-2123-55BADAC12148}"/>
              </a:ext>
            </a:extLst>
          </p:cNvPr>
          <p:cNvSpPr>
            <a:spLocks noGrp="1" noChangeArrowheads="1"/>
          </p:cNvSpPr>
          <p:nvPr>
            <p:ph type="ftr" sz="quarter" idx="4"/>
          </p:nvPr>
        </p:nvSpPr>
        <p:spPr bwMode="auto">
          <a:xfrm>
            <a:off x="0" y="9428163"/>
            <a:ext cx="2946400" cy="496887"/>
          </a:xfrm>
          <a:prstGeom prst="rect">
            <a:avLst/>
          </a:prstGeom>
          <a:noFill/>
          <a:ln w="9525">
            <a:noFill/>
            <a:miter lim="800000"/>
          </a:ln>
          <a:effectLst/>
        </p:spPr>
        <p:txBody>
          <a:bodyPr vert="horz" wrap="square" lIns="92291" tIns="46146" rIns="92291" bIns="46146" numCol="1" anchor="b" anchorCtr="0" compatLnSpc="1">
            <a:prstTxWarp prst="textNoShape">
              <a:avLst/>
            </a:prstTxWarp>
          </a:bodyPr>
          <a:lstStyle>
            <a:lvl1pPr eaLnBrk="1" hangingPunct="1">
              <a:buSzTx/>
              <a:defRPr sz="1200">
                <a:solidFill>
                  <a:schemeClr val="tx1"/>
                </a:solidFill>
                <a:latin typeface="Times" charset="0"/>
                <a:ea typeface="+mn-ea"/>
                <a:cs typeface="+mn-cs"/>
                <a:sym typeface="Times" charset="0"/>
              </a:defRPr>
            </a:lvl1pPr>
          </a:lstStyle>
          <a:p>
            <a:endParaRPr lang="en-GB"/>
          </a:p>
        </p:txBody>
      </p:sp>
      <p:sp>
        <p:nvSpPr>
          <p:cNvPr id="11271" name="Rectangle 7">
            <a:extLst>
              <a:ext uri="{FF2B5EF4-FFF2-40B4-BE49-F238E27FC236}">
                <a16:creationId xmlns:a16="http://schemas.microsoft.com/office/drawing/2014/main" id="{533F76A3-9412-9EF5-A365-1BBD240A6595}"/>
              </a:ext>
            </a:extLst>
          </p:cNvPr>
          <p:cNvSpPr>
            <a:spLocks noGrp="1" noChangeArrowheads="1"/>
          </p:cNvSpPr>
          <p:nvPr>
            <p:ph type="sldNum" sz="quarter" idx="5"/>
          </p:nvPr>
        </p:nvSpPr>
        <p:spPr bwMode="auto">
          <a:xfrm>
            <a:off x="3849688" y="9428163"/>
            <a:ext cx="2946400" cy="496887"/>
          </a:xfrm>
          <a:prstGeom prst="rect">
            <a:avLst/>
          </a:prstGeom>
          <a:noFill/>
          <a:ln w="9525">
            <a:noFill/>
            <a:miter lim="800000"/>
          </a:ln>
          <a:effectLst/>
        </p:spPr>
        <p:txBody>
          <a:bodyPr vert="horz" wrap="square" lIns="92291" tIns="46146" rIns="92291" bIns="46146" numCol="1" anchor="b" anchorCtr="0" compatLnSpc="1">
            <a:prstTxWarp prst="textNoShape">
              <a:avLst/>
            </a:prstTxWarp>
          </a:bodyPr>
          <a:lstStyle>
            <a:lvl1pPr algn="r">
              <a:defRPr sz="1200">
                <a:solidFill>
                  <a:srgbClr val="000000"/>
                </a:solidFill>
              </a:defRPr>
            </a:lvl1pPr>
          </a:lstStyle>
          <a:p>
            <a:fld id="{F9C460DA-CCA0-44A0-8791-EFED895BCA6F}"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electoralcommission.org.uk/elections/electoral_observer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7130C81C-6EF4-B65F-3A01-6BF981802CA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17423FDD-E05A-4759-90AB-DCAA9250321C}" type="slidenum">
              <a:rPr lang="en-GB" altLang="en-US" sz="1200">
                <a:solidFill>
                  <a:srgbClr val="000000"/>
                </a:solidFill>
              </a:rPr>
              <a:pPr eaLnBrk="1" hangingPunct="1"/>
              <a:t>1</a:t>
            </a:fld>
            <a:endParaRPr lang="en-GB" altLang="en-US" sz="1200">
              <a:solidFill>
                <a:srgbClr val="000000"/>
              </a:solidFill>
            </a:endParaRPr>
          </a:p>
        </p:txBody>
      </p:sp>
      <p:sp>
        <p:nvSpPr>
          <p:cNvPr id="56323" name="Rectangle 2">
            <a:extLst>
              <a:ext uri="{FF2B5EF4-FFF2-40B4-BE49-F238E27FC236}">
                <a16:creationId xmlns:a16="http://schemas.microsoft.com/office/drawing/2014/main" id="{DBA67331-63F3-5F61-78C3-378165DCD9A7}"/>
              </a:ext>
            </a:extLst>
          </p:cNvPr>
          <p:cNvSpPr>
            <a:spLocks noGrp="1" noRot="1" noChangeAspect="1" noChangeArrowheads="1" noTextEdit="1"/>
          </p:cNvSpPr>
          <p:nvPr>
            <p:ph type="sldImg"/>
          </p:nvPr>
        </p:nvSpPr>
        <p:spPr>
          <a:ln cap="flat">
            <a:headEnd type="none" w="med" len="med"/>
            <a:tailEnd type="none" w="med" len="med"/>
          </a:ln>
        </p:spPr>
      </p:sp>
      <p:sp>
        <p:nvSpPr>
          <p:cNvPr id="56324" name="Rectangle 3">
            <a:extLst>
              <a:ext uri="{FF2B5EF4-FFF2-40B4-BE49-F238E27FC236}">
                <a16:creationId xmlns:a16="http://schemas.microsoft.com/office/drawing/2014/main" id="{D69248D4-1FBC-DB05-CB63-A2C6A1C2B3EA}"/>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panose="020B0600070205080204" pitchFamily="34" charset="-128"/>
              </a:rPr>
              <a:t>Aim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This PowerPoint presentation has been designed to assist with the briefing of polling station staff for the Scottish Parliament election. This presentation refers to the polling station handbook and quick guide produced by the Electoral Commission to support this election.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Additional materials</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Polling station handbook, Polling station quick guide.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panose="020B0600070205080204" pitchFamily="34" charset="-128"/>
              </a:rPr>
              <a:t>Equipment</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PowerPoint, flip chart, sundries box, notices, ballot papers, ballot box, sample paperwork.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31C723FF-7085-3BDA-B669-135241252C40}"/>
              </a:ext>
            </a:extLst>
          </p:cNvPr>
          <p:cNvSpPr>
            <a:spLocks noGrp="1" noRot="1" noChangeAspect="1" noChangeArrowheads="1" noTextEdit="1"/>
          </p:cNvSpPr>
          <p:nvPr>
            <p:ph type="sldImg"/>
          </p:nvPr>
        </p:nvSpPr>
        <p:spPr>
          <a:ln cap="flat">
            <a:headEnd type="none" w="med" len="med"/>
            <a:tailEnd type="none" w="med" len="med"/>
          </a:ln>
        </p:spPr>
      </p:sp>
      <p:sp>
        <p:nvSpPr>
          <p:cNvPr id="36867" name="Notes Placeholder 2">
            <a:extLst>
              <a:ext uri="{FF2B5EF4-FFF2-40B4-BE49-F238E27FC236}">
                <a16:creationId xmlns:a16="http://schemas.microsoft.com/office/drawing/2014/main" id="{FC6B3784-991C-17EA-9AA8-DDA0F5C08DA2}"/>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defTabSz="914400">
              <a:spcBef>
                <a:spcPct val="0"/>
              </a:spcBef>
            </a:pPr>
            <a:r>
              <a:rPr lang="en-GB" altLang="en-US">
                <a:solidFill>
                  <a:srgbClr val="000000"/>
                </a:solidFill>
                <a:ea typeface="ＭＳ Ｐゴシック"/>
                <a:cs typeface="Calibri"/>
              </a:rPr>
              <a:t>The aim of the next 3 slides is to provide key points to consider on the lay out of the polling station</a:t>
            </a: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The example layouts on the slides also appear in the polling station handbook </a:t>
            </a:r>
          </a:p>
          <a:p>
            <a:pPr defTabSz="914400">
              <a:spcBef>
                <a:spcPct val="0"/>
              </a:spcBef>
            </a:pPr>
            <a:endParaRPr lang="en-GB" altLang="en-US" i="1">
              <a:solidFill>
                <a:srgbClr val="000000"/>
              </a:solidFill>
              <a:ea typeface="ＭＳ Ｐゴシック" panose="020B0600070205080204" pitchFamily="34" charset="-128"/>
              <a:cs typeface="Arial"/>
            </a:endParaRPr>
          </a:p>
          <a:p>
            <a:pPr defTabSz="914400">
              <a:spcBef>
                <a:spcPct val="0"/>
              </a:spcBef>
            </a:pPr>
            <a:r>
              <a:rPr lang="en-GB" altLang="en-US" b="1">
                <a:solidFill>
                  <a:srgbClr val="000000"/>
                </a:solidFill>
                <a:ea typeface="ＭＳ Ｐゴシック"/>
                <a:cs typeface="Calibri"/>
              </a:rPr>
              <a:t>Trainer - </a:t>
            </a:r>
            <a:r>
              <a:rPr lang="en-GB" altLang="en-US">
                <a:solidFill>
                  <a:srgbClr val="000000"/>
                </a:solidFill>
                <a:ea typeface="ＭＳ Ｐゴシック"/>
                <a:cs typeface="Calibri"/>
              </a:rPr>
              <a:t>refer to the polling station set-up list in Appendix 11 of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solidFill>
                <a:srgbClr val="444444"/>
              </a:solidFill>
            </a:endParaRPr>
          </a:p>
          <a:p>
            <a:pPr defTabSz="914400">
              <a:spcBef>
                <a:spcPct val="0"/>
              </a:spcBef>
            </a:pPr>
            <a:r>
              <a:rPr lang="en-GB">
                <a:solidFill>
                  <a:srgbClr val="FF0000"/>
                </a:solidFill>
              </a:rPr>
              <a:t>As far as is possible the layout should support the flow of electors through the polling station and prevent bottle-necks or areas where voters can congregate, particularly around polling booths, to help maintain the secrecy of the ballot.</a:t>
            </a:r>
            <a:endParaRPr lang="en-US">
              <a:solidFill>
                <a:srgbClr val="444444"/>
              </a:solidFill>
            </a:endParaRPr>
          </a:p>
          <a:p>
            <a:pPr defTabSz="914400">
              <a:spcBef>
                <a:spcPct val="0"/>
              </a:spcBef>
            </a:pPr>
            <a:endParaRPr lang="en-GB">
              <a:solidFill>
                <a:srgbClr val="444444"/>
              </a:solidFill>
            </a:endParaRPr>
          </a:p>
          <a:p>
            <a:pPr defTabSz="914400">
              <a:spcBef>
                <a:spcPct val="0"/>
              </a:spcBef>
            </a:pPr>
            <a:r>
              <a:rPr lang="en-GB" b="1">
                <a:solidFill>
                  <a:srgbClr val="FF0000"/>
                </a:solidFill>
              </a:rPr>
              <a:t>RO should amend to reflect local arrangements/circumstances.</a:t>
            </a:r>
            <a:endParaRPr lang="en-US">
              <a:solidFill>
                <a:srgbClr val="444444"/>
              </a:solidFill>
            </a:endParaRPr>
          </a:p>
          <a:p>
            <a:pPr defTabSz="914400">
              <a:spcBef>
                <a:spcPct val="0"/>
              </a:spcBef>
            </a:pPr>
            <a:endParaRPr lang="en-GB">
              <a:solidFill>
                <a:srgbClr val="444444"/>
              </a:solidFill>
            </a:endParaRPr>
          </a:p>
          <a:p>
            <a:pPr defTabSz="914400">
              <a:spcBef>
                <a:spcPct val="0"/>
              </a:spcBef>
            </a:pPr>
            <a:r>
              <a:rPr lang="en-GB" b="1">
                <a:solidFill>
                  <a:srgbClr val="FF0000"/>
                </a:solidFill>
              </a:rPr>
              <a:t>Trainer</a:t>
            </a:r>
            <a:r>
              <a:rPr lang="en-GB">
                <a:solidFill>
                  <a:srgbClr val="FF0000"/>
                </a:solidFill>
              </a:rPr>
              <a:t> – refer to the polling station set-up list in Appendix 11 of polling station handbook.</a:t>
            </a:r>
            <a:endParaRPr lang="en-US">
              <a:solidFill>
                <a:srgbClr val="444444"/>
              </a:solidFill>
            </a:endParaRPr>
          </a:p>
          <a:p>
            <a:pPr defTabSz="914400">
              <a:spcBef>
                <a:spcPct val="0"/>
              </a:spcBef>
            </a:pPr>
            <a:endParaRPr lang="en-GB">
              <a:solidFill>
                <a:srgbClr val="444444"/>
              </a:solidFill>
            </a:endParaRPr>
          </a:p>
          <a:p>
            <a:pPr defTabSz="914400">
              <a:spcBef>
                <a:spcPct val="0"/>
              </a:spcBef>
            </a:pPr>
            <a:r>
              <a:rPr lang="en-US">
                <a:solidFill>
                  <a:srgbClr val="FF0000"/>
                </a:solidFill>
              </a:rPr>
              <a:t>When setting up the station – remember that the layout must work for the voter.</a:t>
            </a:r>
            <a:endParaRPr lang="en-US">
              <a:solidFill>
                <a:srgbClr val="444444"/>
              </a:solidFill>
            </a:endParaRPr>
          </a:p>
          <a:p>
            <a:pPr defTabSz="914400">
              <a:spcBef>
                <a:spcPct val="0"/>
              </a:spcBef>
            </a:pPr>
            <a:endParaRPr lang="en-US">
              <a:solidFill>
                <a:srgbClr val="444444"/>
              </a:solidFill>
            </a:endParaRPr>
          </a:p>
          <a:p>
            <a:pPr defTabSz="914400">
              <a:spcBef>
                <a:spcPct val="0"/>
              </a:spcBef>
            </a:pPr>
            <a:r>
              <a:rPr lang="en-US">
                <a:solidFill>
                  <a:srgbClr val="FF0000"/>
                </a:solidFill>
              </a:rPr>
              <a:t>Walk route voter expected to follow – ensure route is fully accessible to all voters</a:t>
            </a:r>
          </a:p>
          <a:p>
            <a:pPr defTabSz="914400">
              <a:spcBef>
                <a:spcPct val="0"/>
              </a:spcBef>
            </a:pPr>
            <a:r>
              <a:rPr lang="en-US">
                <a:solidFill>
                  <a:srgbClr val="FF0000"/>
                </a:solidFill>
              </a:rPr>
              <a:t>Consider needs of those with mobility and visual impairments</a:t>
            </a:r>
          </a:p>
          <a:p>
            <a:pPr defTabSz="914400">
              <a:spcBef>
                <a:spcPct val="0"/>
              </a:spcBef>
            </a:pPr>
            <a:r>
              <a:rPr lang="en-US">
                <a:solidFill>
                  <a:srgbClr val="FF0000"/>
                </a:solidFill>
              </a:rPr>
              <a:t>Provide seats for electors who may need to rest</a:t>
            </a:r>
          </a:p>
          <a:p>
            <a:pPr defTabSz="914400">
              <a:spcBef>
                <a:spcPct val="0"/>
              </a:spcBef>
            </a:pPr>
            <a:r>
              <a:rPr lang="en-US">
                <a:solidFill>
                  <a:srgbClr val="FF0000"/>
                </a:solidFill>
              </a:rPr>
              <a:t>Ballot box position – accessible but safe, the PO must be able to see it clearly at all times and voters must pass by it on the route from booths to door</a:t>
            </a:r>
          </a:p>
          <a:p>
            <a:pPr defTabSz="914400">
              <a:spcBef>
                <a:spcPct val="0"/>
              </a:spcBef>
            </a:pPr>
            <a:r>
              <a:rPr lang="en-US">
                <a:solidFill>
                  <a:srgbClr val="FF0000"/>
                </a:solidFill>
              </a:rPr>
              <a:t>Privacy screen/ area- conveniently located, but positioned to allow privacy for the users</a:t>
            </a:r>
            <a:endParaRPr lang="en-US">
              <a:solidFill>
                <a:srgbClr val="444444"/>
              </a:solidFill>
            </a:endParaRPr>
          </a:p>
          <a:p>
            <a:pPr defTabSz="914400">
              <a:spcBef>
                <a:spcPct val="0"/>
              </a:spcBef>
            </a:pPr>
            <a:endParaRPr lang="en-US">
              <a:solidFill>
                <a:srgbClr val="444444"/>
              </a:solidFill>
            </a:endParaRPr>
          </a:p>
          <a:p>
            <a:pPr defTabSz="914400">
              <a:spcBef>
                <a:spcPct val="0"/>
              </a:spcBef>
            </a:pPr>
            <a:r>
              <a:rPr lang="en-US">
                <a:solidFill>
                  <a:srgbClr val="FF0000"/>
                </a:solidFill>
              </a:rPr>
              <a:t>Think of the areas of the polling station where polling agents (including candidates and election agents) and observers can be positioned so that they can oversee proceedings but not get too close to put voters off.</a:t>
            </a:r>
          </a:p>
          <a:p>
            <a:pPr defTabSz="914400">
              <a:spcBef>
                <a:spcPct val="0"/>
              </a:spcBef>
            </a:pPr>
            <a:endParaRPr lang="en-US">
              <a:solidFill>
                <a:srgbClr val="444444"/>
              </a:solidFill>
            </a:endParaRPr>
          </a:p>
          <a:p>
            <a:pPr defTabSz="914400">
              <a:spcBef>
                <a:spcPct val="0"/>
              </a:spcBef>
            </a:pPr>
            <a:r>
              <a:rPr lang="en-US">
                <a:solidFill>
                  <a:srgbClr val="FF0000"/>
                </a:solidFill>
              </a:rPr>
              <a:t>At the discretion of the Presiding Officer, tellers can be within the building / area that has been hired but should not get too close to others and not be able to see or hear what is going on in the polling station. They cannot demand information from electors. Think where they could be, perhaps arrange chairs to encourage the tellers to keep their distance. Be aware of tellers guidance.</a:t>
            </a:r>
          </a:p>
          <a:p>
            <a:pPr defTabSz="914400">
              <a:spcBef>
                <a:spcPct val="0"/>
              </a:spcBef>
            </a:pPr>
            <a:endParaRPr lang="en-US">
              <a:solidFill>
                <a:srgbClr val="444444"/>
              </a:solidFill>
            </a:endParaRPr>
          </a:p>
          <a:p>
            <a:pPr defTabSz="914400">
              <a:spcBef>
                <a:spcPct val="0"/>
              </a:spcBef>
            </a:pPr>
            <a:r>
              <a:rPr lang="en-US">
                <a:solidFill>
                  <a:srgbClr val="FF0000"/>
                </a:solidFill>
                <a:cs typeface="Calibri"/>
              </a:rPr>
              <a:t>Other supporters and any people who may be campaigning must remain in public places such as the public street. They must not impede the electors or cause undue influence. Contact the elections office if there are any issues.</a:t>
            </a: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US" altLang="en-US" i="1">
              <a:solidFill>
                <a:srgbClr val="000000"/>
              </a:solidFill>
              <a:latin typeface="Times" panose="02020603050405020304" pitchFamily="18" charset="0"/>
              <a:ea typeface="ＭＳ Ｐゴシック" panose="020B0600070205080204" pitchFamily="34" charset="-128"/>
            </a:endParaRPr>
          </a:p>
        </p:txBody>
      </p:sp>
      <p:sp>
        <p:nvSpPr>
          <p:cNvPr id="67588" name="Slide Number Placeholder 3">
            <a:extLst>
              <a:ext uri="{FF2B5EF4-FFF2-40B4-BE49-F238E27FC236}">
                <a16:creationId xmlns:a16="http://schemas.microsoft.com/office/drawing/2014/main" id="{62CAC425-5F1C-5C17-64F0-BF7A08BB21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03915B5-1B63-4C51-9942-F2275FB61E70}" type="slidenum">
              <a:rPr lang="en-GB" altLang="en-US" sz="1200">
                <a:solidFill>
                  <a:srgbClr val="000000"/>
                </a:solidFill>
              </a:rPr>
              <a:pPr eaLnBrk="1" hangingPunct="1"/>
              <a:t>10</a:t>
            </a:fld>
            <a:endParaRPr lang="en-GB" altLang="en-US" sz="120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807733B-C4E6-0E3B-C115-2535453C8081}"/>
              </a:ext>
            </a:extLst>
          </p:cNvPr>
          <p:cNvSpPr>
            <a:spLocks noGrp="1" noRot="1" noChangeAspect="1" noChangeArrowheads="1" noTextEdit="1"/>
          </p:cNvSpPr>
          <p:nvPr>
            <p:ph type="sldImg"/>
          </p:nvPr>
        </p:nvSpPr>
        <p:spPr>
          <a:ln cap="flat">
            <a:headEnd type="none" w="med" len="med"/>
            <a:tailEnd type="none" w="med" len="med"/>
          </a:ln>
        </p:spPr>
      </p:sp>
      <p:sp>
        <p:nvSpPr>
          <p:cNvPr id="68611" name="Notes Placeholder 2">
            <a:extLst>
              <a:ext uri="{FF2B5EF4-FFF2-40B4-BE49-F238E27FC236}">
                <a16:creationId xmlns:a16="http://schemas.microsoft.com/office/drawing/2014/main" id="{DC52D037-3EDF-0BAD-C946-73965F93D3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i="1">
              <a:solidFill>
                <a:srgbClr val="000000"/>
              </a:solidFill>
              <a:latin typeface="Times" panose="02020603050405020304" pitchFamily="18" charset="0"/>
              <a:ea typeface="ＭＳ Ｐゴシック" panose="020B0600070205080204" pitchFamily="34" charset="-128"/>
            </a:endParaRPr>
          </a:p>
        </p:txBody>
      </p:sp>
      <p:sp>
        <p:nvSpPr>
          <p:cNvPr id="68612" name="Slide Number Placeholder 3">
            <a:extLst>
              <a:ext uri="{FF2B5EF4-FFF2-40B4-BE49-F238E27FC236}">
                <a16:creationId xmlns:a16="http://schemas.microsoft.com/office/drawing/2014/main" id="{980132E9-2715-A4A8-02DA-C2BE8FA391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0429CEAB-2366-479F-A351-21E160C551C3}" type="slidenum">
              <a:rPr lang="en-GB" altLang="en-US" sz="1200">
                <a:solidFill>
                  <a:srgbClr val="000000"/>
                </a:solidFill>
              </a:rPr>
              <a:pPr eaLnBrk="1" hangingPunct="1"/>
              <a:t>11</a:t>
            </a:fld>
            <a:endParaRPr lang="en-GB" altLang="en-US" sz="120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3266C8BC-0F8B-A2AE-FAB1-E5FEAC9F8FB0}"/>
              </a:ext>
            </a:extLst>
          </p:cNvPr>
          <p:cNvSpPr>
            <a:spLocks noGrp="1" noRot="1" noChangeAspect="1" noChangeArrowheads="1" noTextEdit="1"/>
          </p:cNvSpPr>
          <p:nvPr>
            <p:ph type="sldImg"/>
          </p:nvPr>
        </p:nvSpPr>
        <p:spPr>
          <a:ln cap="flat">
            <a:headEnd type="none" w="med" len="med"/>
            <a:tailEnd type="none" w="med" len="med"/>
          </a:ln>
        </p:spPr>
      </p:sp>
      <p:sp>
        <p:nvSpPr>
          <p:cNvPr id="69635" name="Notes Placeholder 2">
            <a:extLst>
              <a:ext uri="{FF2B5EF4-FFF2-40B4-BE49-F238E27FC236}">
                <a16:creationId xmlns:a16="http://schemas.microsoft.com/office/drawing/2014/main" id="{2D0DFA45-236F-437C-0A80-C8C9C1AA222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i="1">
              <a:solidFill>
                <a:srgbClr val="000000"/>
              </a:solidFill>
              <a:latin typeface="Times" panose="02020603050405020304" pitchFamily="18" charset="0"/>
              <a:ea typeface="ＭＳ Ｐゴシック" panose="020B0600070205080204" pitchFamily="34" charset="-128"/>
            </a:endParaRPr>
          </a:p>
        </p:txBody>
      </p:sp>
      <p:sp>
        <p:nvSpPr>
          <p:cNvPr id="69636" name="Slide Number Placeholder 3">
            <a:extLst>
              <a:ext uri="{FF2B5EF4-FFF2-40B4-BE49-F238E27FC236}">
                <a16:creationId xmlns:a16="http://schemas.microsoft.com/office/drawing/2014/main" id="{747A3BA8-F5C0-0569-4845-594000622FE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063321B-4DA9-471C-816C-B6766184EC0A}" type="slidenum">
              <a:rPr lang="en-GB" altLang="en-US" sz="1200">
                <a:solidFill>
                  <a:srgbClr val="000000"/>
                </a:solidFill>
              </a:rPr>
              <a:pPr eaLnBrk="1" hangingPunct="1"/>
              <a:t>12</a:t>
            </a:fld>
            <a:endParaRPr lang="en-GB" altLang="en-US" sz="120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83B7E642-CE24-2511-A180-B010255AF36C}"/>
              </a:ext>
            </a:extLst>
          </p:cNvPr>
          <p:cNvSpPr>
            <a:spLocks noGrp="1" noRot="1" noChangeAspect="1" noChangeArrowheads="1" noTextEdit="1"/>
          </p:cNvSpPr>
          <p:nvPr>
            <p:ph type="sldImg"/>
          </p:nvPr>
        </p:nvSpPr>
        <p:spPr>
          <a:ln cap="flat">
            <a:headEnd type="none" w="med" len="med"/>
            <a:tailEnd type="none" w="med" len="med"/>
          </a:ln>
        </p:spPr>
      </p:sp>
      <p:sp>
        <p:nvSpPr>
          <p:cNvPr id="43011" name="Notes Placeholder 2">
            <a:extLst>
              <a:ext uri="{FF2B5EF4-FFF2-40B4-BE49-F238E27FC236}">
                <a16:creationId xmlns:a16="http://schemas.microsoft.com/office/drawing/2014/main" id="{AD771B58-D220-2BDF-37AD-452AAC019A2B}"/>
              </a:ext>
            </a:extLst>
          </p:cNvPr>
          <p:cNvSpPr>
            <a:spLocks noGrp="1"/>
          </p:cNvSpPr>
          <p:nvPr>
            <p:ph type="body" idx="3"/>
          </p:nvPr>
        </p:nvSpPr>
        <p:spPr>
          <a:ln/>
        </p:spPr>
        <p:txBody>
          <a:bodyPr>
            <a:noAutofit/>
          </a:bodyPr>
          <a:lstStyle/>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This slide aims to provide key points to consider on setting up before polls open.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Trainer </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 </a:t>
            </a:r>
            <a:r>
              <a:rPr lang="en-GB" altLang="en-US">
                <a:solidFill>
                  <a:srgbClr val="000000"/>
                </a:solidFill>
                <a:ea typeface="ＭＳ Ｐゴシック"/>
                <a:cs typeface="Calibri"/>
              </a:rPr>
              <a:t>refer to the polling station set-up list in Appendix 11 of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Check layout - clear pathway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accessible to all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a:t>
            </a:r>
          </a:p>
          <a:p>
            <a:pPr defTabSz="914400">
              <a:spcBef>
                <a:spcPct val="0"/>
              </a:spcBef>
            </a:pPr>
            <a:r>
              <a:rPr lang="en-GB" altLang="en-US">
                <a:solidFill>
                  <a:srgbClr val="000000"/>
                </a:solidFill>
                <a:ea typeface="ＭＳ Ｐゴシック"/>
                <a:cs typeface="Calibri"/>
              </a:rPr>
              <a:t>Check all notices up</a:t>
            </a:r>
          </a:p>
          <a:p>
            <a:pPr defTabSz="914400">
              <a:spcBef>
                <a:spcPct val="0"/>
              </a:spcBef>
            </a:pPr>
            <a:r>
              <a:rPr lang="en-GB" altLang="en-US">
                <a:solidFill>
                  <a:srgbClr val="000000"/>
                </a:solidFill>
                <a:ea typeface="ＭＳ Ｐゴシック"/>
                <a:cs typeface="Calibri"/>
              </a:rPr>
              <a:t>Check screens in place [if applicable] </a:t>
            </a:r>
            <a:endParaRPr lang="en-GB" altLang="en-US">
              <a:solidFill>
                <a:srgbClr val="000000"/>
              </a:solidFill>
              <a:ea typeface="ＭＳ Ｐゴシック" panose="020B0600070205080204" pitchFamily="34" charset="-128"/>
              <a:cs typeface="Calibri"/>
            </a:endParaRPr>
          </a:p>
          <a:p>
            <a:pPr defTabSz="914400">
              <a:spcBef>
                <a:spcPct val="0"/>
              </a:spcBef>
            </a:pPr>
            <a:r>
              <a:rPr lang="en-GB" altLang="en-US">
                <a:solidFill>
                  <a:srgbClr val="000000"/>
                </a:solidFill>
                <a:ea typeface="ＭＳ Ｐゴシック"/>
                <a:cs typeface="Calibri"/>
              </a:rPr>
              <a:t>If pencils are used, that they are ready and sharp</a:t>
            </a:r>
          </a:p>
          <a:p>
            <a:pPr defTabSz="914400">
              <a:spcBef>
                <a:spcPct val="0"/>
              </a:spcBef>
            </a:pPr>
            <a:endParaRPr lang="en-GB" altLang="en-US">
              <a:solidFill>
                <a:srgbClr val="000000"/>
              </a:solidFill>
              <a:ea typeface="ＭＳ Ｐゴシック" panose="020B0600070205080204" pitchFamily="34" charset="-128"/>
              <a:cs typeface="Arial"/>
            </a:endParaRPr>
          </a:p>
          <a:p>
            <a:pPr defTabSz="914400">
              <a:spcBef>
                <a:spcPct val="0"/>
              </a:spcBef>
            </a:pPr>
            <a:r>
              <a:rPr lang="en-GB">
                <a:solidFill>
                  <a:srgbClr val="000000"/>
                </a:solidFill>
                <a:cs typeface="Calibri"/>
              </a:rPr>
              <a:t>Check all notices up and in a place where voters can see them. Also, the ‘Information for Voters’ notice in each polling booth and the notice entitled ‘Guidance for Voters’ is displayed inside the polling station.</a:t>
            </a:r>
            <a:endParaRPr lang="en-GB">
              <a:cs typeface="Calibri"/>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Equipment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enlarged ballot paper, magnifier, tactile voting device </a:t>
            </a:r>
            <a:r>
              <a:rPr lang="en-GB">
                <a:solidFill>
                  <a:srgbClr val="000000"/>
                </a:solidFill>
                <a:cs typeface="Calibri"/>
              </a:rPr>
              <a:t>any other equipment provided to assist with accessibility –</a:t>
            </a:r>
            <a:r>
              <a:rPr lang="en-GB" altLang="en-US">
                <a:solidFill>
                  <a:srgbClr val="000000"/>
                </a:solidFill>
                <a:ea typeface="ＭＳ Ｐゴシック"/>
                <a:cs typeface="Calibri"/>
              </a:rPr>
              <a:t>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available for use at any time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Trainer - have available examples of the polling station equipment and different types of notices at the briefing so that people can see it,  ask how anything is used or what things are for.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Trainer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run through final tasks to carry out just before polls open.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0660" name="Slide Number Placeholder 3">
            <a:extLst>
              <a:ext uri="{FF2B5EF4-FFF2-40B4-BE49-F238E27FC236}">
                <a16:creationId xmlns:a16="http://schemas.microsoft.com/office/drawing/2014/main" id="{34433A3F-04B0-5797-DE33-45D5714638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1D3528E3-C784-464D-8ACA-8325E211A2CA}" type="slidenum">
              <a:rPr lang="en-GB" altLang="en-US" sz="1200">
                <a:solidFill>
                  <a:srgbClr val="000000"/>
                </a:solidFill>
              </a:rPr>
              <a:pPr eaLnBrk="1" hangingPunct="1"/>
              <a:t>13</a:t>
            </a:fld>
            <a:endParaRPr lang="en-GB" altLang="en-US" sz="120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FFD87FA3-448B-CE5E-1340-11B348E325BA}"/>
              </a:ext>
            </a:extLst>
          </p:cNvPr>
          <p:cNvSpPr>
            <a:spLocks noGrp="1" noRot="1" noChangeAspect="1" noChangeArrowheads="1" noTextEdit="1"/>
          </p:cNvSpPr>
          <p:nvPr>
            <p:ph type="sldImg"/>
          </p:nvPr>
        </p:nvSpPr>
        <p:spPr>
          <a:ln cap="flat">
            <a:headEnd type="none" w="med" len="med"/>
            <a:tailEnd type="none" w="med" len="med"/>
          </a:ln>
        </p:spPr>
      </p:sp>
      <p:sp>
        <p:nvSpPr>
          <p:cNvPr id="45059" name="Notes Placeholder 2">
            <a:extLst>
              <a:ext uri="{FF2B5EF4-FFF2-40B4-BE49-F238E27FC236}">
                <a16:creationId xmlns:a16="http://schemas.microsoft.com/office/drawing/2014/main" id="{0D408CF6-4A9F-1323-C489-6E341D5E2DB2}"/>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a:cs typeface="Calibri"/>
              </a:rPr>
              <a:t>Trainer </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 </a:t>
            </a:r>
            <a:r>
              <a:rPr lang="en-GB" altLang="en-US">
                <a:solidFill>
                  <a:srgbClr val="000000"/>
                </a:solidFill>
                <a:ea typeface="ＭＳ Ｐゴシック"/>
                <a:cs typeface="Calibri"/>
              </a:rPr>
              <a:t>Ask trainees the question;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who can enter the polling station?</a:t>
            </a:r>
            <a:r>
              <a:rPr lang="en-GB" altLang="en-US">
                <a:solidFill>
                  <a:srgbClr val="000000"/>
                </a:solidFill>
                <a:latin typeface="Times"/>
                <a:ea typeface="ＭＳ Ｐゴシック"/>
                <a:cs typeface="Times"/>
              </a:rPr>
              <a:t>’</a:t>
            </a:r>
            <a:endParaRPr lang="en-GB" altLang="en-US" b="1">
              <a:solidFill>
                <a:srgbClr val="000000"/>
              </a:solidFill>
              <a:latin typeface="Times"/>
              <a:ea typeface="ＭＳ Ｐゴシック"/>
              <a:cs typeface="Times"/>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Interactive slide </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 a click will make answers appear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Discussion point</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Can tellers wear rosettes with party names / candidates?</a:t>
            </a:r>
          </a:p>
          <a:p>
            <a:pPr defTabSz="914400">
              <a:spcBef>
                <a:spcPct val="0"/>
              </a:spcBef>
            </a:pPr>
            <a:r>
              <a:rPr lang="en-GB">
                <a:solidFill>
                  <a:srgbClr val="000000"/>
                </a:solidFill>
                <a:cs typeface="Calibri"/>
              </a:rPr>
              <a:t>[Tellers should wear coloured rosettes of a reasonable size, as this assists electors by making it clear that they are activists and not electoral officials. The rosette may display the name of a candidate or party and/or emblem or description; the rosette should not bear a slogan and must not be oversized]</a:t>
            </a:r>
            <a:endParaRPr lang="en-GB">
              <a:cs typeface="Calibri"/>
            </a:endParaRP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Can the media enter the polling station to film a candidate/campaigner voting?</a:t>
            </a:r>
          </a:p>
          <a:p>
            <a:pPr defTabSz="914400">
              <a:spcBef>
                <a:spcPct val="0"/>
              </a:spcBef>
            </a:pPr>
            <a:r>
              <a:rPr lang="en-GB" altLang="en-US">
                <a:solidFill>
                  <a:srgbClr val="000000"/>
                </a:solidFill>
                <a:ea typeface="ＭＳ Ｐゴシック"/>
                <a:cs typeface="Calibri"/>
              </a:rPr>
              <a:t>Representatives of the media have no right to enter a polling station except as voters or accredited observers. They must not be allowed to film or interview voters in the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1684" name="Slide Number Placeholder 3">
            <a:extLst>
              <a:ext uri="{FF2B5EF4-FFF2-40B4-BE49-F238E27FC236}">
                <a16:creationId xmlns:a16="http://schemas.microsoft.com/office/drawing/2014/main" id="{F4940037-9716-69C5-5011-C3CC24EAE3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731260D5-7985-46B2-A7ED-1A219083B96E}" type="slidenum">
              <a:rPr lang="en-GB" altLang="en-US" sz="1200">
                <a:solidFill>
                  <a:srgbClr val="000000"/>
                </a:solidFill>
              </a:rPr>
              <a:pPr eaLnBrk="1" hangingPunct="1"/>
              <a:t>14</a:t>
            </a:fld>
            <a:endParaRPr lang="en-GB" altLang="en-US" sz="120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C7BA0440-69CB-B47A-26D0-343BB2019F25}"/>
              </a:ext>
            </a:extLst>
          </p:cNvPr>
          <p:cNvSpPr>
            <a:spLocks noGrp="1" noRot="1" noChangeAspect="1" noChangeArrowheads="1" noTextEdit="1"/>
          </p:cNvSpPr>
          <p:nvPr>
            <p:ph type="sldImg"/>
          </p:nvPr>
        </p:nvSpPr>
        <p:spPr>
          <a:ln cap="flat">
            <a:headEnd type="none" w="med" len="med"/>
            <a:tailEnd type="none" w="med" len="med"/>
          </a:ln>
        </p:spPr>
      </p:sp>
      <p:sp>
        <p:nvSpPr>
          <p:cNvPr id="47107" name="Notes Placeholder 2">
            <a:extLst>
              <a:ext uri="{FF2B5EF4-FFF2-40B4-BE49-F238E27FC236}">
                <a16:creationId xmlns:a16="http://schemas.microsoft.com/office/drawing/2014/main" id="{5ACB35BC-506E-8372-2637-E130C8207705}"/>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688" defTabSz="914400">
              <a:spcBef>
                <a:spcPts val="413"/>
              </a:spcBef>
            </a:pPr>
            <a:r>
              <a:rPr lang="en-GB" altLang="en-US">
                <a:solidFill>
                  <a:srgbClr val="000000"/>
                </a:solidFill>
                <a:ea typeface="ＭＳ Ｐゴシック" panose="020B0600070205080204" pitchFamily="34" charset="-128"/>
              </a:rPr>
              <a:t>The aim of this slide is to highlight what polling station staff should expect if observers and Electoral Commission Representatives visit the station.</a:t>
            </a:r>
          </a:p>
          <a:p>
            <a:pPr marL="39688" defTabSz="914400">
              <a:spcBef>
                <a:spcPts val="413"/>
              </a:spcBef>
            </a:pPr>
            <a:endParaRPr lang="en-GB" altLang="en-US">
              <a:solidFill>
                <a:srgbClr val="000000"/>
              </a:solidFill>
              <a:ea typeface="ＭＳ Ｐゴシック" panose="020B0600070205080204" pitchFamily="34" charset="-128"/>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 Explain that observation is an important part of the election process and should not be obstructed it in any way. </a:t>
            </a:r>
            <a:endParaRPr lang="en-GB" altLang="en-US">
              <a:solidFill>
                <a:srgbClr val="000000"/>
              </a:solidFill>
              <a:ea typeface="ＭＳ Ｐゴシック" panose="020B0600070205080204" pitchFamily="34" charset="-128"/>
            </a:endParaRPr>
          </a:p>
          <a:p>
            <a:pPr marL="39688" defTabSz="914400">
              <a:spcBef>
                <a:spcPts val="413"/>
              </a:spcBef>
            </a:pPr>
            <a:r>
              <a:rPr lang="en-GB" altLang="en-US">
                <a:solidFill>
                  <a:srgbClr val="000000"/>
                </a:solidFill>
                <a:ea typeface="ＭＳ Ｐゴシック" panose="020B0600070205080204" pitchFamily="34" charset="-128"/>
              </a:rPr>
              <a:t>Accredited observers and Electoral Commission representative will have photographic ID issued by the Electoral Commission</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Accredited observers &amp; Commission representatives do not need to give advanced warning of their visit, however they may have contacted </a:t>
            </a:r>
            <a:r>
              <a:rPr lang="en-GB" altLang="en-US">
                <a:solidFill>
                  <a:srgbClr val="000000"/>
                </a:solidFill>
                <a:ea typeface="ＭＳ Ｐゴシック" panose="020B0600070205080204" pitchFamily="34" charset="-128"/>
              </a:rPr>
              <a:t>the RO in advance to advise that they will be observing in your area.</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Accredited observers and Commission representatives DO need to provide you with ID when they come into the station.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Silver badges (</a:t>
            </a:r>
            <a:r>
              <a:rPr lang="en-US" altLang="en-US" err="1">
                <a:solidFill>
                  <a:srgbClr val="000000"/>
                </a:solidFill>
                <a:latin typeface="Times" panose="02020603050405020304" pitchFamily="18" charset="0"/>
                <a:ea typeface="ＭＳ Ｐゴシック" panose="020B0600070205080204" pitchFamily="34" charset="-128"/>
                <a:sym typeface="Times" panose="02020603050405020304" pitchFamily="18" charset="0"/>
              </a:rPr>
              <a:t>ie</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those issued to accredited observers) will have a start and expiry date, as well as a reference number above the picture.</a:t>
            </a:r>
          </a:p>
          <a:p>
            <a:pPr marL="39688" defTabSz="914400">
              <a:spcBef>
                <a:spcPts val="413"/>
              </a:spcBef>
            </a:pPr>
            <a:endParaRPr lang="en-US" altLang="en-US" u="sng">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rPr>
              <a:t>To ensure the safe and effective conduct of the poll, Presiding Officers are entitled to limit the number of accredited observers (but not Commission representatives) present inside a polling station for a specified time – such as for 30 or 60 minutes. If, due to the number of electors waiting to vote or the number of observers already present, there is a risk to the safe and effective conduct of proceedings you may need to temporarily limit the number of observers and/or the amount of time observers that can stay in the polling station, to ensure that there is sufficient room to maintain physical distancing and that the poll can proceed effectively.  However you cannot bar all observers from the entire process, only to limit the number of observers present at any one time. When such action is taken, this should be recorded in a polling station log.</a:t>
            </a:r>
            <a:endParaRPr lang="en-GB" altLang="en-US">
              <a:solidFill>
                <a:srgbClr val="000000"/>
              </a:solidFill>
              <a:ea typeface="ＭＳ Ｐゴシック" panose="020B0600070205080204" pitchFamily="34" charset="-128"/>
            </a:endParaRPr>
          </a:p>
          <a:p>
            <a:pPr marL="39688" defTabSz="914400">
              <a:spcBef>
                <a:spcPts val="413"/>
              </a:spcBef>
            </a:pPr>
            <a:endParaRPr lang="en-US" altLang="en-US" u="sng">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Trainer -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Refer POs to EC publication </a:t>
            </a:r>
            <a:r>
              <a:rPr lang="en-US" altLang="en-US" i="1">
                <a:solidFill>
                  <a:srgbClr val="000000"/>
                </a:solidFill>
                <a:latin typeface="Times" panose="02020603050405020304" pitchFamily="18" charset="0"/>
                <a:ea typeface="ＭＳ Ｐゴシック" panose="020B0600070205080204" pitchFamily="34" charset="-128"/>
                <a:sym typeface="Times" panose="02020603050405020304" pitchFamily="18" charset="0"/>
              </a:rPr>
              <a:t>Observers at UK elections</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hlinkClick r:id="rId3"/>
              </a:rPr>
              <a:t>www.electoralcommission.org.uk/elections/electoral_observers</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 (guidance for POs can be found at the bottom of the page, under the heading: Returning, Counting and Presiding Officers) and the Commission’s Polling station handbook.</a:t>
            </a:r>
          </a:p>
          <a:p>
            <a:pPr marL="39688" defTabSz="914400">
              <a:spcBef>
                <a:spcPts val="413"/>
              </a:spcBef>
            </a:pPr>
            <a:endParaRPr lang="en-GB" altLang="en-US" i="1" u="sng">
              <a:solidFill>
                <a:srgbClr val="000000"/>
              </a:solidFill>
              <a:ea typeface="ＭＳ Ｐゴシック" panose="020B0600070205080204" pitchFamily="34" charset="-128"/>
            </a:endParaRPr>
          </a:p>
        </p:txBody>
      </p:sp>
      <p:sp>
        <p:nvSpPr>
          <p:cNvPr id="72708" name="Slide Number Placeholder 3">
            <a:extLst>
              <a:ext uri="{FF2B5EF4-FFF2-40B4-BE49-F238E27FC236}">
                <a16:creationId xmlns:a16="http://schemas.microsoft.com/office/drawing/2014/main" id="{CF0D7369-9C62-58F8-E101-ED76D35CE6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A14C5225-6F57-482A-9354-1DD26FF27D12}" type="slidenum">
              <a:rPr lang="en-GB" altLang="en-US" sz="1200">
                <a:solidFill>
                  <a:srgbClr val="000000"/>
                </a:solidFill>
              </a:rPr>
              <a:pPr eaLnBrk="1" hangingPunct="1"/>
              <a:t>15</a:t>
            </a:fld>
            <a:endParaRPr lang="en-GB" altLang="en-US" sz="1200">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98DB03BF-B0DB-E1CE-F284-1F9CCFEE4B2F}"/>
              </a:ext>
            </a:extLst>
          </p:cNvPr>
          <p:cNvSpPr>
            <a:spLocks noGrp="1" noRot="1" noChangeAspect="1" noChangeArrowheads="1" noTextEdit="1"/>
          </p:cNvSpPr>
          <p:nvPr>
            <p:ph type="sldImg"/>
          </p:nvPr>
        </p:nvSpPr>
        <p:spPr>
          <a:ln cap="flat">
            <a:headEnd type="none" w="med" len="med"/>
            <a:tailEnd type="none" w="med" len="med"/>
          </a:ln>
        </p:spPr>
      </p:sp>
      <p:sp>
        <p:nvSpPr>
          <p:cNvPr id="49155" name="Notes Placeholder 2">
            <a:extLst>
              <a:ext uri="{FF2B5EF4-FFF2-40B4-BE49-F238E27FC236}">
                <a16:creationId xmlns:a16="http://schemas.microsoft.com/office/drawing/2014/main" id="{0D89D486-E153-4EE0-54E9-1C12D53943D1}"/>
              </a:ext>
            </a:extLst>
          </p:cNvPr>
          <p:cNvSpPr>
            <a:spLocks noGrp="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 aim of this slide is to highlight the importance of customer care, particularly if face with a difficult situation. </a:t>
            </a:r>
            <a:endParaRPr lang="en-US">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b="1">
                <a:solidFill>
                  <a:srgbClr val="000000"/>
                </a:solidFill>
                <a:latin typeface="Times"/>
                <a:ea typeface="ＭＳ Ｐゴシック"/>
                <a:cs typeface="Times"/>
                <a:sym typeface="Times" panose="02020603050405020304" pitchFamily="18" charset="0"/>
              </a:rPr>
              <a:t>Trainer </a:t>
            </a:r>
            <a:r>
              <a:rPr lang="en-US" altLang="en-US">
                <a:solidFill>
                  <a:srgbClr val="000000"/>
                </a:solidFill>
                <a:latin typeface="Times"/>
                <a:ea typeface="ＭＳ Ｐゴシック"/>
                <a:cs typeface="Times"/>
                <a:sym typeface="Times" panose="02020603050405020304" pitchFamily="18" charset="0"/>
              </a:rPr>
              <a:t>- reinforce that  voters who feel comfortable with the voting experience are more likely to participate regularly. All voters should receive a consistent level service.</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Being positive and empathetic can often help to diffuse difficult situations. </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Make sure that you do not lead voters to vote in a specific way when offering assistance.</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GB" altLang="en-US">
                <a:solidFill>
                  <a:srgbClr val="000000"/>
                </a:solidFill>
                <a:ea typeface="ＭＳ Ｐゴシック"/>
                <a:cs typeface="Calibri"/>
              </a:rPr>
              <a:t>The language used to assist or give instructions to voters in the polling station should be English. The Returning Officer may have provided instructions or guidance in alternative languages or formats depending on requirements within the community. </a:t>
            </a:r>
          </a:p>
          <a:p>
            <a:pPr marL="39688" defTabSz="914400">
              <a:spcBef>
                <a:spcPts val="413"/>
              </a:spcBef>
            </a:pPr>
            <a:endParaRPr lang="en-US" altLang="en-US" u="sng">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GB" altLang="en-US">
                <a:solidFill>
                  <a:srgbClr val="000000"/>
                </a:solidFill>
                <a:ea typeface="ＭＳ Ｐゴシック"/>
                <a:cs typeface="Calibri"/>
              </a:rPr>
              <a:t>The Presiding Officer should be familiar with what resources are available and provide these as and when appropriate. In some exceptional cases the translated notices may not be sufficient or appropriate. For example, a voter may have low levels of literacy or may have a question that falls outside of what is covered by the notices. In those circumstances, if polling station staff are able to provide information in a language spoken by the voter, assistance in a language other than English may then be provided. </a:t>
            </a:r>
          </a:p>
          <a:p>
            <a:pPr marL="39688" defTabSz="914400">
              <a:spcBef>
                <a:spcPts val="413"/>
              </a:spcBef>
            </a:pPr>
            <a:endParaRPr lang="en-GB" altLang="en-US">
              <a:solidFill>
                <a:srgbClr val="000000"/>
              </a:solidFill>
              <a:ea typeface="ＭＳ Ｐゴシック" panose="020B0600070205080204" pitchFamily="34" charset="-128"/>
            </a:endParaRPr>
          </a:p>
          <a:p>
            <a:pPr marL="39370" defTabSz="914400">
              <a:spcBef>
                <a:spcPts val="413"/>
              </a:spcBef>
            </a:pPr>
            <a:r>
              <a:rPr lang="en-GB" altLang="en-US">
                <a:solidFill>
                  <a:srgbClr val="000000"/>
                </a:solidFill>
                <a:ea typeface="ＭＳ Ｐゴシック"/>
                <a:cs typeface="Calibri"/>
              </a:rPr>
              <a:t>Where assistance is given in another language, you should explain to other staff and any polling agents or observers present what question has been asked and the response given.</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 electoral rules must always be followed –refer to the polling station handbook and if in doubt, call the elections office. </a:t>
            </a:r>
            <a:endParaRPr lang="en-US" altLang="en-US">
              <a:solidFill>
                <a:srgbClr val="000000"/>
              </a:solidFill>
              <a:latin typeface="Times"/>
              <a:ea typeface="ＭＳ Ｐゴシック"/>
              <a:cs typeface="Times"/>
            </a:endParaRPr>
          </a:p>
          <a:p>
            <a:pPr marL="3937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cs typeface="Times"/>
            </a:endParaRPr>
          </a:p>
          <a:p>
            <a:pPr marL="39370" defTabSz="914400">
              <a:spcBef>
                <a:spcPts val="413"/>
              </a:spcBef>
            </a:pPr>
            <a:r>
              <a:rPr lang="en-US">
                <a:solidFill>
                  <a:srgbClr val="000000"/>
                </a:solidFill>
              </a:rPr>
              <a:t>Be aware of the security of voters personal details on the electoral register and poll cards. Ensure any poll cards left by voters at the station are destroyed in line with your document retention policy.</a:t>
            </a:r>
            <a:endParaRPr lang="en-US"/>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b="1">
                <a:solidFill>
                  <a:srgbClr val="000000"/>
                </a:solidFill>
                <a:latin typeface="Times"/>
                <a:ea typeface="ＭＳ Ｐゴシック"/>
                <a:cs typeface="Times"/>
                <a:sym typeface="Times" panose="02020603050405020304" pitchFamily="18" charset="0"/>
              </a:rPr>
              <a:t>Discussion points</a:t>
            </a:r>
            <a:endParaRPr lang="en-US" altLang="en-US" b="1">
              <a:solidFill>
                <a:srgbClr val="000000"/>
              </a:solidFill>
              <a:latin typeface="Times"/>
              <a:ea typeface="ＭＳ Ｐゴシック"/>
              <a:cs typeface="Times"/>
            </a:endParaRPr>
          </a:p>
          <a:p>
            <a:pPr marL="39370" defTabSz="914400">
              <a:spcBef>
                <a:spcPts val="413"/>
              </a:spcBef>
            </a:pPr>
            <a:r>
              <a:rPr lang="en-GB" altLang="en-US">
                <a:solidFill>
                  <a:srgbClr val="000000"/>
                </a:solidFill>
                <a:ea typeface="ＭＳ Ｐゴシック"/>
                <a:cs typeface="Calibri"/>
                <a:sym typeface="Times" panose="02020603050405020304" pitchFamily="18" charset="0"/>
              </a:rPr>
              <a:t>What types scenarios could occur in the polling station which may be challenging? For example, someone not on the register, someone in the wrong polling station etc. </a:t>
            </a:r>
            <a:endParaRPr lang="en-GB" altLang="en-US">
              <a:solidFill>
                <a:srgbClr val="000000"/>
              </a:solidFill>
              <a:ea typeface="ＭＳ Ｐゴシック"/>
              <a:cs typeface="Calibri"/>
            </a:endParaRPr>
          </a:p>
          <a:p>
            <a:pPr marL="39370" defTabSz="914400">
              <a:spcBef>
                <a:spcPts val="413"/>
              </a:spcBef>
            </a:pPr>
            <a:r>
              <a:rPr lang="en-GB" altLang="en-US">
                <a:solidFill>
                  <a:srgbClr val="000000"/>
                </a:solidFill>
                <a:ea typeface="ＭＳ Ｐゴシック"/>
                <a:cs typeface="Calibri"/>
                <a:sym typeface="Times" panose="02020603050405020304" pitchFamily="18" charset="0"/>
              </a:rPr>
              <a:t>What strategies could be used to meet those challenges? </a:t>
            </a:r>
            <a:r>
              <a:rPr lang="en-GB" altLang="en-US">
                <a:solidFill>
                  <a:srgbClr val="000000"/>
                </a:solidFill>
                <a:latin typeface="Times"/>
                <a:ea typeface="ＭＳ Ｐゴシック"/>
                <a:cs typeface="Times"/>
                <a:sym typeface="Times" panose="02020603050405020304" pitchFamily="18" charset="0"/>
              </a:rPr>
              <a:t>–</a:t>
            </a:r>
            <a:r>
              <a:rPr lang="en-GB" altLang="en-US">
                <a:solidFill>
                  <a:srgbClr val="000000"/>
                </a:solidFill>
                <a:ea typeface="ＭＳ Ｐゴシック"/>
                <a:cs typeface="Calibri"/>
                <a:sym typeface="Times" panose="02020603050405020304" pitchFamily="18" charset="0"/>
              </a:rPr>
              <a:t> Talk about customer services here </a:t>
            </a:r>
            <a:r>
              <a:rPr lang="en-GB" altLang="en-US">
                <a:solidFill>
                  <a:srgbClr val="000000"/>
                </a:solidFill>
                <a:latin typeface="Times"/>
                <a:ea typeface="ＭＳ Ｐゴシック"/>
                <a:cs typeface="Times"/>
                <a:sym typeface="Times" panose="02020603050405020304" pitchFamily="18" charset="0"/>
              </a:rPr>
              <a:t>–</a:t>
            </a:r>
            <a:r>
              <a:rPr lang="en-GB" altLang="en-US">
                <a:solidFill>
                  <a:srgbClr val="000000"/>
                </a:solidFill>
                <a:ea typeface="ＭＳ Ｐゴシック"/>
                <a:cs typeface="Calibri"/>
                <a:sym typeface="Times" panose="02020603050405020304" pitchFamily="18" charset="0"/>
              </a:rPr>
              <a:t> active listening, remaining calm etc</a:t>
            </a:r>
            <a:endParaRPr lang="en-GB" altLang="en-US">
              <a:solidFill>
                <a:srgbClr val="000000"/>
              </a:solidFill>
              <a:ea typeface="ＭＳ Ｐゴシック"/>
              <a:cs typeface="Calibri"/>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p:txBody>
      </p:sp>
      <p:sp>
        <p:nvSpPr>
          <p:cNvPr id="73732" name="Slide Number Placeholder 3">
            <a:extLst>
              <a:ext uri="{FF2B5EF4-FFF2-40B4-BE49-F238E27FC236}">
                <a16:creationId xmlns:a16="http://schemas.microsoft.com/office/drawing/2014/main" id="{D52A1018-0210-7413-C7AB-72CD06C4B9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0799576C-5DE8-4B34-BAD1-A2AB71F08D66}" type="slidenum">
              <a:rPr lang="en-GB" altLang="en-US" sz="1200">
                <a:solidFill>
                  <a:srgbClr val="000000"/>
                </a:solidFill>
              </a:rPr>
              <a:pPr eaLnBrk="1" hangingPunct="1"/>
              <a:t>16</a:t>
            </a:fld>
            <a:endParaRPr lang="en-GB" altLang="en-US" sz="1200">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E5351037-9E2E-F21F-1B42-AFF16FC8EE51}"/>
              </a:ext>
            </a:extLst>
          </p:cNvPr>
          <p:cNvSpPr>
            <a:spLocks noGrp="1" noRot="1" noChangeAspect="1" noChangeArrowheads="1" noTextEdit="1"/>
          </p:cNvSpPr>
          <p:nvPr>
            <p:ph type="sldImg"/>
          </p:nvPr>
        </p:nvSpPr>
        <p:spPr>
          <a:ln cap="flat">
            <a:headEnd type="none" w="med" len="med"/>
            <a:tailEnd type="none" w="med" len="med"/>
          </a:ln>
        </p:spPr>
      </p:sp>
      <p:sp>
        <p:nvSpPr>
          <p:cNvPr id="49155" name="Notes Placeholder 2">
            <a:extLst>
              <a:ext uri="{FF2B5EF4-FFF2-40B4-BE49-F238E27FC236}">
                <a16:creationId xmlns:a16="http://schemas.microsoft.com/office/drawing/2014/main" id="{5B96AD46-AA54-630B-FA0C-4854A25DA6C7}"/>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panose="020B0600070205080204" pitchFamily="34" charset="-128"/>
              </a:rPr>
              <a:t>The aim of the following 3 slides is to highlight the importance of ensuring all voters receive the same level of service and to explain the tools available to polling station staff to ensure that any barriers faced by disabled voters can be overcome or reduced.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Given the legislative requirements to meet accessibility standards, you may wish to have separate, specific training to cover this in more detail working in conjunction with your Equality, Diversity and Inclusion (EDI) officer or HR department.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buFont typeface="Symbol" panose="05050102010706020507" pitchFamily="18" charset="2"/>
              <a:buNone/>
            </a:pPr>
            <a:r>
              <a:rPr lang="en-GB" altLang="en-US" sz="1200">
                <a:solidFill>
                  <a:srgbClr val="000000"/>
                </a:solidFill>
                <a:latin typeface="+mn-lt"/>
                <a:cs typeface="Times New Roman" panose="02020603050405020304" pitchFamily="18" charset="0"/>
              </a:rPr>
              <a:t>Polling station staff should have an awareness that:</a:t>
            </a: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not all disabilities are visible or obvious- </a:t>
            </a:r>
            <a:r>
              <a:rPr lang="en-GB" altLang="en-US" sz="1200">
                <a:solidFill>
                  <a:srgbClr val="000000"/>
                </a:solidFill>
                <a:latin typeface="+mn-lt"/>
                <a:cs typeface="Times New Roman" panose="02020603050405020304" pitchFamily="18" charset="0"/>
              </a:rPr>
              <a:t>polling station staff should not make assumptions about what equipment voters might need. It is important to consider the needs of the person, not a specific disability. </a:t>
            </a: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some voters may have more than one impairment </a:t>
            </a:r>
            <a:r>
              <a:rPr lang="en-GB" altLang="en-US" sz="1200">
                <a:solidFill>
                  <a:srgbClr val="000000"/>
                </a:solidFill>
                <a:latin typeface="+mn-lt"/>
                <a:cs typeface="Times New Roman" panose="02020603050405020304" pitchFamily="18" charset="0"/>
              </a:rPr>
              <a:t>– for example, a visual impairment and dementia. This may require a combination of different methods to enable an elector to vote</a:t>
            </a:r>
            <a:endParaRPr lang="en-GB" altLang="en-US" sz="1200" b="1">
              <a:solidFill>
                <a:srgbClr val="000000"/>
              </a:solidFill>
              <a:latin typeface="+mn-lt"/>
              <a:cs typeface="Times New Roman" panose="02020603050405020304" pitchFamily="18" charset="0"/>
            </a:endParaRP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communication with electors is important</a:t>
            </a:r>
            <a:r>
              <a:rPr lang="en-GB" altLang="en-US" sz="1200">
                <a:solidFill>
                  <a:srgbClr val="000000"/>
                </a:solidFill>
                <a:latin typeface="+mn-lt"/>
                <a:cs typeface="Times New Roman" panose="02020603050405020304" pitchFamily="18" charset="0"/>
              </a:rPr>
              <a:t>- emphasise the importance of clear communication about the voting process and of clearly communicating that assistance and equipment is available if required</a:t>
            </a: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electors may use alternative methods of communication- </a:t>
            </a:r>
            <a:r>
              <a:rPr lang="en-GB" altLang="en-US" sz="1200">
                <a:solidFill>
                  <a:srgbClr val="000000"/>
                </a:solidFill>
                <a:latin typeface="+mn-lt"/>
                <a:cs typeface="Times New Roman" panose="02020603050405020304" pitchFamily="18" charset="0"/>
              </a:rPr>
              <a:t>cover alternative methods of communication that voters may use for example verbal, written,  Makaton, and British Sign Language (BSL)</a:t>
            </a: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equipment provided can help overcome certain barriers- </a:t>
            </a:r>
            <a:r>
              <a:rPr lang="en-GB" altLang="en-US" sz="1200">
                <a:solidFill>
                  <a:srgbClr val="000000"/>
                </a:solidFill>
                <a:latin typeface="+mn-lt"/>
                <a:cs typeface="Times New Roman" panose="02020603050405020304" pitchFamily="18" charset="0"/>
              </a:rPr>
              <a:t>show how the equipment provided at the polling station can enable or make easier the process of voting in the polling station for disabled voters, particularly where polling station staff may be less familiar with some types of equipment, for example hearing loops</a:t>
            </a:r>
          </a:p>
          <a:p>
            <a:pPr marL="285750" indent="-285750" defTabSz="914400">
              <a:spcBef>
                <a:spcPct val="0"/>
              </a:spcBef>
              <a:buFont typeface="Arial" panose="020B0604020202020204" pitchFamily="34" charset="0"/>
              <a:buChar char="•"/>
            </a:pPr>
            <a:r>
              <a:rPr lang="en-GB" altLang="en-US" sz="1200" b="1">
                <a:solidFill>
                  <a:srgbClr val="000000"/>
                </a:solidFill>
                <a:latin typeface="+mn-lt"/>
                <a:cs typeface="Times New Roman" panose="02020603050405020304" pitchFamily="18" charset="0"/>
              </a:rPr>
              <a:t>electors may bring their own form of additional assistance</a:t>
            </a:r>
          </a:p>
          <a:p>
            <a:pPr marL="742950" lvl="1" indent="-285750" defTabSz="914400">
              <a:spcBef>
                <a:spcPct val="0"/>
              </a:spcBef>
              <a:buFontTx/>
              <a:buChar char="•"/>
            </a:pPr>
            <a:r>
              <a:rPr lang="en-GB" altLang="en-US" sz="1200">
                <a:solidFill>
                  <a:srgbClr val="000000"/>
                </a:solidFill>
                <a:latin typeface="+mn-lt"/>
                <a:cs typeface="Times New Roman" panose="02020603050405020304" pitchFamily="18" charset="0"/>
              </a:rPr>
              <a:t>a voter may bring a companion to assist them in voting- more information on next slide</a:t>
            </a:r>
          </a:p>
          <a:p>
            <a:pPr marL="742950" lvl="1" indent="-285750" defTabSz="914400">
              <a:spcBef>
                <a:spcPct val="0"/>
              </a:spcBef>
              <a:buFontTx/>
              <a:buChar char="•"/>
            </a:pPr>
            <a:r>
              <a:rPr lang="en-GB" altLang="en-US" sz="1200">
                <a:solidFill>
                  <a:srgbClr val="000000"/>
                </a:solidFill>
                <a:latin typeface="+mn-lt"/>
                <a:cs typeface="Times New Roman" panose="02020603050405020304" pitchFamily="18" charset="0"/>
              </a:rPr>
              <a:t>they may also</a:t>
            </a:r>
            <a:r>
              <a:rPr lang="en-GB" altLang="en-US" sz="1200" b="1">
                <a:solidFill>
                  <a:srgbClr val="000000"/>
                </a:solidFill>
                <a:latin typeface="+mn-lt"/>
                <a:cs typeface="Times New Roman" panose="02020603050405020304" pitchFamily="18" charset="0"/>
              </a:rPr>
              <a:t> </a:t>
            </a:r>
            <a:r>
              <a:rPr lang="en-GB" altLang="en-US" sz="1200">
                <a:solidFill>
                  <a:srgbClr val="000000"/>
                </a:solidFill>
                <a:latin typeface="+mn-lt"/>
                <a:cs typeface="Times New Roman" panose="02020603050405020304" pitchFamily="18" charset="0"/>
              </a:rPr>
              <a:t>need to have an assistance animal present- assistance animals should not be prevented from entering the polling station </a:t>
            </a:r>
          </a:p>
          <a:p>
            <a:pPr marL="742950" lvl="1" indent="-285750" defTabSz="914400">
              <a:spcBef>
                <a:spcPct val="0"/>
              </a:spcBef>
              <a:buFontTx/>
              <a:buChar char="•"/>
            </a:pPr>
            <a:r>
              <a:rPr lang="en-GB" altLang="en-US" sz="1200">
                <a:solidFill>
                  <a:srgbClr val="000000"/>
                </a:solidFill>
                <a:latin typeface="+mn-lt"/>
                <a:cs typeface="Times New Roman" panose="02020603050405020304" pitchFamily="18" charset="0"/>
              </a:rPr>
              <a:t>voters with sight loss may use apps on their mobile phones or carry pocket-sized assistive equipment, such as video magnifiers, to help them read documents in the polling booth or in conjunction with a tactile voting device- the use of text to speech apps are acceptable for use in polling stations</a:t>
            </a:r>
          </a:p>
          <a:p>
            <a:pPr marL="742950" lvl="1" indent="-285750" defTabSz="914400">
              <a:spcBef>
                <a:spcPct val="0"/>
              </a:spcBef>
              <a:buFontTx/>
              <a:buChar char="•"/>
            </a:pPr>
            <a:endParaRPr lang="en-GB" altLang="en-US" sz="1200">
              <a:solidFill>
                <a:srgbClr val="000000"/>
              </a:solidFill>
              <a:latin typeface="+mn-lt"/>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lang="en-GB" altLang="en-US" sz="1200" b="1">
                <a:solidFill>
                  <a:srgbClr val="000000"/>
                </a:solidFill>
                <a:latin typeface="+mn-lt"/>
                <a:cs typeface="Times New Roman" panose="02020603050405020304" pitchFamily="18" charset="0"/>
              </a:rPr>
              <a:t>TRAINER: </a:t>
            </a:r>
            <a:r>
              <a:rPr lang="en-GB" altLang="en-US" sz="1200">
                <a:solidFill>
                  <a:srgbClr val="000000"/>
                </a:solidFill>
                <a:latin typeface="+mn-lt"/>
                <a:cs typeface="Calibri"/>
              </a:rPr>
              <a:t>Cover any specific equipment/support that has been provided, particularly if it has been done following a request from an elector, and any relevant public awareness campaign messages that you have been using locally</a:t>
            </a:r>
            <a:r>
              <a:rPr lang="en-GB" altLang="en-US">
                <a:solidFill>
                  <a:srgbClr val="000000"/>
                </a:solidFill>
                <a:cs typeface="Calibri"/>
              </a:rPr>
              <a:t>. </a:t>
            </a:r>
            <a:r>
              <a:rPr lang="en-GB" altLang="en-US">
                <a:solidFill>
                  <a:srgbClr val="000000"/>
                </a:solidFill>
                <a:highlight>
                  <a:srgbClr val="FFFF00"/>
                </a:highlight>
                <a:cs typeface="Calibri"/>
              </a:rPr>
              <a:t>We have produced a template survey for polling station voters who required additional assistance when voting, which you may want to provide in polling stations. If you are providing the polling station survey, please highlight during this briefing. </a:t>
            </a:r>
            <a:endParaRPr lang="en-GB" altLang="en-US" b="0">
              <a:solidFill>
                <a:srgbClr val="000000"/>
              </a:solidFill>
              <a:highlight>
                <a:srgbClr val="FFFF00"/>
              </a:highlight>
              <a:latin typeface="+mn-lt"/>
              <a:ea typeface="+mn-ea"/>
              <a:cs typeface="Calibri"/>
            </a:endParaRPr>
          </a:p>
          <a:p>
            <a:pPr defTabSz="914400">
              <a:spcBef>
                <a:spcPct val="0"/>
              </a:spcBef>
            </a:pPr>
            <a:endParaRPr lang="en-US" altLang="en-US" b="0">
              <a:solidFill>
                <a:srgbClr val="000000"/>
              </a:solidFill>
              <a:latin typeface="Times" panose="02020603050405020304" pitchFamily="18" charset="0"/>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5780" name="Slide Number Placeholder 3">
            <a:extLst>
              <a:ext uri="{FF2B5EF4-FFF2-40B4-BE49-F238E27FC236}">
                <a16:creationId xmlns:a16="http://schemas.microsoft.com/office/drawing/2014/main" id="{AB7378C2-13DB-5F94-B642-6493578D35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F3ECB4F-6441-42CA-A28F-23DB15BFC0A1}" type="slidenum">
              <a:rPr lang="en-GB" altLang="en-US" sz="1200">
                <a:solidFill>
                  <a:srgbClr val="000000"/>
                </a:solidFill>
              </a:rPr>
              <a:pPr eaLnBrk="1" hangingPunct="1"/>
              <a:t>17</a:t>
            </a:fld>
            <a:endParaRPr lang="en-GB" altLang="en-US" sz="120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D654330F-4BE0-591C-A057-AF5B68841F27}"/>
              </a:ext>
            </a:extLst>
          </p:cNvPr>
          <p:cNvSpPr>
            <a:spLocks noGrp="1" noRot="1" noChangeAspect="1" noChangeArrowheads="1" noTextEdit="1"/>
          </p:cNvSpPr>
          <p:nvPr>
            <p:ph type="sldImg"/>
          </p:nvPr>
        </p:nvSpPr>
        <p:spPr>
          <a:ln cap="flat">
            <a:headEnd type="none" w="med" len="med"/>
            <a:tailEnd type="none" w="med" len="med"/>
          </a:ln>
        </p:spPr>
      </p:sp>
      <p:sp>
        <p:nvSpPr>
          <p:cNvPr id="51203" name="Notes Placeholder 2">
            <a:extLst>
              <a:ext uri="{FF2B5EF4-FFF2-40B4-BE49-F238E27FC236}">
                <a16:creationId xmlns:a16="http://schemas.microsoft.com/office/drawing/2014/main" id="{FB7C44B8-00DE-B242-0E98-0BFB4B14AD0E}"/>
              </a:ext>
            </a:extLst>
          </p:cNvPr>
          <p:cNvSpPr>
            <a:spLocks noGrp="1"/>
          </p:cNvSpPr>
          <p:nvPr>
            <p:ph type="body" idx="3"/>
          </p:nvPr>
        </p:nvSpPr>
        <p:spPr>
          <a:ln/>
        </p:spPr>
        <p:txBody>
          <a:bodyPr>
            <a:noAutofit/>
          </a:bodyPr>
          <a:lstStyle/>
          <a:p>
            <a:pPr defTabSz="914400">
              <a:spcBef>
                <a:spcPct val="0"/>
              </a:spcBef>
            </a:pPr>
            <a:r>
              <a:rPr lang="en-GB" altLang="en-US" b="1" dirty="0">
                <a:solidFill>
                  <a:srgbClr val="000000"/>
                </a:solidFill>
                <a:ea typeface="ＭＳ Ｐゴシック"/>
                <a:cs typeface="Calibri"/>
              </a:rPr>
              <a:t>Trainer</a:t>
            </a:r>
            <a:r>
              <a:rPr lang="en-GB" altLang="en-US" dirty="0">
                <a:solidFill>
                  <a:srgbClr val="000000"/>
                </a:solidFill>
                <a:ea typeface="ＭＳ Ｐゴシック"/>
                <a:cs typeface="Calibri"/>
              </a:rPr>
              <a:t> – refer to Appendix 1 in the polling station handbook</a:t>
            </a:r>
          </a:p>
          <a:p>
            <a:pPr defTabSz="914400">
              <a:spcBef>
                <a:spcPct val="0"/>
              </a:spcBef>
            </a:pPr>
            <a:endParaRPr lang="en-GB" altLang="en-US">
              <a:solidFill>
                <a:srgbClr val="000000"/>
              </a:solidFill>
              <a:ea typeface="ＭＳ Ｐゴシック"/>
              <a:cs typeface="Calibri"/>
            </a:endParaRPr>
          </a:p>
          <a:p>
            <a:pPr defTabSz="914400">
              <a:spcBef>
                <a:spcPct val="0"/>
              </a:spcBef>
            </a:pPr>
            <a:r>
              <a:rPr lang="en-GB" altLang="en-US" b="1" dirty="0">
                <a:solidFill>
                  <a:srgbClr val="000000"/>
                </a:solidFill>
                <a:ea typeface="ＭＳ Ｐゴシック"/>
                <a:cs typeface="Calibri"/>
              </a:rPr>
              <a:t>Equality issues </a:t>
            </a:r>
            <a:r>
              <a:rPr lang="en-GB" altLang="en-US" b="1" dirty="0">
                <a:solidFill>
                  <a:srgbClr val="000000"/>
                </a:solidFill>
                <a:latin typeface="Times"/>
                <a:ea typeface="ＭＳ Ｐゴシック"/>
                <a:cs typeface="Times"/>
              </a:rPr>
              <a:t>–</a:t>
            </a:r>
            <a:r>
              <a:rPr lang="en-GB" altLang="en-US" b="1" dirty="0">
                <a:solidFill>
                  <a:srgbClr val="000000"/>
                </a:solidFill>
                <a:ea typeface="ＭＳ Ｐゴシック"/>
                <a:cs typeface="Calibri"/>
              </a:rPr>
              <a:t> while physical access is important, this is not the only consideration in ensuring equality </a:t>
            </a:r>
          </a:p>
          <a:p>
            <a:pPr defTabSz="914400">
              <a:spcBef>
                <a:spcPct val="0"/>
              </a:spcBef>
            </a:pPr>
            <a:endParaRPr lang="en-GB" altLang="en-US" b="1">
              <a:solidFill>
                <a:srgbClr val="000000"/>
              </a:solidFill>
              <a:ea typeface="ＭＳ Ｐゴシック" panose="020B0600070205080204" pitchFamily="34" charset="-128"/>
            </a:endParaRPr>
          </a:p>
          <a:p>
            <a:pPr rtl="0" fontAlgn="base"/>
            <a:r>
              <a:rPr lang="en-GB" sz="1200" b="0" i="0" u="none" strike="noStrike" kern="1200" dirty="0">
                <a:solidFill>
                  <a:schemeClr val="tx1"/>
                </a:solidFill>
                <a:effectLst/>
                <a:latin typeface="+mn-lt"/>
                <a:ea typeface="+mn-ea"/>
                <a:cs typeface="Calibri"/>
              </a:rPr>
              <a:t>Ensure clear access to the building and within the polling station with ramps where necessary, temporary </a:t>
            </a:r>
            <a:r>
              <a:rPr lang="en-GB" sz="1200" b="0" i="0" u="none" strike="noStrike" kern="1200" dirty="0" err="1">
                <a:solidFill>
                  <a:schemeClr val="tx1"/>
                </a:solidFill>
                <a:effectLst/>
                <a:latin typeface="+mn-lt"/>
                <a:ea typeface="+mn-ea"/>
                <a:cs typeface="Calibri"/>
              </a:rPr>
              <a:t>alerters</a:t>
            </a:r>
            <a:r>
              <a:rPr lang="en-GB" sz="1200" b="0" i="0" u="none" strike="noStrike" kern="1200" dirty="0">
                <a:solidFill>
                  <a:schemeClr val="tx1"/>
                </a:solidFill>
                <a:effectLst/>
                <a:latin typeface="+mn-lt"/>
                <a:ea typeface="+mn-ea"/>
                <a:cs typeface="Calibri"/>
              </a:rPr>
              <a:t>/doorbells for doors that are required to remain shut, appropriate lighting inside and out, and a reserved parking space for disabled voters if parking is available.</a:t>
            </a:r>
            <a:r>
              <a:rPr lang="en-US" sz="1200" b="0" i="0" kern="1200" dirty="0">
                <a:solidFill>
                  <a:schemeClr val="tx1"/>
                </a:solidFill>
                <a:effectLst/>
                <a:latin typeface="+mn-lt"/>
                <a:ea typeface="+mn-ea"/>
                <a:cs typeface="Calibri"/>
              </a:rPr>
              <a:t>​</a:t>
            </a:r>
          </a:p>
          <a:p>
            <a:pPr rtl="0" fontAlgn="base"/>
            <a:r>
              <a:rPr lang="en-US" sz="1200" b="0" i="0" u="none" strike="noStrike" kern="1200" dirty="0">
                <a:solidFill>
                  <a:schemeClr val="tx1"/>
                </a:solidFill>
                <a:effectLst/>
                <a:latin typeface="+mn-lt"/>
                <a:ea typeface="+mn-ea"/>
                <a:cs typeface="Calibri"/>
              </a:rPr>
              <a:t>Ensure that any large print ballot papers, tactile voting template, magnifying glasses, easy-read/alternative format literature, easy grip pencils, chairs/seating, the wheelchair accessible booth, are all visible and available when people enter the station.</a:t>
            </a:r>
            <a:endParaRPr lang="en-US" sz="1200" b="0" i="0" kern="1200" dirty="0">
              <a:solidFill>
                <a:schemeClr val="tx1"/>
              </a:solidFill>
              <a:effectLst/>
              <a:latin typeface="+mn-lt"/>
              <a:ea typeface="+mn-ea"/>
              <a:cs typeface="Calibri"/>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b="1" dirty="0">
                <a:solidFill>
                  <a:srgbClr val="000000"/>
                </a:solidFill>
                <a:ea typeface="ＭＳ Ｐゴシック"/>
                <a:cs typeface="Calibri"/>
                <a:sym typeface="Times" panose="02020603050405020304" pitchFamily="18" charset="0"/>
              </a:rPr>
              <a:t>Providing assistance</a:t>
            </a:r>
            <a:endParaRPr lang="en-GB" altLang="en-US" b="1" dirty="0">
              <a:solidFill>
                <a:srgbClr val="000000"/>
              </a:solidFill>
              <a:ea typeface="ＭＳ Ｐゴシック"/>
              <a:cs typeface="Calibri"/>
            </a:endParaRPr>
          </a:p>
          <a:p>
            <a:pPr defTabSz="914400">
              <a:spcBef>
                <a:spcPct val="0"/>
              </a:spcBef>
            </a:pPr>
            <a:r>
              <a:rPr lang="en-GB" altLang="en-US" dirty="0">
                <a:solidFill>
                  <a:srgbClr val="000000"/>
                </a:solidFill>
                <a:ea typeface="ＭＳ Ｐゴシック"/>
                <a:cs typeface="Calibri"/>
                <a:sym typeface="Times" panose="02020603050405020304" pitchFamily="18" charset="0"/>
              </a:rPr>
              <a:t>Disabled voters or those who cannot read or write may ask for assistance to mark the ballot paper </a:t>
            </a:r>
            <a:r>
              <a:rPr lang="en-GB" altLang="en-US" dirty="0">
                <a:solidFill>
                  <a:srgbClr val="000000"/>
                </a:solidFill>
                <a:latin typeface="Times"/>
                <a:ea typeface="ＭＳ Ｐゴシック"/>
                <a:cs typeface="Times"/>
                <a:sym typeface="Times" panose="02020603050405020304" pitchFamily="18" charset="0"/>
              </a:rPr>
              <a:t>–</a:t>
            </a:r>
            <a:r>
              <a:rPr lang="en-GB" altLang="en-US" dirty="0">
                <a:solidFill>
                  <a:srgbClr val="000000"/>
                </a:solidFill>
                <a:ea typeface="ＭＳ Ｐゴシック"/>
                <a:cs typeface="Calibri"/>
                <a:sym typeface="Times" panose="02020603050405020304" pitchFamily="18" charset="0"/>
              </a:rPr>
              <a:t> Presiding Officer can do this or a companion. </a:t>
            </a:r>
            <a:endParaRPr lang="en-GB" altLang="en-US" dirty="0">
              <a:solidFill>
                <a:srgbClr val="000000"/>
              </a:solidFill>
              <a:ea typeface="ＭＳ Ｐゴシック"/>
              <a:cs typeface="Calibri"/>
            </a:endParaRPr>
          </a:p>
          <a:p>
            <a:pPr defTabSz="914400">
              <a:spcBef>
                <a:spcPct val="0"/>
              </a:spcBef>
            </a:pPr>
            <a:endParaRPr lang="en-GB" altLang="en-US" u="sng">
              <a:solidFill>
                <a:srgbClr val="000000"/>
              </a:solidFill>
              <a:ea typeface="ＭＳ Ｐゴシック" panose="020B0600070205080204" pitchFamily="34" charset="-128"/>
            </a:endParaRPr>
          </a:p>
          <a:p>
            <a:pPr defTabSz="914400">
              <a:spcBef>
                <a:spcPct val="0"/>
              </a:spcBef>
            </a:pPr>
            <a:r>
              <a:rPr lang="en-GB" altLang="en-US" dirty="0">
                <a:solidFill>
                  <a:srgbClr val="000000"/>
                </a:solidFill>
                <a:ea typeface="ＭＳ Ｐゴシック"/>
                <a:cs typeface="Calibri"/>
                <a:sym typeface="Times" panose="02020603050405020304" pitchFamily="18" charset="0"/>
              </a:rPr>
              <a:t>Companions of voters with disabilities must be 16 years or over and either a close relative (grandparent, father, mother, brother, sister, spouse, civil partner, son, daughter, or grandchild), or a qualified elector [companions of voters must complete a declaration (SHOW COPY)]. Companion can assist no more than 2 voters </a:t>
            </a:r>
            <a:r>
              <a:rPr lang="en-GB" altLang="en-US" dirty="0">
                <a:solidFill>
                  <a:srgbClr val="000000"/>
                </a:solidFill>
                <a:latin typeface="Times"/>
                <a:ea typeface="ＭＳ Ｐゴシック"/>
                <a:cs typeface="Times"/>
                <a:sym typeface="Times" panose="02020603050405020304" pitchFamily="18" charset="0"/>
              </a:rPr>
              <a:t>–</a:t>
            </a:r>
            <a:r>
              <a:rPr lang="en-GB" altLang="en-US" dirty="0">
                <a:solidFill>
                  <a:srgbClr val="000000"/>
                </a:solidFill>
                <a:ea typeface="ＭＳ Ｐゴシック"/>
                <a:cs typeface="Calibri"/>
                <a:sym typeface="Times" panose="02020603050405020304" pitchFamily="18" charset="0"/>
              </a:rPr>
              <a:t> more information in the PSH.</a:t>
            </a:r>
            <a:endParaRPr lang="en-GB" altLang="en-US" dirty="0">
              <a:solidFill>
                <a:srgbClr val="000000"/>
              </a:solidFill>
              <a:ea typeface="ＭＳ Ｐゴシック"/>
              <a:cs typeface="Calibri"/>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dirty="0">
                <a:solidFill>
                  <a:srgbClr val="000000"/>
                </a:solidFill>
                <a:ea typeface="ＭＳ Ｐゴシック"/>
                <a:cs typeface="Calibri"/>
                <a:sym typeface="Times" panose="02020603050405020304" pitchFamily="18" charset="0"/>
              </a:rPr>
              <a:t>Secrecy of the ballot must be ensured. </a:t>
            </a:r>
            <a:endParaRPr lang="en-GB" altLang="en-US" dirty="0">
              <a:solidFill>
                <a:srgbClr val="000000"/>
              </a:solidFill>
              <a:ea typeface="ＭＳ Ｐゴシック"/>
              <a:cs typeface="Calibri"/>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dirty="0">
                <a:solidFill>
                  <a:srgbClr val="000000"/>
                </a:solidFill>
                <a:ea typeface="ＭＳ Ｐゴシック"/>
                <a:cs typeface="Calibri"/>
                <a:sym typeface="Times" panose="02020603050405020304" pitchFamily="18" charset="0"/>
              </a:rPr>
              <a:t>Enlarged copies of the ballot paper should be available to be taken into the polling booth with a voter to assist them marking the actual ballot paper. They can also be fixed to the wall/notice board for voters to look at before they enter the booth.</a:t>
            </a:r>
            <a:endParaRPr lang="en-GB" altLang="en-US" dirty="0">
              <a:solidFill>
                <a:srgbClr val="000000"/>
              </a:solidFill>
              <a:ea typeface="ＭＳ Ｐゴシック"/>
              <a:cs typeface="Calibri"/>
            </a:endParaRPr>
          </a:p>
          <a:p>
            <a:pPr defTabSz="914400">
              <a:spcBef>
                <a:spcPct val="0"/>
              </a:spcBef>
            </a:pPr>
            <a:r>
              <a:rPr lang="en-US" altLang="en-US" dirty="0">
                <a:solidFill>
                  <a:srgbClr val="000000"/>
                </a:solidFill>
                <a:latin typeface="Times"/>
                <a:ea typeface="ＭＳ Ｐゴシック"/>
                <a:cs typeface="Times"/>
                <a:sym typeface="Times" panose="02020603050405020304" pitchFamily="18" charset="0"/>
              </a:rPr>
              <a:t>Your RO may provide laminated copies of the enlarged ballot papers which can be cleaned after each use, or a stock of single-use copies which can be disposed of after use.</a:t>
            </a:r>
            <a:endParaRPr lang="en-US" altLang="en-US" dirty="0">
              <a:solidFill>
                <a:srgbClr val="000000"/>
              </a:solidFill>
              <a:latin typeface="Times"/>
              <a:ea typeface="ＭＳ Ｐゴシック"/>
              <a:cs typeface="Times"/>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r>
              <a:rPr lang="en-GB" altLang="en-US" dirty="0">
                <a:solidFill>
                  <a:srgbClr val="000000"/>
                </a:solidFill>
                <a:ea typeface="ＭＳ Ｐゴシック"/>
                <a:cs typeface="Calibri"/>
              </a:rPr>
              <a:t>A person who is registered as an elector or entered on the list of proxies cannot be refused a ballot paper, or in other words be excluded from voting, on the grounds of mental incapacity.</a:t>
            </a:r>
          </a:p>
          <a:p>
            <a:pPr defTabSz="914400">
              <a:spcBef>
                <a:spcPct val="0"/>
              </a:spcBef>
            </a:pPr>
            <a:endParaRPr lang="en-GB" altLang="en-US" u="sng">
              <a:solidFill>
                <a:srgbClr val="000000"/>
              </a:solidFill>
              <a:ea typeface="ＭＳ Ｐゴシック" panose="020B0600070205080204" pitchFamily="34" charset="-128"/>
            </a:endParaRPr>
          </a:p>
          <a:p>
            <a:pPr defTabSz="914400">
              <a:spcBef>
                <a:spcPct val="0"/>
              </a:spcBef>
            </a:pPr>
            <a:endParaRPr lang="en-US" altLang="en-US" b="1" u="sng">
              <a:solidFill>
                <a:srgbClr val="000000"/>
              </a:solidFill>
              <a:latin typeface="Times" panose="02020603050405020304" pitchFamily="18" charset="0"/>
              <a:ea typeface="ＭＳ Ｐゴシック" panose="020B0600070205080204" pitchFamily="34" charset="-128"/>
            </a:endParaRPr>
          </a:p>
          <a:p>
            <a:pPr defTabSz="914400">
              <a:spcBef>
                <a:spcPct val="0"/>
              </a:spcBef>
            </a:pPr>
            <a:endParaRPr lang="en-GB" altLang="en-US" u="sng">
              <a:solidFill>
                <a:srgbClr val="000000"/>
              </a:solidFill>
              <a:ea typeface="ＭＳ Ｐゴシック" panose="020B0600070205080204" pitchFamily="34" charset="-128"/>
            </a:endParaRPr>
          </a:p>
        </p:txBody>
      </p:sp>
      <p:sp>
        <p:nvSpPr>
          <p:cNvPr id="74756" name="Slide Number Placeholder 3">
            <a:extLst>
              <a:ext uri="{FF2B5EF4-FFF2-40B4-BE49-F238E27FC236}">
                <a16:creationId xmlns:a16="http://schemas.microsoft.com/office/drawing/2014/main" id="{F82A28F3-B7F9-9D38-7B79-0C653F04DC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B8794210-964F-40A0-9AD6-2BE23FE3BE27}" type="slidenum">
              <a:rPr lang="en-GB" altLang="en-US" sz="1200">
                <a:solidFill>
                  <a:srgbClr val="000000"/>
                </a:solidFill>
              </a:rPr>
              <a:pPr eaLnBrk="1" hangingPunct="1"/>
              <a:t>18</a:t>
            </a:fld>
            <a:endParaRPr lang="en-GB" altLang="en-US" sz="120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F3567FB1-9CE8-9081-EE94-AFCFBC4547FD}"/>
              </a:ext>
            </a:extLst>
          </p:cNvPr>
          <p:cNvSpPr>
            <a:spLocks noGrp="1" noRot="1" noChangeAspect="1" noChangeArrowheads="1" noTextEdit="1"/>
          </p:cNvSpPr>
          <p:nvPr>
            <p:ph type="sldImg"/>
          </p:nvPr>
        </p:nvSpPr>
        <p:spPr>
          <a:ln cap="flat">
            <a:headEnd type="none" w="med" len="med"/>
            <a:tailEnd type="none" w="med" len="med"/>
          </a:ln>
        </p:spPr>
      </p:sp>
      <p:sp>
        <p:nvSpPr>
          <p:cNvPr id="53251" name="Notes Placeholder 2">
            <a:extLst>
              <a:ext uri="{FF2B5EF4-FFF2-40B4-BE49-F238E27FC236}">
                <a16:creationId xmlns:a16="http://schemas.microsoft.com/office/drawing/2014/main" id="{52779E86-184B-561C-341D-5119BFFF307C}"/>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a:ea typeface="ＭＳ Ｐゴシック"/>
                <a:cs typeface="Times"/>
                <a:sym typeface="Times" panose="02020603050405020304" pitchFamily="18" charset="0"/>
              </a:rPr>
              <a:t>Ensure that any large print ballot papers, tactile voting template, magnifying glasses and easy-read/alternative format literature are all visible and available when people enter the station.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a:ea typeface="ＭＳ Ｐゴシック"/>
                <a:cs typeface="Times"/>
                <a:sym typeface="Times" panose="02020603050405020304" pitchFamily="18" charset="0"/>
              </a:rPr>
              <a:t>Also make sure that you know how to use the TVD. Also demonstrate any audio solutions you have to support the use of the TVD (if applicable). </a:t>
            </a:r>
            <a:endParaRPr lang="en-US" altLang="en-US">
              <a:solidFill>
                <a:srgbClr val="000000"/>
              </a:solidFill>
              <a:latin typeface="Times"/>
              <a:ea typeface="ＭＳ Ｐゴシック"/>
              <a:cs typeface="Times"/>
            </a:endParaRP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latin typeface="Calibri"/>
              <a:ea typeface="ＭＳ Ｐゴシック" panose="020B0600070205080204" pitchFamily="34" charset="-128"/>
              <a:cs typeface="Arial"/>
            </a:endParaRPr>
          </a:p>
          <a:p>
            <a:pPr defTabSz="914400">
              <a:spcBef>
                <a:spcPct val="0"/>
              </a:spcBef>
            </a:pPr>
            <a:r>
              <a:rPr lang="en-GB" altLang="en-US">
                <a:solidFill>
                  <a:srgbClr val="000000"/>
                </a:solidFill>
                <a:ea typeface="ＭＳ Ｐゴシック"/>
                <a:cs typeface="Calibri"/>
                <a:sym typeface="Times" panose="02020603050405020304" pitchFamily="18" charset="0"/>
              </a:rPr>
              <a:t>A blind or partially sighted elector may use an app on their mobile phone or carry pocket-sized assistive equipment, such as a video magnifier to help them read documents. These could be used in conjunction with the template.</a:t>
            </a:r>
            <a:endParaRPr lang="en-GB" altLang="en-US">
              <a:solidFill>
                <a:srgbClr val="000000"/>
              </a:solidFill>
              <a:ea typeface="ＭＳ Ｐゴシック"/>
              <a:cs typeface="Calibri"/>
            </a:endParaRP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GB" altLang="en-US" b="1">
                <a:solidFill>
                  <a:srgbClr val="000000"/>
                </a:solidFill>
                <a:ea typeface="ＭＳ Ｐゴシック"/>
                <a:cs typeface="Calibri"/>
                <a:sym typeface="Times" panose="02020603050405020304" pitchFamily="18" charset="0"/>
              </a:rPr>
              <a:t>Trainer </a:t>
            </a:r>
            <a:r>
              <a:rPr lang="en-GB" altLang="en-US">
                <a:solidFill>
                  <a:srgbClr val="000000"/>
                </a:solidFill>
                <a:ea typeface="ＭＳ Ｐゴシック"/>
                <a:cs typeface="Calibri"/>
                <a:sym typeface="Times" panose="02020603050405020304" pitchFamily="18" charset="0"/>
              </a:rPr>
              <a:t>- provide a practical demonstration of how to use the tactile voting device and any audio solutions (if appropriate). Where polls are combined and different voting systems are in use, different tactile voting devices may be required for the different ballot papers.</a:t>
            </a:r>
            <a:endParaRPr lang="en-GB" altLang="en-US">
              <a:solidFill>
                <a:srgbClr val="000000"/>
              </a:solidFill>
              <a:ea typeface="ＭＳ Ｐゴシック"/>
              <a:cs typeface="Calibri"/>
            </a:endParaRPr>
          </a:p>
          <a:p>
            <a:pPr defTabSz="914400">
              <a:spcBef>
                <a:spcPct val="0"/>
              </a:spcBef>
            </a:pPr>
            <a:endParaRPr lang="en-US" altLang="en-US" b="1">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The PO should: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Remove the sticky tape at the back of the template and affix it to the ballot paper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reiterate the adhesive backing needs to be removed so the device firmly adheres to the ballot paper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Explain to the voter how to they should use the tactile voting device and ensure the voter is confident about using it</a:t>
            </a:r>
          </a:p>
          <a:p>
            <a:pPr defTabSz="914400">
              <a:spcBef>
                <a:spcPct val="0"/>
              </a:spcBef>
            </a:pPr>
            <a:r>
              <a:rPr lang="en-GB" altLang="en-US">
                <a:solidFill>
                  <a:srgbClr val="000000"/>
                </a:solidFill>
                <a:ea typeface="ＭＳ Ｐゴシック"/>
                <a:cs typeface="Calibri"/>
              </a:rPr>
              <a:t>Explain the order of the candidates on the ballot paper</a:t>
            </a:r>
          </a:p>
          <a:p>
            <a:pPr defTabSz="914400">
              <a:spcBef>
                <a:spcPct val="0"/>
              </a:spcBef>
            </a:pPr>
            <a:r>
              <a:rPr lang="en-GB" altLang="en-US">
                <a:solidFill>
                  <a:srgbClr val="000000"/>
                </a:solidFill>
                <a:ea typeface="ＭＳ Ｐゴシック"/>
                <a:cs typeface="Calibri"/>
              </a:rPr>
              <a:t> </a:t>
            </a:r>
          </a:p>
          <a:p>
            <a:pPr defTabSz="914400">
              <a:spcBef>
                <a:spcPct val="0"/>
              </a:spcBef>
            </a:pPr>
            <a:endParaRPr lang="en-GB" altLang="en-US" b="1">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a:solidFill>
                <a:srgbClr val="000000"/>
              </a:solidFill>
              <a:ea typeface="ＭＳ Ｐゴシック" panose="020B0600070205080204" pitchFamily="34" charset="-128"/>
              <a:sym typeface="Times" panose="02020603050405020304" pitchFamily="18" charset="0"/>
            </a:endParaRP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75780" name="Slide Number Placeholder 3">
            <a:extLst>
              <a:ext uri="{FF2B5EF4-FFF2-40B4-BE49-F238E27FC236}">
                <a16:creationId xmlns:a16="http://schemas.microsoft.com/office/drawing/2014/main" id="{C206CBE1-88D7-6A73-7306-6EE215FFCA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912D94C-849D-430B-93AC-9EF201F01C91}" type="slidenum">
              <a:rPr lang="en-GB" altLang="en-US" sz="1200">
                <a:solidFill>
                  <a:srgbClr val="000000"/>
                </a:solidFill>
              </a:rPr>
              <a:pPr eaLnBrk="1" hangingPunct="1"/>
              <a:t>19</a:t>
            </a:fld>
            <a:endParaRPr lang="en-GB" altLang="en-US" sz="120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93E462C9-CF03-AE7D-24E2-CA25E54229E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A2DC911E-B788-45B3-90E7-97A19E4EFBA1}" type="slidenum">
              <a:rPr lang="en-GB" altLang="en-US" sz="1200">
                <a:solidFill>
                  <a:srgbClr val="000000"/>
                </a:solidFill>
              </a:rPr>
              <a:pPr eaLnBrk="1" hangingPunct="1"/>
              <a:t>2</a:t>
            </a:fld>
            <a:endParaRPr lang="en-GB" altLang="en-US" sz="1200">
              <a:solidFill>
                <a:srgbClr val="000000"/>
              </a:solidFill>
            </a:endParaRPr>
          </a:p>
        </p:txBody>
      </p:sp>
      <p:sp>
        <p:nvSpPr>
          <p:cNvPr id="57347" name="Rectangle 2">
            <a:extLst>
              <a:ext uri="{FF2B5EF4-FFF2-40B4-BE49-F238E27FC236}">
                <a16:creationId xmlns:a16="http://schemas.microsoft.com/office/drawing/2014/main" id="{46DC3770-6428-8BD6-2589-CFA767C4EEA8}"/>
              </a:ext>
            </a:extLst>
          </p:cNvPr>
          <p:cNvSpPr>
            <a:spLocks noGrp="1" noRot="1" noChangeAspect="1" noChangeArrowheads="1" noTextEdit="1"/>
          </p:cNvSpPr>
          <p:nvPr>
            <p:ph type="sldImg"/>
          </p:nvPr>
        </p:nvSpPr>
        <p:spPr>
          <a:ln cap="flat">
            <a:headEnd type="none" w="med" len="med"/>
            <a:tailEnd type="none" w="med" len="med"/>
          </a:ln>
        </p:spPr>
      </p:sp>
      <p:sp>
        <p:nvSpPr>
          <p:cNvPr id="57348" name="Rectangle 3">
            <a:extLst>
              <a:ext uri="{FF2B5EF4-FFF2-40B4-BE49-F238E27FC236}">
                <a16:creationId xmlns:a16="http://schemas.microsoft.com/office/drawing/2014/main" id="{A785A2D7-A87C-99B8-1FDD-9DCACC70CF00}"/>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panose="020B0600070205080204" pitchFamily="34" charset="-128"/>
              </a:rPr>
              <a:t>Introduce yourself and anyone else involved in the briefing session.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If you have any key staff who deal specifically with polling stations and/or staff issues introduce them and/or give key contact details (this may encourage people to call with questions or problems when they know exactly who it is they need to contact).</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B9A17DE0-F1F5-AEF1-1441-84169C872360}"/>
              </a:ext>
            </a:extLst>
          </p:cNvPr>
          <p:cNvSpPr>
            <a:spLocks noGrp="1" noRot="1" noChangeAspect="1" noChangeArrowheads="1" noTextEdit="1"/>
          </p:cNvSpPr>
          <p:nvPr>
            <p:ph type="sldImg"/>
          </p:nvPr>
        </p:nvSpPr>
        <p:spPr>
          <a:ln cap="flat">
            <a:headEnd type="none" w="med" len="med"/>
            <a:tailEnd type="none" w="med" len="med"/>
          </a:ln>
        </p:spPr>
      </p:sp>
      <p:sp>
        <p:nvSpPr>
          <p:cNvPr id="76803" name="Notes Placeholder 2">
            <a:extLst>
              <a:ext uri="{FF2B5EF4-FFF2-40B4-BE49-F238E27FC236}">
                <a16:creationId xmlns:a16="http://schemas.microsoft.com/office/drawing/2014/main" id="{D6317397-0388-F487-8CD8-0C13A98DCB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These are videos of two people from Mencap about their experiences of voting in a polling station and what they think can be done to help someone with a learning disability.</a:t>
            </a:r>
          </a:p>
        </p:txBody>
      </p:sp>
      <p:sp>
        <p:nvSpPr>
          <p:cNvPr id="76804" name="Slide Number Placeholder 3">
            <a:extLst>
              <a:ext uri="{FF2B5EF4-FFF2-40B4-BE49-F238E27FC236}">
                <a16:creationId xmlns:a16="http://schemas.microsoft.com/office/drawing/2014/main" id="{B3AFA1A2-FC22-6879-4330-3F5FD0286C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8CA1364-3E4D-4856-95C1-10EBD6B06D3F}" type="slidenum">
              <a:rPr lang="en-GB" altLang="en-US" sz="1200">
                <a:solidFill>
                  <a:srgbClr val="000000"/>
                </a:solidFill>
              </a:rPr>
              <a:pPr eaLnBrk="1" hangingPunct="1"/>
              <a:t>20</a:t>
            </a:fld>
            <a:endParaRPr lang="en-GB" altLang="en-US" sz="120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38CFC010-12D5-5AF6-2500-39EA69084D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46BC602-617E-42A2-B7AF-C3F0C0102654}" type="slidenum">
              <a:rPr lang="en-GB" altLang="en-US" sz="1200">
                <a:solidFill>
                  <a:srgbClr val="000000"/>
                </a:solidFill>
              </a:rPr>
              <a:pPr eaLnBrk="1" hangingPunct="1"/>
              <a:t>21</a:t>
            </a:fld>
            <a:endParaRPr lang="en-GB" altLang="en-US" sz="1200">
              <a:solidFill>
                <a:srgbClr val="000000"/>
              </a:solidFill>
            </a:endParaRPr>
          </a:p>
        </p:txBody>
      </p:sp>
      <p:sp>
        <p:nvSpPr>
          <p:cNvPr id="77827" name="Rectangle 2">
            <a:extLst>
              <a:ext uri="{FF2B5EF4-FFF2-40B4-BE49-F238E27FC236}">
                <a16:creationId xmlns:a16="http://schemas.microsoft.com/office/drawing/2014/main" id="{DC993AA4-AC97-B37F-231C-A779DC235A55}"/>
              </a:ext>
            </a:extLst>
          </p:cNvPr>
          <p:cNvSpPr>
            <a:spLocks noGrp="1" noRot="1" noChangeAspect="1" noChangeArrowheads="1" noTextEdit="1"/>
          </p:cNvSpPr>
          <p:nvPr>
            <p:ph type="sldImg"/>
          </p:nvPr>
        </p:nvSpPr>
        <p:spPr>
          <a:ln cap="flat">
            <a:headEnd type="none" w="med" len="med"/>
            <a:tailEnd type="none" w="med" len="med"/>
          </a:ln>
        </p:spPr>
      </p:sp>
      <p:sp>
        <p:nvSpPr>
          <p:cNvPr id="77828" name="Rectangle 3">
            <a:extLst>
              <a:ext uri="{FF2B5EF4-FFF2-40B4-BE49-F238E27FC236}">
                <a16:creationId xmlns:a16="http://schemas.microsoft.com/office/drawing/2014/main" id="{4F6DAA94-33EB-639B-EFA1-4EA0E00BC096}"/>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a:extLst>
              <a:ext uri="{FF2B5EF4-FFF2-40B4-BE49-F238E27FC236}">
                <a16:creationId xmlns:a16="http://schemas.microsoft.com/office/drawing/2014/main" id="{2C3F3C9F-4AFA-30A9-0985-55DF520810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E6D25D3-4435-44D6-B77F-B57495FD68BF}" type="slidenum">
              <a:rPr lang="en-GB" altLang="en-US" sz="1200">
                <a:solidFill>
                  <a:srgbClr val="000000"/>
                </a:solidFill>
              </a:rPr>
              <a:pPr eaLnBrk="1" hangingPunct="1"/>
              <a:t>22</a:t>
            </a:fld>
            <a:endParaRPr lang="en-GB" altLang="en-US" sz="1200">
              <a:solidFill>
                <a:srgbClr val="000000"/>
              </a:solidFill>
            </a:endParaRPr>
          </a:p>
        </p:txBody>
      </p:sp>
      <p:sp>
        <p:nvSpPr>
          <p:cNvPr id="78851" name="Rectangle 1">
            <a:extLst>
              <a:ext uri="{FF2B5EF4-FFF2-40B4-BE49-F238E27FC236}">
                <a16:creationId xmlns:a16="http://schemas.microsoft.com/office/drawing/2014/main" id="{052AEEEC-5795-14D9-8604-46E53D57F7BD}"/>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59396" name="Rectangle 2">
            <a:extLst>
              <a:ext uri="{FF2B5EF4-FFF2-40B4-BE49-F238E27FC236}">
                <a16:creationId xmlns:a16="http://schemas.microsoft.com/office/drawing/2014/main" id="{D9621716-7B5F-A661-CE39-293CCAF70A4E}"/>
              </a:ext>
            </a:extLst>
          </p:cNvPr>
          <p:cNvSpPr>
            <a:spLocks noGrp="1" noChangeArrowheads="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txBody>
          <a:bodyPr>
            <a:noAutofit/>
          </a:bodyPr>
          <a:lstStyle/>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If you have any anonymously registered electors in your area, explain that any electors registered anonymously will appear without reference to their name or address on the register. Their entry will only consist of their elector number and the letter ‘N’ and can be found at the very end of the register and that Presiding Officers may not have any anonymous electors.</a:t>
            </a:r>
            <a:endParaRPr lang="en-US">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M </a:t>
            </a:r>
            <a:r>
              <a:rPr lang="en-US">
                <a:solidFill>
                  <a:srgbClr val="003057"/>
                </a:solidFill>
                <a:cs typeface="Calibri"/>
                <a:sym typeface="Times" panose="02020603050405020304" pitchFamily="18" charset="0"/>
              </a:rPr>
              <a:t>is a qualifying foreign national who is entitled to vote at SP election and local government elections</a:t>
            </a:r>
            <a:r>
              <a:rPr lang="en-US">
                <a:solidFill>
                  <a:srgbClr val="003057"/>
                </a:solidFill>
                <a:latin typeface="Calibri"/>
                <a:ea typeface="Calibri"/>
                <a:cs typeface="Calibri"/>
                <a:sym typeface="Times" panose="02020603050405020304" pitchFamily="18" charset="0"/>
              </a:rPr>
              <a:t> </a:t>
            </a:r>
            <a:r>
              <a:rPr lang="en-US" altLang="en-US">
                <a:solidFill>
                  <a:srgbClr val="000000"/>
                </a:solidFill>
                <a:latin typeface="Times"/>
                <a:ea typeface="ＭＳ Ｐゴシック"/>
                <a:cs typeface="Times"/>
                <a:sym typeface="Times" panose="02020603050405020304" pitchFamily="18" charset="0"/>
              </a:rPr>
              <a:t>. </a:t>
            </a:r>
            <a:endParaRPr lang="en-US" altLang="en-US">
              <a:solidFill>
                <a:srgbClr val="000000"/>
              </a:solidFill>
              <a:latin typeface="Times"/>
              <a:ea typeface="ＭＳ Ｐゴシック"/>
              <a:cs typeface="Times"/>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M – marker also includes convicted prisoners serving a sentence of 12 months or less, who are also entitled to vote. However as they are only entitled to vote by post or proxy there shouldn’t be an instance when they arrive in the polling station.</a:t>
            </a:r>
            <a:endParaRPr lang="en-US" altLang="en-US">
              <a:solidFill>
                <a:srgbClr val="000000"/>
              </a:solidFill>
              <a:latin typeface="Times"/>
              <a:ea typeface="ＭＳ Ｐゴシック"/>
              <a:cs typeface="Times"/>
            </a:endParaRPr>
          </a:p>
          <a:p>
            <a:pPr marL="39370" defTabSz="914400">
              <a:spcBef>
                <a:spcPts val="413"/>
              </a:spcBef>
            </a:pPr>
            <a:r>
              <a:rPr lang="en-US">
                <a:solidFill>
                  <a:srgbClr val="000000"/>
                </a:solidFill>
                <a:cs typeface="Calibri"/>
              </a:rPr>
              <a:t>L = Peer who is entitled to vote at local government elections and SP elections </a:t>
            </a:r>
            <a:endParaRPr lang="en-US">
              <a:cs typeface="Calibri"/>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b="1">
                <a:solidFill>
                  <a:srgbClr val="000000"/>
                </a:solidFill>
                <a:latin typeface="Times"/>
                <a:ea typeface="ＭＳ Ｐゴシック"/>
                <a:cs typeface="Times"/>
                <a:sym typeface="Times" panose="02020603050405020304" pitchFamily="18" charset="0"/>
              </a:rPr>
              <a:t>Refer to polling station quick guide, which will list franchise markers.</a:t>
            </a:r>
            <a:endParaRPr lang="en-US" altLang="en-US" b="1">
              <a:solidFill>
                <a:srgbClr val="000000"/>
              </a:solidFill>
              <a:latin typeface="Times"/>
              <a:ea typeface="ＭＳ Ｐゴシック"/>
              <a:cs typeface="Times"/>
            </a:endParaRPr>
          </a:p>
          <a:p>
            <a:pPr marL="39688" defTabSz="914400">
              <a:spcBef>
                <a:spcPts val="413"/>
              </a:spcBef>
            </a:pPr>
            <a:endPar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GB" altLang="en-US">
                <a:solidFill>
                  <a:srgbClr val="000000"/>
                </a:solidFill>
                <a:ea typeface="ＭＳ Ｐゴシック"/>
                <a:cs typeface="Calibri"/>
                <a:sym typeface="Arial Unicode MS" pitchFamily="34" charset="-128"/>
              </a:rPr>
              <a:t>The following electors </a:t>
            </a:r>
            <a:r>
              <a:rPr lang="en-GB" altLang="en-US" b="1">
                <a:solidFill>
                  <a:srgbClr val="000000"/>
                </a:solidFill>
                <a:ea typeface="ＭＳ Ｐゴシック"/>
                <a:cs typeface="Calibri"/>
                <a:sym typeface="Arial Unicode MS" pitchFamily="34" charset="-128"/>
              </a:rPr>
              <a:t>must not </a:t>
            </a:r>
            <a:r>
              <a:rPr lang="en-GB" altLang="en-US">
                <a:solidFill>
                  <a:srgbClr val="000000"/>
                </a:solidFill>
                <a:ea typeface="ＭＳ Ｐゴシック"/>
                <a:cs typeface="Calibri"/>
                <a:sym typeface="Arial Unicode MS" pitchFamily="34" charset="-128"/>
              </a:rPr>
              <a:t>be given a ballot paper in the polling station:</a:t>
            </a:r>
            <a:endParaRPr lang="en-GB" altLang="en-US">
              <a:solidFill>
                <a:srgbClr val="000000"/>
              </a:solidFill>
              <a:ea typeface="ＭＳ Ｐゴシック"/>
              <a:cs typeface="Calibri"/>
            </a:endParaRPr>
          </a:p>
          <a:p>
            <a:pPr marL="39370" defTabSz="914400">
              <a:spcBef>
                <a:spcPts val="413"/>
              </a:spcBef>
            </a:pPr>
            <a:r>
              <a:rPr lang="en-GB" altLang="en-US">
                <a:solidFill>
                  <a:srgbClr val="000000"/>
                </a:solidFill>
                <a:ea typeface="ＭＳ Ｐゴシック"/>
                <a:cs typeface="Calibri"/>
                <a:sym typeface="Arial Unicode MS" pitchFamily="34" charset="-128"/>
              </a:rPr>
              <a:t>-Electors who will not be 16 years of age until after polling day</a:t>
            </a:r>
            <a:endParaRPr lang="en-GB" altLang="en-US">
              <a:solidFill>
                <a:srgbClr val="000000"/>
              </a:solidFill>
              <a:ea typeface="ＭＳ Ｐゴシック"/>
              <a:cs typeface="Calibri"/>
            </a:endParaRPr>
          </a:p>
          <a:p>
            <a:pPr marL="39370" defTabSz="914400">
              <a:spcBef>
                <a:spcPts val="413"/>
              </a:spcBef>
            </a:pPr>
            <a:r>
              <a:rPr lang="en-GB" altLang="en-US">
                <a:solidFill>
                  <a:srgbClr val="000000"/>
                </a:solidFill>
                <a:ea typeface="ＭＳ Ｐゴシック"/>
                <a:cs typeface="Calibri"/>
                <a:sym typeface="Arial Unicode MS" pitchFamily="34" charset="-128"/>
              </a:rPr>
              <a:t>-Electors with an </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A</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 before their name (postal voters)</a:t>
            </a:r>
            <a:endParaRPr lang="en-GB" altLang="en-US">
              <a:solidFill>
                <a:srgbClr val="000000"/>
              </a:solidFill>
              <a:ea typeface="ＭＳ Ｐゴシック"/>
              <a:cs typeface="Calibri"/>
            </a:endParaRPr>
          </a:p>
          <a:p>
            <a:pPr marL="39370" defTabSz="914400">
              <a:spcBef>
                <a:spcPts val="413"/>
              </a:spcBef>
              <a:buFontTx/>
              <a:buChar char="-"/>
            </a:pPr>
            <a:r>
              <a:rPr lang="en-GB" altLang="en-US">
                <a:solidFill>
                  <a:srgbClr val="000000"/>
                </a:solidFill>
                <a:ea typeface="ＭＳ Ｐゴシック"/>
                <a:cs typeface="Calibri"/>
                <a:sym typeface="Arial Unicode MS" pitchFamily="34" charset="-128"/>
              </a:rPr>
              <a:t>Electors with an </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E</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 before their name (overseas peers)</a:t>
            </a:r>
            <a:endParaRPr lang="en-GB" altLang="en-US">
              <a:solidFill>
                <a:srgbClr val="000000"/>
              </a:solidFill>
              <a:ea typeface="ＭＳ Ｐゴシック"/>
              <a:cs typeface="Calibri"/>
            </a:endParaRPr>
          </a:p>
          <a:p>
            <a:pPr marL="39370" defTabSz="914400">
              <a:spcBef>
                <a:spcPts val="413"/>
              </a:spcBef>
              <a:buFontTx/>
              <a:buChar char="-"/>
            </a:pPr>
            <a:r>
              <a:rPr lang="en-GB" altLang="en-US">
                <a:solidFill>
                  <a:srgbClr val="000000"/>
                </a:solidFill>
                <a:ea typeface="ＭＳ Ｐゴシック"/>
                <a:cs typeface="Calibri"/>
                <a:sym typeface="Arial Unicode MS" pitchFamily="34" charset="-128"/>
              </a:rPr>
              <a:t>Electors with an </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F</a:t>
            </a:r>
            <a:r>
              <a:rPr lang="en-GB" altLang="en-US">
                <a:solidFill>
                  <a:srgbClr val="000000"/>
                </a:solidFill>
                <a:latin typeface="Times"/>
                <a:ea typeface="ＭＳ Ｐゴシック"/>
                <a:cs typeface="Times"/>
                <a:sym typeface="Arial Unicode MS" pitchFamily="34" charset="-128"/>
              </a:rPr>
              <a:t>’</a:t>
            </a:r>
            <a:r>
              <a:rPr lang="en-GB" altLang="en-US">
                <a:solidFill>
                  <a:srgbClr val="000000"/>
                </a:solidFill>
                <a:ea typeface="ＭＳ Ｐゴシック"/>
                <a:cs typeface="Calibri"/>
                <a:sym typeface="Arial Unicode MS" pitchFamily="34" charset="-128"/>
              </a:rPr>
              <a:t> before their name (overseas electors)</a:t>
            </a:r>
            <a:endParaRPr lang="en-GB" altLang="en-US">
              <a:solidFill>
                <a:srgbClr val="000000"/>
              </a:solidFill>
              <a:ea typeface="ＭＳ Ｐゴシック"/>
              <a:cs typeface="Calibri"/>
            </a:endParaRPr>
          </a:p>
          <a:p>
            <a:pPr marL="39688" defTabSz="914400">
              <a:spcBef>
                <a:spcPts val="413"/>
              </a:spcBef>
            </a:pPr>
            <a:endPar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41A48994-C0D9-12FC-0F77-F89882EC3EBF}"/>
              </a:ext>
            </a:extLst>
          </p:cNvPr>
          <p:cNvSpPr>
            <a:spLocks noGrp="1" noRot="1" noChangeAspect="1" noChangeArrowheads="1" noTextEdit="1"/>
          </p:cNvSpPr>
          <p:nvPr>
            <p:ph type="sldImg"/>
          </p:nvPr>
        </p:nvSpPr>
        <p:spPr>
          <a:ln cap="flat">
            <a:headEnd type="none" w="med" len="med"/>
            <a:tailEnd type="none" w="med" len="med"/>
          </a:ln>
        </p:spPr>
      </p:sp>
      <p:sp>
        <p:nvSpPr>
          <p:cNvPr id="61443" name="Rectangle 3">
            <a:extLst>
              <a:ext uri="{FF2B5EF4-FFF2-40B4-BE49-F238E27FC236}">
                <a16:creationId xmlns:a16="http://schemas.microsoft.com/office/drawing/2014/main" id="{B9DCA9AB-4F8C-7DB3-ABCA-15DFBCE5E1AF}"/>
              </a:ext>
            </a:extLst>
          </p:cNvPr>
          <p:cNvSpPr>
            <a:spLocks noGrp="1" noChangeArrowheads="1"/>
          </p:cNvSpPr>
          <p:nvPr>
            <p:ph type="body" idx="3"/>
          </p:nvPr>
        </p:nvSpPr>
        <p:spPr>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 aim of the slide is to </a:t>
            </a:r>
            <a:r>
              <a:rPr lang="en-US" altLang="en-US" err="1">
                <a:solidFill>
                  <a:srgbClr val="000000"/>
                </a:solidFill>
                <a:latin typeface="Times"/>
                <a:ea typeface="ＭＳ Ｐゴシック"/>
                <a:cs typeface="Times"/>
                <a:sym typeface="Times" panose="02020603050405020304" pitchFamily="18" charset="0"/>
              </a:rPr>
              <a:t>summarise</a:t>
            </a:r>
            <a:r>
              <a:rPr lang="en-US" altLang="en-US">
                <a:solidFill>
                  <a:srgbClr val="000000"/>
                </a:solidFill>
                <a:latin typeface="Times"/>
                <a:ea typeface="ＭＳ Ｐゴシック"/>
                <a:cs typeface="Times"/>
                <a:sym typeface="Times" panose="02020603050405020304" pitchFamily="18" charset="0"/>
              </a:rPr>
              <a:t> the normal voting process – explain corresponding numbers lists, UIN and official mark.</a:t>
            </a:r>
            <a:endParaRPr lang="en-US">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Exceptions are dealt with separately and are covered in more detail in the Commission’s polling station handbook.</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solidFill>
                  <a:srgbClr val="000000"/>
                </a:solidFill>
                <a:cs typeface="Calibri"/>
                <a:sym typeface="Times" panose="02020603050405020304" pitchFamily="18" charset="0"/>
              </a:rPr>
              <a:t>Corresponding number list- show example on next slide</a:t>
            </a:r>
            <a:endParaRPr lang="en-US">
              <a:solidFill>
                <a:srgbClr val="000000"/>
              </a:solidFill>
              <a:latin typeface="Times"/>
              <a:ea typeface="ＭＳ Ｐゴシック"/>
              <a:cs typeface="Times"/>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There is a separate sheet of paper for the elector number to be written on – the Corresponding Number List. The elector number is written beside the number of the ballot paper to be issued. </a:t>
            </a:r>
            <a:endParaRPr lang="en-US">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Make clear NOTHING must be written on the ballot paper.</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 official mark will be [</a:t>
            </a:r>
            <a:r>
              <a:rPr lang="en-US" altLang="en-US">
                <a:solidFill>
                  <a:srgbClr val="FF0000"/>
                </a:solidFill>
                <a:latin typeface="Times"/>
                <a:ea typeface="ＭＳ Ｐゴシック"/>
                <a:cs typeface="Times"/>
                <a:sym typeface="Times" panose="02020603050405020304" pitchFamily="18" charset="0"/>
              </a:rPr>
              <a:t>explain your official mark</a:t>
            </a:r>
            <a:r>
              <a:rPr lang="en-US" altLang="en-US">
                <a:solidFill>
                  <a:srgbClr val="000000"/>
                </a:solidFill>
                <a:latin typeface="Times"/>
                <a:ea typeface="ＭＳ Ｐゴシック"/>
                <a:cs typeface="Times"/>
                <a:sym typeface="Times" panose="02020603050405020304" pitchFamily="18" charset="0"/>
              </a:rPr>
              <a:t>]. Refer to slide with example. Explain about watermark/barcode. Explain how to improvise and official mark – perforate the paper – in the absence of a watermark/barcode</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The UIM will be </a:t>
            </a:r>
            <a:r>
              <a:rPr lang="en-US" altLang="en-US">
                <a:solidFill>
                  <a:srgbClr val="FF0000"/>
                </a:solidFill>
                <a:latin typeface="Times"/>
                <a:ea typeface="ＭＳ Ｐゴシック"/>
                <a:cs typeface="Times"/>
                <a:sym typeface="Times" panose="02020603050405020304" pitchFamily="18" charset="0"/>
              </a:rPr>
              <a:t>[explain your UIM</a:t>
            </a:r>
            <a:r>
              <a:rPr lang="en-US" altLang="en-US">
                <a:solidFill>
                  <a:srgbClr val="000000"/>
                </a:solidFill>
                <a:latin typeface="Times"/>
                <a:ea typeface="ＭＳ Ｐゴシック"/>
                <a:cs typeface="Times"/>
                <a:sym typeface="Times" panose="02020603050405020304" pitchFamily="18" charset="0"/>
              </a:rPr>
              <a:t>]. Also sometimes referred to as the Unique Identifying Mark. The UIM is another security device and is useful for a court if an election is challenged </a:t>
            </a:r>
            <a:endParaRPr lang="en-US" altLang="en-US">
              <a:solidFill>
                <a:srgbClr val="000000"/>
              </a:solidFill>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a:extLst>
              <a:ext uri="{FF2B5EF4-FFF2-40B4-BE49-F238E27FC236}">
                <a16:creationId xmlns:a16="http://schemas.microsoft.com/office/drawing/2014/main" id="{9215E797-A21F-9120-F801-B8AA2779B900}"/>
              </a:ext>
            </a:extLst>
          </p:cNvPr>
          <p:cNvSpPr>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291" tIns="46146" rIns="92291" bIns="46146"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AB259FCC-786B-4272-AF9C-8C5F9BCAA2EF}" type="slidenum">
              <a:rPr lang="en-GB" altLang="en-US" sz="1200">
                <a:solidFill>
                  <a:srgbClr val="000000"/>
                </a:solidFill>
              </a:rPr>
              <a:pPr algn="r" eaLnBrk="1" hangingPunct="1"/>
              <a:t>24</a:t>
            </a:fld>
            <a:endParaRPr lang="en-GB" altLang="en-US" sz="1200">
              <a:solidFill>
                <a:srgbClr val="000000"/>
              </a:solidFill>
            </a:endParaRPr>
          </a:p>
        </p:txBody>
      </p:sp>
      <p:sp>
        <p:nvSpPr>
          <p:cNvPr id="80899" name="Rectangle 1">
            <a:extLst>
              <a:ext uri="{FF2B5EF4-FFF2-40B4-BE49-F238E27FC236}">
                <a16:creationId xmlns:a16="http://schemas.microsoft.com/office/drawing/2014/main" id="{9A357F26-C01F-EE5B-3D7B-DCABF01BA806}"/>
              </a:ext>
            </a:extLst>
          </p:cNvPr>
          <p:cNvSpPr>
            <a:spLocks noGrp="1" noRot="1" noChangeAspect="1" noChangeArrowheads="1" noTextEdit="1"/>
          </p:cNvSpPr>
          <p:nvPr>
            <p:ph type="sldImg"/>
          </p:nvPr>
        </p:nvSpPr>
        <p:spPr>
          <a:solidFill>
            <a:srgbClr val="FFFFFF"/>
          </a:solidFill>
          <a:ln cap="flat">
            <a:headEnd type="none" w="med" len="med"/>
            <a:tailEnd type="none" w="med" len="med"/>
          </a:ln>
        </p:spPr>
      </p:sp>
      <p:sp>
        <p:nvSpPr>
          <p:cNvPr id="80900" name="Rectangle 2">
            <a:extLst>
              <a:ext uri="{FF2B5EF4-FFF2-40B4-BE49-F238E27FC236}">
                <a16:creationId xmlns:a16="http://schemas.microsoft.com/office/drawing/2014/main" id="{412984AE-8FDE-3BC7-19CD-D29C5182E3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Ballot paper numbers will be pre-printed on the list so all you need to write on is the elector number next to the relevant ballot paper number. </a:t>
            </a: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Do not write the elector number on the ballot paper.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AC4620AC-5DB1-D5F9-1473-66EA7FB51B8B}"/>
              </a:ext>
            </a:extLst>
          </p:cNvPr>
          <p:cNvSpPr>
            <a:spLocks noGrp="1" noRot="1" noChangeAspect="1" noChangeArrowheads="1" noTextEdit="1"/>
          </p:cNvSpPr>
          <p:nvPr>
            <p:ph type="sldImg"/>
          </p:nvPr>
        </p:nvSpPr>
        <p:spPr>
          <a:ln cap="flat">
            <a:headEnd type="none" w="med" len="med"/>
            <a:tailEnd type="none" w="med" len="med"/>
          </a:ln>
        </p:spPr>
      </p:sp>
      <p:sp>
        <p:nvSpPr>
          <p:cNvPr id="81923" name="Notes Placeholder 2">
            <a:extLst>
              <a:ext uri="{FF2B5EF4-FFF2-40B4-BE49-F238E27FC236}">
                <a16:creationId xmlns:a16="http://schemas.microsoft.com/office/drawing/2014/main" id="{1AEFDB09-A77B-5AAB-44FE-715801E059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panose="020B0600070205080204" pitchFamily="34" charset="-128"/>
              </a:rPr>
              <a:t>Check that the ballot paper bears the unique identifying number on the back (see example).</a:t>
            </a:r>
          </a:p>
          <a:p>
            <a:pPr defTabSz="914400">
              <a:spcBef>
                <a:spcPct val="0"/>
              </a:spcBef>
            </a:pPr>
            <a:endParaRPr lang="en-GB" altLang="en-US">
              <a:solidFill>
                <a:srgbClr val="FF0000"/>
              </a:solidFill>
              <a:ea typeface="ＭＳ Ｐゴシック" panose="020B0600070205080204" pitchFamily="34" charset="-128"/>
            </a:endParaRPr>
          </a:p>
        </p:txBody>
      </p:sp>
      <p:sp>
        <p:nvSpPr>
          <p:cNvPr id="81924" name="Slide Number Placeholder 3">
            <a:extLst>
              <a:ext uri="{FF2B5EF4-FFF2-40B4-BE49-F238E27FC236}">
                <a16:creationId xmlns:a16="http://schemas.microsoft.com/office/drawing/2014/main" id="{ED11CC32-8822-485F-03E0-6082B695F4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5130C00B-508E-421E-BFCE-8E51ADB68D28}" type="slidenum">
              <a:rPr lang="en-GB" altLang="en-US" sz="1200">
                <a:solidFill>
                  <a:srgbClr val="000000"/>
                </a:solidFill>
              </a:rPr>
              <a:pPr eaLnBrk="1" hangingPunct="1"/>
              <a:t>25</a:t>
            </a:fld>
            <a:endParaRPr lang="en-GB" altLang="en-US" sz="1200">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108025D5-D742-A654-47FA-CFFB875CE6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A9CCD88-36AF-4C77-82F9-A2E911DD1C79}" type="slidenum">
              <a:rPr lang="en-GB" altLang="en-US" sz="1200">
                <a:solidFill>
                  <a:srgbClr val="000000"/>
                </a:solidFill>
                <a:latin typeface="Arial Unicode MS" pitchFamily="34" charset="-128"/>
                <a:sym typeface="Arial Unicode MS" pitchFamily="34" charset="-128"/>
              </a:rPr>
              <a:pPr eaLnBrk="1" hangingPunct="1"/>
              <a:t>26</a:t>
            </a:fld>
            <a:endParaRPr lang="en-GB" altLang="en-US" sz="1200">
              <a:solidFill>
                <a:srgbClr val="000000"/>
              </a:solidFill>
              <a:latin typeface="Arial Unicode MS" pitchFamily="34" charset="-128"/>
              <a:sym typeface="Arial Unicode MS" pitchFamily="34" charset="-128"/>
            </a:endParaRPr>
          </a:p>
        </p:txBody>
      </p:sp>
      <p:sp>
        <p:nvSpPr>
          <p:cNvPr id="82947" name="Rectangle 2">
            <a:extLst>
              <a:ext uri="{FF2B5EF4-FFF2-40B4-BE49-F238E27FC236}">
                <a16:creationId xmlns:a16="http://schemas.microsoft.com/office/drawing/2014/main" id="{820CC754-3916-726D-8582-6D77463FD5A0}"/>
              </a:ext>
            </a:extLst>
          </p:cNvPr>
          <p:cNvSpPr>
            <a:spLocks noGrp="1" noRot="1" noChangeAspect="1" noChangeArrowheads="1" noTextEdit="1"/>
          </p:cNvSpPr>
          <p:nvPr>
            <p:ph type="sldImg"/>
          </p:nvPr>
        </p:nvSpPr>
        <p:spPr>
          <a:ln cap="flat">
            <a:headEnd type="none" w="med" len="med"/>
            <a:tailEnd type="none" w="med" len="med"/>
          </a:ln>
        </p:spPr>
      </p:sp>
      <p:sp>
        <p:nvSpPr>
          <p:cNvPr id="67588" name="Rectangle 3">
            <a:extLst>
              <a:ext uri="{FF2B5EF4-FFF2-40B4-BE49-F238E27FC236}">
                <a16:creationId xmlns:a16="http://schemas.microsoft.com/office/drawing/2014/main" id="{61D588BD-A195-3107-3F69-A7D15F7AD828}"/>
              </a:ext>
            </a:extLst>
          </p:cNvPr>
          <p:cNvSpPr>
            <a:spLocks noGrp="1"/>
          </p:cNvSpPr>
          <p:nvPr>
            <p:ph type="body" idx="3"/>
          </p:nvPr>
        </p:nvSpPr>
        <p:spPr>
          <a:ln/>
        </p:spPr>
        <p:txBody>
          <a:bodyPr>
            <a:noAutofit/>
          </a:bodyPr>
          <a:lstStyle/>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The aim of this slide it to provide a demonstration of how to mark the register – consistently and accurately.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An example of a register marked for elector numbers 414 and 416.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Use a ruler to draw the line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Mistakes can be made as a result of poor quality/wobbly marks.</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Be especially careful to accurately mark the register for members of the same household with the same surname.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Always ask for full name and address – unless you are dealing with an anonymous elector – even if the elector has presented you their card.</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Arial Unicode MS" pitchFamily="34" charset="-128"/>
              </a:rPr>
              <a:t>Discussion points</a:t>
            </a:r>
          </a:p>
          <a:p>
            <a:pPr marL="39688" defTabSz="914400">
              <a:spcBef>
                <a:spcPts val="413"/>
              </a:spcBef>
            </a:pPr>
            <a:endParaRPr lang="en-US" altLang="en-US" b="1">
              <a:solidFill>
                <a:srgbClr val="000000"/>
              </a:solidFill>
              <a:latin typeface="Times" panose="02020603050405020304" pitchFamily="18" charset="0"/>
              <a:ea typeface="ＭＳ Ｐゴシック" panose="020B0600070205080204" pitchFamily="34" charset="-128"/>
              <a:sym typeface="Arial Unicode MS" pitchFamily="34" charset="-128"/>
            </a:endParaRPr>
          </a:p>
          <a:p>
            <a:pPr marL="39688" defTabSz="914400">
              <a:spcBef>
                <a:spcPct val="0"/>
              </a:spcBef>
            </a:pPr>
            <a:r>
              <a:rPr lang="en-GB" altLang="en-US">
                <a:solidFill>
                  <a:srgbClr val="000000"/>
                </a:solidFill>
                <a:ea typeface="ＭＳ Ｐゴシック" panose="020B0600070205080204" pitchFamily="34" charset="-128"/>
              </a:rPr>
              <a:t>Can 415 vote? Yes. No marker against their name.</a:t>
            </a:r>
          </a:p>
          <a:p>
            <a:pPr marL="39688" defTabSz="914400">
              <a:spcBef>
                <a:spcPct val="0"/>
              </a:spcBef>
            </a:pPr>
            <a:r>
              <a:rPr lang="en-GB" altLang="en-US">
                <a:solidFill>
                  <a:srgbClr val="000000"/>
                </a:solidFill>
                <a:ea typeface="ＭＳ Ｐゴシック" panose="020B0600070205080204" pitchFamily="34" charset="-128"/>
              </a:rPr>
              <a:t>Can 412 vote? No. They are an overseas voter and cannot vote.</a:t>
            </a:r>
          </a:p>
          <a:p>
            <a:pPr marL="39688" defTabSz="914400">
              <a:spcBef>
                <a:spcPct val="0"/>
              </a:spcBef>
            </a:pPr>
            <a:r>
              <a:rPr lang="en-GB" altLang="en-US">
                <a:solidFill>
                  <a:srgbClr val="000000"/>
                </a:solidFill>
                <a:ea typeface="ＭＳ Ｐゴシック" panose="020B0600070205080204" pitchFamily="34" charset="-128"/>
              </a:rPr>
              <a:t>Can 418 vote? No. They are a postal voter so you cannot give them an ordinary ballot paper.</a:t>
            </a:r>
          </a:p>
          <a:p>
            <a:pPr marL="39688" defTabSz="914400">
              <a:spcBef>
                <a:spcPct val="0"/>
              </a:spcBef>
            </a:pPr>
            <a:r>
              <a:rPr lang="en-GB" altLang="en-US">
                <a:solidFill>
                  <a:srgbClr val="000000"/>
                </a:solidFill>
                <a:ea typeface="ＭＳ Ｐゴシック" panose="020B0600070205080204" pitchFamily="34" charset="-128"/>
              </a:rPr>
              <a:t>Can 411 vote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yes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they are </a:t>
            </a:r>
            <a:r>
              <a:rPr lang="en-GB" altLang="en-US">
                <a:solidFill>
                  <a:srgbClr val="7030A0"/>
                </a:solidFill>
                <a:ea typeface="ＭＳ Ｐゴシック" panose="020B0600070205080204" pitchFamily="34" charset="-128"/>
              </a:rPr>
              <a:t>qualifying foreign national </a:t>
            </a:r>
            <a:r>
              <a:rPr lang="en-GB" altLang="en-US">
                <a:solidFill>
                  <a:srgbClr val="000000"/>
                </a:solidFill>
                <a:ea typeface="ＭＳ Ｐゴシック" panose="020B0600070205080204" pitchFamily="34" charset="-128"/>
              </a:rPr>
              <a:t>and are entitled to vote</a:t>
            </a:r>
          </a:p>
          <a:p>
            <a:pPr marL="39688" defTabSz="914400">
              <a:spcBef>
                <a:spcPct val="0"/>
              </a:spcBef>
            </a:pPr>
            <a:r>
              <a:rPr lang="en-GB" altLang="en-US">
                <a:solidFill>
                  <a:srgbClr val="000000"/>
                </a:solidFill>
                <a:ea typeface="ＭＳ Ｐゴシック" panose="020B0600070205080204" pitchFamily="34" charset="-128"/>
              </a:rPr>
              <a:t>Can 413 vote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yes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they are a peer and are entitled to vote</a:t>
            </a:r>
          </a:p>
          <a:p>
            <a:pPr marL="39688" defTabSz="914400">
              <a:spcBef>
                <a:spcPct val="0"/>
              </a:spcBef>
            </a:pPr>
            <a:endParaRPr lang="en-GB" altLang="en-US">
              <a:solidFill>
                <a:srgbClr val="000000"/>
              </a:solidFill>
              <a:ea typeface="ＭＳ Ｐゴシック" panose="020B0600070205080204" pitchFamily="34" charset="-128"/>
            </a:endParaRPr>
          </a:p>
          <a:p>
            <a:pPr marL="39688"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Arial Unicode MS" pitchFamily="34" charset="-128"/>
              </a:rPr>
              <a:t>Poll cards are not needed to vote (except for anonymous electors), and even where they are presented the elector’s name and address should still be asked for.</a:t>
            </a:r>
          </a:p>
          <a:p>
            <a:pPr marL="39688"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400">
              <a:spcBef>
                <a:spcPct val="0"/>
              </a:spcBef>
            </a:pPr>
            <a:r>
              <a:rPr lang="en-GB" altLang="en-US" sz="1200">
                <a:solidFill>
                  <a:srgbClr val="FF0000"/>
                </a:solidFill>
                <a:latin typeface="+mn-lt"/>
                <a:ea typeface="ＭＳ Ｐゴシック" panose="020B0600070205080204" pitchFamily="34" charset="-128"/>
              </a:rPr>
              <a:t>*You should only include this slide if you have decided to allow the provision of this information</a:t>
            </a:r>
          </a:p>
          <a:p>
            <a:pPr defTabSz="914400">
              <a:spcBef>
                <a:spcPct val="0"/>
              </a:spcBef>
            </a:pPr>
            <a:endParaRPr lang="en-GB" altLang="en-US" sz="1200">
              <a:solidFill>
                <a:srgbClr val="000000"/>
              </a:solidFill>
              <a:latin typeface="+mn-lt"/>
              <a:ea typeface="ＭＳ Ｐゴシック" panose="020B0600070205080204" pitchFamily="34" charset="-128"/>
            </a:endParaRPr>
          </a:p>
          <a:p>
            <a:pPr defTabSz="914400">
              <a:spcBef>
                <a:spcPct val="0"/>
              </a:spcBef>
            </a:pPr>
            <a:r>
              <a:rPr lang="en-GB" altLang="en-US" sz="1200">
                <a:solidFill>
                  <a:srgbClr val="000000"/>
                </a:solidFill>
                <a:latin typeface="+mn-lt"/>
                <a:ea typeface="ＭＳ Ｐゴシック" panose="020B0600070205080204" pitchFamily="34" charset="-128"/>
              </a:rPr>
              <a:t>This request may come under the guise of ‘how busy have you been’ or ‘what is the rolling turnout figure’ etc? </a:t>
            </a:r>
          </a:p>
          <a:p>
            <a:pPr defTabSz="914400">
              <a:spcBef>
                <a:spcPct val="0"/>
              </a:spcBef>
            </a:pPr>
            <a:endParaRPr lang="en-GB" altLang="en-US" sz="1200">
              <a:solidFill>
                <a:srgbClr val="000000"/>
              </a:solidFill>
              <a:latin typeface="+mn-lt"/>
              <a:ea typeface="ＭＳ Ｐゴシック" panose="020B0600070205080204" pitchFamily="34" charset="-128"/>
            </a:endParaRPr>
          </a:p>
          <a:p>
            <a:pPr defTabSz="914400"/>
            <a:r>
              <a:rPr lang="en-GB" altLang="en-US" sz="1200">
                <a:solidFill>
                  <a:srgbClr val="000000"/>
                </a:solidFill>
                <a:latin typeface="+mn-lt"/>
                <a:ea typeface="ＭＳ Ｐゴシック" panose="020B0600070205080204" pitchFamily="34" charset="-128"/>
              </a:rPr>
              <a:t>You should only deal with requests where to do so would not negatively impact on any voters who are in a queue at the polling station and are waiting to be issued with a ballot paper. If this is not possible, you should advise the agent making the request to return later. </a:t>
            </a:r>
          </a:p>
          <a:p>
            <a:pPr defTabSz="914400">
              <a:spcBef>
                <a:spcPct val="0"/>
              </a:spcBef>
            </a:pPr>
            <a:endParaRPr lang="en-GB" altLang="en-US" sz="1200">
              <a:solidFill>
                <a:srgbClr val="000000"/>
              </a:solidFill>
              <a:latin typeface="+mn-lt"/>
              <a:ea typeface="ＭＳ Ｐゴシック" panose="020B0600070205080204" pitchFamily="34" charset="-128"/>
            </a:endParaRPr>
          </a:p>
          <a:p>
            <a:pPr defTabSz="914400">
              <a:spcBef>
                <a:spcPct val="0"/>
              </a:spcBef>
            </a:pPr>
            <a:r>
              <a:rPr lang="en-GB" altLang="en-US" sz="1200">
                <a:solidFill>
                  <a:srgbClr val="000000"/>
                </a:solidFill>
                <a:latin typeface="+mn-lt"/>
                <a:ea typeface="ＭＳ Ｐゴシック" panose="020B0600070205080204" pitchFamily="34" charset="-128"/>
              </a:rPr>
              <a:t>You can find the number of the next ballot paper to be issued by looking at: </a:t>
            </a:r>
          </a:p>
          <a:p>
            <a:pPr marL="171450" indent="-171450" defTabSz="914400">
              <a:spcBef>
                <a:spcPct val="0"/>
              </a:spcBef>
              <a:buFont typeface="Arial" panose="020B0604020202020204" pitchFamily="34" charset="0"/>
              <a:buChar char="•"/>
            </a:pPr>
            <a:r>
              <a:rPr lang="en-GB" altLang="en-US" sz="1200">
                <a:solidFill>
                  <a:srgbClr val="000000"/>
                </a:solidFill>
                <a:latin typeface="+mn-lt"/>
                <a:ea typeface="ＭＳ Ｐゴシック" panose="020B0600070205080204" pitchFamily="34" charset="-128"/>
              </a:rPr>
              <a:t>the back of the next ballot paper to be issued; or </a:t>
            </a:r>
          </a:p>
          <a:p>
            <a:pPr marL="171450" indent="-171450" defTabSz="914400">
              <a:spcBef>
                <a:spcPct val="0"/>
              </a:spcBef>
              <a:buFont typeface="Arial" panose="020B0604020202020204" pitchFamily="34" charset="0"/>
              <a:buChar char="•"/>
            </a:pPr>
            <a:r>
              <a:rPr lang="en-GB" altLang="en-US" sz="1200">
                <a:solidFill>
                  <a:srgbClr val="000000"/>
                </a:solidFill>
                <a:latin typeface="+mn-lt"/>
                <a:ea typeface="ＭＳ Ｐゴシック" panose="020B0600070205080204" pitchFamily="34" charset="-128"/>
              </a:rPr>
              <a:t>the corresponding number list (i.e. the list pre-printed with ballot paper numbers against which you record the elector’s number when you issue a ballot paper) </a:t>
            </a:r>
          </a:p>
          <a:p>
            <a:pPr defTabSz="914400">
              <a:spcBef>
                <a:spcPct val="0"/>
              </a:spcBef>
            </a:pPr>
            <a:endParaRPr lang="en-GB" altLang="en-US" sz="1200">
              <a:solidFill>
                <a:srgbClr val="000000"/>
              </a:solidFill>
              <a:latin typeface="+mn-lt"/>
              <a:ea typeface="ＭＳ Ｐゴシック" panose="020B0600070205080204" pitchFamily="34" charset="-128"/>
            </a:endParaRPr>
          </a:p>
          <a:p>
            <a:pPr defTabSz="914400">
              <a:spcBef>
                <a:spcPct val="0"/>
              </a:spcBef>
            </a:pPr>
            <a:r>
              <a:rPr lang="en-GB" altLang="en-US" sz="1200">
                <a:solidFill>
                  <a:srgbClr val="000000"/>
                </a:solidFill>
                <a:latin typeface="+mn-lt"/>
                <a:ea typeface="ＭＳ Ｐゴシック" panose="020B0600070205080204" pitchFamily="34" charset="-128"/>
              </a:rPr>
              <a:t>You can find the number of the first ballot paper issued by looking at: </a:t>
            </a:r>
          </a:p>
          <a:p>
            <a:pPr marL="171450" indent="-171450" defTabSz="914400">
              <a:spcBef>
                <a:spcPct val="0"/>
              </a:spcBef>
              <a:buFont typeface="Arial" panose="020B0604020202020204" pitchFamily="34" charset="0"/>
              <a:buChar char="•"/>
            </a:pPr>
            <a:r>
              <a:rPr lang="en-GB" altLang="en-US" sz="1200">
                <a:solidFill>
                  <a:srgbClr val="000000"/>
                </a:solidFill>
                <a:latin typeface="+mn-lt"/>
                <a:ea typeface="ＭＳ Ｐゴシック" panose="020B0600070205080204" pitchFamily="34" charset="-128"/>
              </a:rPr>
              <a:t>the first ballot paper number on the corresponding number list </a:t>
            </a:r>
          </a:p>
          <a:p>
            <a:pPr defTabSz="914400">
              <a:spcBef>
                <a:spcPct val="0"/>
              </a:spcBef>
            </a:pPr>
            <a:endParaRPr lang="en-GB" altLang="en-US" sz="1200">
              <a:solidFill>
                <a:srgbClr val="000000"/>
              </a:solidFill>
              <a:latin typeface="+mn-lt"/>
              <a:ea typeface="ＭＳ Ｐゴシック" panose="020B0600070205080204" pitchFamily="34" charset="-128"/>
            </a:endParaRPr>
          </a:p>
          <a:p>
            <a:pPr defTabSz="914400">
              <a:spcBef>
                <a:spcPct val="0"/>
              </a:spcBef>
            </a:pPr>
            <a:r>
              <a:rPr lang="en-GB" altLang="en-US" sz="1200">
                <a:solidFill>
                  <a:srgbClr val="000000"/>
                </a:solidFill>
                <a:latin typeface="+mn-lt"/>
                <a:ea typeface="ＭＳ Ｐゴシック" panose="020B0600070205080204" pitchFamily="34" charset="-128"/>
              </a:rPr>
              <a:t>You must place spoilt ballot papers in the envelope provided, count them at the close of poll and enter the total figure on the ballot paper account. You should keep a running tally of spoilt ballot papers to avoid having to count them each time a request is made. </a:t>
            </a:r>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53515ADE-94CD-47A9-A877-42C6FED02304}" type="slidenum">
              <a:rPr kumimoji="0" lang="en-GB" altLang="en-US" sz="1200" b="0" i="0" u="none" strike="noStrike" kern="1200" cap="none" spc="0" normalizeH="0" baseline="0" noProof="0" smtClean="0">
                <a:ln>
                  <a:noFill/>
                </a:ln>
                <a:solidFill>
                  <a:srgbClr val="000000"/>
                </a:solidFill>
                <a:effectLst/>
                <a:uLnTx/>
                <a:uFillTx/>
                <a:latin typeface="Times" panose="02020603050405020304" pitchFamily="18" charset="0"/>
                <a:ea typeface="ＭＳ Ｐゴシック" panose="020B0600070205080204" pitchFamily="34" charset="-128"/>
                <a:cs typeface="Arial"/>
                <a:sym typeface="Times"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GB" altLang="en-US" sz="1200" b="0" i="0" u="none" strike="noStrike" kern="1200" cap="none" spc="0" normalizeH="0" baseline="0" noProof="0">
              <a:ln>
                <a:noFill/>
              </a:ln>
              <a:solidFill>
                <a:srgbClr val="000000"/>
              </a:solidFill>
              <a:effectLst/>
              <a:uLnTx/>
              <a:uFillTx/>
              <a:latin typeface="Times" panose="02020603050405020304" pitchFamily="18" charset="0"/>
              <a:ea typeface="ＭＳ Ｐゴシック" panose="020B0600070205080204" pitchFamily="34" charset="-128"/>
              <a:cs typeface="Arial"/>
              <a:sym typeface="Times" panose="02020603050405020304" pitchFamily="18" charset="0"/>
            </a:endParaRPr>
          </a:p>
        </p:txBody>
      </p:sp>
    </p:spTree>
    <p:extLst>
      <p:ext uri="{BB962C8B-B14F-4D97-AF65-F5344CB8AC3E}">
        <p14:creationId xmlns:p14="http://schemas.microsoft.com/office/powerpoint/2010/main" val="26338325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D43B4188-EB2A-6E25-0877-57F981C72839}"/>
              </a:ext>
            </a:extLst>
          </p:cNvPr>
          <p:cNvSpPr>
            <a:spLocks noGrp="1" noRot="1" noChangeAspect="1" noChangeArrowheads="1" noTextEdit="1"/>
          </p:cNvSpPr>
          <p:nvPr>
            <p:ph type="sldImg"/>
          </p:nvPr>
        </p:nvSpPr>
        <p:spPr>
          <a:ln cap="flat">
            <a:headEnd type="none" w="med" len="med"/>
            <a:tailEnd type="none" w="med" len="med"/>
          </a:ln>
        </p:spPr>
      </p:sp>
      <p:sp>
        <p:nvSpPr>
          <p:cNvPr id="83971" name="Notes Placeholder 2">
            <a:extLst>
              <a:ext uri="{FF2B5EF4-FFF2-40B4-BE49-F238E27FC236}">
                <a16:creationId xmlns:a16="http://schemas.microsoft.com/office/drawing/2014/main" id="{610C75C9-12C2-A8B3-6CF3-9CA5BFEE4F9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a:cs typeface="Calibri"/>
              </a:rPr>
              <a:t>Only use this slide if you have anonymous electors</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Explain anonymous elector voting procedure</a:t>
            </a:r>
          </a:p>
          <a:p>
            <a:pPr defTabSz="914400">
              <a:spcBef>
                <a:spcPct val="0"/>
              </a:spcBef>
            </a:pPr>
            <a:r>
              <a:rPr lang="en-GB" altLang="en-US">
                <a:solidFill>
                  <a:srgbClr val="000000"/>
                </a:solidFill>
                <a:ea typeface="ＭＳ Ｐゴシック"/>
                <a:cs typeface="Calibri"/>
              </a:rPr>
              <a:t>Poll card should be returned to the elector to protect privacy</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cs typeface="Calibri"/>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83972" name="Slide Number Placeholder 3">
            <a:extLst>
              <a:ext uri="{FF2B5EF4-FFF2-40B4-BE49-F238E27FC236}">
                <a16:creationId xmlns:a16="http://schemas.microsoft.com/office/drawing/2014/main" id="{2EB78A86-DCEE-7F5A-5EEF-999E1889C79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965DD096-CD0E-40E0-9F56-3A00CA12E83B}" type="slidenum">
              <a:rPr lang="en-GB" altLang="en-US" sz="1200">
                <a:solidFill>
                  <a:srgbClr val="000000"/>
                </a:solidFill>
              </a:rPr>
              <a:pPr eaLnBrk="1" hangingPunct="1"/>
              <a:t>28</a:t>
            </a:fld>
            <a:endParaRPr lang="en-GB" altLang="en-US" sz="1200">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566E4530-1E07-D0EA-7C76-7464BB076CA9}"/>
              </a:ext>
            </a:extLst>
          </p:cNvPr>
          <p:cNvSpPr>
            <a:spLocks noGrp="1" noRot="1" noChangeAspect="1" noChangeArrowheads="1" noTextEdit="1"/>
          </p:cNvSpPr>
          <p:nvPr>
            <p:ph type="sldImg"/>
          </p:nvPr>
        </p:nvSpPr>
        <p:spPr>
          <a:ln cap="flat">
            <a:headEnd type="none" w="med" len="med"/>
            <a:tailEnd type="none" w="med" len="med"/>
          </a:ln>
        </p:spPr>
      </p:sp>
      <p:sp>
        <p:nvSpPr>
          <p:cNvPr id="72707" name="Notes Placeholder 2">
            <a:extLst>
              <a:ext uri="{FF2B5EF4-FFF2-40B4-BE49-F238E27FC236}">
                <a16:creationId xmlns:a16="http://schemas.microsoft.com/office/drawing/2014/main" id="{5A04901B-24D5-DB6B-8DFD-CBC4DBFACC0E}"/>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panose="020B0600070205080204" pitchFamily="34" charset="-128"/>
              </a:rPr>
              <a:t>Modify as required.</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Show ballot papers for the election.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Members of the Scottish Parliament are elected under the additional member electoral system</a:t>
            </a:r>
            <a:r>
              <a:rPr lang="en-GB" altLang="en-US">
                <a:solidFill>
                  <a:srgbClr val="000000"/>
                </a:solidFill>
                <a:latin typeface="Times" panose="02020603050405020304" pitchFamily="18" charset="0"/>
                <a:ea typeface="ＭＳ Ｐゴシック" panose="020B0600070205080204" pitchFamily="34" charset="-128"/>
              </a:rPr>
              <a:t> </a:t>
            </a:r>
            <a:r>
              <a:rPr lang="en-GB" altLang="en-US">
                <a:solidFill>
                  <a:srgbClr val="000000"/>
                </a:solidFill>
                <a:ea typeface="ＭＳ Ｐゴシック" panose="020B0600070205080204" pitchFamily="34" charset="-128"/>
              </a:rPr>
              <a:t>. Under this system, voters are given two ballot papers: one for the constituency election and one for the regional election. </a:t>
            </a:r>
          </a:p>
          <a:p>
            <a:pPr defTabSz="914400">
              <a:spcBef>
                <a:spcPct val="0"/>
              </a:spcBef>
            </a:pP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On the lilac constituency ballot paper, voters are asked to place an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X</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next to the candidate of their choice. On the peach regional ballot paper, voters are asked to place an </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X</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 next to the party or individual candidate of their choice </a:t>
            </a:r>
            <a:r>
              <a:rPr lang="en-GB" altLang="en-US">
                <a:solidFill>
                  <a:srgbClr val="000000"/>
                </a:solidFill>
                <a:latin typeface="Times" panose="02020603050405020304" pitchFamily="18" charset="0"/>
                <a:ea typeface="ＭＳ Ｐゴシック" panose="020B0600070205080204" pitchFamily="34" charset="-128"/>
              </a:rPr>
              <a:t> </a:t>
            </a: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that if a voter votes for more than one party  or candidate on each of the ballot papers, their vote will not be counted</a:t>
            </a:r>
          </a:p>
          <a:p>
            <a:pPr defTabSz="914400">
              <a:spcBef>
                <a:spcPct val="0"/>
              </a:spcBef>
            </a:pPr>
            <a:endParaRPr lang="en-GB" altLang="en-US">
              <a:solidFill>
                <a:srgbClr val="000000"/>
              </a:solidFill>
              <a:ea typeface="ＭＳ Ｐゴシック" panose="020B0600070205080204" pitchFamily="34" charset="-128"/>
            </a:endParaRPr>
          </a:p>
        </p:txBody>
      </p:sp>
      <p:sp>
        <p:nvSpPr>
          <p:cNvPr id="84996" name="Slide Number Placeholder 3">
            <a:extLst>
              <a:ext uri="{FF2B5EF4-FFF2-40B4-BE49-F238E27FC236}">
                <a16:creationId xmlns:a16="http://schemas.microsoft.com/office/drawing/2014/main" id="{67E2CE87-5490-F256-81CE-135A8F13A9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8AD7D827-CBBD-4591-948F-01F1873CC7C7}" type="slidenum">
              <a:rPr lang="en-GB" altLang="en-US" sz="1200">
                <a:solidFill>
                  <a:srgbClr val="000000"/>
                </a:solidFill>
              </a:rPr>
              <a:pPr eaLnBrk="1" hangingPunct="1"/>
              <a:t>30</a:t>
            </a:fld>
            <a:endParaRPr lang="en-GB" alt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a:t>Notes for the trainer:</a:t>
            </a:r>
          </a:p>
          <a:p>
            <a:endParaRPr lang="en-GB"/>
          </a:p>
          <a:p>
            <a:r>
              <a:rPr lang="en-GB"/>
              <a:t>Explain the context of the poll(s) and any key local information </a:t>
            </a:r>
          </a:p>
          <a:p>
            <a:endParaRPr lang="en-GB"/>
          </a:p>
          <a:p>
            <a:r>
              <a:rPr lang="en-GB"/>
              <a:t>Display large copies of example ballot papers to show that they will look like (explaining that the actual ballot papers can’t be finalised until the nominations are closed). </a:t>
            </a:r>
          </a:p>
          <a:p>
            <a:endParaRPr lang="en-GB"/>
          </a:p>
          <a:p>
            <a:r>
              <a:rPr lang="en-GB"/>
              <a:t>Explain that more information on the voting system and the instructions to be given to voters can be found in the polling station handbook. Explain about any other information that voters will have received about the voting system e.g. household booklets. </a:t>
            </a:r>
          </a:p>
          <a:p>
            <a:endParaRPr lang="en-GB"/>
          </a:p>
          <a:p>
            <a:r>
              <a:rPr lang="en-GB"/>
              <a:t>Explain that there is no requirement for voters to show ID in order to vote at these polls, nor is there a requirement for postal vote handling forms to be completed. </a:t>
            </a:r>
          </a:p>
        </p:txBody>
      </p:sp>
      <p:sp>
        <p:nvSpPr>
          <p:cNvPr id="4" name="Slide Number Placeholder 3"/>
          <p:cNvSpPr>
            <a:spLocks noGrp="1"/>
          </p:cNvSpPr>
          <p:nvPr>
            <p:ph type="sldNum" sz="quarter" idx="5"/>
          </p:nvPr>
        </p:nvSpPr>
        <p:spPr/>
        <p:txBody>
          <a:bodyPr/>
          <a:lstStyle/>
          <a:p>
            <a:fld id="{F9C460DA-CCA0-44A0-8791-EFED895BCA6F}" type="slidenum">
              <a:rPr lang="en-GB" altLang="en-US" smtClean="0"/>
              <a:pPr/>
              <a:t>3</a:t>
            </a:fld>
            <a:endParaRPr lang="en-GB" altLang="en-US"/>
          </a:p>
        </p:txBody>
      </p:sp>
    </p:spTree>
    <p:extLst>
      <p:ext uri="{BB962C8B-B14F-4D97-AF65-F5344CB8AC3E}">
        <p14:creationId xmlns:p14="http://schemas.microsoft.com/office/powerpoint/2010/main" val="9495771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BBC6768D-8E7C-1519-69C9-801AE77D3467}"/>
              </a:ext>
            </a:extLst>
          </p:cNvPr>
          <p:cNvSpPr>
            <a:spLocks noGrp="1" noRot="1" noChangeAspect="1" noChangeArrowheads="1" noTextEdit="1"/>
          </p:cNvSpPr>
          <p:nvPr>
            <p:ph type="sldImg"/>
          </p:nvPr>
        </p:nvSpPr>
        <p:spPr>
          <a:ln cap="flat">
            <a:headEnd type="none" w="med" len="med"/>
            <a:tailEnd type="none" w="med" len="med"/>
          </a:ln>
        </p:spPr>
      </p:sp>
      <p:sp>
        <p:nvSpPr>
          <p:cNvPr id="74755" name="Notes Placeholder 2">
            <a:extLst>
              <a:ext uri="{FF2B5EF4-FFF2-40B4-BE49-F238E27FC236}">
                <a16:creationId xmlns:a16="http://schemas.microsoft.com/office/drawing/2014/main" id="{0953EC04-F2EB-BD5D-1705-8CDDAAAFC003}"/>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Highlight importance of staff being professional and impartial when talking to voters.</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If asked by a voter, how to vote/what to do – staff can explain:</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The top of the ballot paper gives the instructions on how to complete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Some voters may still find the instructions unclear. They may ask, for example, to have their </a:t>
            </a:r>
            <a:r>
              <a:rPr lang="en-US" altLang="en-US" err="1">
                <a:solidFill>
                  <a:srgbClr val="000000"/>
                </a:solidFill>
                <a:latin typeface="Times" panose="02020603050405020304" pitchFamily="18" charset="0"/>
                <a:ea typeface="ＭＳ Ｐゴシック" panose="020B0600070205080204" pitchFamily="34" charset="-128"/>
              </a:rPr>
              <a:t>favoured</a:t>
            </a:r>
            <a:r>
              <a:rPr lang="en-US" altLang="en-US">
                <a:solidFill>
                  <a:srgbClr val="000000"/>
                </a:solidFill>
                <a:latin typeface="Times" panose="02020603050405020304" pitchFamily="18" charset="0"/>
                <a:ea typeface="ＭＳ Ｐゴシック" panose="020B0600070205080204" pitchFamily="34" charset="-128"/>
              </a:rPr>
              <a:t> candidate or party pointed out to them, or ask where they should make their mark on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In these circumstances, the Presiding Officer should read out the instructions printed at the top of the ballot paper and the list of parties and candidates in the order that they appear on the ballot paper.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Even if you know about the topic the voter has a complaint about, or even work for the council, explain that you can’t talk about that today and direct them to contact the council if they wish after they have voted. On polling day you are working for the Constituency Returning Officer, not the council.</a:t>
            </a:r>
          </a:p>
        </p:txBody>
      </p:sp>
      <p:sp>
        <p:nvSpPr>
          <p:cNvPr id="86020" name="Slide Number Placeholder 3">
            <a:extLst>
              <a:ext uri="{FF2B5EF4-FFF2-40B4-BE49-F238E27FC236}">
                <a16:creationId xmlns:a16="http://schemas.microsoft.com/office/drawing/2014/main" id="{A4C1264A-41BC-7C27-1812-DDD0A4243A3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2E95A38-1DB4-43A2-A512-F5F26B086F87}" type="slidenum">
              <a:rPr lang="en-GB" altLang="en-US" sz="1200">
                <a:solidFill>
                  <a:srgbClr val="000000"/>
                </a:solidFill>
              </a:rPr>
              <a:pPr eaLnBrk="1" hangingPunct="1"/>
              <a:t>31</a:t>
            </a:fld>
            <a:endParaRPr lang="en-GB" altLang="en-US" sz="1200">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53BA0F5E-498D-805F-1716-FADD0B2946C5}"/>
              </a:ext>
            </a:extLst>
          </p:cNvPr>
          <p:cNvSpPr>
            <a:spLocks noGrp="1" noRot="1" noChangeAspect="1" noChangeArrowheads="1" noTextEdit="1"/>
          </p:cNvSpPr>
          <p:nvPr>
            <p:ph type="sldImg"/>
          </p:nvPr>
        </p:nvSpPr>
        <p:spPr>
          <a:ln cap="flat">
            <a:headEnd type="none" w="med" len="med"/>
            <a:tailEnd type="none" w="med" len="med"/>
          </a:ln>
        </p:spPr>
      </p:sp>
      <p:sp>
        <p:nvSpPr>
          <p:cNvPr id="76803" name="Notes Placeholder 2">
            <a:extLst>
              <a:ext uri="{FF2B5EF4-FFF2-40B4-BE49-F238E27FC236}">
                <a16:creationId xmlns:a16="http://schemas.microsoft.com/office/drawing/2014/main" id="{66244C15-3244-4E0B-9B05-5C2A642A4455}"/>
              </a:ext>
            </a:extLst>
          </p:cNvPr>
          <p:cNvSpPr>
            <a:spLocks noGrp="1"/>
          </p:cNvSpPr>
          <p:nvPr>
            <p:ph type="body" idx="3"/>
          </p:nvPr>
        </p:nvSpPr>
        <p:spPr>
          <a:ln cap="flat" algn="ctr">
            <a:headEnd type="none" w="med" len="med"/>
            <a:tailEnd type="none" w="med" len="med"/>
          </a:ln>
        </p:spPr>
        <p:txBody>
          <a:bodyPr>
            <a:noAutofit/>
          </a:bodyPr>
          <a:lstStyle/>
          <a:p>
            <a:pPr marL="38100" defTabSz="914400">
              <a:spcBef>
                <a:spcPts val="413"/>
              </a:spcBef>
            </a:pPr>
            <a:r>
              <a:rPr lang="en-US" altLang="en-US">
                <a:solidFill>
                  <a:srgbClr val="000000"/>
                </a:solidFill>
                <a:latin typeface="Times"/>
                <a:ea typeface="ＭＳ Ｐゴシック"/>
                <a:cs typeface="Times"/>
                <a:sym typeface="Times" panose="02020603050405020304" pitchFamily="18" charset="0"/>
              </a:rPr>
              <a:t>Interactive slide –</a:t>
            </a: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pPr>
            <a:r>
              <a:rPr lang="en-US" altLang="en-US">
                <a:solidFill>
                  <a:srgbClr val="000000"/>
                </a:solidFill>
                <a:latin typeface="Times"/>
                <a:ea typeface="ＭＳ Ｐゴシック"/>
                <a:cs typeface="Times"/>
                <a:sym typeface="Times" panose="02020603050405020304" pitchFamily="18" charset="0"/>
              </a:rPr>
              <a:t>Either work in groups or ask for answers from the trainees.</a:t>
            </a:r>
            <a:endParaRPr lang="en-US" altLang="en-US">
              <a:solidFill>
                <a:srgbClr val="000000"/>
              </a:solidFill>
              <a:latin typeface="Times"/>
              <a:ea typeface="ＭＳ Ｐゴシック"/>
              <a:cs typeface="Times"/>
            </a:endParaRP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pPr>
            <a:r>
              <a:rPr lang="en-US" altLang="en-US">
                <a:solidFill>
                  <a:srgbClr val="000000"/>
                </a:solidFill>
                <a:latin typeface="Times"/>
                <a:ea typeface="ＭＳ Ｐゴシック"/>
                <a:cs typeface="Times"/>
                <a:sym typeface="Times" panose="02020603050405020304" pitchFamily="18" charset="0"/>
              </a:rPr>
              <a:t>Use this slide to explain special voting procedures. </a:t>
            </a:r>
            <a:endParaRPr lang="en-US" altLang="en-US">
              <a:solidFill>
                <a:srgbClr val="000000"/>
              </a:solidFill>
              <a:latin typeface="Times"/>
              <a:ea typeface="ＭＳ Ｐゴシック"/>
              <a:cs typeface="Times"/>
            </a:endParaRP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buFontTx/>
              <a:buChar char="•"/>
            </a:pPr>
            <a:r>
              <a:rPr lang="en-US" altLang="en-US">
                <a:solidFill>
                  <a:srgbClr val="000000"/>
                </a:solidFill>
                <a:latin typeface="Times"/>
                <a:ea typeface="ＭＳ Ｐゴシック"/>
                <a:cs typeface="Times"/>
                <a:sym typeface="Times" panose="02020603050405020304" pitchFamily="18" charset="0"/>
              </a:rPr>
              <a:t> Explain what a certificate of employment looks like and what information the staff need from that form.</a:t>
            </a:r>
            <a:endParaRPr lang="en-US" altLang="en-US">
              <a:solidFill>
                <a:srgbClr val="000000"/>
              </a:solidFill>
              <a:latin typeface="Times"/>
              <a:ea typeface="ＭＳ Ｐゴシック"/>
              <a:cs typeface="Times"/>
            </a:endParaRP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ts val="413"/>
              </a:spcBef>
              <a:buFontTx/>
              <a:buChar char="•"/>
            </a:pPr>
            <a:r>
              <a:rPr lang="en-GB" altLang="en-US">
                <a:solidFill>
                  <a:srgbClr val="000000"/>
                </a:solidFill>
                <a:ea typeface="ＭＳ Ｐゴシック"/>
                <a:cs typeface="Calibri"/>
                <a:sym typeface="Times" panose="02020603050405020304" pitchFamily="18" charset="0"/>
              </a:rPr>
              <a:t>If the voter spoils a ballot paper they must be issued a replacement and the PO must account for any spoilt papers on the ballot paper account.</a:t>
            </a:r>
            <a:endParaRPr lang="en-GB" altLang="en-US">
              <a:solidFill>
                <a:srgbClr val="000000"/>
              </a:solidFill>
              <a:ea typeface="ＭＳ Ｐゴシック"/>
              <a:cs typeface="Calibri"/>
            </a:endParaRPr>
          </a:p>
          <a:p>
            <a:pPr marL="38100" defTabSz="914400">
              <a:spcBef>
                <a:spcPts val="413"/>
              </a:spcBef>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ts val="413"/>
              </a:spcBef>
              <a:buFontTx/>
              <a:buChar char="•"/>
            </a:pPr>
            <a:r>
              <a:rPr lang="en-GB" altLang="en-US">
                <a:solidFill>
                  <a:srgbClr val="000000"/>
                </a:solidFill>
                <a:ea typeface="ＭＳ Ｐゴシック"/>
                <a:cs typeface="Calibri"/>
                <a:sym typeface="Times" panose="02020603050405020304" pitchFamily="18" charset="0"/>
              </a:rPr>
              <a:t>If the voter arrives before the nominated proxy then the proxy cannot vote and must be told the situation.</a:t>
            </a:r>
            <a:endParaRPr lang="en-GB" altLang="en-US">
              <a:solidFill>
                <a:srgbClr val="000000"/>
              </a:solidFill>
              <a:ea typeface="ＭＳ Ｐゴシック"/>
              <a:cs typeface="Calibri"/>
            </a:endParaRP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ts val="413"/>
              </a:spcBef>
              <a:buFontTx/>
              <a:buChar char="•"/>
            </a:pPr>
            <a:r>
              <a:rPr lang="en-GB" altLang="en-US">
                <a:solidFill>
                  <a:srgbClr val="000000"/>
                </a:solidFill>
                <a:ea typeface="ＭＳ Ｐゴシック"/>
                <a:cs typeface="Calibri"/>
                <a:sym typeface="Times" panose="02020603050405020304" pitchFamily="18" charset="0"/>
              </a:rPr>
              <a:t>This is a situation where the PO must put the prescribed questions to the voter before issuing a tendered ballot paper.</a:t>
            </a:r>
            <a:endParaRPr lang="en-GB" altLang="en-US">
              <a:solidFill>
                <a:srgbClr val="000000"/>
              </a:solidFill>
              <a:ea typeface="ＭＳ Ｐゴシック"/>
              <a:cs typeface="Calibri"/>
            </a:endParaRPr>
          </a:p>
          <a:p>
            <a:pPr marL="38100" defTabSz="914400">
              <a:spcBef>
                <a:spcPts val="413"/>
              </a:spcBef>
            </a:pPr>
            <a:r>
              <a:rPr lang="en-GB" altLang="en-US">
                <a:solidFill>
                  <a:srgbClr val="000000"/>
                </a:solidFill>
                <a:ea typeface="ＭＳ Ｐゴシック"/>
                <a:cs typeface="Calibri"/>
                <a:sym typeface="Times" panose="02020603050405020304" pitchFamily="18" charset="0"/>
              </a:rPr>
              <a:t> </a:t>
            </a:r>
            <a:endParaRPr lang="en-GB" altLang="en-US">
              <a:solidFill>
                <a:srgbClr val="000000"/>
              </a:solidFill>
              <a:ea typeface="ＭＳ Ｐゴシック"/>
              <a:cs typeface="Calibri"/>
            </a:endParaRPr>
          </a:p>
          <a:p>
            <a:pPr marL="38100" defTabSz="914400">
              <a:spcBef>
                <a:spcPct val="0"/>
              </a:spcBef>
              <a:buFontTx/>
              <a:buChar char="•"/>
            </a:pPr>
            <a:r>
              <a:rPr lang="en-US" altLang="en-US">
                <a:solidFill>
                  <a:srgbClr val="000000"/>
                </a:solidFill>
                <a:latin typeface="Times"/>
                <a:ea typeface="ＭＳ Ｐゴシック"/>
                <a:cs typeface="Times"/>
              </a:rPr>
              <a:t>A’ markers </a:t>
            </a:r>
            <a:r>
              <a:rPr lang="en-US" altLang="en-US" b="1">
                <a:solidFill>
                  <a:srgbClr val="000000"/>
                </a:solidFill>
                <a:latin typeface="Times"/>
                <a:ea typeface="ＭＳ Ｐゴシック"/>
                <a:cs typeface="Times"/>
              </a:rPr>
              <a:t>cannot</a:t>
            </a:r>
            <a:r>
              <a:rPr lang="en-US" altLang="en-US">
                <a:solidFill>
                  <a:srgbClr val="000000"/>
                </a:solidFill>
                <a:latin typeface="Times"/>
                <a:ea typeface="ＭＳ Ｐゴシック"/>
                <a:cs typeface="Times"/>
              </a:rPr>
              <a:t> be given an ordinary ballot paper at the polling station:</a:t>
            </a:r>
          </a:p>
          <a:p>
            <a:pPr marL="38100" defTabSz="914400">
              <a:spcBef>
                <a:spcPct val="0"/>
              </a:spcBef>
            </a:pPr>
            <a:r>
              <a:rPr lang="en-GB" altLang="en-US">
                <a:solidFill>
                  <a:srgbClr val="000000"/>
                </a:solidFill>
                <a:ea typeface="ＭＳ Ｐゴシック"/>
                <a:cs typeface="Calibri"/>
                <a:sym typeface="Times" panose="02020603050405020304" pitchFamily="18" charset="0"/>
              </a:rPr>
              <a:t>Electors or proxies marked as having been issued with a postal vote cannot be given an ordinary ballot paper in the polling station. However, an elector or proxy who claims never to have applied for a postal vote but is listed as a postal voter, is entitled to receive a tendered ballot paper at the polling station at any time. Alternatively, up until 5pm on polling day, they may be issued with a replacement postal ballot pack but only by the elections office. The Presiding Officer should refer the elector or proxy to the Returning Officer for advice on this procedure. </a:t>
            </a:r>
            <a:endParaRPr lang="en-US" altLang="en-US">
              <a:solidFill>
                <a:srgbClr val="000000"/>
              </a:solidFill>
              <a:latin typeface="Times" panose="02020603050405020304" pitchFamily="18" charset="0"/>
              <a:ea typeface="ＭＳ Ｐゴシック"/>
              <a:cs typeface="Calibri"/>
            </a:endParaRP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ct val="0"/>
              </a:spcBef>
            </a:pPr>
            <a:r>
              <a:rPr lang="en-GB" altLang="en-US">
                <a:solidFill>
                  <a:srgbClr val="000000"/>
                </a:solidFill>
                <a:ea typeface="ＭＳ Ｐゴシック"/>
                <a:cs typeface="Calibri"/>
              </a:rPr>
              <a:t>An elector may appoint an emergency proxy to vote on their behalf at the polling station in certain circumstances:</a:t>
            </a:r>
          </a:p>
          <a:p>
            <a:pPr marL="38100" defTabSz="914400">
              <a:spcBef>
                <a:spcPct val="0"/>
              </a:spcBef>
            </a:pPr>
            <a:endParaRPr lang="en-GB" altLang="en-US">
              <a:solidFill>
                <a:srgbClr val="000000"/>
              </a:solidFill>
              <a:ea typeface="ＭＳ Ｐゴシック" panose="020B0600070205080204" pitchFamily="34" charset="-128"/>
            </a:endParaRPr>
          </a:p>
          <a:p>
            <a:pPr marL="209550" indent="-171450" defTabSz="914400">
              <a:spcBef>
                <a:spcPct val="0"/>
              </a:spcBef>
              <a:buFont typeface="Arial" panose="020B0604020202020204" pitchFamily="34" charset="0"/>
              <a:buChar char="•"/>
            </a:pPr>
            <a:r>
              <a:rPr lang="en-GB" altLang="en-US">
                <a:solidFill>
                  <a:srgbClr val="000000"/>
                </a:solidFill>
                <a:ea typeface="ＭＳ Ｐゴシック"/>
                <a:cs typeface="Calibri"/>
              </a:rPr>
              <a:t>In the case of a disability (whether a medical condition, illness or otherwise) arising after the deadline for ordinary proxy applications (i.e. after 5pm on the sixth working day before the poll) </a:t>
            </a:r>
          </a:p>
          <a:p>
            <a:pPr marL="171450" lvl="0" indent="-171450" algn="l">
              <a:buFont typeface="Arial" panose="020B0604020202020204" pitchFamily="34" charset="0"/>
              <a:buChar char="•"/>
            </a:pPr>
            <a:r>
              <a:rPr lang="en-US" sz="1200" b="0" i="0">
                <a:solidFill>
                  <a:schemeClr val="tx1">
                    <a:lumMod val="50000"/>
                  </a:schemeClr>
                </a:solidFill>
                <a:effectLst/>
                <a:latin typeface="+mn-lt"/>
                <a:cs typeface="Calibri"/>
              </a:rPr>
              <a:t>if they are a mental health patient detained under civil powers (i.e., who are not also detained offenders)</a:t>
            </a:r>
          </a:p>
          <a:p>
            <a:pPr marL="171450" lvl="0" indent="-171450" algn="l">
              <a:buFont typeface="Arial" panose="020B0604020202020204" pitchFamily="34" charset="0"/>
              <a:buChar char="•"/>
            </a:pPr>
            <a:r>
              <a:rPr lang="en-US" sz="1200" b="0" i="0">
                <a:solidFill>
                  <a:schemeClr val="tx1">
                    <a:lumMod val="50000"/>
                  </a:schemeClr>
                </a:solidFill>
                <a:effectLst/>
                <a:latin typeface="+mn-lt"/>
                <a:cs typeface="Calibri"/>
              </a:rPr>
              <a:t>if their occupation, service or employment means they cannot go to the polling station in person, provided that they only become aware of this fact after the deadline for ordinary proxy applications (i.e. 5pm on the sixth working day before the poll)</a:t>
            </a:r>
          </a:p>
          <a:p>
            <a:pPr marL="171450" lvl="0" indent="-171450" algn="l">
              <a:buFont typeface="Arial" panose="020B0604020202020204" pitchFamily="34" charset="0"/>
              <a:buChar char="•"/>
            </a:pPr>
            <a:endParaRPr lang="en-US" sz="1200" b="0" i="0">
              <a:solidFill>
                <a:schemeClr val="tx1">
                  <a:lumMod val="50000"/>
                </a:schemeClr>
              </a:solidFill>
              <a:effectLst/>
              <a:latin typeface="+mn-lt"/>
              <a:cs typeface="Arial" panose="020B0604020202020204" pitchFamily="34" charset="0"/>
            </a:endParaRPr>
          </a:p>
          <a:p>
            <a:pPr marL="171450" lvl="0" indent="-171450" algn="l">
              <a:buFont typeface="Arial" panose="020B0604020202020204" pitchFamily="34" charset="0"/>
              <a:buChar char="•"/>
            </a:pPr>
            <a:r>
              <a:rPr lang="en-US" sz="1200" b="0" i="0">
                <a:solidFill>
                  <a:schemeClr val="tx1">
                    <a:lumMod val="50000"/>
                  </a:schemeClr>
                </a:solidFill>
                <a:effectLst/>
                <a:latin typeface="+mn-lt"/>
                <a:cs typeface="Calibri"/>
              </a:rPr>
              <a:t>Emergency proxies can be granted up until 5pm on polling day. Explain how any updates would be notified on polling day. </a:t>
            </a:r>
          </a:p>
          <a:p>
            <a:pPr marL="171450" lvl="0" indent="-171450" algn="l">
              <a:buFont typeface="Arial" panose="020B0604020202020204" pitchFamily="34" charset="0"/>
              <a:buChar char="•"/>
            </a:pPr>
            <a:r>
              <a:rPr lang="en-GB" sz="1200" b="0" i="0" kern="1200">
                <a:solidFill>
                  <a:schemeClr val="tx1"/>
                </a:solidFill>
                <a:effectLst/>
                <a:latin typeface="+mn-lt"/>
                <a:ea typeface="+mn-ea"/>
                <a:cs typeface="+mn-cs"/>
              </a:rPr>
              <a:t>At Scottish Parliamentary and local council elections, if a person becomes disabled before 5pm, 6 working days before polling day and the person’s disability meant that they could not reasonably be expected by virtue of that disability to have made an application before the deadline for an ordinary proxy, they may apply for an emergency proxy, but they must provide an explanation of why they were unable to apply before the ordinary deadline</a:t>
            </a:r>
            <a:endParaRPr lang="en-US" sz="1200" b="0" i="0">
              <a:solidFill>
                <a:schemeClr val="tx1">
                  <a:lumMod val="50000"/>
                </a:schemeClr>
              </a:solidFill>
              <a:effectLst/>
              <a:latin typeface="+mn-lt"/>
              <a:cs typeface="Calibri"/>
            </a:endParaRPr>
          </a:p>
          <a:p>
            <a:pPr marL="38100"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8100" defTabSz="914400">
              <a:spcBef>
                <a:spcPts val="413"/>
              </a:spcBef>
              <a:buFontTx/>
              <a:buChar char="•"/>
            </a:pPr>
            <a:r>
              <a:rPr lang="en-US" altLang="en-US">
                <a:solidFill>
                  <a:srgbClr val="000000"/>
                </a:solidFill>
                <a:latin typeface="Times"/>
                <a:ea typeface="ＭＳ Ｐゴシック"/>
                <a:cs typeface="Times"/>
                <a:sym typeface="Times" panose="02020603050405020304" pitchFamily="18" charset="0"/>
              </a:rPr>
              <a:t> </a:t>
            </a:r>
            <a:r>
              <a:rPr lang="en-GB" altLang="en-US">
                <a:solidFill>
                  <a:srgbClr val="000000"/>
                </a:solidFill>
                <a:ea typeface="ＭＳ Ｐゴシック"/>
                <a:cs typeface="Calibri"/>
                <a:sym typeface="Times" panose="02020603050405020304" pitchFamily="18" charset="0"/>
              </a:rPr>
              <a:t>If the voter has arrived at the correct polling station then contact electoral services as there may have been a clerical error when compiling the register </a:t>
            </a:r>
            <a:r>
              <a:rPr lang="en-GB" altLang="en-US">
                <a:solidFill>
                  <a:srgbClr val="000000"/>
                </a:solidFill>
                <a:latin typeface="Times"/>
                <a:ea typeface="ＭＳ Ｐゴシック"/>
                <a:cs typeface="Times"/>
                <a:sym typeface="Times" panose="02020603050405020304" pitchFamily="18" charset="0"/>
              </a:rPr>
              <a:t>–</a:t>
            </a:r>
            <a:r>
              <a:rPr lang="en-GB" altLang="en-US">
                <a:solidFill>
                  <a:srgbClr val="000000"/>
                </a:solidFill>
                <a:ea typeface="ＭＳ Ｐゴシック"/>
                <a:cs typeface="Calibri"/>
                <a:sym typeface="Times" panose="02020603050405020304" pitchFamily="18" charset="0"/>
              </a:rPr>
              <a:t> </a:t>
            </a:r>
            <a:r>
              <a:rPr lang="en-GB" altLang="en-US" b="1">
                <a:solidFill>
                  <a:srgbClr val="000000"/>
                </a:solidFill>
                <a:ea typeface="ＭＳ Ｐゴシック"/>
                <a:cs typeface="Calibri"/>
                <a:sym typeface="Times" panose="02020603050405020304" pitchFamily="18" charset="0"/>
              </a:rPr>
              <a:t>outline the process to be followed</a:t>
            </a:r>
            <a:r>
              <a:rPr lang="en-GB" altLang="en-US">
                <a:solidFill>
                  <a:srgbClr val="000000"/>
                </a:solidFill>
                <a:ea typeface="ＭＳ Ｐゴシック"/>
                <a:cs typeface="Calibri"/>
                <a:sym typeface="Times" panose="02020603050405020304" pitchFamily="18" charset="0"/>
              </a:rPr>
              <a:t>.</a:t>
            </a:r>
            <a:endParaRPr lang="en-GB" altLang="en-US">
              <a:solidFill>
                <a:srgbClr val="000000"/>
              </a:solidFill>
              <a:ea typeface="ＭＳ Ｐゴシック"/>
              <a:cs typeface="Calibri"/>
            </a:endParaRPr>
          </a:p>
          <a:p>
            <a:pPr marL="38100" defTabSz="914400">
              <a:spcBef>
                <a:spcPts val="413"/>
              </a:spcBef>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8100" defTabSz="914400">
              <a:spcBef>
                <a:spcPts val="413"/>
              </a:spcBef>
              <a:buFontTx/>
              <a:buChar char="•"/>
            </a:pPr>
            <a:r>
              <a:rPr lang="en-GB" altLang="en-US">
                <a:solidFill>
                  <a:srgbClr val="000000"/>
                </a:solidFill>
                <a:ea typeface="ＭＳ Ｐゴシック"/>
                <a:cs typeface="Calibri"/>
                <a:sym typeface="Times" panose="02020603050405020304" pitchFamily="18" charset="0"/>
              </a:rPr>
              <a:t>Emphasise that poll never to be adjourned on the PO</a:t>
            </a:r>
            <a:r>
              <a:rPr lang="en-GB" altLang="en-US">
                <a:solidFill>
                  <a:srgbClr val="000000"/>
                </a:solidFill>
                <a:latin typeface="Times"/>
                <a:ea typeface="ＭＳ Ｐゴシック"/>
                <a:cs typeface="Times"/>
                <a:sym typeface="Times" panose="02020603050405020304" pitchFamily="18" charset="0"/>
              </a:rPr>
              <a:t>’</a:t>
            </a:r>
            <a:r>
              <a:rPr lang="en-GB" altLang="en-US">
                <a:solidFill>
                  <a:srgbClr val="000000"/>
                </a:solidFill>
                <a:ea typeface="ＭＳ Ｐゴシック"/>
                <a:cs typeface="Calibri"/>
                <a:sym typeface="Times" panose="02020603050405020304" pitchFamily="18" charset="0"/>
              </a:rPr>
              <a:t>s own initiative.</a:t>
            </a:r>
            <a:endParaRPr lang="en-GB" altLang="en-US">
              <a:solidFill>
                <a:srgbClr val="000000"/>
              </a:solidFill>
              <a:ea typeface="ＭＳ Ｐゴシック"/>
              <a:cs typeface="Calibri"/>
            </a:endParaRPr>
          </a:p>
          <a:p>
            <a:pPr marL="38100" defTabSz="914400">
              <a:spcBef>
                <a:spcPts val="413"/>
              </a:spcBef>
            </a:pPr>
            <a:endParaRPr lang="en-GB" altLang="en-US">
              <a:solidFill>
                <a:srgbClr val="000000"/>
              </a:solidFill>
              <a:ea typeface="ＭＳ Ｐゴシック" panose="020B0600070205080204" pitchFamily="34" charset="-128"/>
              <a:sym typeface="Times" panose="02020603050405020304" pitchFamily="18" charset="0"/>
            </a:endParaRPr>
          </a:p>
          <a:p>
            <a:pPr marL="38100" marR="0" lvl="0" indent="0" algn="l" defTabSz="914400" rtl="0" eaLnBrk="0" fontAlgn="base" latinLnBrk="0" hangingPunct="0">
              <a:lnSpc>
                <a:spcPct val="100000"/>
              </a:lnSpc>
              <a:spcBef>
                <a:spcPts val="413"/>
              </a:spcBef>
              <a:spcAft>
                <a:spcPct val="0"/>
              </a:spcAft>
              <a:buClrTx/>
              <a:buSzTx/>
              <a:buFontTx/>
              <a:buNone/>
              <a:tabLst/>
              <a:defRPr/>
            </a:pPr>
            <a:r>
              <a:rPr lang="en-US" altLang="en-US" b="1">
                <a:solidFill>
                  <a:srgbClr val="000000"/>
                </a:solidFill>
                <a:latin typeface="Times"/>
                <a:ea typeface="ＭＳ Ｐゴシック"/>
                <a:cs typeface="Times"/>
                <a:sym typeface="Times" panose="02020603050405020304" pitchFamily="18" charset="0"/>
              </a:rPr>
              <a:t>For further detail on the above please see the Commission’s polling station handbook.</a:t>
            </a:r>
            <a:r>
              <a:rPr lang="en-GB" altLang="en-US" sz="1200">
                <a:solidFill>
                  <a:schemeClr val="tx1">
                    <a:lumMod val="50000"/>
                  </a:schemeClr>
                </a:solidFill>
                <a:latin typeface="+mn-lt"/>
                <a:ea typeface="ＭＳ Ｐゴシック"/>
                <a:cs typeface="Calibri"/>
                <a:sym typeface="Times" panose="02020603050405020304" pitchFamily="18" charset="0"/>
              </a:rPr>
              <a:t> [The Commission has developed a polling station scenarios role play which can be </a:t>
            </a:r>
            <a:r>
              <a:rPr lang="en-GB" altLang="en-US">
                <a:solidFill>
                  <a:schemeClr val="tx1">
                    <a:lumMod val="50000"/>
                  </a:schemeClr>
                </a:solidFill>
                <a:ea typeface="ＭＳ Ｐゴシック"/>
                <a:cs typeface="Calibri"/>
                <a:sym typeface="Times" panose="02020603050405020304" pitchFamily="18" charset="0"/>
              </a:rPr>
              <a:t>used </a:t>
            </a:r>
            <a:r>
              <a:rPr lang="en-GB" altLang="en-US" sz="1200">
                <a:solidFill>
                  <a:schemeClr val="tx1">
                    <a:lumMod val="50000"/>
                  </a:schemeClr>
                </a:solidFill>
                <a:latin typeface="+mn-lt"/>
                <a:ea typeface="ＭＳ Ｐゴシック"/>
                <a:cs typeface="Calibri"/>
                <a:sym typeface="Times" panose="02020603050405020304" pitchFamily="18" charset="0"/>
              </a:rPr>
              <a:t>to support this slide].</a:t>
            </a:r>
            <a:endParaRPr lang="en-GB" altLang="en-US" sz="1200">
              <a:solidFill>
                <a:schemeClr val="tx1">
                  <a:lumMod val="50000"/>
                </a:schemeClr>
              </a:solidFill>
              <a:latin typeface="+mn-lt"/>
              <a:ea typeface="ＭＳ Ｐゴシック"/>
              <a:cs typeface="Calibri"/>
            </a:endParaRPr>
          </a:p>
          <a:p>
            <a:pPr marL="38100" defTabSz="914400">
              <a:spcBef>
                <a:spcPts val="413"/>
              </a:spcBef>
            </a:pPr>
            <a:endParaRPr lang="en-US" altLang="en-US" b="1">
              <a:solidFill>
                <a:srgbClr val="000000"/>
              </a:solidFill>
              <a:latin typeface="Times"/>
              <a:ea typeface="ＭＳ Ｐゴシック"/>
              <a:cs typeface="Times"/>
            </a:endParaRPr>
          </a:p>
          <a:p>
            <a:pPr marL="38100" defTabSz="914400">
              <a:spcBef>
                <a:spcPct val="0"/>
              </a:spcBef>
            </a:pPr>
            <a:endParaRPr lang="en-GB" altLang="en-US">
              <a:solidFill>
                <a:srgbClr val="000000"/>
              </a:solidFill>
              <a:ea typeface="ＭＳ Ｐゴシック" panose="020B0600070205080204" pitchFamily="34" charset="-128"/>
            </a:endParaRPr>
          </a:p>
        </p:txBody>
      </p:sp>
      <p:sp>
        <p:nvSpPr>
          <p:cNvPr id="87044" name="Slide Number Placeholder 3">
            <a:extLst>
              <a:ext uri="{FF2B5EF4-FFF2-40B4-BE49-F238E27FC236}">
                <a16:creationId xmlns:a16="http://schemas.microsoft.com/office/drawing/2014/main" id="{AD6FC730-0B0D-7959-222E-F67CB38A2C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3F172EEE-D15F-429F-8426-CDEB25F6E25D}" type="slidenum">
              <a:rPr lang="en-GB" altLang="en-US" sz="1200">
                <a:solidFill>
                  <a:srgbClr val="000000"/>
                </a:solidFill>
              </a:rPr>
              <a:pPr eaLnBrk="1" hangingPunct="1"/>
              <a:t>32</a:t>
            </a:fld>
            <a:endParaRPr lang="en-GB" altLang="en-US" sz="1200">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FC3B506A-73EB-BB19-BE93-4481F2E0D6DB}"/>
              </a:ext>
            </a:extLst>
          </p:cNvPr>
          <p:cNvSpPr>
            <a:spLocks noGrp="1" noRot="1" noChangeAspect="1" noChangeArrowheads="1" noTextEdit="1"/>
          </p:cNvSpPr>
          <p:nvPr>
            <p:ph type="sldImg"/>
          </p:nvPr>
        </p:nvSpPr>
        <p:spPr>
          <a:ln cap="flat">
            <a:headEnd type="none" w="med" len="med"/>
            <a:tailEnd type="none" w="med" len="med"/>
          </a:ln>
        </p:spPr>
      </p:sp>
      <p:sp>
        <p:nvSpPr>
          <p:cNvPr id="78851" name="Notes Placeholder 2">
            <a:extLst>
              <a:ext uri="{FF2B5EF4-FFF2-40B4-BE49-F238E27FC236}">
                <a16:creationId xmlns:a16="http://schemas.microsoft.com/office/drawing/2014/main" id="{5D6FA8F5-3E43-CD1B-A51E-9B56188E79C7}"/>
              </a:ext>
            </a:extLst>
          </p:cNvPr>
          <p:cNvSpPr>
            <a:spLocks noGrp="1"/>
          </p:cNvSpPr>
          <p:nvPr>
            <p:ph type="body" idx="3"/>
          </p:nvPr>
        </p:nvSpPr>
        <p:spPr>
          <a:ln/>
        </p:spPr>
        <p:txBody>
          <a:bodyPr>
            <a:noAutofit/>
          </a:bodyPr>
          <a:lstStyle/>
          <a:p>
            <a:pPr defTabSz="914400">
              <a:spcBef>
                <a:spcPct val="0"/>
              </a:spcBef>
            </a:pPr>
            <a:r>
              <a:rPr lang="en-GB" altLang="en-US" b="1">
                <a:solidFill>
                  <a:srgbClr val="000000"/>
                </a:solidFill>
                <a:ea typeface="ＭＳ Ｐゴシック" panose="020B0600070205080204" pitchFamily="34" charset="-128"/>
                <a:sym typeface="Times" panose="02020603050405020304" pitchFamily="18" charset="0"/>
              </a:rPr>
              <a:t>Refer to Appendix 5a of the polling station handbook.</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Make clear that only the prescribed questions are able to be asked if there is concern about the eligibility of a person who applies for a ballot paper. If there is concern then ask the prescribed questions and record the event in the polling station log.</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Make clear that they must not ask any other questions about the qualification to vote other than the prescribed questions.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Refer to: </a:t>
            </a:r>
            <a:r>
              <a:rPr lang="en-GB" altLang="en-US" i="1">
                <a:solidFill>
                  <a:srgbClr val="000000"/>
                </a:solidFill>
                <a:ea typeface="ＭＳ Ｐゴシック" panose="020B0600070205080204" pitchFamily="34" charset="-128"/>
              </a:rPr>
              <a:t>Personation advice for Presiding Officers </a:t>
            </a:r>
            <a:r>
              <a:rPr lang="en-GB" altLang="en-US">
                <a:solidFill>
                  <a:srgbClr val="000000"/>
                </a:solidFill>
                <a:ea typeface="ＭＳ Ｐゴシック" panose="020B0600070205080204" pitchFamily="34" charset="-128"/>
              </a:rPr>
              <a:t>and </a:t>
            </a:r>
            <a:r>
              <a:rPr lang="en-GB" altLang="en-US" i="1">
                <a:solidFill>
                  <a:srgbClr val="000000"/>
                </a:solidFill>
                <a:ea typeface="ＭＳ Ｐゴシック" panose="020B0600070205080204" pitchFamily="34" charset="-128"/>
              </a:rPr>
              <a:t>Log to record details of postal voters who claim not to have applied for a postal vote </a:t>
            </a:r>
            <a:r>
              <a:rPr lang="en-GB" altLang="en-US">
                <a:solidFill>
                  <a:srgbClr val="000000"/>
                </a:solidFill>
                <a:ea typeface="ＭＳ Ｐゴシック" panose="020B0600070205080204" pitchFamily="34" charset="-128"/>
              </a:rPr>
              <a:t>available on the Commission</a:t>
            </a:r>
            <a:r>
              <a:rPr lang="en-GB" altLang="en-US">
                <a:solidFill>
                  <a:srgbClr val="000000"/>
                </a:solidFill>
                <a:latin typeface="Times" panose="02020603050405020304" pitchFamily="18" charset="0"/>
                <a:ea typeface="ＭＳ Ｐゴシック" panose="020B0600070205080204" pitchFamily="34" charset="-128"/>
              </a:rPr>
              <a:t>’</a:t>
            </a:r>
            <a:r>
              <a:rPr lang="en-GB" altLang="en-US">
                <a:solidFill>
                  <a:srgbClr val="000000"/>
                </a:solidFill>
                <a:ea typeface="ＭＳ Ｐゴシック" panose="020B0600070205080204" pitchFamily="34" charset="-128"/>
              </a:rPr>
              <a:t>s website.</a:t>
            </a:r>
          </a:p>
        </p:txBody>
      </p:sp>
      <p:sp>
        <p:nvSpPr>
          <p:cNvPr id="88068" name="Slide Number Placeholder 3">
            <a:extLst>
              <a:ext uri="{FF2B5EF4-FFF2-40B4-BE49-F238E27FC236}">
                <a16:creationId xmlns:a16="http://schemas.microsoft.com/office/drawing/2014/main" id="{6072DBB7-AFE1-AEF9-1C0C-60B9297B51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A534D8F7-9FC1-4F26-96B4-D57C79061E6B}" type="slidenum">
              <a:rPr lang="en-GB" altLang="en-US" sz="1200">
                <a:solidFill>
                  <a:srgbClr val="000000"/>
                </a:solidFill>
              </a:rPr>
              <a:pPr eaLnBrk="1" hangingPunct="1"/>
              <a:t>33</a:t>
            </a:fld>
            <a:endParaRPr lang="en-GB" altLang="en-US" sz="1200">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1E53D1E1-A85F-219C-81FF-D4B37A50EA17}"/>
              </a:ext>
            </a:extLst>
          </p:cNvPr>
          <p:cNvSpPr>
            <a:spLocks noGrp="1" noRot="1" noChangeAspect="1" noChangeArrowheads="1" noTextEdit="1"/>
          </p:cNvSpPr>
          <p:nvPr>
            <p:ph type="sldImg"/>
          </p:nvPr>
        </p:nvSpPr>
        <p:spPr>
          <a:ln cap="flat">
            <a:headEnd type="none" w="med" len="med"/>
            <a:tailEnd type="none" w="med" len="med"/>
          </a:ln>
        </p:spPr>
      </p:sp>
      <p:sp>
        <p:nvSpPr>
          <p:cNvPr id="89091" name="Notes Placeholder 2">
            <a:extLst>
              <a:ext uri="{FF2B5EF4-FFF2-40B4-BE49-F238E27FC236}">
                <a16:creationId xmlns:a16="http://schemas.microsoft.com/office/drawing/2014/main" id="{438490F8-F395-73D2-0F0F-ECB80F7725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9370" defTabSz="914400">
              <a:spcBef>
                <a:spcPts val="413"/>
              </a:spcBef>
            </a:pPr>
            <a:r>
              <a:rPr lang="en-US" altLang="en-US">
                <a:solidFill>
                  <a:srgbClr val="000000"/>
                </a:solidFill>
                <a:latin typeface="Times"/>
                <a:ea typeface="ＭＳ Ｐゴシック"/>
                <a:cs typeface="Times"/>
                <a:sym typeface="Times" panose="02020603050405020304" pitchFamily="18" charset="0"/>
              </a:rPr>
              <a:t>It is important to </a:t>
            </a:r>
            <a:r>
              <a:rPr lang="en-US" altLang="en-US" err="1">
                <a:solidFill>
                  <a:srgbClr val="000000"/>
                </a:solidFill>
                <a:latin typeface="Times"/>
                <a:ea typeface="ＭＳ Ｐゴシック"/>
                <a:cs typeface="Times"/>
                <a:sym typeface="Times" panose="02020603050405020304" pitchFamily="18" charset="0"/>
              </a:rPr>
              <a:t>emphasise</a:t>
            </a:r>
            <a:r>
              <a:rPr lang="en-US" altLang="en-US">
                <a:solidFill>
                  <a:srgbClr val="000000"/>
                </a:solidFill>
                <a:latin typeface="Times"/>
                <a:ea typeface="ＭＳ Ｐゴシック"/>
                <a:cs typeface="Times"/>
                <a:sym typeface="Times" panose="02020603050405020304" pitchFamily="18" charset="0"/>
              </a:rPr>
              <a:t> the correct process when dealing with postal votes that are handed into the polling stations. </a:t>
            </a:r>
            <a:endParaRPr lang="en-US">
              <a:latin typeface="Times"/>
              <a:ea typeface="ＭＳ Ｐゴシック"/>
              <a:cs typeface="Times"/>
            </a:endParaRP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buClr>
                <a:srgbClr val="000000"/>
              </a:buClr>
              <a:buFontTx/>
              <a:buChar char="•"/>
            </a:pPr>
            <a:r>
              <a:rPr lang="en-US" altLang="en-US">
                <a:solidFill>
                  <a:srgbClr val="000000"/>
                </a:solidFill>
                <a:latin typeface="Times"/>
                <a:ea typeface="ＭＳ Ｐゴシック"/>
                <a:cs typeface="Times"/>
                <a:sym typeface="Times" panose="02020603050405020304" pitchFamily="18" charset="0"/>
              </a:rPr>
              <a:t> They must be for the constituency</a:t>
            </a:r>
            <a:endParaRPr lang="en-US" altLang="en-US">
              <a:solidFill>
                <a:srgbClr val="000000"/>
              </a:solidFill>
              <a:latin typeface="Times"/>
              <a:ea typeface="ＭＳ Ｐゴシック"/>
              <a:cs typeface="Times"/>
            </a:endParaRPr>
          </a:p>
          <a:p>
            <a:pPr marL="39688" defTabSz="914400">
              <a:spcBef>
                <a:spcPts val="413"/>
              </a:spcBef>
              <a:buClr>
                <a:srgbClr val="000000"/>
              </a:buClr>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370" defTabSz="914400">
              <a:spcBef>
                <a:spcPts val="413"/>
              </a:spcBef>
              <a:buClr>
                <a:srgbClr val="000000"/>
              </a:buClr>
              <a:buFontTx/>
              <a:buChar char="•"/>
            </a:pPr>
            <a:r>
              <a:rPr lang="en-US" altLang="en-US">
                <a:solidFill>
                  <a:srgbClr val="000000"/>
                </a:solidFill>
                <a:latin typeface="Times"/>
                <a:ea typeface="ＭＳ Ｐゴシック"/>
                <a:cs typeface="Times"/>
                <a:sym typeface="Times" panose="02020603050405020304" pitchFamily="18" charset="0"/>
              </a:rPr>
              <a:t> Any completed packs that are handed in must be placed in the relevant packet for </a:t>
            </a:r>
            <a:r>
              <a:rPr lang="en-GB" altLang="en-US">
                <a:solidFill>
                  <a:srgbClr val="000000"/>
                </a:solidFill>
                <a:ea typeface="ＭＳ Ｐゴシック"/>
                <a:cs typeface="Calibri"/>
                <a:sym typeface="Times" panose="02020603050405020304" pitchFamily="18" charset="0"/>
              </a:rPr>
              <a:t>postal votes handed in at the polling station. The packet must then be sealed at close of poll.</a:t>
            </a:r>
            <a:endParaRPr lang="en-GB" altLang="en-US">
              <a:solidFill>
                <a:srgbClr val="000000"/>
              </a:solidFill>
              <a:ea typeface="ＭＳ Ｐゴシック"/>
              <a:cs typeface="Calibri"/>
            </a:endParaRPr>
          </a:p>
          <a:p>
            <a:pPr marL="39688" defTabSz="914400">
              <a:spcBef>
                <a:spcPts val="413"/>
              </a:spcBef>
              <a:buClr>
                <a:srgbClr val="000000"/>
              </a:buClr>
              <a:buFontTx/>
              <a:buChar char="•"/>
            </a:pPr>
            <a:endParaRPr lang="en-GB" altLang="en-US">
              <a:solidFill>
                <a:srgbClr val="000000"/>
              </a:solidFill>
              <a:ea typeface="ＭＳ Ｐゴシック" panose="020B0600070205080204" pitchFamily="34" charset="-128"/>
              <a:sym typeface="Times" panose="02020603050405020304" pitchFamily="18" charset="0"/>
            </a:endParaRPr>
          </a:p>
          <a:p>
            <a:pPr marL="39370" defTabSz="914400">
              <a:spcBef>
                <a:spcPts val="413"/>
              </a:spcBef>
              <a:buClr>
                <a:srgbClr val="000000"/>
              </a:buClr>
            </a:pPr>
            <a:r>
              <a:rPr lang="en-US" altLang="en-US">
                <a:solidFill>
                  <a:srgbClr val="FF0000"/>
                </a:solidFill>
                <a:latin typeface="Times"/>
                <a:ea typeface="ＭＳ Ｐゴシック"/>
                <a:cs typeface="Times"/>
                <a:sym typeface="Times" panose="02020603050405020304" pitchFamily="18" charset="0"/>
              </a:rPr>
              <a:t>[insert any local instructions]</a:t>
            </a:r>
            <a:endParaRPr lang="en-US" altLang="en-US">
              <a:solidFill>
                <a:srgbClr val="FF0000"/>
              </a:solidFill>
              <a:latin typeface="Times"/>
              <a:ea typeface="ＭＳ Ｐゴシック"/>
              <a:cs typeface="Times"/>
            </a:endParaRPr>
          </a:p>
          <a:p>
            <a:pPr marL="39688" defTabSz="914400">
              <a:spcBef>
                <a:spcPts val="413"/>
              </a:spcBef>
              <a:buClr>
                <a:srgbClr val="000000"/>
              </a:buClr>
            </a:pPr>
            <a:endPar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buClr>
                <a:srgbClr val="000000"/>
              </a:buClr>
            </a:pPr>
            <a:endPar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a:solidFill>
                <a:srgbClr val="000000"/>
              </a:solidFill>
              <a:ea typeface="ＭＳ Ｐゴシック" panose="020B0600070205080204" pitchFamily="34" charset="-128"/>
            </a:endParaRPr>
          </a:p>
        </p:txBody>
      </p:sp>
      <p:sp>
        <p:nvSpPr>
          <p:cNvPr id="89092" name="Slide Number Placeholder 3">
            <a:extLst>
              <a:ext uri="{FF2B5EF4-FFF2-40B4-BE49-F238E27FC236}">
                <a16:creationId xmlns:a16="http://schemas.microsoft.com/office/drawing/2014/main" id="{59F62A23-0487-413F-47EE-985A3B4C36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6AF8EC09-21E7-48B9-9757-957668D30EC6}" type="slidenum">
              <a:rPr lang="en-GB" altLang="en-US" sz="1200">
                <a:solidFill>
                  <a:srgbClr val="000000"/>
                </a:solidFill>
              </a:rPr>
              <a:pPr eaLnBrk="1" hangingPunct="1"/>
              <a:t>34</a:t>
            </a:fld>
            <a:endParaRPr lang="en-GB" altLang="en-US" sz="1200">
              <a:solidFill>
                <a:srgbClr val="000000"/>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274D82A8-6097-7681-4958-F690BE113C49}"/>
              </a:ext>
            </a:extLst>
          </p:cNvPr>
          <p:cNvSpPr>
            <a:spLocks noGrp="1" noRot="1" noChangeAspect="1" noChangeArrowheads="1" noTextEdit="1"/>
          </p:cNvSpPr>
          <p:nvPr>
            <p:ph type="sldImg"/>
          </p:nvPr>
        </p:nvSpPr>
        <p:spPr>
          <a:ln cap="flat">
            <a:headEnd type="none" w="med" len="med"/>
            <a:tailEnd type="none" w="med" len="med"/>
          </a:ln>
        </p:spPr>
      </p:sp>
      <p:sp>
        <p:nvSpPr>
          <p:cNvPr id="90115" name="Notes Placeholder 2">
            <a:extLst>
              <a:ext uri="{FF2B5EF4-FFF2-40B4-BE49-F238E27FC236}">
                <a16:creationId xmlns:a16="http://schemas.microsoft.com/office/drawing/2014/main" id="{D7D88179-C372-BE73-C288-F8DD60C82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39688" defTabSz="914400">
              <a:spcBef>
                <a:spcPts val="413"/>
              </a:spcBef>
              <a:buClr>
                <a:srgbClr val="000000"/>
              </a:buClr>
            </a:pPr>
            <a:endParaRPr lang="en-GB" altLang="en-US" b="1">
              <a:solidFill>
                <a:srgbClr val="000000"/>
              </a:solidFill>
              <a:ea typeface="ＭＳ Ｐゴシック" panose="020B0600070205080204" pitchFamily="34" charset="-128"/>
              <a:sym typeface="Times" panose="02020603050405020304" pitchFamily="18" charset="0"/>
            </a:endParaRPr>
          </a:p>
          <a:p>
            <a:pPr marL="39688" defTabSz="914400">
              <a:spcBef>
                <a:spcPts val="413"/>
              </a:spcBef>
              <a:buClr>
                <a:srgbClr val="000000"/>
              </a:buClr>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Explain the procedure for directing people for a replacement ballot  pack and explain tendered ballot paper procedure.</a:t>
            </a:r>
          </a:p>
          <a:p>
            <a:pPr marL="39688" defTabSz="914400">
              <a:spcBef>
                <a:spcPts val="413"/>
              </a:spcBef>
              <a:buClr>
                <a:srgbClr val="000000"/>
              </a:buClr>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b="1" u="sng">
              <a:solidFill>
                <a:srgbClr val="000000"/>
              </a:solidFill>
              <a:ea typeface="ＭＳ Ｐゴシック" panose="020B0600070205080204" pitchFamily="34" charset="-128"/>
            </a:endParaRPr>
          </a:p>
        </p:txBody>
      </p:sp>
      <p:sp>
        <p:nvSpPr>
          <p:cNvPr id="90116" name="Slide Number Placeholder 3">
            <a:extLst>
              <a:ext uri="{FF2B5EF4-FFF2-40B4-BE49-F238E27FC236}">
                <a16:creationId xmlns:a16="http://schemas.microsoft.com/office/drawing/2014/main" id="{38B1C751-4986-FCD9-41B3-3C16A51360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961634F0-96FB-4A8B-8AA5-80BD83A8B1AC}" type="slidenum">
              <a:rPr lang="en-GB" altLang="en-US" sz="1200">
                <a:solidFill>
                  <a:srgbClr val="000000"/>
                </a:solidFill>
              </a:rPr>
              <a:pPr eaLnBrk="1" hangingPunct="1"/>
              <a:t>35</a:t>
            </a:fld>
            <a:endParaRPr lang="en-GB" altLang="en-US" sz="1200">
              <a:solidFill>
                <a:srgbClr val="000000"/>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91D19FDD-467D-6E8B-2A6D-15C690A986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C404D839-756A-408E-9F3F-8350AC819397}" type="slidenum">
              <a:rPr lang="en-GB" altLang="en-US" sz="1200">
                <a:solidFill>
                  <a:srgbClr val="000000"/>
                </a:solidFill>
              </a:rPr>
              <a:pPr eaLnBrk="1" hangingPunct="1"/>
              <a:t>36</a:t>
            </a:fld>
            <a:endParaRPr lang="en-GB" altLang="en-US" sz="1200">
              <a:solidFill>
                <a:srgbClr val="000000"/>
              </a:solidFill>
            </a:endParaRPr>
          </a:p>
        </p:txBody>
      </p:sp>
      <p:sp>
        <p:nvSpPr>
          <p:cNvPr id="91139" name="Rectangle 2">
            <a:extLst>
              <a:ext uri="{FF2B5EF4-FFF2-40B4-BE49-F238E27FC236}">
                <a16:creationId xmlns:a16="http://schemas.microsoft.com/office/drawing/2014/main" id="{E085345F-5254-CE07-7013-980875B44F2C}"/>
              </a:ext>
            </a:extLst>
          </p:cNvPr>
          <p:cNvSpPr>
            <a:spLocks noGrp="1" noRot="1" noChangeAspect="1" noChangeArrowheads="1" noTextEdit="1"/>
          </p:cNvSpPr>
          <p:nvPr>
            <p:ph type="sldImg"/>
          </p:nvPr>
        </p:nvSpPr>
        <p:spPr>
          <a:ln cap="flat">
            <a:headEnd type="none" w="med" len="med"/>
            <a:tailEnd type="none" w="med" len="med"/>
          </a:ln>
        </p:spPr>
      </p:sp>
      <p:sp>
        <p:nvSpPr>
          <p:cNvPr id="91140" name="Rectangle 3">
            <a:extLst>
              <a:ext uri="{FF2B5EF4-FFF2-40B4-BE49-F238E27FC236}">
                <a16:creationId xmlns:a16="http://schemas.microsoft.com/office/drawing/2014/main" id="{7D1D2389-179B-5BB6-0D46-BEB8E357356D}"/>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ED03505B-9F5F-5C1C-3679-E7B7ABA13A35}"/>
              </a:ext>
            </a:extLst>
          </p:cNvPr>
          <p:cNvSpPr>
            <a:spLocks noGrp="1" noChangeArrowheads="1"/>
          </p:cNvSpPr>
          <p:nvPr/>
        </p:nvSpPr>
        <p:spPr bwMode="auto">
          <a:xfrm>
            <a:off x="3773488" y="9409113"/>
            <a:ext cx="28876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5E58F6DA-4BCB-4715-AF2B-8F746A921248}" type="slidenum">
              <a:rPr lang="en-GB" altLang="en-US" sz="1200">
                <a:solidFill>
                  <a:srgbClr val="000000"/>
                </a:solidFill>
                <a:latin typeface="Arial Unicode MS" pitchFamily="34" charset="-128"/>
                <a:sym typeface="Arial Unicode MS" pitchFamily="34" charset="-128"/>
              </a:rPr>
              <a:pPr algn="r" eaLnBrk="1" hangingPunct="1"/>
              <a:t>37</a:t>
            </a:fld>
            <a:endParaRPr lang="en-GB" altLang="en-US" sz="1200">
              <a:solidFill>
                <a:srgbClr val="000000"/>
              </a:solidFill>
              <a:latin typeface="Arial Unicode MS" pitchFamily="34" charset="-128"/>
              <a:sym typeface="Arial Unicode MS" pitchFamily="34" charset="-128"/>
            </a:endParaRPr>
          </a:p>
        </p:txBody>
      </p:sp>
      <p:sp>
        <p:nvSpPr>
          <p:cNvPr id="92163" name="Rectangle 2">
            <a:extLst>
              <a:ext uri="{FF2B5EF4-FFF2-40B4-BE49-F238E27FC236}">
                <a16:creationId xmlns:a16="http://schemas.microsoft.com/office/drawing/2014/main" id="{D8407236-62C0-0A0C-F50F-EBB5FD53378B}"/>
              </a:ext>
            </a:extLst>
          </p:cNvPr>
          <p:cNvSpPr>
            <a:spLocks noGrp="1" noRot="1" noChangeAspect="1" noChangeArrowheads="1" noTextEdit="1"/>
          </p:cNvSpPr>
          <p:nvPr>
            <p:ph type="sldImg"/>
          </p:nvPr>
        </p:nvSpPr>
        <p:spPr>
          <a:ln cap="flat">
            <a:headEnd type="none" w="med" len="med"/>
            <a:tailEnd type="none" w="med" len="med"/>
          </a:ln>
        </p:spPr>
      </p:sp>
      <p:sp>
        <p:nvSpPr>
          <p:cNvPr id="87044" name="Rectangle 3">
            <a:extLst>
              <a:ext uri="{FF2B5EF4-FFF2-40B4-BE49-F238E27FC236}">
                <a16:creationId xmlns:a16="http://schemas.microsoft.com/office/drawing/2014/main" id="{1071610C-AFF5-6AEF-7618-4ACD1F9C80DD}"/>
              </a:ext>
            </a:extLst>
          </p:cNvPr>
          <p:cNvSpPr>
            <a:spLocks noGrp="1"/>
          </p:cNvSpPr>
          <p:nvPr>
            <p:ph type="body" idx="3"/>
          </p:nvPr>
        </p:nvSpPr>
        <p:spPr>
          <a:xfrm>
            <a:off x="889000" y="4703763"/>
            <a:ext cx="4884738" cy="4459287"/>
          </a:xfrm>
          <a:ln/>
        </p:spPr>
        <p:txBody>
          <a:bodyPr>
            <a:noAutofit/>
          </a:bodyPr>
          <a:lstStyle/>
          <a:p>
            <a:pPr defTabSz="914400">
              <a:spcBef>
                <a:spcPct val="0"/>
              </a:spcBef>
            </a:pPr>
            <a:r>
              <a:rPr lang="en-GB" altLang="en-US">
                <a:solidFill>
                  <a:srgbClr val="000000"/>
                </a:solidFill>
                <a:ea typeface="ＭＳ Ｐゴシック"/>
                <a:cs typeface="Calibri"/>
              </a:rPr>
              <a:t>Explain that it is rare for there to be queues to vote at 10pm but there could be a queue even with only a few people. If someone arrived at the polling station in time, it is their right to cast their vote.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If there are lengthy queues at any point in the day, particularly in the last couple of hours before the close of poll</a:t>
            </a:r>
            <a:r>
              <a:rPr lang="en-GB" altLang="en-US" b="1">
                <a:solidFill>
                  <a:srgbClr val="000000"/>
                </a:solidFill>
                <a:ea typeface="ＭＳ Ｐゴシック"/>
                <a:cs typeface="Calibri"/>
              </a:rPr>
              <a:t>,</a:t>
            </a:r>
            <a:r>
              <a:rPr lang="en-GB" altLang="en-US">
                <a:solidFill>
                  <a:srgbClr val="000000"/>
                </a:solidFill>
                <a:ea typeface="ＭＳ Ｐゴシック"/>
                <a:cs typeface="Calibri"/>
              </a:rPr>
              <a:t> polling station staff should contact the election office to discuss the situation and agree how to deal with it.</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Electors must be in the queue for the polling station they have been allocated to. If they are in the queue for a different polling station in the same polling place or at the wrong polling place altogether, unless they get to the right one and are in the queue there by 10pm , they will be unable to vote.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Staff should manage a queue at the close of poll by either bringing all the electors into the room or building and closing the door so no-one else can join the queue after 10pm, or if the room or building isn</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t large enough,  a member of the polling station team should stand at the end of the queue to mark it and explain to anyone arriving that the polls closed at 10pm and, by law, they cannot vote.</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A839E307-AD03-2078-0ED5-40E5F5E78D3B}"/>
              </a:ext>
            </a:extLst>
          </p:cNvPr>
          <p:cNvSpPr>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291" tIns="46146" rIns="92291" bIns="46146"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25325723-AFCB-45F4-B215-F75D1E88E78A}" type="slidenum">
              <a:rPr lang="en-GB" altLang="en-US" sz="1200">
                <a:solidFill>
                  <a:srgbClr val="000000"/>
                </a:solidFill>
                <a:latin typeface="Arial Unicode MS" pitchFamily="34" charset="-128"/>
                <a:sym typeface="Arial Unicode MS" pitchFamily="34" charset="-128"/>
              </a:rPr>
              <a:pPr algn="r" eaLnBrk="1" hangingPunct="1"/>
              <a:t>38</a:t>
            </a:fld>
            <a:endParaRPr lang="en-GB" altLang="en-US" sz="1200">
              <a:solidFill>
                <a:srgbClr val="000000"/>
              </a:solidFill>
              <a:latin typeface="Arial Unicode MS" pitchFamily="34" charset="-128"/>
              <a:sym typeface="Arial Unicode MS" pitchFamily="34" charset="-128"/>
            </a:endParaRPr>
          </a:p>
        </p:txBody>
      </p:sp>
      <p:sp>
        <p:nvSpPr>
          <p:cNvPr id="93187" name="Rectangle 2">
            <a:extLst>
              <a:ext uri="{FF2B5EF4-FFF2-40B4-BE49-F238E27FC236}">
                <a16:creationId xmlns:a16="http://schemas.microsoft.com/office/drawing/2014/main" id="{263940DA-4916-37BE-43B8-C3D5A01764E4}"/>
              </a:ext>
            </a:extLst>
          </p:cNvPr>
          <p:cNvSpPr>
            <a:spLocks noGrp="1" noRot="1" noChangeAspect="1" noChangeArrowheads="1" noTextEdit="1"/>
          </p:cNvSpPr>
          <p:nvPr>
            <p:ph type="sldImg"/>
          </p:nvPr>
        </p:nvSpPr>
        <p:spPr>
          <a:ln cap="flat">
            <a:headEnd type="none" w="med" len="med"/>
            <a:tailEnd type="none" w="med" len="med"/>
          </a:ln>
        </p:spPr>
      </p:sp>
      <p:sp>
        <p:nvSpPr>
          <p:cNvPr id="93188" name="Rectangle 3">
            <a:extLst>
              <a:ext uri="{FF2B5EF4-FFF2-40B4-BE49-F238E27FC236}">
                <a16:creationId xmlns:a16="http://schemas.microsoft.com/office/drawing/2014/main" id="{75F3E64A-3CA5-46A5-7BD7-E1ACE0ED067A}"/>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a:cs typeface="Calibri"/>
              </a:rPr>
              <a:t>The PO should seal the ballot box and begin to complete paperwork and pack up the polling station with the Poll Clerk(s).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cs typeface="Aria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AAE108F3-D775-2A95-A149-EFC21F4C63EF}"/>
              </a:ext>
            </a:extLst>
          </p:cNvPr>
          <p:cNvSpPr>
            <a:spLocks noGrp="1" noChangeArrowheads="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2291" tIns="46146" rIns="92291" bIns="46146" anchor="b"/>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algn="r" eaLnBrk="1" hangingPunct="1"/>
            <a:fld id="{AD0C8EBE-C64C-447A-90F5-3866CDD9681E}" type="slidenum">
              <a:rPr lang="en-GB" altLang="en-US" sz="1200">
                <a:solidFill>
                  <a:srgbClr val="000000"/>
                </a:solidFill>
                <a:latin typeface="Arial Unicode MS" pitchFamily="34" charset="-128"/>
                <a:sym typeface="Arial Unicode MS" pitchFamily="34" charset="-128"/>
              </a:rPr>
              <a:pPr algn="r" eaLnBrk="1" hangingPunct="1"/>
              <a:t>39</a:t>
            </a:fld>
            <a:endParaRPr lang="en-GB" altLang="en-US" sz="1200">
              <a:solidFill>
                <a:srgbClr val="000000"/>
              </a:solidFill>
              <a:latin typeface="Arial Unicode MS" pitchFamily="34" charset="-128"/>
              <a:sym typeface="Arial Unicode MS" pitchFamily="34" charset="-128"/>
            </a:endParaRPr>
          </a:p>
        </p:txBody>
      </p:sp>
      <p:sp>
        <p:nvSpPr>
          <p:cNvPr id="94211" name="Rectangle 2">
            <a:extLst>
              <a:ext uri="{FF2B5EF4-FFF2-40B4-BE49-F238E27FC236}">
                <a16:creationId xmlns:a16="http://schemas.microsoft.com/office/drawing/2014/main" id="{C8F64311-07D1-152E-FB55-4DF2E470C7CC}"/>
              </a:ext>
            </a:extLst>
          </p:cNvPr>
          <p:cNvSpPr>
            <a:spLocks noGrp="1" noRot="1" noChangeAspect="1" noChangeArrowheads="1" noTextEdit="1"/>
          </p:cNvSpPr>
          <p:nvPr>
            <p:ph type="sldImg"/>
          </p:nvPr>
        </p:nvSpPr>
        <p:spPr>
          <a:ln cap="flat">
            <a:headEnd type="none" w="med" len="med"/>
            <a:tailEnd type="none" w="med" len="med"/>
          </a:ln>
        </p:spPr>
      </p:sp>
      <p:sp>
        <p:nvSpPr>
          <p:cNvPr id="91140" name="Rectangle 3">
            <a:extLst>
              <a:ext uri="{FF2B5EF4-FFF2-40B4-BE49-F238E27FC236}">
                <a16:creationId xmlns:a16="http://schemas.microsoft.com/office/drawing/2014/main" id="{0CB14EC2-89E6-A2B4-6EB9-F25C89D5DE92}"/>
              </a:ext>
            </a:extLst>
          </p:cNvPr>
          <p:cNvSpPr>
            <a:spLocks noGrp="1" noChangeArrowheads="1"/>
          </p:cNvSpPr>
          <p:nvPr>
            <p:ph type="body" idx="3"/>
          </p:nvPr>
        </p:nvSpPr>
        <p:spPr>
          <a:xfrm>
            <a:off x="908050" y="4713288"/>
            <a:ext cx="4981575" cy="4468812"/>
          </a:xfrm>
          <a:ln cap="flat" algn="ctr">
            <a:headEnd type="none" w="med" len="med"/>
            <a:tailEnd type="none" w="med" len="me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marL="39688" defTabSz="914400">
              <a:spcBef>
                <a:spcPts val="413"/>
              </a:spcBef>
            </a:pPr>
            <a:r>
              <a:rPr lang="en-US" altLang="en-US" b="1">
                <a:solidFill>
                  <a:srgbClr val="000000"/>
                </a:solidFill>
                <a:latin typeface="Times" panose="02020603050405020304" pitchFamily="18" charset="0"/>
                <a:ea typeface="ＭＳ Ｐゴシック" panose="020B0600070205080204" pitchFamily="34" charset="-128"/>
                <a:sym typeface="Times" panose="02020603050405020304" pitchFamily="18" charset="0"/>
              </a:rPr>
              <a:t>You could run a mock exercise in how to fill in the ballot paper accounts </a:t>
            </a:r>
            <a:r>
              <a:rPr lang="en-GB" altLang="en-US" b="1">
                <a:solidFill>
                  <a:srgbClr val="000000"/>
                </a:solidFill>
                <a:ea typeface="ＭＳ Ｐゴシック" panose="020B0600070205080204" pitchFamily="34" charset="-128"/>
                <a:sym typeface="Times" panose="02020603050405020304" pitchFamily="18" charset="0"/>
              </a:rPr>
              <a:t>[The Commission has developed such an exercise as part of its suite of support materials].</a:t>
            </a:r>
          </a:p>
          <a:p>
            <a:pPr marL="39688" defTabSz="914400">
              <a:spcBef>
                <a:spcPts val="413"/>
              </a:spcBef>
            </a:pPr>
            <a:endParaRPr lang="en-GB" altLang="en-US" b="1">
              <a:solidFill>
                <a:srgbClr val="000000"/>
              </a:solidFill>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Take time to complete the ballot paper accounts and make sure this is done accurately - otherwise it will cause problems at the count.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Take time to ensure that all documents are placed in the correct packets and are signed as appropriate.</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Explain any other local arrangements with regard to equipment and left over sundries and stationery. </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Data protection – poll cards need to be disposed of securely </a:t>
            </a:r>
            <a:r>
              <a:rPr lang="en-US" altLang="en-US">
                <a:solidFill>
                  <a:srgbClr val="FF0000"/>
                </a:solidFill>
                <a:latin typeface="Times" panose="02020603050405020304" pitchFamily="18" charset="0"/>
                <a:ea typeface="ＭＳ Ｐゴシック" panose="020B0600070205080204" pitchFamily="34" charset="-128"/>
                <a:sym typeface="Times" panose="02020603050405020304" pitchFamily="18" charset="0"/>
              </a:rPr>
              <a:t>and in line with both data protection legislation and your authority’s data retention policy</a:t>
            </a: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a:t>
            </a:r>
          </a:p>
          <a:p>
            <a:pPr marL="39688" defTabSz="914400">
              <a:spcBef>
                <a:spcPts val="413"/>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ts val="413"/>
              </a:spcBef>
            </a:pPr>
            <a:r>
              <a:rPr lang="en-GB" altLang="en-US">
                <a:solidFill>
                  <a:srgbClr val="000000"/>
                </a:solidFill>
                <a:ea typeface="ＭＳ Ｐゴシック" panose="020B0600070205080204" pitchFamily="34" charset="-128"/>
              </a:rPr>
              <a:t>Give any specific instructions regarding the transportation of ballot boxes and polling station materials to the verification and count centre, including any instructions for the safe delivery of materials.</a:t>
            </a: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marL="39688"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1D39ECC5-F225-CF80-8D15-6E15BF9F9C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EA7114B4-E72D-45D3-8CA1-844AF1972455}" type="slidenum">
              <a:rPr lang="en-GB" altLang="en-US" sz="1200">
                <a:solidFill>
                  <a:srgbClr val="000000"/>
                </a:solidFill>
              </a:rPr>
              <a:pPr eaLnBrk="1" hangingPunct="1"/>
              <a:t>40</a:t>
            </a:fld>
            <a:endParaRPr lang="en-GB" altLang="en-US" sz="1200">
              <a:solidFill>
                <a:srgbClr val="000000"/>
              </a:solidFill>
            </a:endParaRPr>
          </a:p>
        </p:txBody>
      </p:sp>
      <p:sp>
        <p:nvSpPr>
          <p:cNvPr id="96259" name="Rectangle 2">
            <a:extLst>
              <a:ext uri="{FF2B5EF4-FFF2-40B4-BE49-F238E27FC236}">
                <a16:creationId xmlns:a16="http://schemas.microsoft.com/office/drawing/2014/main" id="{0B3D40BE-D111-89B1-7278-5711841BAEFF}"/>
              </a:ext>
            </a:extLst>
          </p:cNvPr>
          <p:cNvSpPr>
            <a:spLocks noGrp="1" noRot="1" noChangeAspect="1" noChangeArrowheads="1" noTextEdit="1"/>
          </p:cNvSpPr>
          <p:nvPr>
            <p:ph type="sldImg"/>
          </p:nvPr>
        </p:nvSpPr>
        <p:spPr>
          <a:ln cap="flat">
            <a:headEnd type="none" w="med" len="med"/>
            <a:tailEnd type="none" w="med" len="med"/>
          </a:ln>
        </p:spPr>
      </p:sp>
      <p:sp>
        <p:nvSpPr>
          <p:cNvPr id="96260" name="Rectangle 3">
            <a:extLst>
              <a:ext uri="{FF2B5EF4-FFF2-40B4-BE49-F238E27FC236}">
                <a16:creationId xmlns:a16="http://schemas.microsoft.com/office/drawing/2014/main" id="{064685EF-D7FB-69CD-64D4-542877D659D7}"/>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a:solidFill>
                  <a:srgbClr val="000000"/>
                </a:solidFill>
                <a:ea typeface="ＭＳ Ｐゴシック" panose="020B0600070205080204" pitchFamily="34" charset="-128"/>
                <a:sym typeface="Times" panose="02020603050405020304" pitchFamily="18" charset="0"/>
              </a:rPr>
              <a:t>You may want to test if all the polling station staff have understood and feel fully confident about their role on the day. [The Commission has developed a multi-choice quiz which can be used for this purpose as part of its suite of support materials].</a:t>
            </a:r>
          </a:p>
          <a:p>
            <a:pPr defTabSz="914400">
              <a:spcBef>
                <a:spcPct val="0"/>
              </a:spcBef>
            </a:pPr>
            <a:endParaRPr lang="en-GB" altLang="en-US">
              <a:solidFill>
                <a:srgbClr val="000000"/>
              </a:solidFill>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a:extLst>
              <a:ext uri="{FF2B5EF4-FFF2-40B4-BE49-F238E27FC236}">
                <a16:creationId xmlns:a16="http://schemas.microsoft.com/office/drawing/2014/main" id="{29263E46-FF90-E7D3-FB64-426581F752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E17445BF-0A08-4DBA-BF89-E31817F78AF1}" type="slidenum">
              <a:rPr lang="en-GB" altLang="en-US" sz="1200">
                <a:solidFill>
                  <a:srgbClr val="000000"/>
                </a:solidFill>
              </a:rPr>
              <a:pPr eaLnBrk="1" hangingPunct="1"/>
              <a:t>4</a:t>
            </a:fld>
            <a:endParaRPr lang="en-GB" altLang="en-US" sz="1200">
              <a:solidFill>
                <a:srgbClr val="000000"/>
              </a:solidFill>
            </a:endParaRPr>
          </a:p>
        </p:txBody>
      </p:sp>
      <p:sp>
        <p:nvSpPr>
          <p:cNvPr id="58371" name="Rectangle 2">
            <a:extLst>
              <a:ext uri="{FF2B5EF4-FFF2-40B4-BE49-F238E27FC236}">
                <a16:creationId xmlns:a16="http://schemas.microsoft.com/office/drawing/2014/main" id="{48431984-3A01-53CF-0A62-BDDC09E56EBD}"/>
              </a:ext>
            </a:extLst>
          </p:cNvPr>
          <p:cNvSpPr>
            <a:spLocks noGrp="1" noRot="1" noChangeAspect="1" noChangeArrowheads="1" noTextEdit="1"/>
          </p:cNvSpPr>
          <p:nvPr>
            <p:ph type="sldImg"/>
          </p:nvPr>
        </p:nvSpPr>
        <p:spPr>
          <a:ln cap="flat">
            <a:headEnd type="none" w="med" len="med"/>
            <a:tailEnd type="none" w="med" len="med"/>
          </a:ln>
        </p:spPr>
      </p:sp>
      <p:sp>
        <p:nvSpPr>
          <p:cNvPr id="58372" name="Rectangle 3">
            <a:extLst>
              <a:ext uri="{FF2B5EF4-FFF2-40B4-BE49-F238E27FC236}">
                <a16:creationId xmlns:a16="http://schemas.microsoft.com/office/drawing/2014/main" id="{71CD93B1-A982-2B42-FECD-C3B2B5BA2EFD}"/>
              </a:ext>
            </a:extLst>
          </p:cNvPr>
          <p:cNvSpPr>
            <a:spLocks noGrp="1" noChangeArrowheads="1"/>
          </p:cNvSpPr>
          <p:nvPr>
            <p:ph type="body" idx="1"/>
          </p:nvPr>
        </p:nvSpPr>
        <p:spPr>
          <a:xfrm>
            <a:off x="908050" y="4713288"/>
            <a:ext cx="4981575" cy="446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GB" altLang="en-US" b="1">
                <a:solidFill>
                  <a:srgbClr val="000000"/>
                </a:solidFill>
                <a:ea typeface="ＭＳ Ｐゴシック" panose="020B0600070205080204" pitchFamily="34" charset="-128"/>
              </a:rPr>
              <a:t>Notes for the trainer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Outline the session: </a:t>
            </a:r>
          </a:p>
          <a:p>
            <a:pPr defTabSz="914400">
              <a:spcBef>
                <a:spcPct val="0"/>
              </a:spcBef>
            </a:pPr>
            <a:r>
              <a:rPr lang="en-GB" altLang="en-US">
                <a:solidFill>
                  <a:srgbClr val="000000"/>
                </a:solidFill>
                <a:ea typeface="ＭＳ Ｐゴシック" panose="020B0600070205080204" pitchFamily="34" charset="-128"/>
              </a:rPr>
              <a:t>At this session we will:</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outline what we expect you to do on polling day</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discuss the voting procedures</a:t>
            </a:r>
          </a:p>
          <a:p>
            <a:pPr marL="815975" lvl="1" indent="-349250" defTabSz="914400">
              <a:spcBef>
                <a:spcPct val="0"/>
              </a:spcBef>
              <a:buFontTx/>
              <a:buChar char="•"/>
            </a:pPr>
            <a:r>
              <a:rPr lang="en-GB" altLang="en-US" sz="2400">
                <a:solidFill>
                  <a:srgbClr val="000000"/>
                </a:solidFill>
                <a:ea typeface="ＭＳ Ｐゴシック" panose="020B0600070205080204" pitchFamily="34" charset="-128"/>
              </a:rPr>
              <a:t>highlight a number of administrative arrangements</a:t>
            </a:r>
            <a:r>
              <a:rPr lang="en-GB" altLang="en-US" sz="2000">
                <a:solidFill>
                  <a:srgbClr val="000000"/>
                </a:solidFill>
                <a:ea typeface="ＭＳ Ｐゴシック" panose="020B0600070205080204" pitchFamily="34" charset="-128"/>
              </a:rPr>
              <a:t>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Start with highlighting the importance of polling station staff being prepared for and confident about their duties.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Explain: </a:t>
            </a:r>
          </a:p>
          <a:p>
            <a:pPr defTabSz="914400">
              <a:spcBef>
                <a:spcPct val="0"/>
              </a:spcBef>
            </a:pPr>
            <a:r>
              <a:rPr lang="en-GB" altLang="en-US">
                <a:solidFill>
                  <a:srgbClr val="000000"/>
                </a:solidFill>
                <a:ea typeface="ＭＳ Ｐゴシック" panose="020B0600070205080204" pitchFamily="34" charset="-128"/>
              </a:rPr>
              <a:t>The role is vital in ensuring:</a:t>
            </a:r>
          </a:p>
          <a:p>
            <a:pPr marL="171450" indent="-171450" defTabSz="914400">
              <a:spcBef>
                <a:spcPct val="0"/>
              </a:spcBef>
              <a:buFont typeface="Arial" panose="020B0604020202020204" pitchFamily="34" charset="0"/>
              <a:buChar char="•"/>
            </a:pPr>
            <a:r>
              <a:rPr lang="en-GB" altLang="en-US">
                <a:solidFill>
                  <a:srgbClr val="000000"/>
                </a:solidFill>
                <a:ea typeface="ＭＳ Ｐゴシック" panose="020B0600070205080204" pitchFamily="34" charset="-128"/>
              </a:rPr>
              <a:t>that voters have confidence in the election process</a:t>
            </a:r>
          </a:p>
          <a:p>
            <a:pPr marL="171450" indent="-171450" defTabSz="914400">
              <a:spcBef>
                <a:spcPct val="0"/>
              </a:spcBef>
              <a:buFont typeface="Arial" panose="020B0604020202020204" pitchFamily="34" charset="0"/>
              <a:buChar char="•"/>
            </a:pPr>
            <a:r>
              <a:rPr lang="en-GB" altLang="en-US">
                <a:solidFill>
                  <a:srgbClr val="000000"/>
                </a:solidFill>
                <a:ea typeface="ＭＳ Ｐゴシック" panose="020B0600070205080204" pitchFamily="34" charset="-128"/>
              </a:rPr>
              <a:t>that all voters have a good experience, with any person who is entitled to vote being able to do so</a:t>
            </a:r>
          </a:p>
          <a:p>
            <a:pPr marL="171450" indent="-171450" defTabSz="914400">
              <a:spcBef>
                <a:spcPct val="0"/>
              </a:spcBef>
              <a:buFont typeface="Arial" panose="020B0604020202020204" pitchFamily="34" charset="0"/>
              <a:buChar char="•"/>
            </a:pPr>
            <a:r>
              <a:rPr lang="en-GB" sz="1200" b="0" i="0" u="none" strike="noStrike" kern="1200">
                <a:solidFill>
                  <a:srgbClr val="FF0000"/>
                </a:solidFill>
                <a:effectLst/>
                <a:latin typeface="+mn-lt"/>
                <a:ea typeface="+mn-ea"/>
                <a:cs typeface="+mn-cs"/>
              </a:rPr>
              <a:t>that all voters are able to vote in private unless they are disabled / unable to read and they have requested assistance by either a companion or the PO</a:t>
            </a:r>
            <a:endParaRPr lang="en-GB" altLang="en-US">
              <a:solidFill>
                <a:srgbClr val="FF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panose="020B0600070205080204" pitchFamily="34" charset="-128"/>
              </a:rPr>
              <a:t>Highlight the key aims at the election:</a:t>
            </a:r>
          </a:p>
          <a:p>
            <a:pPr defTabSz="914400">
              <a:spcBef>
                <a:spcPct val="0"/>
              </a:spcBef>
              <a:buFontTx/>
              <a:buChar char="•"/>
            </a:pPr>
            <a:r>
              <a:rPr lang="en-GB" altLang="en-US">
                <a:solidFill>
                  <a:srgbClr val="000000"/>
                </a:solidFill>
                <a:ea typeface="ＭＳ Ｐゴシック" panose="020B0600070205080204" pitchFamily="34" charset="-128"/>
              </a:rPr>
              <a:t>that the poll is professionally delivered</a:t>
            </a:r>
          </a:p>
          <a:p>
            <a:pPr defTabSz="914400">
              <a:spcBef>
                <a:spcPct val="0"/>
              </a:spcBef>
              <a:buFontTx/>
              <a:buChar char="•"/>
            </a:pPr>
            <a:r>
              <a:rPr lang="en-GB" altLang="en-US">
                <a:solidFill>
                  <a:srgbClr val="000000"/>
                </a:solidFill>
                <a:ea typeface="ＭＳ Ｐゴシック" panose="020B0600070205080204" pitchFamily="34" charset="-128"/>
              </a:rPr>
              <a:t>that we produce accurate results in which all stakeholders are confident</a:t>
            </a:r>
          </a:p>
          <a:p>
            <a:pPr defTabSz="914400">
              <a:spcBef>
                <a:spcPct val="0"/>
              </a:spcBef>
              <a:buFontTx/>
              <a:buChar char="•"/>
            </a:pPr>
            <a:r>
              <a:rPr lang="en-GB" altLang="en-US">
                <a:solidFill>
                  <a:srgbClr val="000000"/>
                </a:solidFill>
                <a:ea typeface="ＭＳ Ｐゴシック" panose="020B0600070205080204" pitchFamily="34" charset="-128"/>
              </a:rPr>
              <a:t>that the process is transparent</a:t>
            </a:r>
          </a:p>
          <a:p>
            <a:pPr defTabSz="914400">
              <a:spcBef>
                <a:spcPct val="0"/>
              </a:spcBef>
              <a:buFontTx/>
              <a:buChar char="•"/>
            </a:pPr>
            <a:r>
              <a:rPr lang="en-GB" altLang="en-US">
                <a:solidFill>
                  <a:srgbClr val="000000"/>
                </a:solidFill>
                <a:ea typeface="ＭＳ Ｐゴシック" panose="020B0600070205080204" pitchFamily="34" charset="-128"/>
              </a:rPr>
              <a:t>that the poll is consistently administered</a:t>
            </a:r>
          </a:p>
          <a:p>
            <a:pPr defTabSz="914400">
              <a:spcBef>
                <a:spcPct val="0"/>
              </a:spcBef>
            </a:pPr>
            <a:endParaRPr lang="en-GB" altLang="en-US" sz="1600">
              <a:solidFill>
                <a:srgbClr val="000000"/>
              </a:solidFill>
              <a:latin typeface="Arial" panose="020B060402020202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9D2E7498-6A5C-920A-D247-3A0E77F7E13F}"/>
              </a:ext>
            </a:extLst>
          </p:cNvPr>
          <p:cNvSpPr>
            <a:spLocks noGrp="1" noRot="1" noChangeAspect="1" noChangeArrowheads="1" noTextEdit="1"/>
          </p:cNvSpPr>
          <p:nvPr>
            <p:ph type="sldImg"/>
          </p:nvPr>
        </p:nvSpPr>
        <p:spPr>
          <a:ln cap="flat">
            <a:headEnd type="none" w="med" len="med"/>
            <a:tailEnd type="none" w="med" len="med"/>
          </a:ln>
        </p:spPr>
      </p:sp>
      <p:sp>
        <p:nvSpPr>
          <p:cNvPr id="97283" name="Notes Placeholder 2">
            <a:extLst>
              <a:ext uri="{FF2B5EF4-FFF2-40B4-BE49-F238E27FC236}">
                <a16:creationId xmlns:a16="http://schemas.microsoft.com/office/drawing/2014/main" id="{B48DC2A1-791E-D074-FE3C-A576D54A96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rPr>
              <a:t>Personalise this slide as appropriate.</a:t>
            </a:r>
          </a:p>
        </p:txBody>
      </p:sp>
      <p:sp>
        <p:nvSpPr>
          <p:cNvPr id="97284" name="Slide Number Placeholder 3">
            <a:extLst>
              <a:ext uri="{FF2B5EF4-FFF2-40B4-BE49-F238E27FC236}">
                <a16:creationId xmlns:a16="http://schemas.microsoft.com/office/drawing/2014/main" id="{D236A1A5-73B5-C696-06CB-93726AF7F5A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204DDCF2-B0EE-4FEF-AEEA-2D8C7239EC82}" type="slidenum">
              <a:rPr lang="en-GB" altLang="en-US" sz="1200">
                <a:solidFill>
                  <a:srgbClr val="000000"/>
                </a:solidFill>
              </a:rPr>
              <a:pPr eaLnBrk="1" hangingPunct="1"/>
              <a:t>41</a:t>
            </a:fld>
            <a:endParaRPr lang="en-GB" altLang="en-US" sz="120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95D279D7-A49D-54BA-EB6C-5CBF046B3795}"/>
              </a:ext>
            </a:extLst>
          </p:cNvPr>
          <p:cNvSpPr>
            <a:spLocks noGrp="1" noRot="1" noChangeAspect="1" noChangeArrowheads="1" noTextEdit="1"/>
          </p:cNvSpPr>
          <p:nvPr>
            <p:ph type="sldImg"/>
          </p:nvPr>
        </p:nvSpPr>
        <p:spPr>
          <a:ln cap="flat">
            <a:headEnd type="none" w="med" len="med"/>
            <a:tailEnd type="none" w="med" len="med"/>
          </a:ln>
        </p:spPr>
      </p:sp>
      <p:sp>
        <p:nvSpPr>
          <p:cNvPr id="20483" name="Notes Placeholder 2">
            <a:extLst>
              <a:ext uri="{FF2B5EF4-FFF2-40B4-BE49-F238E27FC236}">
                <a16:creationId xmlns:a16="http://schemas.microsoft.com/office/drawing/2014/main" id="{A5C1B500-561A-8AA7-1DAE-BBDE8B5A40A6}"/>
              </a:ext>
            </a:extLst>
          </p:cNvPr>
          <p:cNvSpPr>
            <a:spLocks noGrp="1"/>
          </p:cNvSpPr>
          <p:nvPr>
            <p:ph type="body" idx="3"/>
          </p:nvPr>
        </p:nvSpPr>
        <p:spPr>
          <a:ln cap="flat" algn="ctr">
            <a:headEnd type="none" w="med" len="med"/>
            <a:tailEnd type="none" w="med" len="med"/>
          </a:ln>
        </p:spPr>
        <p:txBody>
          <a:bodyPr>
            <a:noAutofit/>
          </a:bodyPr>
          <a:lstStyle/>
          <a:p>
            <a:pPr defTabSz="914400">
              <a:spcBef>
                <a:spcPct val="0"/>
              </a:spcBef>
            </a:pPr>
            <a:r>
              <a:rPr lang="en-GB" altLang="en-US" b="1">
                <a:solidFill>
                  <a:srgbClr val="000000"/>
                </a:solidFill>
                <a:ea typeface="ＭＳ Ｐゴシック"/>
                <a:cs typeface="Calibri"/>
              </a:rPr>
              <a:t>Aim of this slide is to highlight what the main duties of Presiding Officers, Poll Clerks and polling station inspectors are and what is  expected of staff working in the polling station.</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Trainer - </a:t>
            </a:r>
            <a:r>
              <a:rPr lang="en-GB" altLang="en-US">
                <a:solidFill>
                  <a:srgbClr val="000000"/>
                </a:solidFill>
                <a:ea typeface="ＭＳ Ｐゴシック"/>
                <a:cs typeface="Calibri"/>
              </a:rPr>
              <a:t>Broadly explain the main duties of staff working at the station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refer to the polling station handbook </a:t>
            </a:r>
            <a:r>
              <a:rPr lang="en-GB">
                <a:solidFill>
                  <a:srgbClr val="000000"/>
                </a:solidFill>
                <a:cs typeface="Calibri"/>
              </a:rPr>
              <a:t>and in particular the added information regarding arrangements to help ensure the poll is accessible and any new processes to follow. </a:t>
            </a:r>
          </a:p>
          <a:p>
            <a:pPr defTabSz="914400">
              <a:spcBef>
                <a:spcPct val="0"/>
              </a:spcBef>
            </a:pPr>
            <a:endParaRPr lang="en-GB" altLang="en-US">
              <a:solidFill>
                <a:srgbClr val="000000"/>
              </a:solidFill>
              <a:ea typeface="ＭＳ Ｐゴシック" panose="020B0600070205080204" pitchFamily="34" charset="-128"/>
              <a:cs typeface="Calibri"/>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Presiding Officers </a:t>
            </a:r>
            <a:r>
              <a:rPr lang="en-GB" altLang="en-US">
                <a:solidFill>
                  <a:srgbClr val="000000"/>
                </a:solidFill>
                <a:ea typeface="ＭＳ Ｐゴシック"/>
                <a:cs typeface="Calibri"/>
              </a:rPr>
              <a:t>will:</a:t>
            </a:r>
          </a:p>
          <a:p>
            <a:pPr defTabSz="914400">
              <a:spcBef>
                <a:spcPct val="0"/>
              </a:spcBef>
              <a:buFontTx/>
              <a:buChar char="•"/>
            </a:pPr>
            <a:r>
              <a:rPr lang="en-GB" altLang="en-US">
                <a:solidFill>
                  <a:srgbClr val="000000"/>
                </a:solidFill>
                <a:ea typeface="ＭＳ Ｐゴシック"/>
                <a:cs typeface="Calibri"/>
              </a:rPr>
              <a:t>Be in charge of proceedings</a:t>
            </a:r>
          </a:p>
          <a:p>
            <a:pPr defTabSz="914400">
              <a:spcBef>
                <a:spcPct val="0"/>
              </a:spcBef>
              <a:buFontTx/>
              <a:buChar char="•"/>
            </a:pPr>
            <a:r>
              <a:rPr lang="en-GB" altLang="en-US">
                <a:solidFill>
                  <a:srgbClr val="000000"/>
                </a:solidFill>
                <a:ea typeface="ＭＳ Ｐゴシック"/>
                <a:cs typeface="Calibri"/>
              </a:rPr>
              <a:t>Instruct and supervise the work of the Poll Clerks</a:t>
            </a:r>
          </a:p>
          <a:p>
            <a:pPr defTabSz="914400">
              <a:spcBef>
                <a:spcPct val="0"/>
              </a:spcBef>
              <a:buFontTx/>
              <a:buChar char="•"/>
            </a:pPr>
            <a:r>
              <a:rPr lang="en-GB" altLang="en-US">
                <a:solidFill>
                  <a:srgbClr val="000000"/>
                </a:solidFill>
                <a:ea typeface="ＭＳ Ｐゴシック"/>
                <a:cs typeface="Calibri"/>
              </a:rPr>
              <a:t>Account for all the ballot papers, ballot boxes and paperwork</a:t>
            </a:r>
          </a:p>
          <a:p>
            <a:pPr defTabSz="914400">
              <a:spcBef>
                <a:spcPct val="0"/>
              </a:spcBef>
            </a:pPr>
            <a:endParaRPr lang="en-GB" altLang="en-US" b="1">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Ahead of the poll, POs should: </a:t>
            </a:r>
          </a:p>
          <a:p>
            <a:pPr defTabSz="914400">
              <a:spcBef>
                <a:spcPct val="0"/>
              </a:spcBef>
              <a:buFontTx/>
              <a:buChar char="•"/>
            </a:pPr>
            <a:r>
              <a:rPr lang="en-GB" altLang="en-US">
                <a:solidFill>
                  <a:srgbClr val="000000"/>
                </a:solidFill>
                <a:ea typeface="ＭＳ Ｐゴシック"/>
                <a:cs typeface="Calibri"/>
              </a:rPr>
              <a:t>Visit the polling place and check out contact and access arrangements </a:t>
            </a:r>
          </a:p>
          <a:p>
            <a:pPr defTabSz="914400">
              <a:spcBef>
                <a:spcPct val="0"/>
              </a:spcBef>
              <a:buFontTx/>
              <a:buChar char="•"/>
            </a:pPr>
            <a:r>
              <a:rPr lang="en-GB" altLang="en-US">
                <a:solidFill>
                  <a:srgbClr val="000000"/>
                </a:solidFill>
                <a:ea typeface="ＭＳ Ｐゴシック"/>
                <a:cs typeface="Calibri"/>
              </a:rPr>
              <a:t>Make contact with the key holder on at least two occasions: one early on and one near to the day. </a:t>
            </a:r>
          </a:p>
          <a:p>
            <a:pPr defTabSz="914400">
              <a:spcBef>
                <a:spcPct val="0"/>
              </a:spcBef>
              <a:buFontTx/>
              <a:buChar char="•"/>
            </a:pPr>
            <a:r>
              <a:rPr lang="en-GB" altLang="en-US">
                <a:solidFill>
                  <a:srgbClr val="000000"/>
                </a:solidFill>
                <a:ea typeface="ＭＳ Ｐゴシック"/>
                <a:cs typeface="Calibri"/>
              </a:rPr>
              <a:t>Organise getting the keys, alarm codes, access, facilities, furniture. </a:t>
            </a:r>
          </a:p>
          <a:p>
            <a:pPr defTabSz="914400">
              <a:spcBef>
                <a:spcPct val="0"/>
              </a:spcBef>
              <a:buFontTx/>
              <a:buChar char="•"/>
            </a:pPr>
            <a:r>
              <a:rPr lang="en-GB" altLang="en-US">
                <a:solidFill>
                  <a:srgbClr val="000000"/>
                </a:solidFill>
                <a:ea typeface="ＭＳ Ｐゴシック"/>
                <a:cs typeface="Calibri"/>
              </a:rPr>
              <a:t>Make sure any problems with contact are highlighted to elections team immediately.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Check out arrangements for ballot box collection and </a:t>
            </a:r>
            <a:r>
              <a:rPr lang="en-GB" altLang="en-US" b="1">
                <a:solidFill>
                  <a:srgbClr val="000000"/>
                </a:solidFill>
                <a:ea typeface="ＭＳ Ｐゴシック"/>
                <a:cs typeface="Calibri"/>
              </a:rPr>
              <a:t>check contents as soon as possible</a:t>
            </a:r>
            <a:r>
              <a:rPr lang="en-GB" altLang="en-US">
                <a:solidFill>
                  <a:srgbClr val="000000"/>
                </a:solidFill>
                <a:ea typeface="ＭＳ Ｐゴシック"/>
                <a:cs typeface="Calibri"/>
              </a:rPr>
              <a:t>. If ballot papers are collected in advance of polling day by Presiding Officers, these should be checked in advance to ensure the ballot papers are numbered in sequence and match those pre-printed on the CNL(s) and are stored securely. Check the register and absent voting lists are the correct ones for the polling station and that the register contains the expected number of electors for your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Contact other members of the team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in particular, you should be making contact with Poll Clerks on at least two occasions. Staff problems such as possible sickness should always be referred to the elections team to manage.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Poll Clerks </a:t>
            </a:r>
            <a:r>
              <a:rPr lang="en-GB" altLang="en-US">
                <a:solidFill>
                  <a:srgbClr val="000000"/>
                </a:solidFill>
                <a:ea typeface="ＭＳ Ｐゴシック"/>
                <a:cs typeface="Calibri"/>
              </a:rPr>
              <a:t>will:</a:t>
            </a:r>
          </a:p>
          <a:p>
            <a:pPr defTabSz="914400">
              <a:spcBef>
                <a:spcPct val="0"/>
              </a:spcBef>
              <a:buFontTx/>
              <a:buChar char="•"/>
            </a:pPr>
            <a:r>
              <a:rPr lang="en-GB" altLang="en-US">
                <a:solidFill>
                  <a:srgbClr val="000000"/>
                </a:solidFill>
                <a:ea typeface="ＭＳ Ｐゴシック"/>
                <a:cs typeface="Calibri"/>
              </a:rPr>
              <a:t>Assist with the layout of the polling station and prepare for the opening of the poll</a:t>
            </a:r>
          </a:p>
          <a:p>
            <a:pPr defTabSz="914400">
              <a:spcBef>
                <a:spcPct val="0"/>
              </a:spcBef>
              <a:buFontTx/>
              <a:buChar char="•"/>
            </a:pPr>
            <a:r>
              <a:rPr lang="en-GB" altLang="en-US">
                <a:solidFill>
                  <a:srgbClr val="000000"/>
                </a:solidFill>
                <a:ea typeface="ＭＳ Ｐゴシック"/>
                <a:cs typeface="Calibri"/>
              </a:rPr>
              <a:t>Check that electors are eligible to vote at that polling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Thinking points for poll clerks </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 </a:t>
            </a:r>
          </a:p>
          <a:p>
            <a:pPr defTabSz="914400">
              <a:spcBef>
                <a:spcPct val="0"/>
              </a:spcBef>
            </a:pPr>
            <a:r>
              <a:rPr lang="en-GB" altLang="en-US">
                <a:solidFill>
                  <a:srgbClr val="000000"/>
                </a:solidFill>
                <a:ea typeface="ＭＳ Ｐゴシック"/>
                <a:cs typeface="Calibri"/>
              </a:rPr>
              <a:t>Make sure you know where the polling station is and where you can park if you are driving</a:t>
            </a:r>
          </a:p>
          <a:p>
            <a:pPr defTabSz="914400">
              <a:spcBef>
                <a:spcPct val="0"/>
              </a:spcBef>
            </a:pPr>
            <a:r>
              <a:rPr lang="en-GB" altLang="en-US">
                <a:solidFill>
                  <a:srgbClr val="000000"/>
                </a:solidFill>
                <a:ea typeface="ＭＳ Ｐゴシック"/>
                <a:cs typeface="Calibri"/>
              </a:rPr>
              <a:t>Make sure PO contact details are available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contact in case of emergency</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Polling station inspectors </a:t>
            </a:r>
            <a:r>
              <a:rPr lang="en-GB" altLang="en-US">
                <a:solidFill>
                  <a:srgbClr val="000000"/>
                </a:solidFill>
                <a:ea typeface="ＭＳ Ｐゴシック"/>
                <a:cs typeface="Calibri"/>
              </a:rPr>
              <a:t>will:</a:t>
            </a:r>
          </a:p>
          <a:p>
            <a:pPr lvl="1" indent="-464820" defTabSz="914400">
              <a:spcBef>
                <a:spcPct val="0"/>
              </a:spcBef>
              <a:buFontTx/>
              <a:buChar char="•"/>
            </a:pPr>
            <a:r>
              <a:rPr lang="en-GB" altLang="en-US">
                <a:solidFill>
                  <a:srgbClr val="000000"/>
                </a:solidFill>
                <a:ea typeface="ＭＳ Ｐゴシック"/>
                <a:cs typeface="Calibri"/>
              </a:rPr>
              <a:t>Check things are set up correctly and running smoothly</a:t>
            </a:r>
          </a:p>
          <a:p>
            <a:pPr lvl="1" indent="-464820" defTabSz="914400">
              <a:spcBef>
                <a:spcPct val="0"/>
              </a:spcBef>
              <a:buFontTx/>
              <a:buChar char="•"/>
            </a:pPr>
            <a:r>
              <a:rPr lang="en-GB" altLang="en-US">
                <a:solidFill>
                  <a:srgbClr val="000000"/>
                </a:solidFill>
                <a:ea typeface="ＭＳ Ｐゴシック"/>
                <a:cs typeface="Calibri"/>
              </a:rPr>
              <a:t>Collect any returned postal votes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Trainer -</a:t>
            </a:r>
            <a:r>
              <a:rPr lang="en-GB" altLang="en-US">
                <a:solidFill>
                  <a:srgbClr val="000000"/>
                </a:solidFill>
                <a:ea typeface="ＭＳ Ｐゴシック"/>
                <a:cs typeface="Calibri"/>
              </a:rPr>
              <a:t> Explain what is expected of all staff working in the station</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Be polite and professional in dealing with the voters</a:t>
            </a:r>
          </a:p>
          <a:p>
            <a:pPr defTabSz="914400">
              <a:spcBef>
                <a:spcPct val="0"/>
              </a:spcBef>
            </a:pPr>
            <a:r>
              <a:rPr lang="en-GB" altLang="en-US">
                <a:solidFill>
                  <a:srgbClr val="000000"/>
                </a:solidFill>
                <a:ea typeface="ＭＳ Ｐゴシック"/>
                <a:cs typeface="Calibri"/>
              </a:rPr>
              <a:t>Fully understand the process for issuing ballot papers</a:t>
            </a:r>
          </a:p>
          <a:p>
            <a:pPr defTabSz="914400">
              <a:spcBef>
                <a:spcPct val="0"/>
              </a:spcBef>
            </a:pPr>
            <a:r>
              <a:rPr lang="en-GB" altLang="en-US">
                <a:solidFill>
                  <a:srgbClr val="000000"/>
                </a:solidFill>
                <a:ea typeface="ＭＳ Ｐゴシック"/>
                <a:cs typeface="Calibri"/>
              </a:rPr>
              <a:t>Dress appropriately </a:t>
            </a:r>
            <a:r>
              <a:rPr lang="en-GB" altLang="en-US">
                <a:solidFill>
                  <a:srgbClr val="000000"/>
                </a:solidFill>
                <a:latin typeface="Times"/>
                <a:ea typeface="ＭＳ Ｐゴシック"/>
                <a:cs typeface="Times"/>
              </a:rPr>
              <a:t>–</a:t>
            </a:r>
            <a:r>
              <a:rPr lang="en-GB">
                <a:solidFill>
                  <a:srgbClr val="000000"/>
                </a:solidFill>
                <a:cs typeface="Calibri"/>
              </a:rPr>
              <a:t>ensure clothing reflects professionalism and impartiality but is also comfortable and warm.</a:t>
            </a:r>
          </a:p>
          <a:p>
            <a:pPr defTabSz="914400">
              <a:spcBef>
                <a:spcPct val="0"/>
              </a:spcBef>
            </a:pPr>
            <a:endParaRPr lang="en-GB" altLang="en-US" u="sng">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Trainer</a:t>
            </a:r>
            <a:r>
              <a:rPr lang="en-GB" altLang="en-US">
                <a:solidFill>
                  <a:srgbClr val="000000"/>
                </a:solidFill>
                <a:ea typeface="ＭＳ Ｐゴシック"/>
                <a:cs typeface="Calibri"/>
              </a:rPr>
              <a:t> - Emphasise that both Presiding Officers and Poll Clerks must work together to understand their respective roles and, where required, carry out each other</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s duties. </a:t>
            </a: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59396" name="Slide Number Placeholder 3">
            <a:extLst>
              <a:ext uri="{FF2B5EF4-FFF2-40B4-BE49-F238E27FC236}">
                <a16:creationId xmlns:a16="http://schemas.microsoft.com/office/drawing/2014/main" id="{A16E74F4-1595-3227-498E-AEF3FFFFCE2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47C1B12-3B10-4DB1-8A6E-85DB2FB16806}" type="slidenum">
              <a:rPr lang="en-GB" altLang="en-US" sz="1200">
                <a:solidFill>
                  <a:srgbClr val="000000"/>
                </a:solidFill>
              </a:rPr>
              <a:pPr eaLnBrk="1" hangingPunct="1"/>
              <a:t>5</a:t>
            </a:fld>
            <a:endParaRPr lang="en-GB" altLang="en-US" sz="120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3E98E247-AE8C-8571-BF2A-C1B62D8B96DB}"/>
              </a:ext>
            </a:extLst>
          </p:cNvPr>
          <p:cNvSpPr>
            <a:spLocks noGrp="1" noRot="1" noChangeAspect="1" noChangeArrowheads="1" noTextEdit="1"/>
          </p:cNvSpPr>
          <p:nvPr>
            <p:ph type="sldImg"/>
          </p:nvPr>
        </p:nvSpPr>
        <p:spPr>
          <a:ln cap="flat">
            <a:headEnd type="none" w="med" len="med"/>
            <a:tailEnd type="none" w="med" len="med"/>
          </a:ln>
        </p:spPr>
      </p:sp>
      <p:sp>
        <p:nvSpPr>
          <p:cNvPr id="61443" name="Notes Placeholder 2">
            <a:extLst>
              <a:ext uri="{FF2B5EF4-FFF2-40B4-BE49-F238E27FC236}">
                <a16:creationId xmlns:a16="http://schemas.microsoft.com/office/drawing/2014/main" id="{FF1E6ED3-D448-CCCD-FCD9-A96D6C6E4E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20750">
              <a:spcBef>
                <a:spcPct val="0"/>
              </a:spcBef>
            </a:pPr>
            <a:r>
              <a:rPr lang="en-GB" altLang="en-US" b="1">
                <a:solidFill>
                  <a:srgbClr val="000000"/>
                </a:solidFill>
                <a:ea typeface="ＭＳ Ｐゴシック" panose="020B0600070205080204" pitchFamily="34" charset="-128"/>
              </a:rPr>
              <a:t>Trainer </a:t>
            </a:r>
            <a:r>
              <a:rPr lang="en-GB" altLang="en-US">
                <a:solidFill>
                  <a:srgbClr val="000000"/>
                </a:solidFill>
                <a:ea typeface="ＭＳ Ｐゴシック" panose="020B0600070205080204" pitchFamily="34" charset="-128"/>
              </a:rPr>
              <a:t>- List the specific duties below which must be carried out by the Presiding Officer, as defined by law.</a:t>
            </a:r>
          </a:p>
          <a:p>
            <a:pPr defTabSz="920750">
              <a:spcBef>
                <a:spcPct val="0"/>
              </a:spcBef>
            </a:pPr>
            <a:endParaRPr lang="en-GB" altLang="en-US">
              <a:solidFill>
                <a:srgbClr val="000000"/>
              </a:solidFill>
              <a:ea typeface="ＭＳ Ｐゴシック" panose="020B0600070205080204" pitchFamily="34" charset="-128"/>
            </a:endParaRPr>
          </a:p>
        </p:txBody>
      </p:sp>
      <p:sp>
        <p:nvSpPr>
          <p:cNvPr id="61444" name="Slide Number Placeholder 3">
            <a:extLst>
              <a:ext uri="{FF2B5EF4-FFF2-40B4-BE49-F238E27FC236}">
                <a16:creationId xmlns:a16="http://schemas.microsoft.com/office/drawing/2014/main" id="{D1CF27AB-81BF-C898-140C-51F01C5C47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D395E110-D86D-4080-9459-92258947CAE6}" type="slidenum">
              <a:rPr lang="en-GB" altLang="en-US" sz="1200">
                <a:solidFill>
                  <a:srgbClr val="000000"/>
                </a:solidFill>
              </a:rPr>
              <a:pPr eaLnBrk="1" hangingPunct="1"/>
              <a:t>6</a:t>
            </a:fld>
            <a:endParaRPr lang="en-GB" altLang="en-US" sz="120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F0F5EE6A-DCEA-3E2B-A82C-532AB5C033DB}"/>
              </a:ext>
            </a:extLst>
          </p:cNvPr>
          <p:cNvSpPr>
            <a:spLocks noGrp="1" noRot="1" noChangeAspect="1" noChangeArrowheads="1" noTextEdit="1"/>
          </p:cNvSpPr>
          <p:nvPr>
            <p:ph type="sldImg"/>
          </p:nvPr>
        </p:nvSpPr>
        <p:spPr>
          <a:ln cap="flat">
            <a:headEnd type="none" w="med" len="med"/>
            <a:tailEnd type="none" w="med" len="med"/>
          </a:ln>
        </p:spPr>
      </p:sp>
      <p:sp>
        <p:nvSpPr>
          <p:cNvPr id="26627" name="Notes Placeholder 2">
            <a:extLst>
              <a:ext uri="{FF2B5EF4-FFF2-40B4-BE49-F238E27FC236}">
                <a16:creationId xmlns:a16="http://schemas.microsoft.com/office/drawing/2014/main" id="{A399A1D9-7E69-164E-3A72-8FFCAA20CE3F}"/>
              </a:ext>
            </a:extLst>
          </p:cNvPr>
          <p:cNvSpPr>
            <a:spLocks noGrp="1"/>
          </p:cNvSpPr>
          <p:nvPr>
            <p:ph type="body" idx="3"/>
          </p:nvPr>
        </p:nvSpPr>
        <p:spPr>
          <a:ln/>
        </p:spPr>
        <p:txBody>
          <a:bodyPr>
            <a:noAutofit/>
          </a:bodyPr>
          <a:lstStyle/>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The aim of this slide is to highlight the importance of health and safety for those working in the polling station.</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Use common sense.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Call elections office if you find something you aren’t happy about. </a:t>
            </a:r>
          </a:p>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endParaRPr>
          </a:p>
          <a:p>
            <a:pPr defTabSz="914400">
              <a:spcBef>
                <a:spcPct val="0"/>
              </a:spcBef>
            </a:pPr>
            <a:r>
              <a:rPr lang="en-US" altLang="en-US">
                <a:solidFill>
                  <a:srgbClr val="000000"/>
                </a:solidFill>
                <a:latin typeface="Times" panose="02020603050405020304" pitchFamily="18" charset="0"/>
                <a:ea typeface="ＭＳ Ｐゴシック" panose="020B0600070205080204" pitchFamily="34" charset="-128"/>
                <a:sym typeface="Times" panose="02020603050405020304" pitchFamily="18" charset="0"/>
              </a:rPr>
              <a:t>Make use of polling station inspectors throughout the day </a:t>
            </a:r>
          </a:p>
          <a:p>
            <a:pPr defTabSz="914400">
              <a:spcBef>
                <a:spcPct val="0"/>
              </a:spcBef>
            </a:pPr>
            <a:endParaRPr lang="en-GB" altLang="en-US" i="1">
              <a:solidFill>
                <a:srgbClr val="000000"/>
              </a:solidFill>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2468" name="Slide Number Placeholder 3">
            <a:extLst>
              <a:ext uri="{FF2B5EF4-FFF2-40B4-BE49-F238E27FC236}">
                <a16:creationId xmlns:a16="http://schemas.microsoft.com/office/drawing/2014/main" id="{3BD70167-D399-8391-9D99-A5774F8044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A0BE8E0D-F274-48BB-86EB-938C4D960DBA}" type="slidenum">
              <a:rPr lang="en-GB" altLang="en-US" sz="1200">
                <a:solidFill>
                  <a:srgbClr val="000000"/>
                </a:solidFill>
              </a:rPr>
              <a:pPr eaLnBrk="1" hangingPunct="1"/>
              <a:t>7</a:t>
            </a:fld>
            <a:endParaRPr lang="en-GB" altLang="en-US" sz="120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6A864DE-AFF2-8A10-B72F-2EA3F5253E7A}"/>
              </a:ext>
            </a:extLst>
          </p:cNvPr>
          <p:cNvSpPr>
            <a:spLocks noGrp="1" noRot="1" noChangeAspect="1" noChangeArrowheads="1" noTextEdit="1"/>
          </p:cNvSpPr>
          <p:nvPr>
            <p:ph type="sldImg"/>
          </p:nvPr>
        </p:nvSpPr>
        <p:spPr>
          <a:ln cap="flat">
            <a:headEnd type="none" w="med" len="med"/>
            <a:tailEnd type="none" w="med" len="med"/>
          </a:ln>
        </p:spPr>
      </p:sp>
      <p:sp>
        <p:nvSpPr>
          <p:cNvPr id="32771" name="Notes Placeholder 2">
            <a:extLst>
              <a:ext uri="{FF2B5EF4-FFF2-40B4-BE49-F238E27FC236}">
                <a16:creationId xmlns:a16="http://schemas.microsoft.com/office/drawing/2014/main" id="{B723D325-F2B4-7F28-73E3-1EA360069FDF}"/>
              </a:ext>
            </a:extLst>
          </p:cNvPr>
          <p:cNvSpPr>
            <a:spLocks noGrp="1"/>
          </p:cNvSpPr>
          <p:nvPr>
            <p:ph type="body" idx="3"/>
          </p:nvPr>
        </p:nvSpPr>
        <p:spPr>
          <a:ln/>
        </p:spPr>
        <p:txBody>
          <a:bodyPr>
            <a:noAutofit/>
          </a:bodyPr>
          <a:lstStyle/>
          <a:p>
            <a:pPr defTabSz="914400">
              <a:spcBef>
                <a:spcPct val="0"/>
              </a:spcBef>
            </a:pPr>
            <a:r>
              <a:rPr lang="en-GB" altLang="en-US">
                <a:solidFill>
                  <a:srgbClr val="000000"/>
                </a:solidFill>
                <a:ea typeface="ＭＳ Ｐゴシック"/>
                <a:cs typeface="Calibri"/>
              </a:rPr>
              <a:t>What are the risks?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This is an interactive slide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click on the slide and a scenario will appear</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Ask trainees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what they would do in each of these situations?</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Q  - Can</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t make contact with key-holder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If you can</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t make contact don</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t leave it, contact the elections office.</a:t>
            </a:r>
            <a:endParaRPr lang="en-GB" altLang="en-US">
              <a:solidFill>
                <a:srgbClr val="FF0066"/>
              </a:solidFill>
              <a:ea typeface="ＭＳ Ｐゴシック"/>
              <a:cs typeface="Calibri"/>
            </a:endParaRPr>
          </a:p>
          <a:p>
            <a:pPr defTabSz="914400">
              <a:spcBef>
                <a:spcPct val="0"/>
              </a:spcBef>
            </a:pPr>
            <a:r>
              <a:rPr lang="en-GB" altLang="en-US">
                <a:solidFill>
                  <a:srgbClr val="000000"/>
                </a:solidFill>
                <a:ea typeface="ＭＳ Ｐゴシック"/>
                <a:cs typeface="Calibri"/>
              </a:rPr>
              <a:t>Q - Can</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t gain access to the polling station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PO to contact the key holder and/or elections office.</a:t>
            </a:r>
          </a:p>
          <a:p>
            <a:pPr defTabSz="914400">
              <a:spcBef>
                <a:spcPct val="0"/>
              </a:spcBef>
            </a:pPr>
            <a:r>
              <a:rPr lang="en-GB" altLang="en-US">
                <a:solidFill>
                  <a:srgbClr val="000000"/>
                </a:solidFill>
                <a:ea typeface="ＭＳ Ｐゴシック"/>
                <a:cs typeface="Calibri"/>
              </a:rPr>
              <a:t>Q - Staff failing to turn up or being late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contact the elections office</a:t>
            </a:r>
          </a:p>
          <a:p>
            <a:pPr defTabSz="914400">
              <a:spcBef>
                <a:spcPct val="0"/>
              </a:spcBef>
            </a:pPr>
            <a:r>
              <a:rPr lang="en-GB">
                <a:solidFill>
                  <a:srgbClr val="000000"/>
                </a:solidFill>
                <a:cs typeface="Calibri"/>
              </a:rPr>
              <a:t>Q – Staff become ill–staff should contact the elections office immediately for further instruction</a:t>
            </a:r>
            <a:endParaRPr lang="en-GB">
              <a:cs typeface="Calibri"/>
            </a:endParaRPr>
          </a:p>
          <a:p>
            <a:pPr defTabSz="914400">
              <a:spcBef>
                <a:spcPct val="0"/>
              </a:spcBef>
            </a:pPr>
            <a:r>
              <a:rPr lang="en-GB" altLang="en-US">
                <a:solidFill>
                  <a:srgbClr val="000000"/>
                </a:solidFill>
                <a:ea typeface="ＭＳ Ｐゴシック"/>
                <a:cs typeface="Calibri"/>
              </a:rPr>
              <a:t>Q - Problems displaying notices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check polling station handbook and contact the elections office</a:t>
            </a:r>
          </a:p>
          <a:p>
            <a:pPr defTabSz="914400">
              <a:spcBef>
                <a:spcPct val="0"/>
              </a:spcBef>
            </a:pPr>
            <a:r>
              <a:rPr lang="en-GB" altLang="en-US">
                <a:solidFill>
                  <a:srgbClr val="000000"/>
                </a:solidFill>
                <a:ea typeface="ＭＳ Ｐゴシック"/>
                <a:cs typeface="Calibri"/>
              </a:rPr>
              <a:t>Q - Wrong registers allocated to the station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contact the elections office</a:t>
            </a:r>
          </a:p>
          <a:p>
            <a:pPr defTabSz="914400">
              <a:spcBef>
                <a:spcPct val="0"/>
              </a:spcBef>
            </a:pPr>
            <a:r>
              <a:rPr lang="en-GB" altLang="en-US">
                <a:solidFill>
                  <a:srgbClr val="000000"/>
                </a:solidFill>
                <a:ea typeface="ＭＳ Ｐゴシック"/>
                <a:cs typeface="Calibri"/>
              </a:rPr>
              <a:t>Q - The ballot paper numbers do not match those pre-printed on the CNL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contact the elections office</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b="1">
                <a:solidFill>
                  <a:srgbClr val="000000"/>
                </a:solidFill>
                <a:ea typeface="ＭＳ Ｐゴシック"/>
                <a:cs typeface="Calibri"/>
              </a:rPr>
              <a:t>Discussion </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 discuss how the risks on the slide could be mitigated (emphasise that PO</a:t>
            </a:r>
            <a:r>
              <a:rPr lang="en-GB" altLang="en-US" b="1">
                <a:solidFill>
                  <a:srgbClr val="000000"/>
                </a:solidFill>
                <a:latin typeface="Times"/>
                <a:ea typeface="ＭＳ Ｐゴシック"/>
                <a:cs typeface="Times"/>
              </a:rPr>
              <a:t>’</a:t>
            </a:r>
            <a:r>
              <a:rPr lang="en-GB" altLang="en-US" b="1">
                <a:solidFill>
                  <a:srgbClr val="000000"/>
                </a:solidFill>
                <a:ea typeface="ＭＳ Ｐゴシック"/>
                <a:cs typeface="Calibri"/>
              </a:rPr>
              <a:t>s job starts before polling day). Could use flipchart.</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r>
              <a:rPr lang="en-GB" altLang="en-US">
                <a:solidFill>
                  <a:srgbClr val="000000"/>
                </a:solidFill>
                <a:ea typeface="ＭＳ Ｐゴシック"/>
                <a:cs typeface="Calibri"/>
              </a:rPr>
              <a:t>Key learning point - Most issues can be avoided or resolved more quickly by making early contact with the elections office </a:t>
            </a:r>
            <a:r>
              <a:rPr lang="en-GB" altLang="en-US">
                <a:solidFill>
                  <a:srgbClr val="000000"/>
                </a:solidFill>
                <a:latin typeface="Times"/>
                <a:ea typeface="ＭＳ Ｐゴシック"/>
                <a:cs typeface="Times"/>
              </a:rPr>
              <a:t>–</a:t>
            </a:r>
            <a:r>
              <a:rPr lang="en-GB" altLang="en-US">
                <a:solidFill>
                  <a:srgbClr val="000000"/>
                </a:solidFill>
                <a:ea typeface="ＭＳ Ｐゴシック"/>
                <a:cs typeface="Calibri"/>
              </a:rPr>
              <a:t> MAKE CONTACT .</a:t>
            </a: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US" altLang="en-US">
              <a:solidFill>
                <a:srgbClr val="FF0066"/>
              </a:solidFill>
              <a:latin typeface="Times" panose="02020603050405020304" pitchFamily="18" charset="0"/>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a:p>
            <a:pPr defTabSz="914400">
              <a:spcBef>
                <a:spcPct val="0"/>
              </a:spcBef>
            </a:pPr>
            <a:endParaRPr lang="en-US" altLang="en-US">
              <a:solidFill>
                <a:srgbClr val="FF0066"/>
              </a:solidFill>
              <a:latin typeface="Times" panose="02020603050405020304" pitchFamily="18" charset="0"/>
              <a:ea typeface="ＭＳ Ｐゴシック" panose="020B0600070205080204" pitchFamily="34" charset="-128"/>
            </a:endParaRPr>
          </a:p>
          <a:p>
            <a:pPr defTabSz="914400">
              <a:spcBef>
                <a:spcPct val="0"/>
              </a:spcBef>
            </a:pPr>
            <a:endParaRPr lang="en-GB" altLang="en-US">
              <a:solidFill>
                <a:srgbClr val="000000"/>
              </a:solidFill>
              <a:ea typeface="ＭＳ Ｐゴシック" panose="020B0600070205080204" pitchFamily="34" charset="-128"/>
            </a:endParaRPr>
          </a:p>
        </p:txBody>
      </p:sp>
      <p:sp>
        <p:nvSpPr>
          <p:cNvPr id="65540" name="Slide Number Placeholder 3">
            <a:extLst>
              <a:ext uri="{FF2B5EF4-FFF2-40B4-BE49-F238E27FC236}">
                <a16:creationId xmlns:a16="http://schemas.microsoft.com/office/drawing/2014/main" id="{A5604666-B4C8-4E53-9E90-BF1DB591E2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F75C0A8F-B7D8-4488-9209-ABBABA94E6D2}" type="slidenum">
              <a:rPr lang="en-GB" altLang="en-US" sz="1200">
                <a:solidFill>
                  <a:srgbClr val="000000"/>
                </a:solidFill>
              </a:rPr>
              <a:pPr eaLnBrk="1" hangingPunct="1"/>
              <a:t>8</a:t>
            </a:fld>
            <a:endParaRPr lang="en-GB" altLang="en-US" sz="120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85EE5D4D-AAE1-0F27-FD27-ABA74E000425}"/>
              </a:ext>
            </a:extLst>
          </p:cNvPr>
          <p:cNvSpPr>
            <a:spLocks noGrp="1" noRot="1" noChangeAspect="1" noChangeArrowheads="1" noTextEdit="1"/>
          </p:cNvSpPr>
          <p:nvPr>
            <p:ph type="sldImg"/>
          </p:nvPr>
        </p:nvSpPr>
        <p:spPr>
          <a:ln cap="flat">
            <a:headEnd type="none" w="med" len="med"/>
            <a:tailEnd type="none" w="med" len="med"/>
          </a:ln>
        </p:spPr>
      </p:sp>
      <p:sp>
        <p:nvSpPr>
          <p:cNvPr id="66563" name="Notes Placeholder 2">
            <a:extLst>
              <a:ext uri="{FF2B5EF4-FFF2-40B4-BE49-F238E27FC236}">
                <a16:creationId xmlns:a16="http://schemas.microsoft.com/office/drawing/2014/main" id="{2B98BEBA-A76C-FFE7-D654-73E26F34C3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defTabSz="914400">
              <a:spcBef>
                <a:spcPct val="0"/>
              </a:spcBef>
            </a:pPr>
            <a:endParaRPr lang="en-US" altLang="en-US">
              <a:solidFill>
                <a:srgbClr val="000000"/>
              </a:solidFill>
              <a:latin typeface="Times" panose="02020603050405020304" pitchFamily="18" charset="0"/>
              <a:ea typeface="ＭＳ Ｐゴシック" panose="020B0600070205080204" pitchFamily="34" charset="-128"/>
            </a:endParaRPr>
          </a:p>
        </p:txBody>
      </p:sp>
      <p:sp>
        <p:nvSpPr>
          <p:cNvPr id="66564" name="Slide Number Placeholder 3">
            <a:extLst>
              <a:ext uri="{FF2B5EF4-FFF2-40B4-BE49-F238E27FC236}">
                <a16:creationId xmlns:a16="http://schemas.microsoft.com/office/drawing/2014/main" id="{B860984B-9C9B-7885-1FD1-CEF901D7B5A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1pPr>
            <a:lvl2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2pPr>
            <a:lvl3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3pPr>
            <a:lvl4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4pPr>
            <a:lvl5pPr eaLnBrk="0" hangingPunct="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5pPr>
            <a:lvl6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6pPr>
            <a:lvl7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7pPr>
            <a:lvl8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8pPr>
            <a:lvl9pPr eaLnBrk="0" fontAlgn="base" hangingPunct="0">
              <a:spcBef>
                <a:spcPct val="0"/>
              </a:spcBef>
              <a:spcAft>
                <a:spcPct val="0"/>
              </a:spcAft>
              <a:buSzPct val="100000"/>
              <a:defRPr sz="2400">
                <a:solidFill>
                  <a:srgbClr val="003366"/>
                </a:solidFill>
                <a:latin typeface="Times" panose="02020603050405020304" pitchFamily="18" charset="0"/>
                <a:ea typeface="ＭＳ Ｐゴシック" panose="020B0600070205080204" pitchFamily="34" charset="-128"/>
                <a:sym typeface="Times" panose="02020603050405020304" pitchFamily="18" charset="0"/>
              </a:defRPr>
            </a:lvl9pPr>
          </a:lstStyle>
          <a:p>
            <a:pPr eaLnBrk="1" hangingPunct="1"/>
            <a:fld id="{4B11A516-C5DC-4585-A620-D001F5CE76B0}" type="slidenum">
              <a:rPr lang="en-GB" altLang="en-US" sz="1200">
                <a:solidFill>
                  <a:srgbClr val="000000"/>
                </a:solidFill>
              </a:rPr>
              <a:pPr eaLnBrk="1" hangingPunct="1"/>
              <a:t>9</a:t>
            </a:fld>
            <a:endParaRPr lang="en-GB" altLang="en-US" sz="120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5.xml"/><Relationship Id="rId1" Type="http://schemas.openxmlformats.org/officeDocument/2006/relationships/themeOverride" Target="../theme/themeOverride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7EB4BB5A-63B6-3436-8231-E5C30C3544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ED707FF1-A7A6-9A20-AEE1-544A0C46259F}"/>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32F6FECF-ED5C-4550-B4B9-ACEEAAB28FE7}" type="slidenum">
              <a:rPr lang="en-GB" altLang="en-US"/>
              <a:pPr/>
              <a:t>‹#›</a:t>
            </a:fld>
            <a:endParaRPr lang="en-GB" altLang="en-US"/>
          </a:p>
        </p:txBody>
      </p:sp>
      <p:sp>
        <p:nvSpPr>
          <p:cNvPr id="4" name="Date Placeholder 4">
            <a:extLst>
              <a:ext uri="{FF2B5EF4-FFF2-40B4-BE49-F238E27FC236}">
                <a16:creationId xmlns:a16="http://schemas.microsoft.com/office/drawing/2014/main" id="{957B3B98-D1ED-1ABC-D9FF-9A05AB3274E8}"/>
              </a:ext>
            </a:extLst>
          </p:cNvPr>
          <p:cNvSpPr>
            <a:spLocks noGrp="1" noChangeArrowheads="1"/>
          </p:cNvSpPr>
          <p:nvPr>
            <p:ph type="dt" sz="half" idx="11"/>
          </p:nvPr>
        </p:nvSpPr>
        <p:spPr>
          <a:ln cap="flat" algn="ctr">
            <a:headEnd type="none" w="med" len="med"/>
            <a:tailEnd type="none" w="med" len="med"/>
          </a:ln>
        </p:spPr>
        <p:txBody>
          <a:bodyPr/>
          <a:lstStyle>
            <a:lvl1pPr>
              <a:defRPr/>
            </a:lvl1pPr>
          </a:lstStyle>
          <a:p>
            <a:fld id="{9FA77603-4D01-48B8-A69A-0DA30C280FCF}" type="datetime1">
              <a:rPr lang="en-US"/>
              <a:pPr/>
              <a:t>1/30/2026</a:t>
            </a:fld>
            <a:endParaRPr lang="en-GB"/>
          </a:p>
        </p:txBody>
      </p:sp>
      <p:sp>
        <p:nvSpPr>
          <p:cNvPr id="5" name="Footer Placeholder 5">
            <a:extLst>
              <a:ext uri="{FF2B5EF4-FFF2-40B4-BE49-F238E27FC236}">
                <a16:creationId xmlns:a16="http://schemas.microsoft.com/office/drawing/2014/main" id="{8497F817-5767-DCB9-8666-2D919D415328}"/>
              </a:ext>
            </a:extLst>
          </p:cNvPr>
          <p:cNvSpPr>
            <a:spLocks noGrp="1" noChangeArrowheads="1"/>
          </p:cNvSpPr>
          <p:nvPr>
            <p:ph type="ftr" sz="quarter" idx="12"/>
          </p:nvPr>
        </p:nvSpPr>
        <p:spPr>
          <a:ln cap="flat" algn="ctr">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458894302"/>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1F49A79F-A5B8-9F66-FDF8-2AD5242B5373}"/>
              </a:ext>
            </a:extLst>
          </p:cNvPr>
          <p:cNvSpPr>
            <a:spLocks noGrp="1" noChangeArrowheads="1"/>
          </p:cNvSpPr>
          <p:nvPr>
            <p:ph type="dt" sz="half" idx="10"/>
          </p:nvPr>
        </p:nvSpPr>
        <p:spPr>
          <a:ln/>
        </p:spPr>
        <p:txBody>
          <a:bodyPr/>
          <a:lstStyle>
            <a:lvl1pPr>
              <a:defRPr/>
            </a:lvl1pPr>
          </a:lstStyle>
          <a:p>
            <a:fld id="{0552D1A5-539E-440C-9CB4-A8AC27392ACD}" type="datetime1">
              <a:rPr lang="en-US"/>
              <a:pPr/>
              <a:t>1/30/2026</a:t>
            </a:fld>
            <a:endParaRPr lang="en-GB"/>
          </a:p>
        </p:txBody>
      </p:sp>
      <p:sp>
        <p:nvSpPr>
          <p:cNvPr id="5" name="Rectangle 5">
            <a:extLst>
              <a:ext uri="{FF2B5EF4-FFF2-40B4-BE49-F238E27FC236}">
                <a16:creationId xmlns:a16="http://schemas.microsoft.com/office/drawing/2014/main" id="{ABB81D8E-CF3F-0071-3B53-2A0FC48CF20C}"/>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FC105AC1-376A-22D4-D2C2-20B127EE6411}"/>
              </a:ext>
            </a:extLst>
          </p:cNvPr>
          <p:cNvSpPr>
            <a:spLocks noGrp="1" noChangeArrowheads="1"/>
          </p:cNvSpPr>
          <p:nvPr>
            <p:ph type="sldNum" sz="quarter" idx="12"/>
          </p:nvPr>
        </p:nvSpPr>
        <p:spPr>
          <a:ln/>
        </p:spPr>
        <p:txBody>
          <a:bodyPr/>
          <a:lstStyle>
            <a:lvl1pPr>
              <a:defRPr/>
            </a:lvl1pPr>
          </a:lstStyle>
          <a:p>
            <a:fld id="{472C7356-3C54-403B-B935-A3D15444259A}" type="slidenum">
              <a:rPr lang="en-GB" altLang="en-US"/>
              <a:pPr/>
              <a:t>‹#›</a:t>
            </a:fld>
            <a:endParaRPr lang="en-GB" altLang="en-US"/>
          </a:p>
        </p:txBody>
      </p:sp>
    </p:spTree>
    <p:extLst>
      <p:ext uri="{BB962C8B-B14F-4D97-AF65-F5344CB8AC3E}">
        <p14:creationId xmlns:p14="http://schemas.microsoft.com/office/powerpoint/2010/main" val="2771606804"/>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BA7549C2-B038-F8F4-6652-9D14B248393B}"/>
              </a:ext>
            </a:extLst>
          </p:cNvPr>
          <p:cNvSpPr>
            <a:spLocks noGrp="1" noChangeArrowheads="1"/>
          </p:cNvSpPr>
          <p:nvPr>
            <p:ph type="dt" sz="half" idx="10"/>
          </p:nvPr>
        </p:nvSpPr>
        <p:spPr>
          <a:ln/>
        </p:spPr>
        <p:txBody>
          <a:bodyPr/>
          <a:lstStyle>
            <a:lvl1pPr>
              <a:defRPr/>
            </a:lvl1pPr>
          </a:lstStyle>
          <a:p>
            <a:fld id="{356C04C0-1BDD-4D0D-8309-1D68F38CCB2C}" type="datetime1">
              <a:rPr lang="en-US"/>
              <a:pPr/>
              <a:t>1/30/2026</a:t>
            </a:fld>
            <a:endParaRPr lang="en-GB"/>
          </a:p>
        </p:txBody>
      </p:sp>
      <p:sp>
        <p:nvSpPr>
          <p:cNvPr id="5" name="Rectangle 5">
            <a:extLst>
              <a:ext uri="{FF2B5EF4-FFF2-40B4-BE49-F238E27FC236}">
                <a16:creationId xmlns:a16="http://schemas.microsoft.com/office/drawing/2014/main" id="{E55006F9-D671-F67F-AEB3-BE8F47C1102B}"/>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36ECD010-B4DF-0FE5-ABB3-9605CD7FA4DD}"/>
              </a:ext>
            </a:extLst>
          </p:cNvPr>
          <p:cNvSpPr>
            <a:spLocks noGrp="1" noChangeArrowheads="1"/>
          </p:cNvSpPr>
          <p:nvPr>
            <p:ph type="sldNum" sz="quarter" idx="12"/>
          </p:nvPr>
        </p:nvSpPr>
        <p:spPr>
          <a:ln/>
        </p:spPr>
        <p:txBody>
          <a:bodyPr/>
          <a:lstStyle>
            <a:lvl1pPr>
              <a:defRPr/>
            </a:lvl1pPr>
          </a:lstStyle>
          <a:p>
            <a:fld id="{01ACA9CB-0E95-4AA6-9E13-B522A39D8678}" type="slidenum">
              <a:rPr lang="en-GB" altLang="en-US"/>
              <a:pPr/>
              <a:t>‹#›</a:t>
            </a:fld>
            <a:endParaRPr lang="en-GB" altLang="en-US"/>
          </a:p>
        </p:txBody>
      </p:sp>
    </p:spTree>
    <p:extLst>
      <p:ext uri="{BB962C8B-B14F-4D97-AF65-F5344CB8AC3E}">
        <p14:creationId xmlns:p14="http://schemas.microsoft.com/office/powerpoint/2010/main" val="181283999"/>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EA76BA1C-E1FF-4CA9-944A-45F06245C6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5C57D6E2-2340-1D18-475C-AE01991A4615}"/>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0A2F0742-A237-4F64-B043-0CCC2013F6FC}" type="slidenum">
              <a:rPr lang="en-GB" altLang="en-US"/>
              <a:pPr/>
              <a:t>‹#›</a:t>
            </a:fld>
            <a:endParaRPr lang="en-GB" altLang="en-US"/>
          </a:p>
        </p:txBody>
      </p:sp>
      <p:sp>
        <p:nvSpPr>
          <p:cNvPr id="4" name="Date Placeholder 4">
            <a:extLst>
              <a:ext uri="{FF2B5EF4-FFF2-40B4-BE49-F238E27FC236}">
                <a16:creationId xmlns:a16="http://schemas.microsoft.com/office/drawing/2014/main" id="{3C19D229-2F19-B97C-151A-3823E2F1A224}"/>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8CF7B452-0031-4704-9E27-90EF4AD93E77}" type="datetime1">
              <a:rPr lang="en-US"/>
              <a:pPr/>
              <a:t>1/30/2026</a:t>
            </a:fld>
            <a:endParaRPr lang="en-GB"/>
          </a:p>
        </p:txBody>
      </p:sp>
      <p:sp>
        <p:nvSpPr>
          <p:cNvPr id="5" name="Footer Placeholder 5">
            <a:extLst>
              <a:ext uri="{FF2B5EF4-FFF2-40B4-BE49-F238E27FC236}">
                <a16:creationId xmlns:a16="http://schemas.microsoft.com/office/drawing/2014/main" id="{82486037-1C81-4BCB-99F8-32729D335C63}"/>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3319683656"/>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023EC762-9288-A5D2-E2D2-86E60CC15EDB}"/>
              </a:ext>
            </a:extLst>
          </p:cNvPr>
          <p:cNvSpPr>
            <a:spLocks noGrp="1" noChangeArrowheads="1"/>
          </p:cNvSpPr>
          <p:nvPr>
            <p:ph type="dt" sz="half" idx="10"/>
          </p:nvPr>
        </p:nvSpPr>
        <p:spPr>
          <a:ln/>
        </p:spPr>
        <p:txBody>
          <a:bodyPr/>
          <a:lstStyle>
            <a:lvl1pPr>
              <a:defRPr/>
            </a:lvl1pPr>
          </a:lstStyle>
          <a:p>
            <a:fld id="{25B12C4F-B1C8-4184-B588-808C543A7478}" type="datetime1">
              <a:rPr lang="en-US"/>
              <a:pPr/>
              <a:t>1/30/2026</a:t>
            </a:fld>
            <a:endParaRPr lang="en-GB"/>
          </a:p>
        </p:txBody>
      </p:sp>
      <p:sp>
        <p:nvSpPr>
          <p:cNvPr id="5" name="Rectangle 5">
            <a:extLst>
              <a:ext uri="{FF2B5EF4-FFF2-40B4-BE49-F238E27FC236}">
                <a16:creationId xmlns:a16="http://schemas.microsoft.com/office/drawing/2014/main" id="{4AF60366-7004-4DE7-2D0A-B5EB0758E806}"/>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240ED220-8089-E5BD-888B-1665560E5D41}"/>
              </a:ext>
            </a:extLst>
          </p:cNvPr>
          <p:cNvSpPr>
            <a:spLocks noGrp="1" noChangeArrowheads="1"/>
          </p:cNvSpPr>
          <p:nvPr>
            <p:ph type="sldNum" sz="quarter" idx="12"/>
          </p:nvPr>
        </p:nvSpPr>
        <p:spPr>
          <a:ln/>
        </p:spPr>
        <p:txBody>
          <a:bodyPr/>
          <a:lstStyle>
            <a:lvl1pPr>
              <a:defRPr/>
            </a:lvl1pPr>
          </a:lstStyle>
          <a:p>
            <a:fld id="{478FB00A-D696-4000-9249-6649A5E8501B}" type="slidenum">
              <a:rPr lang="en-GB" altLang="en-US"/>
              <a:pPr/>
              <a:t>‹#›</a:t>
            </a:fld>
            <a:endParaRPr lang="en-GB" altLang="en-US"/>
          </a:p>
        </p:txBody>
      </p:sp>
    </p:spTree>
    <p:extLst>
      <p:ext uri="{BB962C8B-B14F-4D97-AF65-F5344CB8AC3E}">
        <p14:creationId xmlns:p14="http://schemas.microsoft.com/office/powerpoint/2010/main" val="3011470061"/>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D3B00ABA-FF6F-44A7-5418-E3CE147149E2}"/>
              </a:ext>
            </a:extLst>
          </p:cNvPr>
          <p:cNvSpPr>
            <a:spLocks noGrp="1" noChangeArrowheads="1"/>
          </p:cNvSpPr>
          <p:nvPr>
            <p:ph type="dt" sz="half" idx="10"/>
          </p:nvPr>
        </p:nvSpPr>
        <p:spPr>
          <a:ln/>
        </p:spPr>
        <p:txBody>
          <a:bodyPr/>
          <a:lstStyle>
            <a:lvl1pPr>
              <a:defRPr/>
            </a:lvl1pPr>
          </a:lstStyle>
          <a:p>
            <a:fld id="{2B4607F2-A36C-4DE3-B24A-03C2C32BD80B}" type="datetime1">
              <a:rPr lang="en-US"/>
              <a:pPr/>
              <a:t>1/30/2026</a:t>
            </a:fld>
            <a:endParaRPr lang="en-GB"/>
          </a:p>
        </p:txBody>
      </p:sp>
      <p:sp>
        <p:nvSpPr>
          <p:cNvPr id="5" name="Rectangle 5">
            <a:extLst>
              <a:ext uri="{FF2B5EF4-FFF2-40B4-BE49-F238E27FC236}">
                <a16:creationId xmlns:a16="http://schemas.microsoft.com/office/drawing/2014/main" id="{BB4913B2-9D11-4ADF-660B-095A2FDD52A0}"/>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EF2A2D43-0CFC-B976-D6DF-6EB9195F5A62}"/>
              </a:ext>
            </a:extLst>
          </p:cNvPr>
          <p:cNvSpPr>
            <a:spLocks noGrp="1" noChangeArrowheads="1"/>
          </p:cNvSpPr>
          <p:nvPr>
            <p:ph type="sldNum" sz="quarter" idx="12"/>
          </p:nvPr>
        </p:nvSpPr>
        <p:spPr>
          <a:ln/>
        </p:spPr>
        <p:txBody>
          <a:bodyPr/>
          <a:lstStyle>
            <a:lvl1pPr>
              <a:defRPr/>
            </a:lvl1pPr>
          </a:lstStyle>
          <a:p>
            <a:fld id="{6FDD5A6E-433F-41E2-90FC-EB647D7A01FA}" type="slidenum">
              <a:rPr lang="en-GB" altLang="en-US"/>
              <a:pPr/>
              <a:t>‹#›</a:t>
            </a:fld>
            <a:endParaRPr lang="en-GB" altLang="en-US"/>
          </a:p>
        </p:txBody>
      </p:sp>
    </p:spTree>
    <p:extLst>
      <p:ext uri="{BB962C8B-B14F-4D97-AF65-F5344CB8AC3E}">
        <p14:creationId xmlns:p14="http://schemas.microsoft.com/office/powerpoint/2010/main" val="3417570238"/>
      </p:ext>
    </p:extLst>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0A0F416C-F396-BE2C-D4D7-87466AC0138F}"/>
              </a:ext>
            </a:extLst>
          </p:cNvPr>
          <p:cNvSpPr>
            <a:spLocks noGrp="1" noChangeArrowheads="1"/>
          </p:cNvSpPr>
          <p:nvPr>
            <p:ph type="dt" sz="half" idx="10"/>
          </p:nvPr>
        </p:nvSpPr>
        <p:spPr>
          <a:ln/>
        </p:spPr>
        <p:txBody>
          <a:bodyPr/>
          <a:lstStyle>
            <a:lvl1pPr>
              <a:defRPr/>
            </a:lvl1pPr>
          </a:lstStyle>
          <a:p>
            <a:fld id="{274C775E-8BCB-4E09-B63A-83B548EEB504}" type="datetime1">
              <a:rPr lang="en-US"/>
              <a:pPr/>
              <a:t>1/30/2026</a:t>
            </a:fld>
            <a:endParaRPr lang="en-GB"/>
          </a:p>
        </p:txBody>
      </p:sp>
      <p:sp>
        <p:nvSpPr>
          <p:cNvPr id="6" name="Rectangle 5">
            <a:extLst>
              <a:ext uri="{FF2B5EF4-FFF2-40B4-BE49-F238E27FC236}">
                <a16:creationId xmlns:a16="http://schemas.microsoft.com/office/drawing/2014/main" id="{B9124D30-E249-C286-AA49-9E278992DDD6}"/>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B3C8606-DEEB-9620-7119-15399D2FAC68}"/>
              </a:ext>
            </a:extLst>
          </p:cNvPr>
          <p:cNvSpPr>
            <a:spLocks noGrp="1" noChangeArrowheads="1"/>
          </p:cNvSpPr>
          <p:nvPr>
            <p:ph type="sldNum" sz="quarter" idx="12"/>
          </p:nvPr>
        </p:nvSpPr>
        <p:spPr>
          <a:ln/>
        </p:spPr>
        <p:txBody>
          <a:bodyPr/>
          <a:lstStyle>
            <a:lvl1pPr>
              <a:defRPr/>
            </a:lvl1pPr>
          </a:lstStyle>
          <a:p>
            <a:fld id="{44B06992-4C59-4F34-980A-62D7FB0BAEB0}" type="slidenum">
              <a:rPr lang="en-GB" altLang="en-US"/>
              <a:pPr/>
              <a:t>‹#›</a:t>
            </a:fld>
            <a:endParaRPr lang="en-GB" altLang="en-US"/>
          </a:p>
        </p:txBody>
      </p:sp>
    </p:spTree>
    <p:extLst>
      <p:ext uri="{BB962C8B-B14F-4D97-AF65-F5344CB8AC3E}">
        <p14:creationId xmlns:p14="http://schemas.microsoft.com/office/powerpoint/2010/main" val="1535504193"/>
      </p:ext>
    </p:extLst>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F06663A3-864C-3FEC-6875-2450D25F09D8}"/>
              </a:ext>
            </a:extLst>
          </p:cNvPr>
          <p:cNvSpPr>
            <a:spLocks noGrp="1" noChangeArrowheads="1"/>
          </p:cNvSpPr>
          <p:nvPr>
            <p:ph type="dt" sz="half" idx="10"/>
          </p:nvPr>
        </p:nvSpPr>
        <p:spPr>
          <a:ln/>
        </p:spPr>
        <p:txBody>
          <a:bodyPr/>
          <a:lstStyle>
            <a:lvl1pPr>
              <a:defRPr/>
            </a:lvl1pPr>
          </a:lstStyle>
          <a:p>
            <a:fld id="{12F9A943-E3E6-4AB5-ADDF-0FC381AF8987}" type="datetime1">
              <a:rPr lang="en-US"/>
              <a:pPr/>
              <a:t>1/30/2026</a:t>
            </a:fld>
            <a:endParaRPr lang="en-GB"/>
          </a:p>
        </p:txBody>
      </p:sp>
      <p:sp>
        <p:nvSpPr>
          <p:cNvPr id="8" name="Rectangle 5">
            <a:extLst>
              <a:ext uri="{FF2B5EF4-FFF2-40B4-BE49-F238E27FC236}">
                <a16:creationId xmlns:a16="http://schemas.microsoft.com/office/drawing/2014/main" id="{C137AA82-6C83-150C-D07F-C6F254961CBC}"/>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1CDC7909-2F33-77C4-52AE-28B537A037E9}"/>
              </a:ext>
            </a:extLst>
          </p:cNvPr>
          <p:cNvSpPr>
            <a:spLocks noGrp="1" noChangeArrowheads="1"/>
          </p:cNvSpPr>
          <p:nvPr>
            <p:ph type="sldNum" sz="quarter" idx="12"/>
          </p:nvPr>
        </p:nvSpPr>
        <p:spPr>
          <a:ln/>
        </p:spPr>
        <p:txBody>
          <a:bodyPr/>
          <a:lstStyle>
            <a:lvl1pPr>
              <a:defRPr/>
            </a:lvl1pPr>
          </a:lstStyle>
          <a:p>
            <a:fld id="{603B2D73-C5A1-47D4-BAB3-A5D81F36C228}" type="slidenum">
              <a:rPr lang="en-GB" altLang="en-US"/>
              <a:pPr/>
              <a:t>‹#›</a:t>
            </a:fld>
            <a:endParaRPr lang="en-GB" altLang="en-US"/>
          </a:p>
        </p:txBody>
      </p:sp>
    </p:spTree>
    <p:extLst>
      <p:ext uri="{BB962C8B-B14F-4D97-AF65-F5344CB8AC3E}">
        <p14:creationId xmlns:p14="http://schemas.microsoft.com/office/powerpoint/2010/main" val="2249319254"/>
      </p:ext>
    </p:extLst>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AB540FAD-539D-3A3C-B945-B47571F6F0CC}"/>
              </a:ext>
            </a:extLst>
          </p:cNvPr>
          <p:cNvSpPr>
            <a:spLocks noGrp="1" noChangeArrowheads="1"/>
          </p:cNvSpPr>
          <p:nvPr>
            <p:ph type="dt" sz="half" idx="10"/>
          </p:nvPr>
        </p:nvSpPr>
        <p:spPr>
          <a:ln/>
        </p:spPr>
        <p:txBody>
          <a:bodyPr/>
          <a:lstStyle>
            <a:lvl1pPr>
              <a:defRPr/>
            </a:lvl1pPr>
          </a:lstStyle>
          <a:p>
            <a:fld id="{65850276-1CE8-4E1A-A9DC-9FD2DF472659}" type="datetime1">
              <a:rPr lang="en-US"/>
              <a:pPr/>
              <a:t>1/30/2026</a:t>
            </a:fld>
            <a:endParaRPr lang="en-GB"/>
          </a:p>
        </p:txBody>
      </p:sp>
      <p:sp>
        <p:nvSpPr>
          <p:cNvPr id="4" name="Rectangle 5">
            <a:extLst>
              <a:ext uri="{FF2B5EF4-FFF2-40B4-BE49-F238E27FC236}">
                <a16:creationId xmlns:a16="http://schemas.microsoft.com/office/drawing/2014/main" id="{FD2DD7F1-799C-A731-E4EC-C6D637E8D9E1}"/>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4EB71218-CD55-CC21-27A2-C32536059873}"/>
              </a:ext>
            </a:extLst>
          </p:cNvPr>
          <p:cNvSpPr>
            <a:spLocks noGrp="1" noChangeArrowheads="1"/>
          </p:cNvSpPr>
          <p:nvPr>
            <p:ph type="sldNum" sz="quarter" idx="12"/>
          </p:nvPr>
        </p:nvSpPr>
        <p:spPr>
          <a:ln/>
        </p:spPr>
        <p:txBody>
          <a:bodyPr/>
          <a:lstStyle>
            <a:lvl1pPr>
              <a:defRPr/>
            </a:lvl1pPr>
          </a:lstStyle>
          <a:p>
            <a:fld id="{4A706AAE-3B1C-4066-AD00-FD88ACE209E8}" type="slidenum">
              <a:rPr lang="en-GB" altLang="en-US"/>
              <a:pPr/>
              <a:t>‹#›</a:t>
            </a:fld>
            <a:endParaRPr lang="en-GB" altLang="en-US"/>
          </a:p>
        </p:txBody>
      </p:sp>
    </p:spTree>
    <p:extLst>
      <p:ext uri="{BB962C8B-B14F-4D97-AF65-F5344CB8AC3E}">
        <p14:creationId xmlns:p14="http://schemas.microsoft.com/office/powerpoint/2010/main" val="3321656725"/>
      </p:ext>
    </p:extLst>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FF597DE-3D2F-ED12-523F-AA349364C86D}"/>
              </a:ext>
            </a:extLst>
          </p:cNvPr>
          <p:cNvSpPr>
            <a:spLocks noGrp="1" noChangeArrowheads="1"/>
          </p:cNvSpPr>
          <p:nvPr>
            <p:ph type="dt" sz="half" idx="10"/>
          </p:nvPr>
        </p:nvSpPr>
        <p:spPr>
          <a:ln/>
        </p:spPr>
        <p:txBody>
          <a:bodyPr/>
          <a:lstStyle>
            <a:lvl1pPr>
              <a:defRPr/>
            </a:lvl1pPr>
          </a:lstStyle>
          <a:p>
            <a:fld id="{D7617099-D769-484B-8D39-D842521340CE}" type="datetime1">
              <a:rPr lang="en-US"/>
              <a:pPr/>
              <a:t>1/30/2026</a:t>
            </a:fld>
            <a:endParaRPr lang="en-GB"/>
          </a:p>
        </p:txBody>
      </p:sp>
      <p:sp>
        <p:nvSpPr>
          <p:cNvPr id="3" name="Rectangle 5">
            <a:extLst>
              <a:ext uri="{FF2B5EF4-FFF2-40B4-BE49-F238E27FC236}">
                <a16:creationId xmlns:a16="http://schemas.microsoft.com/office/drawing/2014/main" id="{B7C9ED25-E545-78C3-EA42-8BCFDAED7A99}"/>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25C9DEBE-8A21-99CE-7386-DC7423327298}"/>
              </a:ext>
            </a:extLst>
          </p:cNvPr>
          <p:cNvSpPr>
            <a:spLocks noGrp="1" noChangeArrowheads="1"/>
          </p:cNvSpPr>
          <p:nvPr>
            <p:ph type="sldNum" sz="quarter" idx="12"/>
          </p:nvPr>
        </p:nvSpPr>
        <p:spPr>
          <a:ln/>
        </p:spPr>
        <p:txBody>
          <a:bodyPr/>
          <a:lstStyle>
            <a:lvl1pPr>
              <a:defRPr/>
            </a:lvl1pPr>
          </a:lstStyle>
          <a:p>
            <a:fld id="{A64ACB23-04DE-4A8F-8A4D-61A6CB8B3334}" type="slidenum">
              <a:rPr lang="en-GB" altLang="en-US"/>
              <a:pPr/>
              <a:t>‹#›</a:t>
            </a:fld>
            <a:endParaRPr lang="en-GB" altLang="en-US"/>
          </a:p>
        </p:txBody>
      </p:sp>
    </p:spTree>
    <p:extLst>
      <p:ext uri="{BB962C8B-B14F-4D97-AF65-F5344CB8AC3E}">
        <p14:creationId xmlns:p14="http://schemas.microsoft.com/office/powerpoint/2010/main" val="1988318835"/>
      </p:ext>
    </p:extLst>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DC5C66E4-20AC-C971-8302-A5A62B3D45ED}"/>
              </a:ext>
            </a:extLst>
          </p:cNvPr>
          <p:cNvSpPr>
            <a:spLocks noGrp="1" noChangeArrowheads="1"/>
          </p:cNvSpPr>
          <p:nvPr>
            <p:ph type="dt" sz="half" idx="10"/>
          </p:nvPr>
        </p:nvSpPr>
        <p:spPr>
          <a:ln/>
        </p:spPr>
        <p:txBody>
          <a:bodyPr/>
          <a:lstStyle>
            <a:lvl1pPr>
              <a:defRPr/>
            </a:lvl1pPr>
          </a:lstStyle>
          <a:p>
            <a:fld id="{295C9472-90F5-4951-BA47-B59193242005}" type="datetime1">
              <a:rPr lang="en-US"/>
              <a:pPr/>
              <a:t>1/30/2026</a:t>
            </a:fld>
            <a:endParaRPr lang="en-GB"/>
          </a:p>
        </p:txBody>
      </p:sp>
      <p:sp>
        <p:nvSpPr>
          <p:cNvPr id="6" name="Rectangle 5">
            <a:extLst>
              <a:ext uri="{FF2B5EF4-FFF2-40B4-BE49-F238E27FC236}">
                <a16:creationId xmlns:a16="http://schemas.microsoft.com/office/drawing/2014/main" id="{3ABA15EE-CD41-1E6A-5654-7BB2C963E984}"/>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B836DB0E-070A-DDCD-C657-A078085753E0}"/>
              </a:ext>
            </a:extLst>
          </p:cNvPr>
          <p:cNvSpPr>
            <a:spLocks noGrp="1" noChangeArrowheads="1"/>
          </p:cNvSpPr>
          <p:nvPr>
            <p:ph type="sldNum" sz="quarter" idx="12"/>
          </p:nvPr>
        </p:nvSpPr>
        <p:spPr>
          <a:ln/>
        </p:spPr>
        <p:txBody>
          <a:bodyPr/>
          <a:lstStyle>
            <a:lvl1pPr>
              <a:defRPr/>
            </a:lvl1pPr>
          </a:lstStyle>
          <a:p>
            <a:fld id="{7183BBE1-50CD-4D2D-B831-E86F34BF8A73}" type="slidenum">
              <a:rPr lang="en-GB" altLang="en-US"/>
              <a:pPr/>
              <a:t>‹#›</a:t>
            </a:fld>
            <a:endParaRPr lang="en-GB" altLang="en-US"/>
          </a:p>
        </p:txBody>
      </p:sp>
    </p:spTree>
    <p:extLst>
      <p:ext uri="{BB962C8B-B14F-4D97-AF65-F5344CB8AC3E}">
        <p14:creationId xmlns:p14="http://schemas.microsoft.com/office/powerpoint/2010/main" val="326727191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9693F8A9-9068-C396-17E9-ECDE0B0A2668}"/>
              </a:ext>
            </a:extLst>
          </p:cNvPr>
          <p:cNvSpPr>
            <a:spLocks noGrp="1" noChangeArrowheads="1"/>
          </p:cNvSpPr>
          <p:nvPr>
            <p:ph type="dt" sz="half" idx="10"/>
          </p:nvPr>
        </p:nvSpPr>
        <p:spPr>
          <a:ln/>
        </p:spPr>
        <p:txBody>
          <a:bodyPr/>
          <a:lstStyle>
            <a:lvl1pPr>
              <a:defRPr/>
            </a:lvl1pPr>
          </a:lstStyle>
          <a:p>
            <a:fld id="{67701377-0B8C-46ED-92B4-CF0ECA906A31}" type="datetime1">
              <a:rPr lang="en-US"/>
              <a:pPr/>
              <a:t>1/30/2026</a:t>
            </a:fld>
            <a:endParaRPr lang="en-GB"/>
          </a:p>
        </p:txBody>
      </p:sp>
      <p:sp>
        <p:nvSpPr>
          <p:cNvPr id="5" name="Rectangle 5">
            <a:extLst>
              <a:ext uri="{FF2B5EF4-FFF2-40B4-BE49-F238E27FC236}">
                <a16:creationId xmlns:a16="http://schemas.microsoft.com/office/drawing/2014/main" id="{6C1B995F-84B1-4689-4893-C48C6B2A5A6B}"/>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6D4E4C3-E961-F1C6-7EC7-F567DAF468FE}"/>
              </a:ext>
            </a:extLst>
          </p:cNvPr>
          <p:cNvSpPr>
            <a:spLocks noGrp="1" noChangeArrowheads="1"/>
          </p:cNvSpPr>
          <p:nvPr>
            <p:ph type="sldNum" sz="quarter" idx="12"/>
          </p:nvPr>
        </p:nvSpPr>
        <p:spPr>
          <a:ln/>
        </p:spPr>
        <p:txBody>
          <a:bodyPr/>
          <a:lstStyle>
            <a:lvl1pPr>
              <a:defRPr/>
            </a:lvl1pPr>
          </a:lstStyle>
          <a:p>
            <a:fld id="{5BD27753-EFF2-4CB6-9163-0EB51EC02B3F}" type="slidenum">
              <a:rPr lang="en-GB" altLang="en-US"/>
              <a:pPr/>
              <a:t>‹#›</a:t>
            </a:fld>
            <a:endParaRPr lang="en-GB" altLang="en-US"/>
          </a:p>
        </p:txBody>
      </p:sp>
    </p:spTree>
    <p:extLst>
      <p:ext uri="{BB962C8B-B14F-4D97-AF65-F5344CB8AC3E}">
        <p14:creationId xmlns:p14="http://schemas.microsoft.com/office/powerpoint/2010/main" val="87459642"/>
      </p:ext>
    </p:extLst>
  </p:cSld>
  <p:clrMapOvr>
    <a:masterClrMapping/>
  </p:clrMapOvr>
  <p:transition>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63D0301E-379E-5EAC-C1E7-F25100BE706E}"/>
              </a:ext>
            </a:extLst>
          </p:cNvPr>
          <p:cNvSpPr>
            <a:spLocks noGrp="1" noChangeArrowheads="1"/>
          </p:cNvSpPr>
          <p:nvPr>
            <p:ph type="dt" sz="half" idx="10"/>
          </p:nvPr>
        </p:nvSpPr>
        <p:spPr>
          <a:ln/>
        </p:spPr>
        <p:txBody>
          <a:bodyPr/>
          <a:lstStyle>
            <a:lvl1pPr>
              <a:defRPr/>
            </a:lvl1pPr>
          </a:lstStyle>
          <a:p>
            <a:fld id="{F2478F88-67A5-40BB-801E-8968A5E9C091}" type="datetime1">
              <a:rPr lang="en-US"/>
              <a:pPr/>
              <a:t>1/30/2026</a:t>
            </a:fld>
            <a:endParaRPr lang="en-GB"/>
          </a:p>
        </p:txBody>
      </p:sp>
      <p:sp>
        <p:nvSpPr>
          <p:cNvPr id="6" name="Rectangle 5">
            <a:extLst>
              <a:ext uri="{FF2B5EF4-FFF2-40B4-BE49-F238E27FC236}">
                <a16:creationId xmlns:a16="http://schemas.microsoft.com/office/drawing/2014/main" id="{9E58E149-95FF-D403-DDCF-8306A0C2F9B9}"/>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581573D6-8A7A-2436-6BAB-27208791642B}"/>
              </a:ext>
            </a:extLst>
          </p:cNvPr>
          <p:cNvSpPr>
            <a:spLocks noGrp="1" noChangeArrowheads="1"/>
          </p:cNvSpPr>
          <p:nvPr>
            <p:ph type="sldNum" sz="quarter" idx="12"/>
          </p:nvPr>
        </p:nvSpPr>
        <p:spPr>
          <a:ln/>
        </p:spPr>
        <p:txBody>
          <a:bodyPr/>
          <a:lstStyle>
            <a:lvl1pPr>
              <a:defRPr/>
            </a:lvl1pPr>
          </a:lstStyle>
          <a:p>
            <a:fld id="{4F9D078E-A2F0-4A9F-A33C-A43CB82693D8}" type="slidenum">
              <a:rPr lang="en-GB" altLang="en-US"/>
              <a:pPr/>
              <a:t>‹#›</a:t>
            </a:fld>
            <a:endParaRPr lang="en-GB" altLang="en-US"/>
          </a:p>
        </p:txBody>
      </p:sp>
    </p:spTree>
    <p:extLst>
      <p:ext uri="{BB962C8B-B14F-4D97-AF65-F5344CB8AC3E}">
        <p14:creationId xmlns:p14="http://schemas.microsoft.com/office/powerpoint/2010/main" val="10040364"/>
      </p:ext>
    </p:extLst>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19FC0CFB-BAA4-D92C-378F-3D6083C96B6A}"/>
              </a:ext>
            </a:extLst>
          </p:cNvPr>
          <p:cNvSpPr>
            <a:spLocks noGrp="1" noChangeArrowheads="1"/>
          </p:cNvSpPr>
          <p:nvPr>
            <p:ph type="dt" sz="half" idx="10"/>
          </p:nvPr>
        </p:nvSpPr>
        <p:spPr>
          <a:ln/>
        </p:spPr>
        <p:txBody>
          <a:bodyPr/>
          <a:lstStyle>
            <a:lvl1pPr>
              <a:defRPr/>
            </a:lvl1pPr>
          </a:lstStyle>
          <a:p>
            <a:fld id="{0FCE6BC0-68E9-418F-AFF5-BCF972625510}" type="datetime1">
              <a:rPr lang="en-US"/>
              <a:pPr/>
              <a:t>1/30/2026</a:t>
            </a:fld>
            <a:endParaRPr lang="en-GB"/>
          </a:p>
        </p:txBody>
      </p:sp>
      <p:sp>
        <p:nvSpPr>
          <p:cNvPr id="5" name="Rectangle 5">
            <a:extLst>
              <a:ext uri="{FF2B5EF4-FFF2-40B4-BE49-F238E27FC236}">
                <a16:creationId xmlns:a16="http://schemas.microsoft.com/office/drawing/2014/main" id="{843957F3-5447-6C13-3C82-C155E906CAF5}"/>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6B7E09F7-B44A-9C50-F755-BD2873DD8C98}"/>
              </a:ext>
            </a:extLst>
          </p:cNvPr>
          <p:cNvSpPr>
            <a:spLocks noGrp="1" noChangeArrowheads="1"/>
          </p:cNvSpPr>
          <p:nvPr>
            <p:ph type="sldNum" sz="quarter" idx="12"/>
          </p:nvPr>
        </p:nvSpPr>
        <p:spPr>
          <a:ln/>
        </p:spPr>
        <p:txBody>
          <a:bodyPr/>
          <a:lstStyle>
            <a:lvl1pPr>
              <a:defRPr/>
            </a:lvl1pPr>
          </a:lstStyle>
          <a:p>
            <a:fld id="{2753335D-6DB7-4D3B-A0BD-05DA88E40624}" type="slidenum">
              <a:rPr lang="en-GB" altLang="en-US"/>
              <a:pPr/>
              <a:t>‹#›</a:t>
            </a:fld>
            <a:endParaRPr lang="en-GB" altLang="en-US"/>
          </a:p>
        </p:txBody>
      </p:sp>
    </p:spTree>
    <p:extLst>
      <p:ext uri="{BB962C8B-B14F-4D97-AF65-F5344CB8AC3E}">
        <p14:creationId xmlns:p14="http://schemas.microsoft.com/office/powerpoint/2010/main" val="2820553860"/>
      </p:ext>
    </p:extLst>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80A5EA31-56FE-7464-2BF0-3DBC8F12E3D0}"/>
              </a:ext>
            </a:extLst>
          </p:cNvPr>
          <p:cNvSpPr>
            <a:spLocks noGrp="1" noChangeArrowheads="1"/>
          </p:cNvSpPr>
          <p:nvPr>
            <p:ph type="dt" sz="half" idx="10"/>
          </p:nvPr>
        </p:nvSpPr>
        <p:spPr>
          <a:ln/>
        </p:spPr>
        <p:txBody>
          <a:bodyPr/>
          <a:lstStyle>
            <a:lvl1pPr>
              <a:defRPr/>
            </a:lvl1pPr>
          </a:lstStyle>
          <a:p>
            <a:fld id="{9ACE3B4E-DB90-4DE1-B8EE-2429C84E16FF}" type="datetime1">
              <a:rPr lang="en-US"/>
              <a:pPr/>
              <a:t>1/30/2026</a:t>
            </a:fld>
            <a:endParaRPr lang="en-GB"/>
          </a:p>
        </p:txBody>
      </p:sp>
      <p:sp>
        <p:nvSpPr>
          <p:cNvPr id="5" name="Rectangle 5">
            <a:extLst>
              <a:ext uri="{FF2B5EF4-FFF2-40B4-BE49-F238E27FC236}">
                <a16:creationId xmlns:a16="http://schemas.microsoft.com/office/drawing/2014/main" id="{F7E77258-47EB-0085-CA94-6BC4C282B39D}"/>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B2F30E8B-2345-D62F-0EED-0987D93F4F1E}"/>
              </a:ext>
            </a:extLst>
          </p:cNvPr>
          <p:cNvSpPr>
            <a:spLocks noGrp="1" noChangeArrowheads="1"/>
          </p:cNvSpPr>
          <p:nvPr>
            <p:ph type="sldNum" sz="quarter" idx="12"/>
          </p:nvPr>
        </p:nvSpPr>
        <p:spPr>
          <a:ln/>
        </p:spPr>
        <p:txBody>
          <a:bodyPr/>
          <a:lstStyle>
            <a:lvl1pPr>
              <a:defRPr/>
            </a:lvl1pPr>
          </a:lstStyle>
          <a:p>
            <a:fld id="{E6FA4FA3-25D3-43FC-8E24-7DEFAA9CE847}" type="slidenum">
              <a:rPr lang="en-GB" altLang="en-US"/>
              <a:pPr/>
              <a:t>‹#›</a:t>
            </a:fld>
            <a:endParaRPr lang="en-GB" altLang="en-US"/>
          </a:p>
        </p:txBody>
      </p:sp>
    </p:spTree>
    <p:extLst>
      <p:ext uri="{BB962C8B-B14F-4D97-AF65-F5344CB8AC3E}">
        <p14:creationId xmlns:p14="http://schemas.microsoft.com/office/powerpoint/2010/main" val="50825501"/>
      </p:ext>
    </p:extLst>
  </p:cSld>
  <p:clrMapOvr>
    <a:masterClrMapping/>
  </p:clrMapOvr>
  <p:transition>
    <p:dissolv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0B40EC2A-24CF-1537-F370-D42788774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130F49ED-7F78-A22E-1D89-2BD319974AE8}"/>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AA22BF6F-FBB6-481F-8947-76BA9C6E176C}" type="slidenum">
              <a:rPr lang="en-GB" altLang="en-US"/>
              <a:pPr/>
              <a:t>‹#›</a:t>
            </a:fld>
            <a:endParaRPr lang="en-GB" altLang="en-US"/>
          </a:p>
        </p:txBody>
      </p:sp>
      <p:sp>
        <p:nvSpPr>
          <p:cNvPr id="4" name="Date Placeholder 4">
            <a:extLst>
              <a:ext uri="{FF2B5EF4-FFF2-40B4-BE49-F238E27FC236}">
                <a16:creationId xmlns:a16="http://schemas.microsoft.com/office/drawing/2014/main" id="{7D8CCFDF-1EB2-72FC-CAB5-1D22F4E682F5}"/>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811133C8-2CA8-44D7-9152-E922151DED11}" type="datetime1">
              <a:rPr lang="en-US"/>
              <a:pPr/>
              <a:t>1/30/2026</a:t>
            </a:fld>
            <a:endParaRPr lang="en-GB"/>
          </a:p>
        </p:txBody>
      </p:sp>
      <p:sp>
        <p:nvSpPr>
          <p:cNvPr id="5" name="Footer Placeholder 5">
            <a:extLst>
              <a:ext uri="{FF2B5EF4-FFF2-40B4-BE49-F238E27FC236}">
                <a16:creationId xmlns:a16="http://schemas.microsoft.com/office/drawing/2014/main" id="{0DB7565A-0105-9556-F67B-7FB4F252E1F0}"/>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2113321168"/>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2971800" y="1828800"/>
            <a:ext cx="5943600" cy="4267200"/>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D44B55AD-62BC-D463-88D1-7EB25AFDDDF4}"/>
              </a:ext>
            </a:extLst>
          </p:cNvPr>
          <p:cNvSpPr>
            <a:spLocks noGrp="1" noChangeArrowheads="1"/>
          </p:cNvSpPr>
          <p:nvPr>
            <p:ph type="dt" sz="half" idx="10"/>
          </p:nvPr>
        </p:nvSpPr>
        <p:spPr>
          <a:ln/>
        </p:spPr>
        <p:txBody>
          <a:bodyPr/>
          <a:lstStyle>
            <a:lvl1pPr>
              <a:defRPr/>
            </a:lvl1pPr>
          </a:lstStyle>
          <a:p>
            <a:fld id="{DAE4A640-026F-485B-BEA7-E803223514CC}" type="datetime1">
              <a:rPr lang="en-US"/>
              <a:pPr/>
              <a:t>1/30/2026</a:t>
            </a:fld>
            <a:endParaRPr lang="en-GB"/>
          </a:p>
        </p:txBody>
      </p:sp>
      <p:sp>
        <p:nvSpPr>
          <p:cNvPr id="5" name="Rectangle 5">
            <a:extLst>
              <a:ext uri="{FF2B5EF4-FFF2-40B4-BE49-F238E27FC236}">
                <a16:creationId xmlns:a16="http://schemas.microsoft.com/office/drawing/2014/main" id="{2AEB3949-95DF-6FBE-3672-8219B67DFE76}"/>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70935F81-4B85-DF0D-C9C5-6AE2CCBA83A3}"/>
              </a:ext>
            </a:extLst>
          </p:cNvPr>
          <p:cNvSpPr>
            <a:spLocks noGrp="1" noChangeArrowheads="1"/>
          </p:cNvSpPr>
          <p:nvPr>
            <p:ph type="sldNum" sz="quarter" idx="12"/>
          </p:nvPr>
        </p:nvSpPr>
        <p:spPr>
          <a:ln/>
        </p:spPr>
        <p:txBody>
          <a:bodyPr/>
          <a:lstStyle>
            <a:lvl1pPr>
              <a:defRPr/>
            </a:lvl1pPr>
          </a:lstStyle>
          <a:p>
            <a:fld id="{6EE7F064-03E4-494E-8B28-2D185E1CFAEA}" type="slidenum">
              <a:rPr lang="en-GB" altLang="en-US"/>
              <a:pPr/>
              <a:t>‹#›</a:t>
            </a:fld>
            <a:endParaRPr lang="en-GB" altLang="en-US"/>
          </a:p>
        </p:txBody>
      </p:sp>
    </p:spTree>
    <p:extLst>
      <p:ext uri="{BB962C8B-B14F-4D97-AF65-F5344CB8AC3E}">
        <p14:creationId xmlns:p14="http://schemas.microsoft.com/office/powerpoint/2010/main" val="2359685459"/>
      </p:ext>
    </p:extLst>
  </p:cSld>
  <p:clrMapOvr>
    <a:masterClrMapping/>
  </p:clrMapOvr>
  <p:transition>
    <p:dissolv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en-US" noProof="0"/>
              <a:t>Click to edit Master text styles</a:t>
            </a:r>
          </a:p>
        </p:txBody>
      </p:sp>
      <p:sp>
        <p:nvSpPr>
          <p:cNvPr id="4" name="Rectangle 4">
            <a:extLst>
              <a:ext uri="{FF2B5EF4-FFF2-40B4-BE49-F238E27FC236}">
                <a16:creationId xmlns:a16="http://schemas.microsoft.com/office/drawing/2014/main" id="{AC0D1D6A-531B-45DF-BC58-18BE032345CC}"/>
              </a:ext>
            </a:extLst>
          </p:cNvPr>
          <p:cNvSpPr>
            <a:spLocks noGrp="1" noChangeArrowheads="1"/>
          </p:cNvSpPr>
          <p:nvPr>
            <p:ph type="dt" sz="half" idx="10"/>
          </p:nvPr>
        </p:nvSpPr>
        <p:spPr>
          <a:ln/>
        </p:spPr>
        <p:txBody>
          <a:bodyPr/>
          <a:lstStyle>
            <a:lvl1pPr>
              <a:defRPr/>
            </a:lvl1pPr>
          </a:lstStyle>
          <a:p>
            <a:fld id="{FD25B9D9-3867-40F0-84A0-A6063FFA408E}" type="datetime1">
              <a:rPr lang="en-US"/>
              <a:pPr/>
              <a:t>1/30/2026</a:t>
            </a:fld>
            <a:endParaRPr lang="en-GB"/>
          </a:p>
        </p:txBody>
      </p:sp>
      <p:sp>
        <p:nvSpPr>
          <p:cNvPr id="5" name="Rectangle 5">
            <a:extLst>
              <a:ext uri="{FF2B5EF4-FFF2-40B4-BE49-F238E27FC236}">
                <a16:creationId xmlns:a16="http://schemas.microsoft.com/office/drawing/2014/main" id="{3B5D2E28-FAF3-4C38-A1AB-1911036DD1C5}"/>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E4901F4F-83A6-6CF9-013F-C0BCF858BBC3}"/>
              </a:ext>
            </a:extLst>
          </p:cNvPr>
          <p:cNvSpPr>
            <a:spLocks noGrp="1" noChangeArrowheads="1"/>
          </p:cNvSpPr>
          <p:nvPr>
            <p:ph type="sldNum" sz="quarter" idx="12"/>
          </p:nvPr>
        </p:nvSpPr>
        <p:spPr>
          <a:ln/>
        </p:spPr>
        <p:txBody>
          <a:bodyPr/>
          <a:lstStyle>
            <a:lvl1pPr>
              <a:defRPr/>
            </a:lvl1pPr>
          </a:lstStyle>
          <a:p>
            <a:fld id="{065BBE84-FA7F-4C70-B762-9388BD38695C}" type="slidenum">
              <a:rPr lang="en-GB" altLang="en-US"/>
              <a:pPr/>
              <a:t>‹#›</a:t>
            </a:fld>
            <a:endParaRPr lang="en-GB" altLang="en-US"/>
          </a:p>
        </p:txBody>
      </p:sp>
    </p:spTree>
    <p:extLst>
      <p:ext uri="{BB962C8B-B14F-4D97-AF65-F5344CB8AC3E}">
        <p14:creationId xmlns:p14="http://schemas.microsoft.com/office/powerpoint/2010/main" val="4135673430"/>
      </p:ext>
    </p:extLst>
  </p:cSld>
  <p:clrMapOvr>
    <a:masterClrMapping/>
  </p:clrMapOvr>
  <p:transition>
    <p:dissolv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Rectangle 4">
            <a:extLst>
              <a:ext uri="{FF2B5EF4-FFF2-40B4-BE49-F238E27FC236}">
                <a16:creationId xmlns:a16="http://schemas.microsoft.com/office/drawing/2014/main" id="{FD505C28-EDCD-A242-50A0-050029A6A86B}"/>
              </a:ext>
            </a:extLst>
          </p:cNvPr>
          <p:cNvSpPr>
            <a:spLocks noGrp="1" noChangeArrowheads="1"/>
          </p:cNvSpPr>
          <p:nvPr>
            <p:ph type="dt" sz="half" idx="10"/>
          </p:nvPr>
        </p:nvSpPr>
        <p:spPr>
          <a:ln/>
        </p:spPr>
        <p:txBody>
          <a:bodyPr/>
          <a:lstStyle>
            <a:lvl1pPr>
              <a:defRPr/>
            </a:lvl1pPr>
          </a:lstStyle>
          <a:p>
            <a:fld id="{E21EBBC3-B820-4571-9D7E-74BBC8204C06}" type="datetime1">
              <a:rPr lang="en-US"/>
              <a:pPr/>
              <a:t>1/30/2026</a:t>
            </a:fld>
            <a:endParaRPr lang="en-GB"/>
          </a:p>
        </p:txBody>
      </p:sp>
      <p:sp>
        <p:nvSpPr>
          <p:cNvPr id="6" name="Rectangle 5">
            <a:extLst>
              <a:ext uri="{FF2B5EF4-FFF2-40B4-BE49-F238E27FC236}">
                <a16:creationId xmlns:a16="http://schemas.microsoft.com/office/drawing/2014/main" id="{00877987-7BE5-3927-2816-1686D10C2140}"/>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69256A8D-7FD7-2644-8D31-60CD79DE89A0}"/>
              </a:ext>
            </a:extLst>
          </p:cNvPr>
          <p:cNvSpPr>
            <a:spLocks noGrp="1" noChangeArrowheads="1"/>
          </p:cNvSpPr>
          <p:nvPr>
            <p:ph type="sldNum" sz="quarter" idx="12"/>
          </p:nvPr>
        </p:nvSpPr>
        <p:spPr>
          <a:ln/>
        </p:spPr>
        <p:txBody>
          <a:bodyPr/>
          <a:lstStyle>
            <a:lvl1pPr>
              <a:defRPr/>
            </a:lvl1pPr>
          </a:lstStyle>
          <a:p>
            <a:fld id="{D309AF76-17DA-44D7-8313-FC146AF02429}" type="slidenum">
              <a:rPr lang="en-GB" altLang="en-US"/>
              <a:pPr/>
              <a:t>‹#›</a:t>
            </a:fld>
            <a:endParaRPr lang="en-GB" altLang="en-US"/>
          </a:p>
        </p:txBody>
      </p:sp>
    </p:spTree>
    <p:extLst>
      <p:ext uri="{BB962C8B-B14F-4D97-AF65-F5344CB8AC3E}">
        <p14:creationId xmlns:p14="http://schemas.microsoft.com/office/powerpoint/2010/main" val="2781196960"/>
      </p:ext>
    </p:extLst>
  </p:cSld>
  <p:clrMapOvr>
    <a:masterClrMapping/>
  </p:clrMapOvr>
  <p:transition>
    <p:dissolv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ltLang="en-US" noProof="0"/>
              <a:t>Click to edit Master title style</a:t>
            </a:r>
            <a:endParaRPr lang="en-GB"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7" name="Rectangle 4">
            <a:extLst>
              <a:ext uri="{FF2B5EF4-FFF2-40B4-BE49-F238E27FC236}">
                <a16:creationId xmlns:a16="http://schemas.microsoft.com/office/drawing/2014/main" id="{5438A8D4-8661-EA09-F0DE-8A194D3E4B33}"/>
              </a:ext>
            </a:extLst>
          </p:cNvPr>
          <p:cNvSpPr>
            <a:spLocks noGrp="1" noChangeArrowheads="1"/>
          </p:cNvSpPr>
          <p:nvPr>
            <p:ph type="dt" sz="half" idx="10"/>
          </p:nvPr>
        </p:nvSpPr>
        <p:spPr>
          <a:ln/>
        </p:spPr>
        <p:txBody>
          <a:bodyPr/>
          <a:lstStyle>
            <a:lvl1pPr>
              <a:defRPr/>
            </a:lvl1pPr>
          </a:lstStyle>
          <a:p>
            <a:fld id="{A39F9493-7233-41D4-8EB3-EDDCE7A6FB94}" type="datetime1">
              <a:rPr lang="en-US"/>
              <a:pPr/>
              <a:t>1/30/2026</a:t>
            </a:fld>
            <a:endParaRPr lang="en-GB"/>
          </a:p>
        </p:txBody>
      </p:sp>
      <p:sp>
        <p:nvSpPr>
          <p:cNvPr id="8" name="Rectangle 5">
            <a:extLst>
              <a:ext uri="{FF2B5EF4-FFF2-40B4-BE49-F238E27FC236}">
                <a16:creationId xmlns:a16="http://schemas.microsoft.com/office/drawing/2014/main" id="{78CCA0E5-E90C-2084-2B55-EF0B5F77B281}"/>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E0A3D890-1940-3FF6-B3F5-0DCFB3B5AA4F}"/>
              </a:ext>
            </a:extLst>
          </p:cNvPr>
          <p:cNvSpPr>
            <a:spLocks noGrp="1" noChangeArrowheads="1"/>
          </p:cNvSpPr>
          <p:nvPr>
            <p:ph type="sldNum" sz="quarter" idx="12"/>
          </p:nvPr>
        </p:nvSpPr>
        <p:spPr>
          <a:ln/>
        </p:spPr>
        <p:txBody>
          <a:bodyPr/>
          <a:lstStyle>
            <a:lvl1pPr>
              <a:defRPr/>
            </a:lvl1pPr>
          </a:lstStyle>
          <a:p>
            <a:fld id="{771BD926-520E-4E57-AA30-505B3B593B20}" type="slidenum">
              <a:rPr lang="en-GB" altLang="en-US"/>
              <a:pPr/>
              <a:t>‹#›</a:t>
            </a:fld>
            <a:endParaRPr lang="en-GB" altLang="en-US"/>
          </a:p>
        </p:txBody>
      </p:sp>
    </p:spTree>
    <p:extLst>
      <p:ext uri="{BB962C8B-B14F-4D97-AF65-F5344CB8AC3E}">
        <p14:creationId xmlns:p14="http://schemas.microsoft.com/office/powerpoint/2010/main" val="1868514557"/>
      </p:ext>
    </p:extLst>
  </p:cSld>
  <p:clrMapOvr>
    <a:masterClrMapping/>
  </p:clrMapOvr>
  <p:transition>
    <p:dissolv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Rectangle 4">
            <a:extLst>
              <a:ext uri="{FF2B5EF4-FFF2-40B4-BE49-F238E27FC236}">
                <a16:creationId xmlns:a16="http://schemas.microsoft.com/office/drawing/2014/main" id="{5C1FD98A-FF68-A757-DD42-523FB7C64CDF}"/>
              </a:ext>
            </a:extLst>
          </p:cNvPr>
          <p:cNvSpPr>
            <a:spLocks noGrp="1" noChangeArrowheads="1"/>
          </p:cNvSpPr>
          <p:nvPr>
            <p:ph type="dt" sz="half" idx="10"/>
          </p:nvPr>
        </p:nvSpPr>
        <p:spPr>
          <a:ln/>
        </p:spPr>
        <p:txBody>
          <a:bodyPr/>
          <a:lstStyle>
            <a:lvl1pPr>
              <a:defRPr/>
            </a:lvl1pPr>
          </a:lstStyle>
          <a:p>
            <a:fld id="{0632219F-9CCB-47D2-B70F-3CF6D1CC0246}" type="datetime1">
              <a:rPr lang="en-US"/>
              <a:pPr/>
              <a:t>1/30/2026</a:t>
            </a:fld>
            <a:endParaRPr lang="en-GB"/>
          </a:p>
        </p:txBody>
      </p:sp>
      <p:sp>
        <p:nvSpPr>
          <p:cNvPr id="4" name="Rectangle 5">
            <a:extLst>
              <a:ext uri="{FF2B5EF4-FFF2-40B4-BE49-F238E27FC236}">
                <a16:creationId xmlns:a16="http://schemas.microsoft.com/office/drawing/2014/main" id="{EB5E0DCD-3ACF-81F5-B1F5-6667D8D31818}"/>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F83F44E6-EC23-E825-029A-24161929ABAD}"/>
              </a:ext>
            </a:extLst>
          </p:cNvPr>
          <p:cNvSpPr>
            <a:spLocks noGrp="1" noChangeArrowheads="1"/>
          </p:cNvSpPr>
          <p:nvPr>
            <p:ph type="sldNum" sz="quarter" idx="12"/>
          </p:nvPr>
        </p:nvSpPr>
        <p:spPr>
          <a:ln/>
        </p:spPr>
        <p:txBody>
          <a:bodyPr/>
          <a:lstStyle>
            <a:lvl1pPr>
              <a:defRPr/>
            </a:lvl1pPr>
          </a:lstStyle>
          <a:p>
            <a:fld id="{172DCEB6-9BEE-4870-8C50-3CC76D1329A8}" type="slidenum">
              <a:rPr lang="en-GB" altLang="en-US"/>
              <a:pPr/>
              <a:t>‹#›</a:t>
            </a:fld>
            <a:endParaRPr lang="en-GB" altLang="en-US"/>
          </a:p>
        </p:txBody>
      </p:sp>
    </p:spTree>
    <p:extLst>
      <p:ext uri="{BB962C8B-B14F-4D97-AF65-F5344CB8AC3E}">
        <p14:creationId xmlns:p14="http://schemas.microsoft.com/office/powerpoint/2010/main" val="487414919"/>
      </p:ext>
    </p:extLst>
  </p:cSld>
  <p:clrMapOvr>
    <a:masterClrMapping/>
  </p:clrMapOvr>
  <p:transition>
    <p:dissolv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6CC0BF8-8E00-B3E1-100D-B13A1083AE8E}"/>
              </a:ext>
            </a:extLst>
          </p:cNvPr>
          <p:cNvSpPr>
            <a:spLocks noGrp="1" noChangeArrowheads="1"/>
          </p:cNvSpPr>
          <p:nvPr>
            <p:ph type="dt" sz="half" idx="10"/>
          </p:nvPr>
        </p:nvSpPr>
        <p:spPr>
          <a:ln/>
        </p:spPr>
        <p:txBody>
          <a:bodyPr/>
          <a:lstStyle>
            <a:lvl1pPr>
              <a:defRPr/>
            </a:lvl1pPr>
          </a:lstStyle>
          <a:p>
            <a:fld id="{2B257C98-D5CF-4F51-B8E8-E00C7D79E933}" type="datetime1">
              <a:rPr lang="en-US"/>
              <a:pPr/>
              <a:t>1/30/2026</a:t>
            </a:fld>
            <a:endParaRPr lang="en-GB"/>
          </a:p>
        </p:txBody>
      </p:sp>
      <p:sp>
        <p:nvSpPr>
          <p:cNvPr id="3" name="Rectangle 5">
            <a:extLst>
              <a:ext uri="{FF2B5EF4-FFF2-40B4-BE49-F238E27FC236}">
                <a16:creationId xmlns:a16="http://schemas.microsoft.com/office/drawing/2014/main" id="{88AA4A0E-AE48-8671-0F4B-D2AD3697D0A7}"/>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F7C1D48C-BB28-A6E3-6049-268B760322F1}"/>
              </a:ext>
            </a:extLst>
          </p:cNvPr>
          <p:cNvSpPr>
            <a:spLocks noGrp="1" noChangeArrowheads="1"/>
          </p:cNvSpPr>
          <p:nvPr>
            <p:ph type="sldNum" sz="quarter" idx="12"/>
          </p:nvPr>
        </p:nvSpPr>
        <p:spPr>
          <a:ln/>
        </p:spPr>
        <p:txBody>
          <a:bodyPr/>
          <a:lstStyle>
            <a:lvl1pPr>
              <a:defRPr/>
            </a:lvl1pPr>
          </a:lstStyle>
          <a:p>
            <a:fld id="{9BD0BAAA-1B2E-4A11-A055-D0F649C5D813}" type="slidenum">
              <a:rPr lang="en-GB" altLang="en-US"/>
              <a:pPr/>
              <a:t>‹#›</a:t>
            </a:fld>
            <a:endParaRPr lang="en-GB" altLang="en-US"/>
          </a:p>
        </p:txBody>
      </p:sp>
    </p:spTree>
    <p:extLst>
      <p:ext uri="{BB962C8B-B14F-4D97-AF65-F5344CB8AC3E}">
        <p14:creationId xmlns:p14="http://schemas.microsoft.com/office/powerpoint/2010/main" val="3820218799"/>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95CCECF8-9C8C-C833-E21B-7BFBD0F3B00F}"/>
              </a:ext>
            </a:extLst>
          </p:cNvPr>
          <p:cNvSpPr>
            <a:spLocks noGrp="1" noChangeArrowheads="1"/>
          </p:cNvSpPr>
          <p:nvPr>
            <p:ph type="dt" sz="half" idx="10"/>
          </p:nvPr>
        </p:nvSpPr>
        <p:spPr>
          <a:ln/>
        </p:spPr>
        <p:txBody>
          <a:bodyPr/>
          <a:lstStyle>
            <a:lvl1pPr>
              <a:defRPr/>
            </a:lvl1pPr>
          </a:lstStyle>
          <a:p>
            <a:fld id="{C3693BD4-CB76-4E05-9B73-27FD8098E837}" type="datetime1">
              <a:rPr lang="en-US"/>
              <a:pPr/>
              <a:t>1/30/2026</a:t>
            </a:fld>
            <a:endParaRPr lang="en-GB"/>
          </a:p>
        </p:txBody>
      </p:sp>
      <p:sp>
        <p:nvSpPr>
          <p:cNvPr id="5" name="Rectangle 5">
            <a:extLst>
              <a:ext uri="{FF2B5EF4-FFF2-40B4-BE49-F238E27FC236}">
                <a16:creationId xmlns:a16="http://schemas.microsoft.com/office/drawing/2014/main" id="{E66FFD15-0382-7C22-0568-429AFC35BAD8}"/>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38A15366-2997-FCA2-CA71-BCA0915DECB3}"/>
              </a:ext>
            </a:extLst>
          </p:cNvPr>
          <p:cNvSpPr>
            <a:spLocks noGrp="1" noChangeArrowheads="1"/>
          </p:cNvSpPr>
          <p:nvPr>
            <p:ph type="sldNum" sz="quarter" idx="12"/>
          </p:nvPr>
        </p:nvSpPr>
        <p:spPr>
          <a:ln/>
        </p:spPr>
        <p:txBody>
          <a:bodyPr/>
          <a:lstStyle>
            <a:lvl1pPr>
              <a:defRPr/>
            </a:lvl1pPr>
          </a:lstStyle>
          <a:p>
            <a:fld id="{E6612AFF-2A9C-4A28-9410-7BABD1C05ECB}" type="slidenum">
              <a:rPr lang="en-GB" altLang="en-US"/>
              <a:pPr/>
              <a:t>‹#›</a:t>
            </a:fld>
            <a:endParaRPr lang="en-GB" altLang="en-US"/>
          </a:p>
        </p:txBody>
      </p:sp>
    </p:spTree>
    <p:extLst>
      <p:ext uri="{BB962C8B-B14F-4D97-AF65-F5344CB8AC3E}">
        <p14:creationId xmlns:p14="http://schemas.microsoft.com/office/powerpoint/2010/main" val="3555190952"/>
      </p:ext>
    </p:extLst>
  </p:cSld>
  <p:clrMapOvr>
    <a:masterClrMapping/>
  </p:clrMapOvr>
  <p:transition>
    <p:dissolv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en-US" noProof="0"/>
              <a:t>Click to edit Master title style</a:t>
            </a:r>
            <a:endParaRPr lang="en-GB"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0BE617BD-51F1-B40C-F911-DB565DE05798}"/>
              </a:ext>
            </a:extLst>
          </p:cNvPr>
          <p:cNvSpPr>
            <a:spLocks noGrp="1" noChangeArrowheads="1"/>
          </p:cNvSpPr>
          <p:nvPr>
            <p:ph type="dt" sz="half" idx="10"/>
          </p:nvPr>
        </p:nvSpPr>
        <p:spPr>
          <a:ln/>
        </p:spPr>
        <p:txBody>
          <a:bodyPr/>
          <a:lstStyle>
            <a:lvl1pPr>
              <a:defRPr/>
            </a:lvl1pPr>
          </a:lstStyle>
          <a:p>
            <a:fld id="{3CA3A2DD-0F32-4488-938C-79A77F76E334}" type="datetime1">
              <a:rPr lang="en-US"/>
              <a:pPr/>
              <a:t>1/30/2026</a:t>
            </a:fld>
            <a:endParaRPr lang="en-GB"/>
          </a:p>
        </p:txBody>
      </p:sp>
      <p:sp>
        <p:nvSpPr>
          <p:cNvPr id="6" name="Rectangle 5">
            <a:extLst>
              <a:ext uri="{FF2B5EF4-FFF2-40B4-BE49-F238E27FC236}">
                <a16:creationId xmlns:a16="http://schemas.microsoft.com/office/drawing/2014/main" id="{E4B902A8-0D2E-3F35-701A-CBD428228324}"/>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5781730E-24FB-7DB3-2F72-FCD9E7D42BBC}"/>
              </a:ext>
            </a:extLst>
          </p:cNvPr>
          <p:cNvSpPr>
            <a:spLocks noGrp="1" noChangeArrowheads="1"/>
          </p:cNvSpPr>
          <p:nvPr>
            <p:ph type="sldNum" sz="quarter" idx="12"/>
          </p:nvPr>
        </p:nvSpPr>
        <p:spPr>
          <a:ln/>
        </p:spPr>
        <p:txBody>
          <a:bodyPr/>
          <a:lstStyle>
            <a:lvl1pPr>
              <a:defRPr/>
            </a:lvl1pPr>
          </a:lstStyle>
          <a:p>
            <a:fld id="{83D48CF9-68B5-4AED-9F70-CB4E0050BC8D}" type="slidenum">
              <a:rPr lang="en-GB" altLang="en-US"/>
              <a:pPr/>
              <a:t>‹#›</a:t>
            </a:fld>
            <a:endParaRPr lang="en-GB" altLang="en-US"/>
          </a:p>
        </p:txBody>
      </p:sp>
    </p:spTree>
    <p:extLst>
      <p:ext uri="{BB962C8B-B14F-4D97-AF65-F5344CB8AC3E}">
        <p14:creationId xmlns:p14="http://schemas.microsoft.com/office/powerpoint/2010/main" val="56675608"/>
      </p:ext>
    </p:extLst>
  </p:cSld>
  <p:clrMapOvr>
    <a:masterClrMapping/>
  </p:clrMapOvr>
  <p:transition>
    <p:dissolv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en-US" noProof="0"/>
              <a:t>Click to edit Master title style</a:t>
            </a:r>
            <a:endParaRPr lang="en-GB"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en-US" noProof="0"/>
              <a:t>Click to edit Master text styles</a:t>
            </a:r>
          </a:p>
        </p:txBody>
      </p:sp>
      <p:sp>
        <p:nvSpPr>
          <p:cNvPr id="5" name="Rectangle 4">
            <a:extLst>
              <a:ext uri="{FF2B5EF4-FFF2-40B4-BE49-F238E27FC236}">
                <a16:creationId xmlns:a16="http://schemas.microsoft.com/office/drawing/2014/main" id="{14DCD918-49D6-DA6D-E971-AA2C696B6CA5}"/>
              </a:ext>
            </a:extLst>
          </p:cNvPr>
          <p:cNvSpPr>
            <a:spLocks noGrp="1" noChangeArrowheads="1"/>
          </p:cNvSpPr>
          <p:nvPr>
            <p:ph type="dt" sz="half" idx="10"/>
          </p:nvPr>
        </p:nvSpPr>
        <p:spPr>
          <a:ln/>
        </p:spPr>
        <p:txBody>
          <a:bodyPr/>
          <a:lstStyle>
            <a:lvl1pPr>
              <a:defRPr/>
            </a:lvl1pPr>
          </a:lstStyle>
          <a:p>
            <a:fld id="{C7C887DA-E955-40CC-9E06-EBD132968668}" type="datetime1">
              <a:rPr lang="en-US"/>
              <a:pPr/>
              <a:t>1/30/2026</a:t>
            </a:fld>
            <a:endParaRPr lang="en-GB"/>
          </a:p>
        </p:txBody>
      </p:sp>
      <p:sp>
        <p:nvSpPr>
          <p:cNvPr id="6" name="Rectangle 5">
            <a:extLst>
              <a:ext uri="{FF2B5EF4-FFF2-40B4-BE49-F238E27FC236}">
                <a16:creationId xmlns:a16="http://schemas.microsoft.com/office/drawing/2014/main" id="{670A1541-DA08-7DCD-BA36-E8556458FE84}"/>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21572344-DC6F-D51E-81CC-277E08499EB3}"/>
              </a:ext>
            </a:extLst>
          </p:cNvPr>
          <p:cNvSpPr>
            <a:spLocks noGrp="1" noChangeArrowheads="1"/>
          </p:cNvSpPr>
          <p:nvPr>
            <p:ph type="sldNum" sz="quarter" idx="12"/>
          </p:nvPr>
        </p:nvSpPr>
        <p:spPr>
          <a:ln/>
        </p:spPr>
        <p:txBody>
          <a:bodyPr/>
          <a:lstStyle>
            <a:lvl1pPr>
              <a:defRPr/>
            </a:lvl1pPr>
          </a:lstStyle>
          <a:p>
            <a:fld id="{F8ED6895-2EE5-478D-ADA3-61A6E54DA603}" type="slidenum">
              <a:rPr lang="en-GB" altLang="en-US"/>
              <a:pPr/>
              <a:t>‹#›</a:t>
            </a:fld>
            <a:endParaRPr lang="en-GB" altLang="en-US"/>
          </a:p>
        </p:txBody>
      </p:sp>
    </p:spTree>
    <p:extLst>
      <p:ext uri="{BB962C8B-B14F-4D97-AF65-F5344CB8AC3E}">
        <p14:creationId xmlns:p14="http://schemas.microsoft.com/office/powerpoint/2010/main" val="2890010170"/>
      </p:ext>
    </p:extLst>
  </p:cSld>
  <p:clrMapOvr>
    <a:masterClrMapping/>
  </p:clrMapOvr>
  <p:transition>
    <p:dissolv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6427F94D-BDA8-B895-9028-87F6B52621DA}"/>
              </a:ext>
            </a:extLst>
          </p:cNvPr>
          <p:cNvSpPr>
            <a:spLocks noGrp="1" noChangeArrowheads="1"/>
          </p:cNvSpPr>
          <p:nvPr>
            <p:ph type="dt" sz="half" idx="10"/>
          </p:nvPr>
        </p:nvSpPr>
        <p:spPr>
          <a:ln/>
        </p:spPr>
        <p:txBody>
          <a:bodyPr/>
          <a:lstStyle>
            <a:lvl1pPr>
              <a:defRPr/>
            </a:lvl1pPr>
          </a:lstStyle>
          <a:p>
            <a:fld id="{BD106FE6-5926-43D4-8C52-C4EEBA0CBDE5}" type="datetime1">
              <a:rPr lang="en-US"/>
              <a:pPr/>
              <a:t>1/30/2026</a:t>
            </a:fld>
            <a:endParaRPr lang="en-GB"/>
          </a:p>
        </p:txBody>
      </p:sp>
      <p:sp>
        <p:nvSpPr>
          <p:cNvPr id="5" name="Rectangle 5">
            <a:extLst>
              <a:ext uri="{FF2B5EF4-FFF2-40B4-BE49-F238E27FC236}">
                <a16:creationId xmlns:a16="http://schemas.microsoft.com/office/drawing/2014/main" id="{0AD6E0CC-7B6D-22C5-622A-72BDB5807F1D}"/>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A008D97A-747B-D129-A86A-D23CA51C3969}"/>
              </a:ext>
            </a:extLst>
          </p:cNvPr>
          <p:cNvSpPr>
            <a:spLocks noGrp="1" noChangeArrowheads="1"/>
          </p:cNvSpPr>
          <p:nvPr>
            <p:ph type="sldNum" sz="quarter" idx="12"/>
          </p:nvPr>
        </p:nvSpPr>
        <p:spPr>
          <a:ln/>
        </p:spPr>
        <p:txBody>
          <a:bodyPr/>
          <a:lstStyle>
            <a:lvl1pPr>
              <a:defRPr/>
            </a:lvl1pPr>
          </a:lstStyle>
          <a:p>
            <a:fld id="{B991F37D-E163-411D-B5E1-88ED3EFB8F21}" type="slidenum">
              <a:rPr lang="en-GB" altLang="en-US"/>
              <a:pPr/>
              <a:t>‹#›</a:t>
            </a:fld>
            <a:endParaRPr lang="en-GB" altLang="en-US"/>
          </a:p>
        </p:txBody>
      </p:sp>
    </p:spTree>
    <p:extLst>
      <p:ext uri="{BB962C8B-B14F-4D97-AF65-F5344CB8AC3E}">
        <p14:creationId xmlns:p14="http://schemas.microsoft.com/office/powerpoint/2010/main" val="1616956790"/>
      </p:ext>
    </p:extLst>
  </p:cSld>
  <p:clrMapOvr>
    <a:masterClrMapping/>
  </p:clrMapOvr>
  <p:transition>
    <p:dissolv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ltLang="en-US" noProof="0"/>
              <a:t>Click to edit Master title style</a:t>
            </a:r>
            <a:endParaRPr lang="en-GB"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endParaRPr lang="en-GB" altLang="en-US" noProof="0"/>
          </a:p>
        </p:txBody>
      </p:sp>
      <p:sp>
        <p:nvSpPr>
          <p:cNvPr id="4" name="Rectangle 4">
            <a:extLst>
              <a:ext uri="{FF2B5EF4-FFF2-40B4-BE49-F238E27FC236}">
                <a16:creationId xmlns:a16="http://schemas.microsoft.com/office/drawing/2014/main" id="{015E8C30-999A-8BD3-E1FA-91A7C6A8600B}"/>
              </a:ext>
            </a:extLst>
          </p:cNvPr>
          <p:cNvSpPr>
            <a:spLocks noGrp="1" noChangeArrowheads="1"/>
          </p:cNvSpPr>
          <p:nvPr>
            <p:ph type="dt" sz="half" idx="10"/>
          </p:nvPr>
        </p:nvSpPr>
        <p:spPr>
          <a:ln/>
        </p:spPr>
        <p:txBody>
          <a:bodyPr/>
          <a:lstStyle>
            <a:lvl1pPr>
              <a:defRPr/>
            </a:lvl1pPr>
          </a:lstStyle>
          <a:p>
            <a:fld id="{3DE94497-1C52-4906-BC5E-40A68EE71774}" type="datetime1">
              <a:rPr lang="en-US"/>
              <a:pPr/>
              <a:t>1/30/2026</a:t>
            </a:fld>
            <a:endParaRPr lang="en-GB"/>
          </a:p>
        </p:txBody>
      </p:sp>
      <p:sp>
        <p:nvSpPr>
          <p:cNvPr id="5" name="Rectangle 5">
            <a:extLst>
              <a:ext uri="{FF2B5EF4-FFF2-40B4-BE49-F238E27FC236}">
                <a16:creationId xmlns:a16="http://schemas.microsoft.com/office/drawing/2014/main" id="{A85C5039-9CB8-2BB9-3441-12F98D609EF2}"/>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F37AC735-9AEA-EEFD-4A6D-D690E8F5CB20}"/>
              </a:ext>
            </a:extLst>
          </p:cNvPr>
          <p:cNvSpPr>
            <a:spLocks noGrp="1" noChangeArrowheads="1"/>
          </p:cNvSpPr>
          <p:nvPr>
            <p:ph type="sldNum" sz="quarter" idx="12"/>
          </p:nvPr>
        </p:nvSpPr>
        <p:spPr>
          <a:ln/>
        </p:spPr>
        <p:txBody>
          <a:bodyPr/>
          <a:lstStyle>
            <a:lvl1pPr>
              <a:defRPr/>
            </a:lvl1pPr>
          </a:lstStyle>
          <a:p>
            <a:fld id="{A2568522-B31C-426D-B2D4-AD37543A1BEA}" type="slidenum">
              <a:rPr lang="en-GB" altLang="en-US"/>
              <a:pPr/>
              <a:t>‹#›</a:t>
            </a:fld>
            <a:endParaRPr lang="en-GB" altLang="en-US"/>
          </a:p>
        </p:txBody>
      </p:sp>
    </p:spTree>
    <p:extLst>
      <p:ext uri="{BB962C8B-B14F-4D97-AF65-F5344CB8AC3E}">
        <p14:creationId xmlns:p14="http://schemas.microsoft.com/office/powerpoint/2010/main" val="3191171128"/>
      </p:ext>
    </p:extLst>
  </p:cSld>
  <p:clrMapOvr>
    <a:masterClrMapping/>
  </p:clrMapOvr>
  <p:transition>
    <p:dissolv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414B5F1B-553F-9035-AE22-A034E4D001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4498737F-3174-1DBE-0FED-0A4F4F8BFE59}"/>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40E4393D-9E86-4E46-9CC8-99012A1BA51F}" type="slidenum">
              <a:rPr lang="en-GB" altLang="en-US"/>
              <a:pPr/>
              <a:t>‹#›</a:t>
            </a:fld>
            <a:endParaRPr lang="en-GB" altLang="en-US"/>
          </a:p>
        </p:txBody>
      </p:sp>
      <p:sp>
        <p:nvSpPr>
          <p:cNvPr id="4" name="Date Placeholder 4">
            <a:extLst>
              <a:ext uri="{FF2B5EF4-FFF2-40B4-BE49-F238E27FC236}">
                <a16:creationId xmlns:a16="http://schemas.microsoft.com/office/drawing/2014/main" id="{1B44910C-D981-F1F7-D4DA-E0C7F51BB9B6}"/>
              </a:ext>
            </a:extLst>
          </p:cNvPr>
          <p:cNvSpPr>
            <a:spLocks noGrp="1" noChangeArrowheads="1"/>
          </p:cNvSpPr>
          <p:nvPr>
            <p:ph type="dt" sz="half" idx="11"/>
          </p:nvPr>
        </p:nvSpPr>
        <p:spPr>
          <a:ln cap="flat" algn="ctr">
            <a:headEnd type="none" w="med" len="med"/>
            <a:tailEnd type="none" w="med" len="med"/>
          </a:ln>
        </p:spPr>
        <p:txBody>
          <a:bodyPr/>
          <a:lstStyle>
            <a:lvl1pPr>
              <a:defRPr/>
            </a:lvl1pPr>
          </a:lstStyle>
          <a:p>
            <a:fld id="{F4C77426-05C5-4A25-BA4E-870FBFACE17F}" type="datetime1">
              <a:rPr lang="en-US"/>
              <a:pPr/>
              <a:t>1/30/2026</a:t>
            </a:fld>
            <a:endParaRPr lang="en-GB"/>
          </a:p>
        </p:txBody>
      </p:sp>
      <p:sp>
        <p:nvSpPr>
          <p:cNvPr id="5" name="Footer Placeholder 5">
            <a:extLst>
              <a:ext uri="{FF2B5EF4-FFF2-40B4-BE49-F238E27FC236}">
                <a16:creationId xmlns:a16="http://schemas.microsoft.com/office/drawing/2014/main" id="{0A9572C9-9406-F5C8-4C42-5D8E8B6DF567}"/>
              </a:ext>
            </a:extLst>
          </p:cNvPr>
          <p:cNvSpPr>
            <a:spLocks noGrp="1" noChangeArrowheads="1"/>
          </p:cNvSpPr>
          <p:nvPr>
            <p:ph type="ftr" sz="quarter" idx="12"/>
          </p:nvPr>
        </p:nvSpPr>
        <p:spPr>
          <a:ln cap="flat" algn="ctr">
            <a:headEnd type="none" w="med" len="med"/>
            <a:tailEnd type="none" w="med" len="med"/>
          </a:ln>
        </p:spPr>
        <p:txBody>
          <a:bodyPr/>
          <a:lstStyle>
            <a:lvl1pPr>
              <a:defRPr/>
            </a:lvl1pPr>
          </a:lstStyle>
          <a:p>
            <a:endParaRPr lang="en-GB"/>
          </a:p>
        </p:txBody>
      </p:sp>
    </p:spTree>
    <p:extLst>
      <p:ext uri="{BB962C8B-B14F-4D97-AF65-F5344CB8AC3E}">
        <p14:creationId xmlns:p14="http://schemas.microsoft.com/office/powerpoint/2010/main" val="4104125506"/>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C1DACE7B-2301-9C43-7689-EC1064887713}"/>
              </a:ext>
            </a:extLst>
          </p:cNvPr>
          <p:cNvSpPr>
            <a:spLocks noGrp="1" noChangeArrowheads="1"/>
          </p:cNvSpPr>
          <p:nvPr>
            <p:ph type="dt" sz="half" idx="10"/>
          </p:nvPr>
        </p:nvSpPr>
        <p:spPr>
          <a:ln/>
        </p:spPr>
        <p:txBody>
          <a:bodyPr/>
          <a:lstStyle>
            <a:lvl1pPr>
              <a:defRPr/>
            </a:lvl1pPr>
          </a:lstStyle>
          <a:p>
            <a:fld id="{13A75B1A-7CD9-49A2-A519-B291F4CBE080}" type="datetime1">
              <a:rPr lang="en-US"/>
              <a:pPr/>
              <a:t>1/30/2026</a:t>
            </a:fld>
            <a:endParaRPr lang="en-GB"/>
          </a:p>
        </p:txBody>
      </p:sp>
      <p:sp>
        <p:nvSpPr>
          <p:cNvPr id="5" name="Rectangle 5">
            <a:extLst>
              <a:ext uri="{FF2B5EF4-FFF2-40B4-BE49-F238E27FC236}">
                <a16:creationId xmlns:a16="http://schemas.microsoft.com/office/drawing/2014/main" id="{121339BA-9310-B67C-030C-23DE2C5EA284}"/>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192F68C8-F984-40B3-FF19-A8135E84326A}"/>
              </a:ext>
            </a:extLst>
          </p:cNvPr>
          <p:cNvSpPr>
            <a:spLocks noGrp="1" noChangeArrowheads="1"/>
          </p:cNvSpPr>
          <p:nvPr>
            <p:ph type="sldNum" sz="quarter" idx="12"/>
          </p:nvPr>
        </p:nvSpPr>
        <p:spPr>
          <a:ln/>
        </p:spPr>
        <p:txBody>
          <a:bodyPr/>
          <a:lstStyle>
            <a:lvl1pPr>
              <a:defRPr/>
            </a:lvl1pPr>
          </a:lstStyle>
          <a:p>
            <a:fld id="{303B7B9B-2644-441C-8E88-5DB09A45AD80}" type="slidenum">
              <a:rPr lang="en-GB" altLang="en-US"/>
              <a:pPr/>
              <a:t>‹#›</a:t>
            </a:fld>
            <a:endParaRPr lang="en-GB" altLang="en-US"/>
          </a:p>
        </p:txBody>
      </p:sp>
    </p:spTree>
    <p:extLst>
      <p:ext uri="{BB962C8B-B14F-4D97-AF65-F5344CB8AC3E}">
        <p14:creationId xmlns:p14="http://schemas.microsoft.com/office/powerpoint/2010/main" val="1312808210"/>
      </p:ext>
    </p:extLst>
  </p:cSld>
  <p:clrMapOvr>
    <a:masterClrMapping/>
  </p:clrMapOvr>
  <p:transition>
    <p:dissolv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18268FFA-25B8-6557-C149-6BE0066389EC}"/>
              </a:ext>
            </a:extLst>
          </p:cNvPr>
          <p:cNvSpPr>
            <a:spLocks noGrp="1" noChangeArrowheads="1"/>
          </p:cNvSpPr>
          <p:nvPr>
            <p:ph type="dt" sz="half" idx="10"/>
          </p:nvPr>
        </p:nvSpPr>
        <p:spPr>
          <a:ln/>
        </p:spPr>
        <p:txBody>
          <a:bodyPr/>
          <a:lstStyle>
            <a:lvl1pPr>
              <a:defRPr/>
            </a:lvl1pPr>
          </a:lstStyle>
          <a:p>
            <a:fld id="{B06EC775-B055-4233-87B4-272670966C1D}" type="datetime1">
              <a:rPr lang="en-US"/>
              <a:pPr/>
              <a:t>1/30/2026</a:t>
            </a:fld>
            <a:endParaRPr lang="en-GB"/>
          </a:p>
        </p:txBody>
      </p:sp>
      <p:sp>
        <p:nvSpPr>
          <p:cNvPr id="5" name="Rectangle 5">
            <a:extLst>
              <a:ext uri="{FF2B5EF4-FFF2-40B4-BE49-F238E27FC236}">
                <a16:creationId xmlns:a16="http://schemas.microsoft.com/office/drawing/2014/main" id="{D6E2A68B-B22D-CD21-B430-C0F10E6BD621}"/>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E49DA71E-7DF9-B907-722C-CF849BF792AB}"/>
              </a:ext>
            </a:extLst>
          </p:cNvPr>
          <p:cNvSpPr>
            <a:spLocks noGrp="1" noChangeArrowheads="1"/>
          </p:cNvSpPr>
          <p:nvPr>
            <p:ph type="sldNum" sz="quarter" idx="12"/>
          </p:nvPr>
        </p:nvSpPr>
        <p:spPr>
          <a:ln/>
        </p:spPr>
        <p:txBody>
          <a:bodyPr/>
          <a:lstStyle>
            <a:lvl1pPr>
              <a:defRPr/>
            </a:lvl1pPr>
          </a:lstStyle>
          <a:p>
            <a:fld id="{E6047266-D065-42EE-9B08-41413DA38971}" type="slidenum">
              <a:rPr lang="en-GB" altLang="en-US"/>
              <a:pPr/>
              <a:t>‹#›</a:t>
            </a:fld>
            <a:endParaRPr lang="en-GB" altLang="en-US"/>
          </a:p>
        </p:txBody>
      </p:sp>
    </p:spTree>
    <p:extLst>
      <p:ext uri="{BB962C8B-B14F-4D97-AF65-F5344CB8AC3E}">
        <p14:creationId xmlns:p14="http://schemas.microsoft.com/office/powerpoint/2010/main" val="94487762"/>
      </p:ext>
    </p:extLst>
  </p:cSld>
  <p:clrMapOvr>
    <a:masterClrMapping/>
  </p:clrMapOvr>
  <p:transition>
    <p:dissolv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51A88D63-2187-2152-F21A-161571577300}"/>
              </a:ext>
            </a:extLst>
          </p:cNvPr>
          <p:cNvSpPr>
            <a:spLocks noGrp="1" noChangeArrowheads="1"/>
          </p:cNvSpPr>
          <p:nvPr>
            <p:ph type="dt" sz="half" idx="10"/>
          </p:nvPr>
        </p:nvSpPr>
        <p:spPr>
          <a:ln/>
        </p:spPr>
        <p:txBody>
          <a:bodyPr/>
          <a:lstStyle>
            <a:lvl1pPr>
              <a:defRPr/>
            </a:lvl1pPr>
          </a:lstStyle>
          <a:p>
            <a:fld id="{F95647B6-3D5F-41BB-8FB5-57873D4296EE}" type="datetime1">
              <a:rPr lang="en-US"/>
              <a:pPr/>
              <a:t>1/30/2026</a:t>
            </a:fld>
            <a:endParaRPr lang="en-GB"/>
          </a:p>
        </p:txBody>
      </p:sp>
      <p:sp>
        <p:nvSpPr>
          <p:cNvPr id="6" name="Rectangle 5">
            <a:extLst>
              <a:ext uri="{FF2B5EF4-FFF2-40B4-BE49-F238E27FC236}">
                <a16:creationId xmlns:a16="http://schemas.microsoft.com/office/drawing/2014/main" id="{F5DB0242-05A8-AC91-177B-67D2C4407AB5}"/>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7B0CD749-6466-8D33-5B02-E280835D6A40}"/>
              </a:ext>
            </a:extLst>
          </p:cNvPr>
          <p:cNvSpPr>
            <a:spLocks noGrp="1" noChangeArrowheads="1"/>
          </p:cNvSpPr>
          <p:nvPr>
            <p:ph type="sldNum" sz="quarter" idx="12"/>
          </p:nvPr>
        </p:nvSpPr>
        <p:spPr>
          <a:ln/>
        </p:spPr>
        <p:txBody>
          <a:bodyPr/>
          <a:lstStyle>
            <a:lvl1pPr>
              <a:defRPr/>
            </a:lvl1pPr>
          </a:lstStyle>
          <a:p>
            <a:fld id="{007EB984-64A5-4D5E-B028-9E6D13D0A608}" type="slidenum">
              <a:rPr lang="en-GB" altLang="en-US"/>
              <a:pPr/>
              <a:t>‹#›</a:t>
            </a:fld>
            <a:endParaRPr lang="en-GB" altLang="en-US"/>
          </a:p>
        </p:txBody>
      </p:sp>
    </p:spTree>
    <p:extLst>
      <p:ext uri="{BB962C8B-B14F-4D97-AF65-F5344CB8AC3E}">
        <p14:creationId xmlns:p14="http://schemas.microsoft.com/office/powerpoint/2010/main" val="1810083782"/>
      </p:ext>
    </p:extLst>
  </p:cSld>
  <p:clrMapOvr>
    <a:masterClrMapping/>
  </p:clrMapOvr>
  <p:transition>
    <p:dissolv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C5F90CF4-9594-B8D2-46CC-8C50E8D39D13}"/>
              </a:ext>
            </a:extLst>
          </p:cNvPr>
          <p:cNvSpPr>
            <a:spLocks noGrp="1" noChangeArrowheads="1"/>
          </p:cNvSpPr>
          <p:nvPr>
            <p:ph type="dt" sz="half" idx="10"/>
          </p:nvPr>
        </p:nvSpPr>
        <p:spPr>
          <a:ln/>
        </p:spPr>
        <p:txBody>
          <a:bodyPr/>
          <a:lstStyle>
            <a:lvl1pPr>
              <a:defRPr/>
            </a:lvl1pPr>
          </a:lstStyle>
          <a:p>
            <a:fld id="{A28101E6-3A30-4AF0-AD4E-B63E2F876F7C}" type="datetime1">
              <a:rPr lang="en-US"/>
              <a:pPr/>
              <a:t>1/30/2026</a:t>
            </a:fld>
            <a:endParaRPr lang="en-GB"/>
          </a:p>
        </p:txBody>
      </p:sp>
      <p:sp>
        <p:nvSpPr>
          <p:cNvPr id="8" name="Rectangle 5">
            <a:extLst>
              <a:ext uri="{FF2B5EF4-FFF2-40B4-BE49-F238E27FC236}">
                <a16:creationId xmlns:a16="http://schemas.microsoft.com/office/drawing/2014/main" id="{864539B0-207A-8D84-77B1-3C7FAFAF8232}"/>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6C7FE181-585F-0A4E-21D8-81A51744C8AA}"/>
              </a:ext>
            </a:extLst>
          </p:cNvPr>
          <p:cNvSpPr>
            <a:spLocks noGrp="1" noChangeArrowheads="1"/>
          </p:cNvSpPr>
          <p:nvPr>
            <p:ph type="sldNum" sz="quarter" idx="12"/>
          </p:nvPr>
        </p:nvSpPr>
        <p:spPr>
          <a:ln/>
        </p:spPr>
        <p:txBody>
          <a:bodyPr/>
          <a:lstStyle>
            <a:lvl1pPr>
              <a:defRPr/>
            </a:lvl1pPr>
          </a:lstStyle>
          <a:p>
            <a:fld id="{788ABF49-67BE-44E0-8DF0-F2B398BFD4E9}" type="slidenum">
              <a:rPr lang="en-GB" altLang="en-US"/>
              <a:pPr/>
              <a:t>‹#›</a:t>
            </a:fld>
            <a:endParaRPr lang="en-GB" altLang="en-US"/>
          </a:p>
        </p:txBody>
      </p:sp>
    </p:spTree>
    <p:extLst>
      <p:ext uri="{BB962C8B-B14F-4D97-AF65-F5344CB8AC3E}">
        <p14:creationId xmlns:p14="http://schemas.microsoft.com/office/powerpoint/2010/main" val="1101120604"/>
      </p:ext>
    </p:extLst>
  </p:cSld>
  <p:clrMapOvr>
    <a:masterClrMapping/>
  </p:clrMapOvr>
  <p:transition>
    <p:dissolv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09B3AB72-D2A0-D164-E240-D99D48F2B95B}"/>
              </a:ext>
            </a:extLst>
          </p:cNvPr>
          <p:cNvSpPr>
            <a:spLocks noGrp="1" noChangeArrowheads="1"/>
          </p:cNvSpPr>
          <p:nvPr>
            <p:ph type="dt" sz="half" idx="10"/>
          </p:nvPr>
        </p:nvSpPr>
        <p:spPr>
          <a:ln/>
        </p:spPr>
        <p:txBody>
          <a:bodyPr/>
          <a:lstStyle>
            <a:lvl1pPr>
              <a:defRPr/>
            </a:lvl1pPr>
          </a:lstStyle>
          <a:p>
            <a:fld id="{D7F5167F-8800-47E5-968E-C74F9FA1A9EB}" type="datetime1">
              <a:rPr lang="en-US"/>
              <a:pPr/>
              <a:t>1/30/2026</a:t>
            </a:fld>
            <a:endParaRPr lang="en-GB"/>
          </a:p>
        </p:txBody>
      </p:sp>
      <p:sp>
        <p:nvSpPr>
          <p:cNvPr id="4" name="Rectangle 5">
            <a:extLst>
              <a:ext uri="{FF2B5EF4-FFF2-40B4-BE49-F238E27FC236}">
                <a16:creationId xmlns:a16="http://schemas.microsoft.com/office/drawing/2014/main" id="{E16DD8FD-4D33-6229-ACE8-6D8154F5D825}"/>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F2DD6AFC-29F5-5FDD-1056-9E886E94DD79}"/>
              </a:ext>
            </a:extLst>
          </p:cNvPr>
          <p:cNvSpPr>
            <a:spLocks noGrp="1" noChangeArrowheads="1"/>
          </p:cNvSpPr>
          <p:nvPr>
            <p:ph type="sldNum" sz="quarter" idx="12"/>
          </p:nvPr>
        </p:nvSpPr>
        <p:spPr>
          <a:ln/>
        </p:spPr>
        <p:txBody>
          <a:bodyPr/>
          <a:lstStyle>
            <a:lvl1pPr>
              <a:defRPr/>
            </a:lvl1pPr>
          </a:lstStyle>
          <a:p>
            <a:fld id="{29DACA70-A89D-4DFD-9C22-CBB60D34621F}" type="slidenum">
              <a:rPr lang="en-GB" altLang="en-US"/>
              <a:pPr/>
              <a:t>‹#›</a:t>
            </a:fld>
            <a:endParaRPr lang="en-GB" altLang="en-US"/>
          </a:p>
        </p:txBody>
      </p:sp>
    </p:spTree>
    <p:extLst>
      <p:ext uri="{BB962C8B-B14F-4D97-AF65-F5344CB8AC3E}">
        <p14:creationId xmlns:p14="http://schemas.microsoft.com/office/powerpoint/2010/main" val="101312018"/>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DB26D2C3-54FF-DE1E-D34C-D2B6C9E7BE8B}"/>
              </a:ext>
            </a:extLst>
          </p:cNvPr>
          <p:cNvSpPr>
            <a:spLocks noGrp="1" noChangeArrowheads="1"/>
          </p:cNvSpPr>
          <p:nvPr>
            <p:ph type="dt" sz="half" idx="10"/>
          </p:nvPr>
        </p:nvSpPr>
        <p:spPr>
          <a:ln/>
        </p:spPr>
        <p:txBody>
          <a:bodyPr/>
          <a:lstStyle>
            <a:lvl1pPr>
              <a:defRPr/>
            </a:lvl1pPr>
          </a:lstStyle>
          <a:p>
            <a:fld id="{55A8B368-98D1-4B61-959A-8283B5F61BBA}" type="datetime1">
              <a:rPr lang="en-US"/>
              <a:pPr/>
              <a:t>1/30/2026</a:t>
            </a:fld>
            <a:endParaRPr lang="en-GB"/>
          </a:p>
        </p:txBody>
      </p:sp>
      <p:sp>
        <p:nvSpPr>
          <p:cNvPr id="6" name="Rectangle 5">
            <a:extLst>
              <a:ext uri="{FF2B5EF4-FFF2-40B4-BE49-F238E27FC236}">
                <a16:creationId xmlns:a16="http://schemas.microsoft.com/office/drawing/2014/main" id="{0291ED33-31A7-8072-C74C-40C1D5D23A09}"/>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B37B02AA-F792-8CBD-00D4-FEEC5BD01049}"/>
              </a:ext>
            </a:extLst>
          </p:cNvPr>
          <p:cNvSpPr>
            <a:spLocks noGrp="1" noChangeArrowheads="1"/>
          </p:cNvSpPr>
          <p:nvPr>
            <p:ph type="sldNum" sz="quarter" idx="12"/>
          </p:nvPr>
        </p:nvSpPr>
        <p:spPr>
          <a:ln/>
        </p:spPr>
        <p:txBody>
          <a:bodyPr/>
          <a:lstStyle>
            <a:lvl1pPr>
              <a:defRPr/>
            </a:lvl1pPr>
          </a:lstStyle>
          <a:p>
            <a:fld id="{AD74D50D-6619-49C6-9A29-F2EBA3DA10CC}" type="slidenum">
              <a:rPr lang="en-GB" altLang="en-US"/>
              <a:pPr/>
              <a:t>‹#›</a:t>
            </a:fld>
            <a:endParaRPr lang="en-GB" altLang="en-US"/>
          </a:p>
        </p:txBody>
      </p:sp>
    </p:spTree>
    <p:extLst>
      <p:ext uri="{BB962C8B-B14F-4D97-AF65-F5344CB8AC3E}">
        <p14:creationId xmlns:p14="http://schemas.microsoft.com/office/powerpoint/2010/main" val="95740980"/>
      </p:ext>
    </p:extLst>
  </p:cSld>
  <p:clrMapOvr>
    <a:masterClrMapping/>
  </p:clrMapOvr>
  <p:transition>
    <p:dissolv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66BF6F0-893D-C87F-79DD-34B518680A08}"/>
              </a:ext>
            </a:extLst>
          </p:cNvPr>
          <p:cNvSpPr>
            <a:spLocks noGrp="1" noChangeArrowheads="1"/>
          </p:cNvSpPr>
          <p:nvPr>
            <p:ph type="dt" sz="half" idx="10"/>
          </p:nvPr>
        </p:nvSpPr>
        <p:spPr>
          <a:ln/>
        </p:spPr>
        <p:txBody>
          <a:bodyPr/>
          <a:lstStyle>
            <a:lvl1pPr>
              <a:defRPr/>
            </a:lvl1pPr>
          </a:lstStyle>
          <a:p>
            <a:fld id="{FD71200D-CC19-4A6E-BF65-5527D4F7EBA5}" type="datetime1">
              <a:rPr lang="en-US"/>
              <a:pPr/>
              <a:t>1/30/2026</a:t>
            </a:fld>
            <a:endParaRPr lang="en-GB"/>
          </a:p>
        </p:txBody>
      </p:sp>
      <p:sp>
        <p:nvSpPr>
          <p:cNvPr id="3" name="Rectangle 5">
            <a:extLst>
              <a:ext uri="{FF2B5EF4-FFF2-40B4-BE49-F238E27FC236}">
                <a16:creationId xmlns:a16="http://schemas.microsoft.com/office/drawing/2014/main" id="{BE0C1FCE-0561-7B28-A402-C390E0B2FE7F}"/>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6A09A5C6-C034-C2C5-45B8-F7730ABD2E23}"/>
              </a:ext>
            </a:extLst>
          </p:cNvPr>
          <p:cNvSpPr>
            <a:spLocks noGrp="1" noChangeArrowheads="1"/>
          </p:cNvSpPr>
          <p:nvPr>
            <p:ph type="sldNum" sz="quarter" idx="12"/>
          </p:nvPr>
        </p:nvSpPr>
        <p:spPr>
          <a:ln/>
        </p:spPr>
        <p:txBody>
          <a:bodyPr/>
          <a:lstStyle>
            <a:lvl1pPr>
              <a:defRPr/>
            </a:lvl1pPr>
          </a:lstStyle>
          <a:p>
            <a:fld id="{37DFBF7D-A72E-4C25-A260-4BA02903F478}" type="slidenum">
              <a:rPr lang="en-GB" altLang="en-US"/>
              <a:pPr/>
              <a:t>‹#›</a:t>
            </a:fld>
            <a:endParaRPr lang="en-GB" altLang="en-US"/>
          </a:p>
        </p:txBody>
      </p:sp>
    </p:spTree>
    <p:extLst>
      <p:ext uri="{BB962C8B-B14F-4D97-AF65-F5344CB8AC3E}">
        <p14:creationId xmlns:p14="http://schemas.microsoft.com/office/powerpoint/2010/main" val="2415472518"/>
      </p:ext>
    </p:extLst>
  </p:cSld>
  <p:clrMapOvr>
    <a:masterClrMapping/>
  </p:clrMapOvr>
  <p:transition>
    <p:dissolv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566CCFDB-DC68-ECCF-5DB7-31F26139E567}"/>
              </a:ext>
            </a:extLst>
          </p:cNvPr>
          <p:cNvSpPr>
            <a:spLocks noGrp="1" noChangeArrowheads="1"/>
          </p:cNvSpPr>
          <p:nvPr>
            <p:ph type="dt" sz="half" idx="10"/>
          </p:nvPr>
        </p:nvSpPr>
        <p:spPr>
          <a:ln/>
        </p:spPr>
        <p:txBody>
          <a:bodyPr/>
          <a:lstStyle>
            <a:lvl1pPr>
              <a:defRPr/>
            </a:lvl1pPr>
          </a:lstStyle>
          <a:p>
            <a:fld id="{1CC62BAE-729A-41CD-839D-FAB0A3CE0494}" type="datetime1">
              <a:rPr lang="en-US"/>
              <a:pPr/>
              <a:t>1/30/2026</a:t>
            </a:fld>
            <a:endParaRPr lang="en-GB"/>
          </a:p>
        </p:txBody>
      </p:sp>
      <p:sp>
        <p:nvSpPr>
          <p:cNvPr id="6" name="Rectangle 5">
            <a:extLst>
              <a:ext uri="{FF2B5EF4-FFF2-40B4-BE49-F238E27FC236}">
                <a16:creationId xmlns:a16="http://schemas.microsoft.com/office/drawing/2014/main" id="{CDFB5028-79BF-E224-69FE-31B574CC2E6E}"/>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B640869-FA70-E5B7-C628-175EEBC3C6B7}"/>
              </a:ext>
            </a:extLst>
          </p:cNvPr>
          <p:cNvSpPr>
            <a:spLocks noGrp="1" noChangeArrowheads="1"/>
          </p:cNvSpPr>
          <p:nvPr>
            <p:ph type="sldNum" sz="quarter" idx="12"/>
          </p:nvPr>
        </p:nvSpPr>
        <p:spPr>
          <a:ln/>
        </p:spPr>
        <p:txBody>
          <a:bodyPr/>
          <a:lstStyle>
            <a:lvl1pPr>
              <a:defRPr/>
            </a:lvl1pPr>
          </a:lstStyle>
          <a:p>
            <a:fld id="{C9A72775-FFC3-4EE2-88A2-7715E5702D3A}" type="slidenum">
              <a:rPr lang="en-GB" altLang="en-US"/>
              <a:pPr/>
              <a:t>‹#›</a:t>
            </a:fld>
            <a:endParaRPr lang="en-GB" altLang="en-US"/>
          </a:p>
        </p:txBody>
      </p:sp>
    </p:spTree>
    <p:extLst>
      <p:ext uri="{BB962C8B-B14F-4D97-AF65-F5344CB8AC3E}">
        <p14:creationId xmlns:p14="http://schemas.microsoft.com/office/powerpoint/2010/main" val="3783779297"/>
      </p:ext>
    </p:extLst>
  </p:cSld>
  <p:clrMapOvr>
    <a:masterClrMapping/>
  </p:clrMapOvr>
  <p:transition>
    <p:dissolv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261F1506-F811-6886-D09D-B506C11A41DB}"/>
              </a:ext>
            </a:extLst>
          </p:cNvPr>
          <p:cNvSpPr>
            <a:spLocks noGrp="1" noChangeArrowheads="1"/>
          </p:cNvSpPr>
          <p:nvPr>
            <p:ph type="dt" sz="half" idx="10"/>
          </p:nvPr>
        </p:nvSpPr>
        <p:spPr>
          <a:ln/>
        </p:spPr>
        <p:txBody>
          <a:bodyPr/>
          <a:lstStyle>
            <a:lvl1pPr>
              <a:defRPr/>
            </a:lvl1pPr>
          </a:lstStyle>
          <a:p>
            <a:fld id="{F5E978E9-6F6D-4123-8741-920080C40EC3}" type="datetime1">
              <a:rPr lang="en-US"/>
              <a:pPr/>
              <a:t>1/30/2026</a:t>
            </a:fld>
            <a:endParaRPr lang="en-GB"/>
          </a:p>
        </p:txBody>
      </p:sp>
      <p:sp>
        <p:nvSpPr>
          <p:cNvPr id="6" name="Rectangle 5">
            <a:extLst>
              <a:ext uri="{FF2B5EF4-FFF2-40B4-BE49-F238E27FC236}">
                <a16:creationId xmlns:a16="http://schemas.microsoft.com/office/drawing/2014/main" id="{10CF918E-48CC-669C-2ADF-9C488B9E8D7C}"/>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C7F9286-C4CA-11D3-5D96-B20BAEF6CBBD}"/>
              </a:ext>
            </a:extLst>
          </p:cNvPr>
          <p:cNvSpPr>
            <a:spLocks noGrp="1" noChangeArrowheads="1"/>
          </p:cNvSpPr>
          <p:nvPr>
            <p:ph type="sldNum" sz="quarter" idx="12"/>
          </p:nvPr>
        </p:nvSpPr>
        <p:spPr>
          <a:ln/>
        </p:spPr>
        <p:txBody>
          <a:bodyPr/>
          <a:lstStyle>
            <a:lvl1pPr>
              <a:defRPr/>
            </a:lvl1pPr>
          </a:lstStyle>
          <a:p>
            <a:fld id="{5B9E92C2-B6D3-4CB4-A6F0-3A51A994CCC6}" type="slidenum">
              <a:rPr lang="en-GB" altLang="en-US"/>
              <a:pPr/>
              <a:t>‹#›</a:t>
            </a:fld>
            <a:endParaRPr lang="en-GB" altLang="en-US"/>
          </a:p>
        </p:txBody>
      </p:sp>
    </p:spTree>
    <p:extLst>
      <p:ext uri="{BB962C8B-B14F-4D97-AF65-F5344CB8AC3E}">
        <p14:creationId xmlns:p14="http://schemas.microsoft.com/office/powerpoint/2010/main" val="122483012"/>
      </p:ext>
    </p:extLst>
  </p:cSld>
  <p:clrMapOvr>
    <a:masterClrMapping/>
  </p:clrMapOvr>
  <p:transition>
    <p:dissolv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38F09451-95E1-44B9-9831-19A23C675DB1}"/>
              </a:ext>
            </a:extLst>
          </p:cNvPr>
          <p:cNvSpPr>
            <a:spLocks noGrp="1" noChangeArrowheads="1"/>
          </p:cNvSpPr>
          <p:nvPr>
            <p:ph type="dt" sz="half" idx="10"/>
          </p:nvPr>
        </p:nvSpPr>
        <p:spPr>
          <a:ln/>
        </p:spPr>
        <p:txBody>
          <a:bodyPr/>
          <a:lstStyle>
            <a:lvl1pPr>
              <a:defRPr/>
            </a:lvl1pPr>
          </a:lstStyle>
          <a:p>
            <a:fld id="{5B76E519-E76C-42FD-B54F-8C25A996265E}" type="datetime1">
              <a:rPr lang="en-US"/>
              <a:pPr/>
              <a:t>1/30/2026</a:t>
            </a:fld>
            <a:endParaRPr lang="en-GB"/>
          </a:p>
        </p:txBody>
      </p:sp>
      <p:sp>
        <p:nvSpPr>
          <p:cNvPr id="5" name="Rectangle 5">
            <a:extLst>
              <a:ext uri="{FF2B5EF4-FFF2-40B4-BE49-F238E27FC236}">
                <a16:creationId xmlns:a16="http://schemas.microsoft.com/office/drawing/2014/main" id="{C9EDE6C2-699C-896D-FB49-273F97AAAA26}"/>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A42D215E-2DF3-8DFD-C9A6-176CFAA2B747}"/>
              </a:ext>
            </a:extLst>
          </p:cNvPr>
          <p:cNvSpPr>
            <a:spLocks noGrp="1" noChangeArrowheads="1"/>
          </p:cNvSpPr>
          <p:nvPr>
            <p:ph type="sldNum" sz="quarter" idx="12"/>
          </p:nvPr>
        </p:nvSpPr>
        <p:spPr>
          <a:ln/>
        </p:spPr>
        <p:txBody>
          <a:bodyPr/>
          <a:lstStyle>
            <a:lvl1pPr>
              <a:defRPr/>
            </a:lvl1pPr>
          </a:lstStyle>
          <a:p>
            <a:fld id="{729CC43C-EB9C-4B34-AE1C-F73DD2E79355}" type="slidenum">
              <a:rPr lang="en-GB" altLang="en-US"/>
              <a:pPr/>
              <a:t>‹#›</a:t>
            </a:fld>
            <a:endParaRPr lang="en-GB" altLang="en-US"/>
          </a:p>
        </p:txBody>
      </p:sp>
    </p:spTree>
    <p:extLst>
      <p:ext uri="{BB962C8B-B14F-4D97-AF65-F5344CB8AC3E}">
        <p14:creationId xmlns:p14="http://schemas.microsoft.com/office/powerpoint/2010/main" val="546894183"/>
      </p:ext>
    </p:extLst>
  </p:cSld>
  <p:clrMapOvr>
    <a:masterClrMapping/>
  </p:clrMapOvr>
  <p:transition>
    <p:dissolv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EB569C60-6F82-6334-87BD-CF25ADA73CA6}"/>
              </a:ext>
            </a:extLst>
          </p:cNvPr>
          <p:cNvSpPr>
            <a:spLocks noGrp="1" noChangeArrowheads="1"/>
          </p:cNvSpPr>
          <p:nvPr>
            <p:ph type="dt" sz="half" idx="10"/>
          </p:nvPr>
        </p:nvSpPr>
        <p:spPr>
          <a:ln/>
        </p:spPr>
        <p:txBody>
          <a:bodyPr/>
          <a:lstStyle>
            <a:lvl1pPr>
              <a:defRPr/>
            </a:lvl1pPr>
          </a:lstStyle>
          <a:p>
            <a:fld id="{D4FB617E-5B82-4901-AC2A-B8826CC6995F}" type="datetime1">
              <a:rPr lang="en-US"/>
              <a:pPr/>
              <a:t>1/30/2026</a:t>
            </a:fld>
            <a:endParaRPr lang="en-GB"/>
          </a:p>
        </p:txBody>
      </p:sp>
      <p:sp>
        <p:nvSpPr>
          <p:cNvPr id="5" name="Rectangle 5">
            <a:extLst>
              <a:ext uri="{FF2B5EF4-FFF2-40B4-BE49-F238E27FC236}">
                <a16:creationId xmlns:a16="http://schemas.microsoft.com/office/drawing/2014/main" id="{4F9CB8A2-AD48-1407-6066-136FD19F387A}"/>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77606D43-FBD9-564B-FEDD-9FC76A07D583}"/>
              </a:ext>
            </a:extLst>
          </p:cNvPr>
          <p:cNvSpPr>
            <a:spLocks noGrp="1" noChangeArrowheads="1"/>
          </p:cNvSpPr>
          <p:nvPr>
            <p:ph type="sldNum" sz="quarter" idx="12"/>
          </p:nvPr>
        </p:nvSpPr>
        <p:spPr>
          <a:ln/>
        </p:spPr>
        <p:txBody>
          <a:bodyPr/>
          <a:lstStyle>
            <a:lvl1pPr>
              <a:defRPr/>
            </a:lvl1pPr>
          </a:lstStyle>
          <a:p>
            <a:fld id="{CE47FDB8-4DFB-4958-8A54-D89B5219F9BA}" type="slidenum">
              <a:rPr lang="en-GB" altLang="en-US"/>
              <a:pPr/>
              <a:t>‹#›</a:t>
            </a:fld>
            <a:endParaRPr lang="en-GB" altLang="en-US"/>
          </a:p>
        </p:txBody>
      </p:sp>
    </p:spTree>
    <p:extLst>
      <p:ext uri="{BB962C8B-B14F-4D97-AF65-F5344CB8AC3E}">
        <p14:creationId xmlns:p14="http://schemas.microsoft.com/office/powerpoint/2010/main" val="2823907115"/>
      </p:ext>
    </p:extLst>
  </p:cSld>
  <p:clrMapOvr>
    <a:masterClrMapping/>
  </p:clrMapOvr>
  <p:transition>
    <p:dissolv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2" name="Picture 7" descr="electoral com_rev">
            <a:extLst>
              <a:ext uri="{FF2B5EF4-FFF2-40B4-BE49-F238E27FC236}">
                <a16:creationId xmlns:a16="http://schemas.microsoft.com/office/drawing/2014/main" id="{D77F5E7C-410E-7074-C00A-95B3AB5028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117762" name="Rectangle 2"/>
          <p:cNvSpPr>
            <a:spLocks noGrp="1" noChangeArrowheads="1"/>
          </p:cNvSpPr>
          <p:nvPr>
            <p:ph type="ctrTitle"/>
          </p:nvPr>
        </p:nvSpPr>
        <p:spPr>
          <a:xfrm>
            <a:off x="382588" y="1827213"/>
            <a:ext cx="8380412" cy="1143000"/>
          </a:xfrm>
        </p:spPr>
        <p:txBody>
          <a:bodyPr/>
          <a:lstStyle>
            <a:lvl1pPr>
              <a:defRPr sz="5800"/>
            </a:lvl1pPr>
          </a:lstStyle>
          <a:p>
            <a:r>
              <a:rPr lang="en-GB" altLang="en-US" noProof="0"/>
              <a:t>Click to edit Master </a:t>
            </a:r>
            <a:br>
              <a:rPr lang="en-GB" altLang="en-US" noProof="0"/>
            </a:br>
            <a:r>
              <a:rPr lang="en-GB" altLang="en-US" noProof="0"/>
              <a:t>title style</a:t>
            </a:r>
          </a:p>
        </p:txBody>
      </p:sp>
      <p:sp>
        <p:nvSpPr>
          <p:cNvPr id="117763"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r>
              <a:rPr lang="en-GB" altLang="en-US" noProof="0"/>
              <a:t>Click to edit Master subtitle style</a:t>
            </a:r>
          </a:p>
        </p:txBody>
      </p:sp>
      <p:sp>
        <p:nvSpPr>
          <p:cNvPr id="3" name="Slide Number Placeholder 6">
            <a:extLst>
              <a:ext uri="{FF2B5EF4-FFF2-40B4-BE49-F238E27FC236}">
                <a16:creationId xmlns:a16="http://schemas.microsoft.com/office/drawing/2014/main" id="{858D2FBC-F497-9DFB-4FA3-4EAED8736D86}"/>
              </a:ext>
            </a:extLst>
          </p:cNvPr>
          <p:cNvSpPr>
            <a:spLocks noGrp="1" noChangeArrowheads="1"/>
          </p:cNvSpPr>
          <p:nvPr>
            <p:ph type="sldNum" sz="quarter" idx="10"/>
          </p:nvPr>
        </p:nvSpPr>
        <p:spPr>
          <a:ln cap="flat" algn="ctr">
            <a:headEnd type="none" w="med" len="med"/>
            <a:tailEnd type="none" w="med" len="med"/>
          </a:ln>
        </p:spPr>
        <p:txBody>
          <a:bodyPr/>
          <a:lstStyle>
            <a:lvl1pPr>
              <a:defRPr>
                <a:solidFill>
                  <a:srgbClr val="FFFFFF"/>
                </a:solidFill>
              </a:defRPr>
            </a:lvl1pPr>
          </a:lstStyle>
          <a:p>
            <a:fld id="{651C6019-5B3A-414E-A6DD-9B8066EB970D}" type="slidenum">
              <a:rPr lang="en-GB" altLang="en-US"/>
              <a:pPr/>
              <a:t>‹#›</a:t>
            </a:fld>
            <a:endParaRPr lang="en-GB" altLang="en-US"/>
          </a:p>
        </p:txBody>
      </p:sp>
      <p:sp>
        <p:nvSpPr>
          <p:cNvPr id="4" name="Date Placeholder 4">
            <a:extLst>
              <a:ext uri="{FF2B5EF4-FFF2-40B4-BE49-F238E27FC236}">
                <a16:creationId xmlns:a16="http://schemas.microsoft.com/office/drawing/2014/main" id="{1A661FF1-8B71-89A9-F302-30093C457D55}"/>
              </a:ext>
            </a:extLst>
          </p:cNvPr>
          <p:cNvSpPr>
            <a:spLocks noGrp="1" noChangeArrowheads="1"/>
          </p:cNvSpPr>
          <p:nvPr>
            <p:ph type="dt" sz="half" idx="11"/>
          </p:nvPr>
        </p:nvSpPr>
        <p:spPr>
          <a:ln cap="flat" algn="ctr">
            <a:headEnd type="none" w="med" len="med"/>
            <a:tailEnd type="none" w="med" len="med"/>
          </a:ln>
        </p:spPr>
        <p:txBody>
          <a:bodyPr/>
          <a:lstStyle>
            <a:lvl1pPr>
              <a:defRPr>
                <a:solidFill>
                  <a:srgbClr val="FFFFFF"/>
                </a:solidFill>
              </a:defRPr>
            </a:lvl1pPr>
          </a:lstStyle>
          <a:p>
            <a:fld id="{3E5444B4-3A80-486B-BE26-512110B7FA3C}" type="datetime1">
              <a:rPr lang="en-US"/>
              <a:pPr/>
              <a:t>1/30/2026</a:t>
            </a:fld>
            <a:endParaRPr lang="en-GB"/>
          </a:p>
        </p:txBody>
      </p:sp>
      <p:sp>
        <p:nvSpPr>
          <p:cNvPr id="5" name="Footer Placeholder 5">
            <a:extLst>
              <a:ext uri="{FF2B5EF4-FFF2-40B4-BE49-F238E27FC236}">
                <a16:creationId xmlns:a16="http://schemas.microsoft.com/office/drawing/2014/main" id="{68421805-B7FC-DABC-CFCB-A9EA08E0F5CA}"/>
              </a:ext>
            </a:extLst>
          </p:cNvPr>
          <p:cNvSpPr>
            <a:spLocks noGrp="1" noChangeArrowheads="1"/>
          </p:cNvSpPr>
          <p:nvPr>
            <p:ph type="ftr" sz="quarter" idx="12"/>
          </p:nvPr>
        </p:nvSpPr>
        <p:spPr>
          <a:ln cap="flat" algn="ctr">
            <a:headEnd type="none" w="med" len="med"/>
            <a:tailEnd type="none" w="med" len="med"/>
          </a:ln>
        </p:spPr>
        <p:txBody>
          <a:bodyPr/>
          <a:lstStyle>
            <a:lvl1pPr>
              <a:defRPr>
                <a:solidFill>
                  <a:srgbClr val="FFFFFF"/>
                </a:solidFill>
              </a:defRPr>
            </a:lvl1pPr>
          </a:lstStyle>
          <a:p>
            <a:endParaRPr lang="en-GB"/>
          </a:p>
        </p:txBody>
      </p:sp>
    </p:spTree>
    <p:extLst>
      <p:ext uri="{BB962C8B-B14F-4D97-AF65-F5344CB8AC3E}">
        <p14:creationId xmlns:p14="http://schemas.microsoft.com/office/powerpoint/2010/main" val="318825732"/>
      </p:ext>
    </p:extLst>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2971800" y="1828800"/>
            <a:ext cx="5943600" cy="4267200"/>
          </a:xfrm>
        </p:spPr>
        <p:txBody>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A5FD34B4-FB5B-3AE8-C67A-94CAA4F16B41}"/>
              </a:ext>
            </a:extLst>
          </p:cNvPr>
          <p:cNvSpPr>
            <a:spLocks noGrp="1" noChangeArrowheads="1"/>
          </p:cNvSpPr>
          <p:nvPr>
            <p:ph type="dt" sz="half" idx="10"/>
          </p:nvPr>
        </p:nvSpPr>
        <p:spPr>
          <a:ln/>
        </p:spPr>
        <p:txBody>
          <a:bodyPr/>
          <a:lstStyle>
            <a:lvl1pPr>
              <a:defRPr/>
            </a:lvl1pPr>
          </a:lstStyle>
          <a:p>
            <a:fld id="{E1987845-1D14-46AF-A500-5E87426E0E7E}" type="datetime1">
              <a:rPr lang="en-US"/>
              <a:pPr/>
              <a:t>1/30/2026</a:t>
            </a:fld>
            <a:endParaRPr lang="en-GB"/>
          </a:p>
        </p:txBody>
      </p:sp>
      <p:sp>
        <p:nvSpPr>
          <p:cNvPr id="5" name="Rectangle 5">
            <a:extLst>
              <a:ext uri="{FF2B5EF4-FFF2-40B4-BE49-F238E27FC236}">
                <a16:creationId xmlns:a16="http://schemas.microsoft.com/office/drawing/2014/main" id="{520347AE-F919-25D2-C9BF-DA5CA78AED10}"/>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09B4D759-D079-599B-51CA-0BC87A655910}"/>
              </a:ext>
            </a:extLst>
          </p:cNvPr>
          <p:cNvSpPr>
            <a:spLocks noGrp="1" noChangeArrowheads="1"/>
          </p:cNvSpPr>
          <p:nvPr>
            <p:ph type="sldNum" sz="quarter" idx="12"/>
          </p:nvPr>
        </p:nvSpPr>
        <p:spPr>
          <a:ln/>
        </p:spPr>
        <p:txBody>
          <a:bodyPr/>
          <a:lstStyle>
            <a:lvl1pPr>
              <a:defRPr/>
            </a:lvl1pPr>
          </a:lstStyle>
          <a:p>
            <a:fld id="{4178DBD1-2D86-4781-BA3A-63E29D450DC0}" type="slidenum">
              <a:rPr lang="en-GB" altLang="en-US"/>
              <a:pPr/>
              <a:t>‹#›</a:t>
            </a:fld>
            <a:endParaRPr lang="en-GB" altLang="en-US"/>
          </a:p>
        </p:txBody>
      </p:sp>
    </p:spTree>
    <p:extLst>
      <p:ext uri="{BB962C8B-B14F-4D97-AF65-F5344CB8AC3E}">
        <p14:creationId xmlns:p14="http://schemas.microsoft.com/office/powerpoint/2010/main" val="2457393139"/>
      </p:ext>
    </p:extLst>
  </p:cSld>
  <p:clrMapOvr>
    <a:masterClrMapping/>
  </p:clrMapOvr>
  <p:transition>
    <p:dissolv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ltLang="en-US" noProof="0"/>
              <a:t>Click to edit Master text styles</a:t>
            </a:r>
          </a:p>
        </p:txBody>
      </p:sp>
      <p:sp>
        <p:nvSpPr>
          <p:cNvPr id="4" name="Rectangle 4">
            <a:extLst>
              <a:ext uri="{FF2B5EF4-FFF2-40B4-BE49-F238E27FC236}">
                <a16:creationId xmlns:a16="http://schemas.microsoft.com/office/drawing/2014/main" id="{F83D3B82-EE63-DBC6-D43C-3EB07506A3E2}"/>
              </a:ext>
            </a:extLst>
          </p:cNvPr>
          <p:cNvSpPr>
            <a:spLocks noGrp="1" noChangeArrowheads="1"/>
          </p:cNvSpPr>
          <p:nvPr>
            <p:ph type="dt" sz="half" idx="10"/>
          </p:nvPr>
        </p:nvSpPr>
        <p:spPr>
          <a:ln/>
        </p:spPr>
        <p:txBody>
          <a:bodyPr/>
          <a:lstStyle>
            <a:lvl1pPr>
              <a:defRPr/>
            </a:lvl1pPr>
          </a:lstStyle>
          <a:p>
            <a:fld id="{B89ADE53-996C-4F49-94D6-279BD530D109}" type="datetime1">
              <a:rPr lang="en-US"/>
              <a:pPr/>
              <a:t>1/30/2026</a:t>
            </a:fld>
            <a:endParaRPr lang="en-GB"/>
          </a:p>
        </p:txBody>
      </p:sp>
      <p:sp>
        <p:nvSpPr>
          <p:cNvPr id="5" name="Rectangle 5">
            <a:extLst>
              <a:ext uri="{FF2B5EF4-FFF2-40B4-BE49-F238E27FC236}">
                <a16:creationId xmlns:a16="http://schemas.microsoft.com/office/drawing/2014/main" id="{B73480CC-E30C-8412-92C6-C85DAEC8175E}"/>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6D6A2A7D-3076-65F5-78C5-AB5256A2C995}"/>
              </a:ext>
            </a:extLst>
          </p:cNvPr>
          <p:cNvSpPr>
            <a:spLocks noGrp="1" noChangeArrowheads="1"/>
          </p:cNvSpPr>
          <p:nvPr>
            <p:ph type="sldNum" sz="quarter" idx="12"/>
          </p:nvPr>
        </p:nvSpPr>
        <p:spPr>
          <a:ln/>
        </p:spPr>
        <p:txBody>
          <a:bodyPr/>
          <a:lstStyle>
            <a:lvl1pPr>
              <a:defRPr/>
            </a:lvl1pPr>
          </a:lstStyle>
          <a:p>
            <a:fld id="{0FF802A8-50A3-4B0D-965D-7CA952BD7714}" type="slidenum">
              <a:rPr lang="en-GB" altLang="en-US"/>
              <a:pPr/>
              <a:t>‹#›</a:t>
            </a:fld>
            <a:endParaRPr lang="en-GB" altLang="en-US"/>
          </a:p>
        </p:txBody>
      </p:sp>
    </p:spTree>
    <p:extLst>
      <p:ext uri="{BB962C8B-B14F-4D97-AF65-F5344CB8AC3E}">
        <p14:creationId xmlns:p14="http://schemas.microsoft.com/office/powerpoint/2010/main" val="4016094186"/>
      </p:ext>
    </p:extLst>
  </p:cSld>
  <p:clrMapOvr>
    <a:masterClrMapping/>
  </p:clrMapOvr>
  <p:transition>
    <p:dissolv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Rectangle 4">
            <a:extLst>
              <a:ext uri="{FF2B5EF4-FFF2-40B4-BE49-F238E27FC236}">
                <a16:creationId xmlns:a16="http://schemas.microsoft.com/office/drawing/2014/main" id="{93F9AB92-44F9-AFAE-0E2C-537670E312C1}"/>
              </a:ext>
            </a:extLst>
          </p:cNvPr>
          <p:cNvSpPr>
            <a:spLocks noGrp="1" noChangeArrowheads="1"/>
          </p:cNvSpPr>
          <p:nvPr>
            <p:ph type="dt" sz="half" idx="10"/>
          </p:nvPr>
        </p:nvSpPr>
        <p:spPr>
          <a:ln/>
        </p:spPr>
        <p:txBody>
          <a:bodyPr/>
          <a:lstStyle>
            <a:lvl1pPr>
              <a:defRPr/>
            </a:lvl1pPr>
          </a:lstStyle>
          <a:p>
            <a:fld id="{8AEB9714-435C-4E2E-A2C2-38555487F8C6}" type="datetime1">
              <a:rPr lang="en-US"/>
              <a:pPr/>
              <a:t>1/30/2026</a:t>
            </a:fld>
            <a:endParaRPr lang="en-GB"/>
          </a:p>
        </p:txBody>
      </p:sp>
      <p:sp>
        <p:nvSpPr>
          <p:cNvPr id="6" name="Rectangle 5">
            <a:extLst>
              <a:ext uri="{FF2B5EF4-FFF2-40B4-BE49-F238E27FC236}">
                <a16:creationId xmlns:a16="http://schemas.microsoft.com/office/drawing/2014/main" id="{D6D56AF8-A5B1-7E48-87E9-C3655FF37A78}"/>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8093F80F-D0EB-252E-EC48-38880B4AF0D5}"/>
              </a:ext>
            </a:extLst>
          </p:cNvPr>
          <p:cNvSpPr>
            <a:spLocks noGrp="1" noChangeArrowheads="1"/>
          </p:cNvSpPr>
          <p:nvPr>
            <p:ph type="sldNum" sz="quarter" idx="12"/>
          </p:nvPr>
        </p:nvSpPr>
        <p:spPr>
          <a:ln/>
        </p:spPr>
        <p:txBody>
          <a:bodyPr/>
          <a:lstStyle>
            <a:lvl1pPr>
              <a:defRPr/>
            </a:lvl1pPr>
          </a:lstStyle>
          <a:p>
            <a:fld id="{F86C86C5-D01B-45C1-B732-88E199B0A896}" type="slidenum">
              <a:rPr lang="en-GB" altLang="en-US"/>
              <a:pPr/>
              <a:t>‹#›</a:t>
            </a:fld>
            <a:endParaRPr lang="en-GB" altLang="en-US"/>
          </a:p>
        </p:txBody>
      </p:sp>
    </p:spTree>
    <p:extLst>
      <p:ext uri="{BB962C8B-B14F-4D97-AF65-F5344CB8AC3E}">
        <p14:creationId xmlns:p14="http://schemas.microsoft.com/office/powerpoint/2010/main" val="1683438260"/>
      </p:ext>
    </p:extLst>
  </p:cSld>
  <p:clrMapOvr>
    <a:masterClrMapping/>
  </p:clrMapOvr>
  <p:transition>
    <p:dissolv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C4FEAD34-8024-6D96-F182-0356865FB402}"/>
              </a:ext>
            </a:extLst>
          </p:cNvPr>
          <p:cNvSpPr>
            <a:spLocks noGrp="1" noChangeArrowheads="1"/>
          </p:cNvSpPr>
          <p:nvPr>
            <p:ph type="dt" sz="half" idx="10"/>
          </p:nvPr>
        </p:nvSpPr>
        <p:spPr>
          <a:ln/>
        </p:spPr>
        <p:txBody>
          <a:bodyPr/>
          <a:lstStyle>
            <a:lvl1pPr>
              <a:defRPr/>
            </a:lvl1pPr>
          </a:lstStyle>
          <a:p>
            <a:fld id="{69C6031D-A184-4D4C-B93E-452DDC411FF9}" type="datetime1">
              <a:rPr lang="en-US"/>
              <a:pPr/>
              <a:t>1/30/2026</a:t>
            </a:fld>
            <a:endParaRPr lang="en-GB"/>
          </a:p>
        </p:txBody>
      </p:sp>
      <p:sp>
        <p:nvSpPr>
          <p:cNvPr id="8" name="Rectangle 5">
            <a:extLst>
              <a:ext uri="{FF2B5EF4-FFF2-40B4-BE49-F238E27FC236}">
                <a16:creationId xmlns:a16="http://schemas.microsoft.com/office/drawing/2014/main" id="{3BAC0A8D-68B7-1220-DF52-225023DC7341}"/>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2C7DD4A6-F8C8-D8FE-1C79-5B78D29987C1}"/>
              </a:ext>
            </a:extLst>
          </p:cNvPr>
          <p:cNvSpPr>
            <a:spLocks noGrp="1" noChangeArrowheads="1"/>
          </p:cNvSpPr>
          <p:nvPr>
            <p:ph type="sldNum" sz="quarter" idx="12"/>
          </p:nvPr>
        </p:nvSpPr>
        <p:spPr>
          <a:ln/>
        </p:spPr>
        <p:txBody>
          <a:bodyPr/>
          <a:lstStyle>
            <a:lvl1pPr>
              <a:defRPr/>
            </a:lvl1pPr>
          </a:lstStyle>
          <a:p>
            <a:fld id="{13982251-0AD9-4343-83B8-D3040E640490}" type="slidenum">
              <a:rPr lang="en-GB" altLang="en-US"/>
              <a:pPr/>
              <a:t>‹#›</a:t>
            </a:fld>
            <a:endParaRPr lang="en-GB" altLang="en-US"/>
          </a:p>
        </p:txBody>
      </p:sp>
    </p:spTree>
    <p:extLst>
      <p:ext uri="{BB962C8B-B14F-4D97-AF65-F5344CB8AC3E}">
        <p14:creationId xmlns:p14="http://schemas.microsoft.com/office/powerpoint/2010/main" val="413121742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ltLang="en-US" noProof="0"/>
              <a:t>Click to edit Master title style</a:t>
            </a:r>
            <a:endParaRPr lang="en-US" altLang="en-US" noProof="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ltLang="en-US" noProof="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7" name="Rectangle 4">
            <a:extLst>
              <a:ext uri="{FF2B5EF4-FFF2-40B4-BE49-F238E27FC236}">
                <a16:creationId xmlns:a16="http://schemas.microsoft.com/office/drawing/2014/main" id="{2BC827A3-D646-2FC5-CA3E-1CAFDF3FDD8B}"/>
              </a:ext>
            </a:extLst>
          </p:cNvPr>
          <p:cNvSpPr>
            <a:spLocks noGrp="1" noChangeArrowheads="1"/>
          </p:cNvSpPr>
          <p:nvPr>
            <p:ph type="dt" sz="half" idx="10"/>
          </p:nvPr>
        </p:nvSpPr>
        <p:spPr>
          <a:ln/>
        </p:spPr>
        <p:txBody>
          <a:bodyPr/>
          <a:lstStyle>
            <a:lvl1pPr>
              <a:defRPr/>
            </a:lvl1pPr>
          </a:lstStyle>
          <a:p>
            <a:fld id="{C0F7E85F-72BB-4529-B0FF-E57F205018CD}" type="datetime1">
              <a:rPr lang="en-US"/>
              <a:pPr/>
              <a:t>1/30/2026</a:t>
            </a:fld>
            <a:endParaRPr lang="en-GB"/>
          </a:p>
        </p:txBody>
      </p:sp>
      <p:sp>
        <p:nvSpPr>
          <p:cNvPr id="8" name="Rectangle 5">
            <a:extLst>
              <a:ext uri="{FF2B5EF4-FFF2-40B4-BE49-F238E27FC236}">
                <a16:creationId xmlns:a16="http://schemas.microsoft.com/office/drawing/2014/main" id="{6FA89E92-58FC-04FB-61AA-1D66C2FA540B}"/>
              </a:ext>
            </a:extLst>
          </p:cNvPr>
          <p:cNvSpPr>
            <a:spLocks noGrp="1" noChangeArrowheads="1"/>
          </p:cNvSpPr>
          <p:nvPr>
            <p:ph type="ftr" sz="quarter" idx="11"/>
          </p:nvPr>
        </p:nvSpPr>
        <p:spPr>
          <a:ln/>
        </p:spPr>
        <p:txBody>
          <a:bodyPr/>
          <a:lstStyle>
            <a:lvl1pPr>
              <a:defRPr/>
            </a:lvl1pPr>
          </a:lstStyle>
          <a:p>
            <a:endParaRPr lang="en-GB"/>
          </a:p>
        </p:txBody>
      </p:sp>
      <p:sp>
        <p:nvSpPr>
          <p:cNvPr id="9" name="Rectangle 6">
            <a:extLst>
              <a:ext uri="{FF2B5EF4-FFF2-40B4-BE49-F238E27FC236}">
                <a16:creationId xmlns:a16="http://schemas.microsoft.com/office/drawing/2014/main" id="{A315D03F-1F48-E620-DAEA-4A07BEAE5E0D}"/>
              </a:ext>
            </a:extLst>
          </p:cNvPr>
          <p:cNvSpPr>
            <a:spLocks noGrp="1" noChangeArrowheads="1"/>
          </p:cNvSpPr>
          <p:nvPr>
            <p:ph type="sldNum" sz="quarter" idx="12"/>
          </p:nvPr>
        </p:nvSpPr>
        <p:spPr>
          <a:ln/>
        </p:spPr>
        <p:txBody>
          <a:bodyPr/>
          <a:lstStyle>
            <a:lvl1pPr>
              <a:defRPr/>
            </a:lvl1pPr>
          </a:lstStyle>
          <a:p>
            <a:fld id="{9A5070F3-FDF3-44CB-A8FD-04EACEB44C66}" type="slidenum">
              <a:rPr lang="en-GB" altLang="en-US"/>
              <a:pPr/>
              <a:t>‹#›</a:t>
            </a:fld>
            <a:endParaRPr lang="en-GB" altLang="en-US"/>
          </a:p>
        </p:txBody>
      </p:sp>
    </p:spTree>
    <p:extLst>
      <p:ext uri="{BB962C8B-B14F-4D97-AF65-F5344CB8AC3E}">
        <p14:creationId xmlns:p14="http://schemas.microsoft.com/office/powerpoint/2010/main" val="25005695"/>
      </p:ext>
    </p:extLst>
  </p:cSld>
  <p:clrMapOvr>
    <a:masterClrMapping/>
  </p:clrMapOvr>
  <p:transition>
    <p:dissolv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1B058E9E-73DD-2C4A-AB23-CAEACD6236D7}"/>
              </a:ext>
            </a:extLst>
          </p:cNvPr>
          <p:cNvSpPr>
            <a:spLocks noGrp="1" noChangeArrowheads="1"/>
          </p:cNvSpPr>
          <p:nvPr>
            <p:ph type="dt" sz="half" idx="10"/>
          </p:nvPr>
        </p:nvSpPr>
        <p:spPr>
          <a:ln/>
        </p:spPr>
        <p:txBody>
          <a:bodyPr/>
          <a:lstStyle>
            <a:lvl1pPr>
              <a:defRPr/>
            </a:lvl1pPr>
          </a:lstStyle>
          <a:p>
            <a:fld id="{393E945D-2C53-4490-9D12-160765EE44C6}" type="datetime1">
              <a:rPr lang="en-US"/>
              <a:pPr/>
              <a:t>1/30/2026</a:t>
            </a:fld>
            <a:endParaRPr lang="en-GB"/>
          </a:p>
        </p:txBody>
      </p:sp>
      <p:sp>
        <p:nvSpPr>
          <p:cNvPr id="4" name="Rectangle 5">
            <a:extLst>
              <a:ext uri="{FF2B5EF4-FFF2-40B4-BE49-F238E27FC236}">
                <a16:creationId xmlns:a16="http://schemas.microsoft.com/office/drawing/2014/main" id="{4BEB0689-FFCD-B84F-DC6B-25A7998CA86C}"/>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EA99318D-1ED0-3803-6E73-9B15AB45B4A3}"/>
              </a:ext>
            </a:extLst>
          </p:cNvPr>
          <p:cNvSpPr>
            <a:spLocks noGrp="1" noChangeArrowheads="1"/>
          </p:cNvSpPr>
          <p:nvPr>
            <p:ph type="sldNum" sz="quarter" idx="12"/>
          </p:nvPr>
        </p:nvSpPr>
        <p:spPr>
          <a:ln/>
        </p:spPr>
        <p:txBody>
          <a:bodyPr/>
          <a:lstStyle>
            <a:lvl1pPr>
              <a:defRPr/>
            </a:lvl1pPr>
          </a:lstStyle>
          <a:p>
            <a:fld id="{AA64776B-5FE1-4645-8040-6E601318E6CD}" type="slidenum">
              <a:rPr lang="en-GB" altLang="en-US"/>
              <a:pPr/>
              <a:t>‹#›</a:t>
            </a:fld>
            <a:endParaRPr lang="en-GB" altLang="en-US"/>
          </a:p>
        </p:txBody>
      </p:sp>
    </p:spTree>
    <p:extLst>
      <p:ext uri="{BB962C8B-B14F-4D97-AF65-F5344CB8AC3E}">
        <p14:creationId xmlns:p14="http://schemas.microsoft.com/office/powerpoint/2010/main" val="498978308"/>
      </p:ext>
    </p:extLst>
  </p:cSld>
  <p:clrMapOvr>
    <a:masterClrMapping/>
  </p:clrMapOvr>
  <p:transition>
    <p:dissolv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5C556D-F046-8B61-978C-277A2AEE55DD}"/>
              </a:ext>
            </a:extLst>
          </p:cNvPr>
          <p:cNvSpPr>
            <a:spLocks noGrp="1" noChangeArrowheads="1"/>
          </p:cNvSpPr>
          <p:nvPr>
            <p:ph type="dt" sz="half" idx="10"/>
          </p:nvPr>
        </p:nvSpPr>
        <p:spPr>
          <a:ln/>
        </p:spPr>
        <p:txBody>
          <a:bodyPr/>
          <a:lstStyle>
            <a:lvl1pPr>
              <a:defRPr/>
            </a:lvl1pPr>
          </a:lstStyle>
          <a:p>
            <a:fld id="{A2D27403-0A07-4FB1-AAE6-0402D2E75594}" type="datetime1">
              <a:rPr lang="en-US"/>
              <a:pPr/>
              <a:t>1/30/2026</a:t>
            </a:fld>
            <a:endParaRPr lang="en-GB"/>
          </a:p>
        </p:txBody>
      </p:sp>
      <p:sp>
        <p:nvSpPr>
          <p:cNvPr id="3" name="Rectangle 5">
            <a:extLst>
              <a:ext uri="{FF2B5EF4-FFF2-40B4-BE49-F238E27FC236}">
                <a16:creationId xmlns:a16="http://schemas.microsoft.com/office/drawing/2014/main" id="{59EF1130-4B3D-C93D-D0ED-C9E5535C88E2}"/>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3A953712-EA8F-C5C8-12E4-054E0819BEBF}"/>
              </a:ext>
            </a:extLst>
          </p:cNvPr>
          <p:cNvSpPr>
            <a:spLocks noGrp="1" noChangeArrowheads="1"/>
          </p:cNvSpPr>
          <p:nvPr>
            <p:ph type="sldNum" sz="quarter" idx="12"/>
          </p:nvPr>
        </p:nvSpPr>
        <p:spPr>
          <a:ln/>
        </p:spPr>
        <p:txBody>
          <a:bodyPr/>
          <a:lstStyle>
            <a:lvl1pPr>
              <a:defRPr/>
            </a:lvl1pPr>
          </a:lstStyle>
          <a:p>
            <a:fld id="{5357EB74-3CC9-43A9-809C-5EB6D26114A9}" type="slidenum">
              <a:rPr lang="en-GB" altLang="en-US"/>
              <a:pPr/>
              <a:t>‹#›</a:t>
            </a:fld>
            <a:endParaRPr lang="en-GB" altLang="en-US"/>
          </a:p>
        </p:txBody>
      </p:sp>
    </p:spTree>
    <p:extLst>
      <p:ext uri="{BB962C8B-B14F-4D97-AF65-F5344CB8AC3E}">
        <p14:creationId xmlns:p14="http://schemas.microsoft.com/office/powerpoint/2010/main" val="3113247850"/>
      </p:ext>
    </p:extLst>
  </p:cSld>
  <p:clrMapOvr>
    <a:masterClrMapping/>
  </p:clrMapOvr>
  <p:transition>
    <p:dissolv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C8F0E23A-C707-DE84-45A3-39D63DFFB058}"/>
              </a:ext>
            </a:extLst>
          </p:cNvPr>
          <p:cNvSpPr>
            <a:spLocks noGrp="1" noChangeArrowheads="1"/>
          </p:cNvSpPr>
          <p:nvPr>
            <p:ph type="dt" sz="half" idx="10"/>
          </p:nvPr>
        </p:nvSpPr>
        <p:spPr>
          <a:ln/>
        </p:spPr>
        <p:txBody>
          <a:bodyPr/>
          <a:lstStyle>
            <a:lvl1pPr>
              <a:defRPr/>
            </a:lvl1pPr>
          </a:lstStyle>
          <a:p>
            <a:fld id="{72973FCA-ABC3-4BD6-B4C2-6EFA02443ADD}" type="datetime1">
              <a:rPr lang="en-US"/>
              <a:pPr/>
              <a:t>1/30/2026</a:t>
            </a:fld>
            <a:endParaRPr lang="en-GB"/>
          </a:p>
        </p:txBody>
      </p:sp>
      <p:sp>
        <p:nvSpPr>
          <p:cNvPr id="6" name="Rectangle 5">
            <a:extLst>
              <a:ext uri="{FF2B5EF4-FFF2-40B4-BE49-F238E27FC236}">
                <a16:creationId xmlns:a16="http://schemas.microsoft.com/office/drawing/2014/main" id="{E6E8F014-7637-45DF-9F61-B6F90EBCF90B}"/>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CC63252A-AE3C-DAC6-D567-9C4E9E21D17A}"/>
              </a:ext>
            </a:extLst>
          </p:cNvPr>
          <p:cNvSpPr>
            <a:spLocks noGrp="1" noChangeArrowheads="1"/>
          </p:cNvSpPr>
          <p:nvPr>
            <p:ph type="sldNum" sz="quarter" idx="12"/>
          </p:nvPr>
        </p:nvSpPr>
        <p:spPr>
          <a:ln/>
        </p:spPr>
        <p:txBody>
          <a:bodyPr/>
          <a:lstStyle>
            <a:lvl1pPr>
              <a:defRPr/>
            </a:lvl1pPr>
          </a:lstStyle>
          <a:p>
            <a:fld id="{693CDDEF-97A1-4740-8208-9D06779311AA}" type="slidenum">
              <a:rPr lang="en-GB" altLang="en-US"/>
              <a:pPr/>
              <a:t>‹#›</a:t>
            </a:fld>
            <a:endParaRPr lang="en-GB" altLang="en-US"/>
          </a:p>
        </p:txBody>
      </p:sp>
    </p:spTree>
    <p:extLst>
      <p:ext uri="{BB962C8B-B14F-4D97-AF65-F5344CB8AC3E}">
        <p14:creationId xmlns:p14="http://schemas.microsoft.com/office/powerpoint/2010/main" val="1698749883"/>
      </p:ext>
    </p:extLst>
  </p:cSld>
  <p:clrMapOvr>
    <a:masterClrMapping/>
  </p:clrMapOvr>
  <p:transition>
    <p:dissolv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FD679B02-8E9E-4735-D50F-8827D3CD5792}"/>
              </a:ext>
            </a:extLst>
          </p:cNvPr>
          <p:cNvSpPr>
            <a:spLocks noGrp="1" noChangeArrowheads="1"/>
          </p:cNvSpPr>
          <p:nvPr>
            <p:ph type="dt" sz="half" idx="10"/>
          </p:nvPr>
        </p:nvSpPr>
        <p:spPr>
          <a:ln/>
        </p:spPr>
        <p:txBody>
          <a:bodyPr/>
          <a:lstStyle>
            <a:lvl1pPr>
              <a:defRPr/>
            </a:lvl1pPr>
          </a:lstStyle>
          <a:p>
            <a:fld id="{B80518C0-1165-4B50-A1E8-C33F84185E78}" type="datetime1">
              <a:rPr lang="en-US"/>
              <a:pPr/>
              <a:t>1/30/2026</a:t>
            </a:fld>
            <a:endParaRPr lang="en-GB"/>
          </a:p>
        </p:txBody>
      </p:sp>
      <p:sp>
        <p:nvSpPr>
          <p:cNvPr id="6" name="Rectangle 5">
            <a:extLst>
              <a:ext uri="{FF2B5EF4-FFF2-40B4-BE49-F238E27FC236}">
                <a16:creationId xmlns:a16="http://schemas.microsoft.com/office/drawing/2014/main" id="{2BA31D9F-6F44-D3C6-CC5D-CD0CCFDED279}"/>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ABE25321-71DE-4C97-163F-A98301DD2BDB}"/>
              </a:ext>
            </a:extLst>
          </p:cNvPr>
          <p:cNvSpPr>
            <a:spLocks noGrp="1" noChangeArrowheads="1"/>
          </p:cNvSpPr>
          <p:nvPr>
            <p:ph type="sldNum" sz="quarter" idx="12"/>
          </p:nvPr>
        </p:nvSpPr>
        <p:spPr>
          <a:ln/>
        </p:spPr>
        <p:txBody>
          <a:bodyPr/>
          <a:lstStyle>
            <a:lvl1pPr>
              <a:defRPr/>
            </a:lvl1pPr>
          </a:lstStyle>
          <a:p>
            <a:fld id="{510AD428-C640-4CBA-8E82-34D0E243FF88}" type="slidenum">
              <a:rPr lang="en-GB" altLang="en-US"/>
              <a:pPr/>
              <a:t>‹#›</a:t>
            </a:fld>
            <a:endParaRPr lang="en-GB" altLang="en-US"/>
          </a:p>
        </p:txBody>
      </p:sp>
    </p:spTree>
    <p:extLst>
      <p:ext uri="{BB962C8B-B14F-4D97-AF65-F5344CB8AC3E}">
        <p14:creationId xmlns:p14="http://schemas.microsoft.com/office/powerpoint/2010/main" val="3406021680"/>
      </p:ext>
    </p:extLst>
  </p:cSld>
  <p:clrMapOvr>
    <a:masterClrMapping/>
  </p:clrMapOvr>
  <p:transition>
    <p:dissolv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2971800" y="1828800"/>
            <a:ext cx="59436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09198FFD-6D22-97C0-BB1C-67EEB2376D68}"/>
              </a:ext>
            </a:extLst>
          </p:cNvPr>
          <p:cNvSpPr>
            <a:spLocks noGrp="1" noChangeArrowheads="1"/>
          </p:cNvSpPr>
          <p:nvPr>
            <p:ph type="dt" sz="half" idx="10"/>
          </p:nvPr>
        </p:nvSpPr>
        <p:spPr>
          <a:ln/>
        </p:spPr>
        <p:txBody>
          <a:bodyPr/>
          <a:lstStyle>
            <a:lvl1pPr>
              <a:defRPr/>
            </a:lvl1pPr>
          </a:lstStyle>
          <a:p>
            <a:fld id="{E1AD0473-A75D-44C1-A0E7-9B8580A09C45}" type="datetime1">
              <a:rPr lang="en-US"/>
              <a:pPr/>
              <a:t>1/30/2026</a:t>
            </a:fld>
            <a:endParaRPr lang="en-GB"/>
          </a:p>
        </p:txBody>
      </p:sp>
      <p:sp>
        <p:nvSpPr>
          <p:cNvPr id="5" name="Rectangle 5">
            <a:extLst>
              <a:ext uri="{FF2B5EF4-FFF2-40B4-BE49-F238E27FC236}">
                <a16:creationId xmlns:a16="http://schemas.microsoft.com/office/drawing/2014/main" id="{49B1ED6D-18F7-ED93-7C4F-AECBE6AD82F5}"/>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42A00EE6-9AF0-2565-CE40-AFC561650F49}"/>
              </a:ext>
            </a:extLst>
          </p:cNvPr>
          <p:cNvSpPr>
            <a:spLocks noGrp="1" noChangeArrowheads="1"/>
          </p:cNvSpPr>
          <p:nvPr>
            <p:ph type="sldNum" sz="quarter" idx="12"/>
          </p:nvPr>
        </p:nvSpPr>
        <p:spPr>
          <a:ln/>
        </p:spPr>
        <p:txBody>
          <a:bodyPr/>
          <a:lstStyle>
            <a:lvl1pPr>
              <a:defRPr/>
            </a:lvl1pPr>
          </a:lstStyle>
          <a:p>
            <a:fld id="{E8EB435F-C4B1-4A50-BD5D-AF75FA30EB2B}" type="slidenum">
              <a:rPr lang="en-GB" altLang="en-US"/>
              <a:pPr/>
              <a:t>‹#›</a:t>
            </a:fld>
            <a:endParaRPr lang="en-GB" altLang="en-US"/>
          </a:p>
        </p:txBody>
      </p:sp>
    </p:spTree>
    <p:extLst>
      <p:ext uri="{BB962C8B-B14F-4D97-AF65-F5344CB8AC3E}">
        <p14:creationId xmlns:p14="http://schemas.microsoft.com/office/powerpoint/2010/main" val="1724839858"/>
      </p:ext>
    </p:extLst>
  </p:cSld>
  <p:clrMapOvr>
    <a:masterClrMapping/>
  </p:clrMapOvr>
  <p:transition>
    <p:dissolv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GB" altLang="en-US" noProof="0"/>
              <a:t>Click to edit Master title style</a:t>
            </a:r>
            <a:endParaRPr lang="en-US" altLang="en-US" noProof="0"/>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Rectangle 4">
            <a:extLst>
              <a:ext uri="{FF2B5EF4-FFF2-40B4-BE49-F238E27FC236}">
                <a16:creationId xmlns:a16="http://schemas.microsoft.com/office/drawing/2014/main" id="{E0CB956A-C83D-EB86-CEBF-7D3CF3F070EB}"/>
              </a:ext>
            </a:extLst>
          </p:cNvPr>
          <p:cNvSpPr>
            <a:spLocks noGrp="1" noChangeArrowheads="1"/>
          </p:cNvSpPr>
          <p:nvPr>
            <p:ph type="dt" sz="half" idx="10"/>
          </p:nvPr>
        </p:nvSpPr>
        <p:spPr>
          <a:ln/>
        </p:spPr>
        <p:txBody>
          <a:bodyPr/>
          <a:lstStyle>
            <a:lvl1pPr>
              <a:defRPr/>
            </a:lvl1pPr>
          </a:lstStyle>
          <a:p>
            <a:fld id="{96038DB1-82F2-4B92-B4AD-C2B1BB5C2072}" type="datetime1">
              <a:rPr lang="en-US"/>
              <a:pPr/>
              <a:t>1/30/2026</a:t>
            </a:fld>
            <a:endParaRPr lang="en-GB"/>
          </a:p>
        </p:txBody>
      </p:sp>
      <p:sp>
        <p:nvSpPr>
          <p:cNvPr id="5" name="Rectangle 5">
            <a:extLst>
              <a:ext uri="{FF2B5EF4-FFF2-40B4-BE49-F238E27FC236}">
                <a16:creationId xmlns:a16="http://schemas.microsoft.com/office/drawing/2014/main" id="{8B2BD88D-058F-5FB3-1EA3-80A9B44A5231}"/>
              </a:ext>
            </a:extLst>
          </p:cNvPr>
          <p:cNvSpPr>
            <a:spLocks noGrp="1" noChangeArrowheads="1"/>
          </p:cNvSpPr>
          <p:nvPr>
            <p:ph type="ftr" sz="quarter" idx="11"/>
          </p:nvPr>
        </p:nvSpPr>
        <p:spPr>
          <a:ln/>
        </p:spPr>
        <p:txBody>
          <a:bodyPr/>
          <a:lstStyle>
            <a:lvl1pPr>
              <a:defRPr/>
            </a:lvl1pPr>
          </a:lstStyle>
          <a:p>
            <a:endParaRPr lang="en-GB"/>
          </a:p>
        </p:txBody>
      </p:sp>
      <p:sp>
        <p:nvSpPr>
          <p:cNvPr id="6" name="Rectangle 6">
            <a:extLst>
              <a:ext uri="{FF2B5EF4-FFF2-40B4-BE49-F238E27FC236}">
                <a16:creationId xmlns:a16="http://schemas.microsoft.com/office/drawing/2014/main" id="{FF85CC4E-3536-6A87-DEC3-58F320444876}"/>
              </a:ext>
            </a:extLst>
          </p:cNvPr>
          <p:cNvSpPr>
            <a:spLocks noGrp="1" noChangeArrowheads="1"/>
          </p:cNvSpPr>
          <p:nvPr>
            <p:ph type="sldNum" sz="quarter" idx="12"/>
          </p:nvPr>
        </p:nvSpPr>
        <p:spPr>
          <a:ln/>
        </p:spPr>
        <p:txBody>
          <a:bodyPr/>
          <a:lstStyle>
            <a:lvl1pPr>
              <a:defRPr/>
            </a:lvl1pPr>
          </a:lstStyle>
          <a:p>
            <a:fld id="{83FACD15-8FBF-4029-AF34-84733DD627D1}" type="slidenum">
              <a:rPr lang="en-GB" altLang="en-US"/>
              <a:pPr/>
              <a:t>‹#›</a:t>
            </a:fld>
            <a:endParaRPr lang="en-GB" altLang="en-US"/>
          </a:p>
        </p:txBody>
      </p:sp>
    </p:spTree>
    <p:extLst>
      <p:ext uri="{BB962C8B-B14F-4D97-AF65-F5344CB8AC3E}">
        <p14:creationId xmlns:p14="http://schemas.microsoft.com/office/powerpoint/2010/main" val="2769691463"/>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GB" altLang="en-US" noProof="0"/>
              <a:t>Click to edit Master title style</a:t>
            </a:r>
            <a:endParaRPr lang="en-US" altLang="en-US" noProof="0"/>
          </a:p>
        </p:txBody>
      </p:sp>
      <p:sp>
        <p:nvSpPr>
          <p:cNvPr id="3" name="Rectangle 4">
            <a:extLst>
              <a:ext uri="{FF2B5EF4-FFF2-40B4-BE49-F238E27FC236}">
                <a16:creationId xmlns:a16="http://schemas.microsoft.com/office/drawing/2014/main" id="{BE8568B4-665A-865C-F6A9-BBC3D44B6BEB}"/>
              </a:ext>
            </a:extLst>
          </p:cNvPr>
          <p:cNvSpPr>
            <a:spLocks noGrp="1" noChangeArrowheads="1"/>
          </p:cNvSpPr>
          <p:nvPr>
            <p:ph type="dt" sz="half" idx="10"/>
          </p:nvPr>
        </p:nvSpPr>
        <p:spPr>
          <a:ln/>
        </p:spPr>
        <p:txBody>
          <a:bodyPr/>
          <a:lstStyle>
            <a:lvl1pPr>
              <a:defRPr/>
            </a:lvl1pPr>
          </a:lstStyle>
          <a:p>
            <a:fld id="{47FDC09B-9BC8-4C5D-A36F-C1B292C9E32A}" type="datetime1">
              <a:rPr lang="en-US"/>
              <a:pPr/>
              <a:t>1/30/2026</a:t>
            </a:fld>
            <a:endParaRPr lang="en-GB"/>
          </a:p>
        </p:txBody>
      </p:sp>
      <p:sp>
        <p:nvSpPr>
          <p:cNvPr id="4" name="Rectangle 5">
            <a:extLst>
              <a:ext uri="{FF2B5EF4-FFF2-40B4-BE49-F238E27FC236}">
                <a16:creationId xmlns:a16="http://schemas.microsoft.com/office/drawing/2014/main" id="{C47F6B32-4B1E-51AD-0ACA-14196D7621B3}"/>
              </a:ext>
            </a:extLst>
          </p:cNvPr>
          <p:cNvSpPr>
            <a:spLocks noGrp="1" noChangeArrowheads="1"/>
          </p:cNvSpPr>
          <p:nvPr>
            <p:ph type="ftr" sz="quarter" idx="11"/>
          </p:nvPr>
        </p:nvSpPr>
        <p:spPr>
          <a:ln/>
        </p:spPr>
        <p:txBody>
          <a:bodyPr/>
          <a:lstStyle>
            <a:lvl1pPr>
              <a:defRPr/>
            </a:lvl1pPr>
          </a:lstStyle>
          <a:p>
            <a:endParaRPr lang="en-GB"/>
          </a:p>
        </p:txBody>
      </p:sp>
      <p:sp>
        <p:nvSpPr>
          <p:cNvPr id="5" name="Rectangle 6">
            <a:extLst>
              <a:ext uri="{FF2B5EF4-FFF2-40B4-BE49-F238E27FC236}">
                <a16:creationId xmlns:a16="http://schemas.microsoft.com/office/drawing/2014/main" id="{D89B4926-29C0-A65F-F31D-E84C60A0DCA3}"/>
              </a:ext>
            </a:extLst>
          </p:cNvPr>
          <p:cNvSpPr>
            <a:spLocks noGrp="1" noChangeArrowheads="1"/>
          </p:cNvSpPr>
          <p:nvPr>
            <p:ph type="sldNum" sz="quarter" idx="12"/>
          </p:nvPr>
        </p:nvSpPr>
        <p:spPr>
          <a:ln/>
        </p:spPr>
        <p:txBody>
          <a:bodyPr/>
          <a:lstStyle>
            <a:lvl1pPr>
              <a:defRPr/>
            </a:lvl1pPr>
          </a:lstStyle>
          <a:p>
            <a:fld id="{F6802B02-31E9-4D47-973D-FEACDA7C97AB}" type="slidenum">
              <a:rPr lang="en-GB" altLang="en-US"/>
              <a:pPr/>
              <a:t>‹#›</a:t>
            </a:fld>
            <a:endParaRPr lang="en-GB" altLang="en-US"/>
          </a:p>
        </p:txBody>
      </p:sp>
    </p:spTree>
    <p:extLst>
      <p:ext uri="{BB962C8B-B14F-4D97-AF65-F5344CB8AC3E}">
        <p14:creationId xmlns:p14="http://schemas.microsoft.com/office/powerpoint/2010/main" val="572588311"/>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B9D63C8-F804-D818-17F7-FAC5BB9B018F}"/>
              </a:ext>
            </a:extLst>
          </p:cNvPr>
          <p:cNvSpPr>
            <a:spLocks noGrp="1" noChangeArrowheads="1"/>
          </p:cNvSpPr>
          <p:nvPr>
            <p:ph type="dt" sz="half" idx="10"/>
          </p:nvPr>
        </p:nvSpPr>
        <p:spPr>
          <a:ln/>
        </p:spPr>
        <p:txBody>
          <a:bodyPr/>
          <a:lstStyle>
            <a:lvl1pPr>
              <a:defRPr/>
            </a:lvl1pPr>
          </a:lstStyle>
          <a:p>
            <a:fld id="{45A064AA-A07D-4D8B-BB26-C42E2D907DE3}" type="datetime1">
              <a:rPr lang="en-US"/>
              <a:pPr/>
              <a:t>1/30/2026</a:t>
            </a:fld>
            <a:endParaRPr lang="en-GB"/>
          </a:p>
        </p:txBody>
      </p:sp>
      <p:sp>
        <p:nvSpPr>
          <p:cNvPr id="3" name="Rectangle 5">
            <a:extLst>
              <a:ext uri="{FF2B5EF4-FFF2-40B4-BE49-F238E27FC236}">
                <a16:creationId xmlns:a16="http://schemas.microsoft.com/office/drawing/2014/main" id="{EBF1F5B2-7C8B-9304-697A-913CAE0A5A1F}"/>
              </a:ext>
            </a:extLst>
          </p:cNvPr>
          <p:cNvSpPr>
            <a:spLocks noGrp="1" noChangeArrowheads="1"/>
          </p:cNvSpPr>
          <p:nvPr>
            <p:ph type="ftr" sz="quarter" idx="11"/>
          </p:nvPr>
        </p:nvSpPr>
        <p:spPr>
          <a:ln/>
        </p:spPr>
        <p:txBody>
          <a:bodyPr/>
          <a:lstStyle>
            <a:lvl1pPr>
              <a:defRPr/>
            </a:lvl1pPr>
          </a:lstStyle>
          <a:p>
            <a:endParaRPr lang="en-GB"/>
          </a:p>
        </p:txBody>
      </p:sp>
      <p:sp>
        <p:nvSpPr>
          <p:cNvPr id="4" name="Rectangle 6">
            <a:extLst>
              <a:ext uri="{FF2B5EF4-FFF2-40B4-BE49-F238E27FC236}">
                <a16:creationId xmlns:a16="http://schemas.microsoft.com/office/drawing/2014/main" id="{37ADC1AF-3BD9-7D13-9C05-412620E72909}"/>
              </a:ext>
            </a:extLst>
          </p:cNvPr>
          <p:cNvSpPr>
            <a:spLocks noGrp="1" noChangeArrowheads="1"/>
          </p:cNvSpPr>
          <p:nvPr>
            <p:ph type="sldNum" sz="quarter" idx="12"/>
          </p:nvPr>
        </p:nvSpPr>
        <p:spPr>
          <a:ln/>
        </p:spPr>
        <p:txBody>
          <a:bodyPr/>
          <a:lstStyle>
            <a:lvl1pPr>
              <a:defRPr/>
            </a:lvl1pPr>
          </a:lstStyle>
          <a:p>
            <a:fld id="{18B02C8F-8378-48FB-9BA5-DB177D4562EB}" type="slidenum">
              <a:rPr lang="en-GB" altLang="en-US"/>
              <a:pPr/>
              <a:t>‹#›</a:t>
            </a:fld>
            <a:endParaRPr lang="en-GB" altLang="en-US"/>
          </a:p>
        </p:txBody>
      </p:sp>
    </p:spTree>
    <p:extLst>
      <p:ext uri="{BB962C8B-B14F-4D97-AF65-F5344CB8AC3E}">
        <p14:creationId xmlns:p14="http://schemas.microsoft.com/office/powerpoint/2010/main" val="336351417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ltLang="en-US" noProof="0"/>
              <a:t>Click to edit Master title style</a:t>
            </a:r>
            <a:endParaRPr lang="en-US" altLang="en-US" noProof="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endParaRPr lang="en-US" altLang="en-US" noProof="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9881694D-1A20-0791-F2B2-F529C36D563F}"/>
              </a:ext>
            </a:extLst>
          </p:cNvPr>
          <p:cNvSpPr>
            <a:spLocks noGrp="1" noChangeArrowheads="1"/>
          </p:cNvSpPr>
          <p:nvPr>
            <p:ph type="dt" sz="half" idx="10"/>
          </p:nvPr>
        </p:nvSpPr>
        <p:spPr>
          <a:ln/>
        </p:spPr>
        <p:txBody>
          <a:bodyPr/>
          <a:lstStyle>
            <a:lvl1pPr>
              <a:defRPr/>
            </a:lvl1pPr>
          </a:lstStyle>
          <a:p>
            <a:fld id="{43835317-DDDF-479F-BD83-66DF82F11922}" type="datetime1">
              <a:rPr lang="en-US"/>
              <a:pPr/>
              <a:t>1/30/2026</a:t>
            </a:fld>
            <a:endParaRPr lang="en-GB"/>
          </a:p>
        </p:txBody>
      </p:sp>
      <p:sp>
        <p:nvSpPr>
          <p:cNvPr id="6" name="Rectangle 5">
            <a:extLst>
              <a:ext uri="{FF2B5EF4-FFF2-40B4-BE49-F238E27FC236}">
                <a16:creationId xmlns:a16="http://schemas.microsoft.com/office/drawing/2014/main" id="{689CBBBC-7455-3BE4-9AFF-135AD221EA3C}"/>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012B915B-D25F-BBE4-04C1-B0FAF6E02BB0}"/>
              </a:ext>
            </a:extLst>
          </p:cNvPr>
          <p:cNvSpPr>
            <a:spLocks noGrp="1" noChangeArrowheads="1"/>
          </p:cNvSpPr>
          <p:nvPr>
            <p:ph type="sldNum" sz="quarter" idx="12"/>
          </p:nvPr>
        </p:nvSpPr>
        <p:spPr>
          <a:ln/>
        </p:spPr>
        <p:txBody>
          <a:bodyPr/>
          <a:lstStyle>
            <a:lvl1pPr>
              <a:defRPr/>
            </a:lvl1pPr>
          </a:lstStyle>
          <a:p>
            <a:fld id="{7C368172-1D84-4D50-A853-A2F046A47CDD}" type="slidenum">
              <a:rPr lang="en-GB" altLang="en-US"/>
              <a:pPr/>
              <a:t>‹#›</a:t>
            </a:fld>
            <a:endParaRPr lang="en-GB" altLang="en-US"/>
          </a:p>
        </p:txBody>
      </p:sp>
    </p:spTree>
    <p:extLst>
      <p:ext uri="{BB962C8B-B14F-4D97-AF65-F5344CB8AC3E}">
        <p14:creationId xmlns:p14="http://schemas.microsoft.com/office/powerpoint/2010/main" val="122248007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ltLang="en-US" noProof="0"/>
              <a:t>Click to edit Master title style</a:t>
            </a:r>
            <a:endParaRPr lang="en-US" altLang="en-US" noProof="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ltLang="en-US" noProof="0"/>
              <a:t>Click to edit Master text styles</a:t>
            </a:r>
          </a:p>
        </p:txBody>
      </p:sp>
      <p:sp>
        <p:nvSpPr>
          <p:cNvPr id="5" name="Rectangle 4">
            <a:extLst>
              <a:ext uri="{FF2B5EF4-FFF2-40B4-BE49-F238E27FC236}">
                <a16:creationId xmlns:a16="http://schemas.microsoft.com/office/drawing/2014/main" id="{6D9C5308-80D6-A2DA-1378-33FA3CEF08F6}"/>
              </a:ext>
            </a:extLst>
          </p:cNvPr>
          <p:cNvSpPr>
            <a:spLocks noGrp="1" noChangeArrowheads="1"/>
          </p:cNvSpPr>
          <p:nvPr>
            <p:ph type="dt" sz="half" idx="10"/>
          </p:nvPr>
        </p:nvSpPr>
        <p:spPr>
          <a:ln/>
        </p:spPr>
        <p:txBody>
          <a:bodyPr/>
          <a:lstStyle>
            <a:lvl1pPr>
              <a:defRPr/>
            </a:lvl1pPr>
          </a:lstStyle>
          <a:p>
            <a:fld id="{E028D921-B08E-4FD3-A1C8-262EF319F48B}" type="datetime1">
              <a:rPr lang="en-US"/>
              <a:pPr/>
              <a:t>1/30/2026</a:t>
            </a:fld>
            <a:endParaRPr lang="en-GB"/>
          </a:p>
        </p:txBody>
      </p:sp>
      <p:sp>
        <p:nvSpPr>
          <p:cNvPr id="6" name="Rectangle 5">
            <a:extLst>
              <a:ext uri="{FF2B5EF4-FFF2-40B4-BE49-F238E27FC236}">
                <a16:creationId xmlns:a16="http://schemas.microsoft.com/office/drawing/2014/main" id="{838234D6-D91C-5D63-EC99-EE1866D5D908}"/>
              </a:ext>
            </a:extLst>
          </p:cNvPr>
          <p:cNvSpPr>
            <a:spLocks noGrp="1" noChangeArrowheads="1"/>
          </p:cNvSpPr>
          <p:nvPr>
            <p:ph type="ftr" sz="quarter" idx="11"/>
          </p:nvPr>
        </p:nvSpPr>
        <p:spPr>
          <a:ln/>
        </p:spPr>
        <p:txBody>
          <a:bodyPr/>
          <a:lstStyle>
            <a:lvl1pPr>
              <a:defRPr/>
            </a:lvl1pPr>
          </a:lstStyle>
          <a:p>
            <a:endParaRPr lang="en-GB"/>
          </a:p>
        </p:txBody>
      </p:sp>
      <p:sp>
        <p:nvSpPr>
          <p:cNvPr id="7" name="Rectangle 6">
            <a:extLst>
              <a:ext uri="{FF2B5EF4-FFF2-40B4-BE49-F238E27FC236}">
                <a16:creationId xmlns:a16="http://schemas.microsoft.com/office/drawing/2014/main" id="{E723C445-C651-5449-644D-31BAFAFAF3BD}"/>
              </a:ext>
            </a:extLst>
          </p:cNvPr>
          <p:cNvSpPr>
            <a:spLocks noGrp="1" noChangeArrowheads="1"/>
          </p:cNvSpPr>
          <p:nvPr>
            <p:ph type="sldNum" sz="quarter" idx="12"/>
          </p:nvPr>
        </p:nvSpPr>
        <p:spPr>
          <a:ln/>
        </p:spPr>
        <p:txBody>
          <a:bodyPr/>
          <a:lstStyle>
            <a:lvl1pPr>
              <a:defRPr/>
            </a:lvl1pPr>
          </a:lstStyle>
          <a:p>
            <a:fld id="{A5BEAD35-A16A-4AD7-8551-2D6C8EC79780}" type="slidenum">
              <a:rPr lang="en-GB" altLang="en-US"/>
              <a:pPr/>
              <a:t>‹#›</a:t>
            </a:fld>
            <a:endParaRPr lang="en-GB" altLang="en-US"/>
          </a:p>
        </p:txBody>
      </p:sp>
    </p:spTree>
    <p:extLst>
      <p:ext uri="{BB962C8B-B14F-4D97-AF65-F5344CB8AC3E}">
        <p14:creationId xmlns:p14="http://schemas.microsoft.com/office/powerpoint/2010/main" val="2506705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864031-8B48-6EBF-B289-932B6144B618}"/>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57F7D11-D850-C02C-2966-E366E6D2B302}"/>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D67ED99-82D0-0024-C447-5921623627BE}"/>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Arial"/>
                <a:ea typeface="ＭＳ Ｐゴシック" charset="-128"/>
                <a:cs typeface="+mn-cs"/>
                <a:sym typeface="Times" charset="0"/>
              </a:defRPr>
            </a:lvl1pPr>
          </a:lstStyle>
          <a:p>
            <a:fld id="{B911EB65-3EA9-4297-B3CA-F39D55FA0AFA}" type="datetime1">
              <a:rPr lang="en-US"/>
              <a:pPr/>
              <a:t>1/30/2026</a:t>
            </a:fld>
            <a:endParaRPr lang="en-GB"/>
          </a:p>
        </p:txBody>
      </p:sp>
      <p:sp>
        <p:nvSpPr>
          <p:cNvPr id="1029" name="Rectangle 5">
            <a:extLst>
              <a:ext uri="{FF2B5EF4-FFF2-40B4-BE49-F238E27FC236}">
                <a16:creationId xmlns:a16="http://schemas.microsoft.com/office/drawing/2014/main" id="{FDBD00A3-8183-5835-A64E-301A7BFCBD40}"/>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mn-lt"/>
                <a:ea typeface="+mn-ea"/>
                <a:cs typeface="+mn-cs"/>
                <a:sym typeface="Times" charset="0"/>
              </a:defRPr>
            </a:lvl1pPr>
          </a:lstStyle>
          <a:p>
            <a:endParaRPr lang="en-GB"/>
          </a:p>
        </p:txBody>
      </p:sp>
      <p:sp>
        <p:nvSpPr>
          <p:cNvPr id="1030" name="Rectangle 6">
            <a:extLst>
              <a:ext uri="{FF2B5EF4-FFF2-40B4-BE49-F238E27FC236}">
                <a16:creationId xmlns:a16="http://schemas.microsoft.com/office/drawing/2014/main" id="{093C0DA3-4066-1415-3ED1-EF037383066F}"/>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0B0454B4-6A97-407A-920B-E1B513101B0B}" type="slidenum">
              <a:rPr lang="en-GB" altLang="en-US"/>
              <a:pPr/>
              <a:t>‹#›</a:t>
            </a:fld>
            <a:endParaRPr lang="en-GB" altLang="en-US"/>
          </a:p>
        </p:txBody>
      </p:sp>
      <p:pic>
        <p:nvPicPr>
          <p:cNvPr id="1031" name="Picture 7" descr="electoral com_rgb">
            <a:extLst>
              <a:ext uri="{FF2B5EF4-FFF2-40B4-BE49-F238E27FC236}">
                <a16:creationId xmlns:a16="http://schemas.microsoft.com/office/drawing/2014/main" id="{A0A01F93-7F7C-1642-A0AB-B2022C4D571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45" r:id="rId1"/>
    <p:sldLayoutId id="2147487995" r:id="rId2"/>
    <p:sldLayoutId id="2147487996" r:id="rId3"/>
    <p:sldLayoutId id="2147487997" r:id="rId4"/>
    <p:sldLayoutId id="2147487998" r:id="rId5"/>
    <p:sldLayoutId id="2147487999" r:id="rId6"/>
    <p:sldLayoutId id="2147488000" r:id="rId7"/>
    <p:sldLayoutId id="2147488001" r:id="rId8"/>
    <p:sldLayoutId id="2147488002" r:id="rId9"/>
    <p:sldLayoutId id="2147488003" r:id="rId10"/>
    <p:sldLayoutId id="2147488004"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60E44FB-425A-2CD0-9219-FF178F3E2948}"/>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6C05A16A-7DAD-35ED-EB95-0A0F480E693D}"/>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2" name="Rectangle 4">
            <a:extLst>
              <a:ext uri="{FF2B5EF4-FFF2-40B4-BE49-F238E27FC236}">
                <a16:creationId xmlns:a16="http://schemas.microsoft.com/office/drawing/2014/main" id="{87E24439-95EF-40FF-4978-8DA54ADD250E}"/>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Arial"/>
                <a:cs typeface="+mn-cs"/>
                <a:sym typeface="Times" charset="0"/>
              </a:defRPr>
            </a:lvl1pPr>
          </a:lstStyle>
          <a:p>
            <a:fld id="{0A553974-A8A5-4F6D-97E8-7145B5D24D62}" type="datetime1">
              <a:rPr lang="en-US"/>
              <a:pPr/>
              <a:t>1/30/2026</a:t>
            </a:fld>
            <a:endParaRPr lang="en-GB"/>
          </a:p>
        </p:txBody>
      </p:sp>
      <p:sp>
        <p:nvSpPr>
          <p:cNvPr id="2053" name="Rectangle 5">
            <a:extLst>
              <a:ext uri="{FF2B5EF4-FFF2-40B4-BE49-F238E27FC236}">
                <a16:creationId xmlns:a16="http://schemas.microsoft.com/office/drawing/2014/main" id="{5707E663-5468-93DA-B902-6DBC77B97B69}"/>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ea typeface="+mn-ea"/>
                <a:cs typeface="+mn-cs"/>
                <a:sym typeface="Times" charset="0"/>
              </a:defRPr>
            </a:lvl1pPr>
          </a:lstStyle>
          <a:p>
            <a:endParaRPr lang="en-GB"/>
          </a:p>
        </p:txBody>
      </p:sp>
      <p:sp>
        <p:nvSpPr>
          <p:cNvPr id="2054" name="Rectangle 6">
            <a:extLst>
              <a:ext uri="{FF2B5EF4-FFF2-40B4-BE49-F238E27FC236}">
                <a16:creationId xmlns:a16="http://schemas.microsoft.com/office/drawing/2014/main" id="{C90DE7C6-08CC-A76B-FE42-BF9CA21EA7C8}"/>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823892D2-7D8F-4114-B123-537B34AD540A}" type="slidenum">
              <a:rPr lang="en-GB" altLang="en-US"/>
              <a:pPr/>
              <a:t>‹#›</a:t>
            </a:fld>
            <a:endParaRPr lang="en-GB" altLang="en-US"/>
          </a:p>
        </p:txBody>
      </p:sp>
      <p:pic>
        <p:nvPicPr>
          <p:cNvPr id="2055" name="Picture 7" descr="electoral com_rgb">
            <a:extLst>
              <a:ext uri="{FF2B5EF4-FFF2-40B4-BE49-F238E27FC236}">
                <a16:creationId xmlns:a16="http://schemas.microsoft.com/office/drawing/2014/main" id="{869D42CE-DC11-95CA-3596-247077E66C7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46" r:id="rId1"/>
    <p:sldLayoutId id="2147488005" r:id="rId2"/>
    <p:sldLayoutId id="2147488006" r:id="rId3"/>
    <p:sldLayoutId id="2147488007" r:id="rId4"/>
    <p:sldLayoutId id="2147488008" r:id="rId5"/>
    <p:sldLayoutId id="2147488009" r:id="rId6"/>
    <p:sldLayoutId id="2147488010" r:id="rId7"/>
    <p:sldLayoutId id="2147488011" r:id="rId8"/>
    <p:sldLayoutId id="2147488012" r:id="rId9"/>
    <p:sldLayoutId id="2147488013" r:id="rId10"/>
    <p:sldLayoutId id="2147488014"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ＭＳ Ｐゴシック" pitchFamily="-1" charset="-128"/>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ＭＳ Ｐゴシック" pitchFamily="-1" charset="-128"/>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C43A1D5-BE16-219F-E18F-401E1888055B}"/>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4EAA3A23-19F3-BC1A-8C59-D5C0EF4DE1C6}"/>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6" name="Rectangle 4">
            <a:extLst>
              <a:ext uri="{FF2B5EF4-FFF2-40B4-BE49-F238E27FC236}">
                <a16:creationId xmlns:a16="http://schemas.microsoft.com/office/drawing/2014/main" id="{E8971CEA-CE22-86D4-34A6-107504AACB97}"/>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cs typeface="+mn-cs"/>
                <a:sym typeface="Times" pitchFamily="18" charset="0"/>
              </a:defRPr>
            </a:lvl1pPr>
          </a:lstStyle>
          <a:p>
            <a:fld id="{3BEFDBBE-7494-47C9-8118-44FA6A7E5A50}" type="datetime1">
              <a:rPr lang="en-US"/>
              <a:pPr/>
              <a:t>1/30/2026</a:t>
            </a:fld>
            <a:endParaRPr lang="en-GB"/>
          </a:p>
        </p:txBody>
      </p:sp>
      <p:sp>
        <p:nvSpPr>
          <p:cNvPr id="3077" name="Rectangle 5">
            <a:extLst>
              <a:ext uri="{FF2B5EF4-FFF2-40B4-BE49-F238E27FC236}">
                <a16:creationId xmlns:a16="http://schemas.microsoft.com/office/drawing/2014/main" id="{FFCDF5C5-31F3-1096-EFD5-F223404C360C}"/>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cs typeface="+mn-cs"/>
                <a:sym typeface="Times" pitchFamily="18" charset="0"/>
              </a:defRPr>
            </a:lvl1pPr>
          </a:lstStyle>
          <a:p>
            <a:endParaRPr lang="en-GB"/>
          </a:p>
        </p:txBody>
      </p:sp>
      <p:sp>
        <p:nvSpPr>
          <p:cNvPr id="3078" name="Rectangle 6">
            <a:extLst>
              <a:ext uri="{FF2B5EF4-FFF2-40B4-BE49-F238E27FC236}">
                <a16:creationId xmlns:a16="http://schemas.microsoft.com/office/drawing/2014/main" id="{B1E0AE15-E755-0787-EEF1-D12DD9C0A06D}"/>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50D2254E-3AD8-4C6B-9BCC-113D9CA275E8}" type="slidenum">
              <a:rPr lang="en-GB" altLang="en-US"/>
              <a:pPr/>
              <a:t>‹#›</a:t>
            </a:fld>
            <a:endParaRPr lang="en-GB" altLang="en-US"/>
          </a:p>
        </p:txBody>
      </p:sp>
      <p:pic>
        <p:nvPicPr>
          <p:cNvPr id="3079" name="Picture 7" descr="electoral com_rgb">
            <a:extLst>
              <a:ext uri="{FF2B5EF4-FFF2-40B4-BE49-F238E27FC236}">
                <a16:creationId xmlns:a16="http://schemas.microsoft.com/office/drawing/2014/main" id="{FCE46A7A-B3A8-7D39-E873-5F86DE27E65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47" r:id="rId1"/>
    <p:sldLayoutId id="2147488015" r:id="rId2"/>
    <p:sldLayoutId id="2147488016" r:id="rId3"/>
    <p:sldLayoutId id="2147488017" r:id="rId4"/>
    <p:sldLayoutId id="2147488018" r:id="rId5"/>
    <p:sldLayoutId id="2147488019" r:id="rId6"/>
    <p:sldLayoutId id="2147488020" r:id="rId7"/>
    <p:sldLayoutId id="2147488021" r:id="rId8"/>
    <p:sldLayoutId id="2147488022" r:id="rId9"/>
    <p:sldLayoutId id="2147488023" r:id="rId10"/>
    <p:sldLayoutId id="2147488024"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mj-ea"/>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cs typeface="Arial" panose="020B0604020202020204" pitchFamily="34" charset="0"/>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mn-ea"/>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cs typeface="Arial" panose="020B0604020202020204" pitchFamily="34" charset="0"/>
        </a:defRPr>
      </a:lvl2pPr>
      <a:lvl3pPr marL="10287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3pPr>
      <a:lvl4pPr marL="1435100" indent="-228600" algn="l" rtl="0" eaLnBrk="0" fontAlgn="base" hangingPunct="0">
        <a:spcBef>
          <a:spcPct val="20000"/>
        </a:spcBef>
        <a:spcAft>
          <a:spcPct val="0"/>
        </a:spcAft>
        <a:buSzPct val="100000"/>
        <a:buChar char="–"/>
        <a:defRPr sz="2000">
          <a:solidFill>
            <a:srgbClr val="003366"/>
          </a:solidFill>
          <a:latin typeface="+mn-lt"/>
          <a:cs typeface="Arial" panose="020B0604020202020204" pitchFamily="34" charset="0"/>
        </a:defRPr>
      </a:lvl4pPr>
      <a:lvl5pPr marL="1778000" indent="-228600" algn="l" rtl="0" eaLnBrk="0" fontAlgn="base" hangingPunct="0">
        <a:spcBef>
          <a:spcPct val="20000"/>
        </a:spcBef>
        <a:spcAft>
          <a:spcPct val="0"/>
        </a:spcAft>
        <a:buSzPct val="100000"/>
        <a:buChar char="»"/>
        <a:defRPr sz="1600">
          <a:solidFill>
            <a:srgbClr val="003366"/>
          </a:solidFill>
          <a:latin typeface="+mn-lt"/>
          <a:cs typeface="Arial" panose="020B0604020202020204" pitchFamily="34" charset="0"/>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C9A9C0C-AF8E-D8ED-7AC1-8E16D5C9A628}"/>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D527FD02-5419-BB98-CC4D-84C83939D7BA}"/>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D4998ED3-D262-9BBB-4F88-6B6AD6952EB8}"/>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Arial"/>
                <a:ea typeface="ＭＳ Ｐゴシック" charset="-128"/>
                <a:cs typeface="+mn-cs"/>
                <a:sym typeface="Times" charset="0"/>
              </a:defRPr>
            </a:lvl1pPr>
          </a:lstStyle>
          <a:p>
            <a:fld id="{2E0AB69E-2EA4-4ABE-AC45-0DD2A6070C56}" type="datetime1">
              <a:rPr lang="en-US"/>
              <a:pPr/>
              <a:t>1/30/2026</a:t>
            </a:fld>
            <a:endParaRPr lang="en-GB"/>
          </a:p>
        </p:txBody>
      </p:sp>
      <p:sp>
        <p:nvSpPr>
          <p:cNvPr id="4101" name="Rectangle 5">
            <a:extLst>
              <a:ext uri="{FF2B5EF4-FFF2-40B4-BE49-F238E27FC236}">
                <a16:creationId xmlns:a16="http://schemas.microsoft.com/office/drawing/2014/main" id="{6A74CF0E-F0B9-8952-7F21-B90243810F39}"/>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chemeClr val="tx1"/>
                </a:solidFill>
                <a:latin typeface="+mn-lt"/>
                <a:ea typeface="+mn-ea"/>
                <a:cs typeface="+mn-cs"/>
                <a:sym typeface="Times" charset="0"/>
              </a:defRPr>
            </a:lvl1pPr>
          </a:lstStyle>
          <a:p>
            <a:endParaRPr lang="en-GB"/>
          </a:p>
        </p:txBody>
      </p:sp>
      <p:sp>
        <p:nvSpPr>
          <p:cNvPr id="4102" name="Rectangle 6">
            <a:extLst>
              <a:ext uri="{FF2B5EF4-FFF2-40B4-BE49-F238E27FC236}">
                <a16:creationId xmlns:a16="http://schemas.microsoft.com/office/drawing/2014/main" id="{98B97CBA-9781-CB27-6B22-2123700AE8E0}"/>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6FC62F46-CD69-4E34-8AC3-7637EBB80A57}" type="slidenum">
              <a:rPr lang="en-GB" altLang="en-US"/>
              <a:pPr/>
              <a:t>‹#›</a:t>
            </a:fld>
            <a:endParaRPr lang="en-GB" altLang="en-US"/>
          </a:p>
        </p:txBody>
      </p:sp>
      <p:pic>
        <p:nvPicPr>
          <p:cNvPr id="4103" name="Picture 7" descr="electoral com_rgb">
            <a:extLst>
              <a:ext uri="{FF2B5EF4-FFF2-40B4-BE49-F238E27FC236}">
                <a16:creationId xmlns:a16="http://schemas.microsoft.com/office/drawing/2014/main" id="{AA8A91B8-04DE-7C77-A93A-8F118998FA8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48" r:id="rId1"/>
    <p:sldLayoutId id="2147488025" r:id="rId2"/>
    <p:sldLayoutId id="2147488026" r:id="rId3"/>
    <p:sldLayoutId id="2147488027" r:id="rId4"/>
    <p:sldLayoutId id="2147488028" r:id="rId5"/>
    <p:sldLayoutId id="2147488029" r:id="rId6"/>
    <p:sldLayoutId id="2147488030" r:id="rId7"/>
    <p:sldLayoutId id="2147488031" r:id="rId8"/>
    <p:sldLayoutId id="2147488032" r:id="rId9"/>
    <p:sldLayoutId id="2147488033" r:id="rId10"/>
    <p:sldLayoutId id="2147488034"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mj-cs"/>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mn-cs"/>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7047FD0-8A2E-63BB-7E5A-57224A8B8EFB}"/>
              </a:ext>
            </a:extLst>
          </p:cNvPr>
          <p:cNvSpPr>
            <a:spLocks noGrp="1" noChangeArrowheads="1"/>
          </p:cNvSpPr>
          <p:nvPr>
            <p:ph type="title"/>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307EC5B0-DCC1-2AF5-DBCC-D114BDE374AF}"/>
              </a:ext>
            </a:extLst>
          </p:cNvPr>
          <p:cNvSpPr>
            <a:spLocks noGrp="1" noChangeArrowheads="1"/>
          </p:cNvSpPr>
          <p:nvPr>
            <p:ph type="body" idx="1"/>
          </p:nvPr>
        </p:nvSpPr>
        <p:spPr bwMode="auto">
          <a:xfrm>
            <a:off x="2971800" y="1828800"/>
            <a:ext cx="5943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06CFA0D7-E91A-E1BE-7E09-8C756ABBB056}"/>
              </a:ext>
            </a:extLst>
          </p:cNvPr>
          <p:cNvSpPr>
            <a:spLocks noGrp="1" noChangeArrowheads="1"/>
          </p:cNvSpPr>
          <p:nvPr>
            <p:ph type="dt" sz="half" idx="2"/>
          </p:nvPr>
        </p:nvSpPr>
        <p:spPr bwMode="auto">
          <a:xfrm>
            <a:off x="381000" y="6477000"/>
            <a:ext cx="13716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Arial"/>
                <a:cs typeface="+mn-cs"/>
                <a:sym typeface="Times" charset="0"/>
              </a:defRPr>
            </a:lvl1pPr>
          </a:lstStyle>
          <a:p>
            <a:fld id="{4A4ADA19-583A-42C7-B4E8-8CD7B813149D}" type="datetime1">
              <a:rPr lang="en-US"/>
              <a:pPr/>
              <a:t>1/30/2026</a:t>
            </a:fld>
            <a:endParaRPr lang="en-GB"/>
          </a:p>
        </p:txBody>
      </p:sp>
      <p:sp>
        <p:nvSpPr>
          <p:cNvPr id="5125" name="Rectangle 5">
            <a:extLst>
              <a:ext uri="{FF2B5EF4-FFF2-40B4-BE49-F238E27FC236}">
                <a16:creationId xmlns:a16="http://schemas.microsoft.com/office/drawing/2014/main" id="{F2C0B1D8-5C06-83E8-7247-19DFE3815288}"/>
              </a:ext>
            </a:extLst>
          </p:cNvPr>
          <p:cNvSpPr>
            <a:spLocks noGrp="1" noChangeArrowheads="1"/>
          </p:cNvSpPr>
          <p:nvPr>
            <p:ph type="ftr" sz="quarter" idx="3"/>
          </p:nvPr>
        </p:nvSpPr>
        <p:spPr bwMode="auto">
          <a:xfrm>
            <a:off x="3124200" y="6477000"/>
            <a:ext cx="3656013"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eaLnBrk="0" hangingPunct="0">
              <a:buSzTx/>
              <a:defRPr sz="1000">
                <a:solidFill>
                  <a:srgbClr val="003366"/>
                </a:solidFill>
                <a:latin typeface="+mn-lt"/>
                <a:ea typeface="+mn-ea"/>
                <a:cs typeface="+mn-cs"/>
                <a:sym typeface="Times" charset="0"/>
              </a:defRPr>
            </a:lvl1pPr>
          </a:lstStyle>
          <a:p>
            <a:endParaRPr lang="en-GB"/>
          </a:p>
        </p:txBody>
      </p:sp>
      <p:sp>
        <p:nvSpPr>
          <p:cNvPr id="5126" name="Rectangle 6">
            <a:extLst>
              <a:ext uri="{FF2B5EF4-FFF2-40B4-BE49-F238E27FC236}">
                <a16:creationId xmlns:a16="http://schemas.microsoft.com/office/drawing/2014/main" id="{8504BED0-6BB1-2FE3-6E34-0B9075F78DB9}"/>
              </a:ext>
            </a:extLst>
          </p:cNvPr>
          <p:cNvSpPr>
            <a:spLocks noGrp="1" noChangeArrowheads="1"/>
          </p:cNvSpPr>
          <p:nvPr>
            <p:ph type="sldNum" sz="quarter" idx="4"/>
          </p:nvPr>
        </p:nvSpPr>
        <p:spPr bwMode="auto">
          <a:xfrm>
            <a:off x="7010400" y="6477000"/>
            <a:ext cx="1905000" cy="22860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r" eaLnBrk="0" hangingPunct="0">
              <a:defRPr sz="1400">
                <a:latin typeface="Arial" panose="020B0604020202020204" pitchFamily="34" charset="0"/>
              </a:defRPr>
            </a:lvl1pPr>
          </a:lstStyle>
          <a:p>
            <a:fld id="{D66C1078-3F15-4312-8217-A0EF0A0B961E}" type="slidenum">
              <a:rPr lang="en-GB" altLang="en-US"/>
              <a:pPr/>
              <a:t>‹#›</a:t>
            </a:fld>
            <a:endParaRPr lang="en-GB" altLang="en-US"/>
          </a:p>
        </p:txBody>
      </p:sp>
      <p:pic>
        <p:nvPicPr>
          <p:cNvPr id="5127" name="Picture 7" descr="electoral com_rgb">
            <a:extLst>
              <a:ext uri="{FF2B5EF4-FFF2-40B4-BE49-F238E27FC236}">
                <a16:creationId xmlns:a16="http://schemas.microsoft.com/office/drawing/2014/main" id="{F8C2D49F-2FBB-C65F-3566-4208885FFB5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8049" r:id="rId1"/>
    <p:sldLayoutId id="2147488035" r:id="rId2"/>
    <p:sldLayoutId id="2147488036" r:id="rId3"/>
    <p:sldLayoutId id="2147488037" r:id="rId4"/>
    <p:sldLayoutId id="2147488038" r:id="rId5"/>
    <p:sldLayoutId id="2147488039" r:id="rId6"/>
    <p:sldLayoutId id="2147488040" r:id="rId7"/>
    <p:sldLayoutId id="2147488041" r:id="rId8"/>
    <p:sldLayoutId id="2147488042" r:id="rId9"/>
    <p:sldLayoutId id="2147488043" r:id="rId10"/>
    <p:sldLayoutId id="2147488044" r:id="rId11"/>
  </p:sldLayoutIdLst>
  <p:transition>
    <p:dissolve/>
  </p:transition>
  <p:txStyles>
    <p:titleStyle>
      <a:lvl1pPr algn="l" rtl="0" eaLnBrk="0" fontAlgn="base" hangingPunct="0">
        <a:spcBef>
          <a:spcPct val="0"/>
        </a:spcBef>
        <a:spcAft>
          <a:spcPct val="0"/>
        </a:spcAft>
        <a:buSzPct val="100000"/>
        <a:defRPr sz="2800">
          <a:solidFill>
            <a:srgbClr val="0099CC"/>
          </a:solidFill>
          <a:latin typeface="Arial" pitchFamily="34" charset="0"/>
          <a:ea typeface="ＭＳ Ｐゴシック" pitchFamily="34" charset="-128"/>
          <a:cs typeface="ＭＳ Ｐゴシック" pitchFamily="-1" charset="-128"/>
        </a:defRPr>
      </a:lvl1pPr>
      <a:lvl2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2pPr>
      <a:lvl3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3pPr>
      <a:lvl4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4pPr>
      <a:lvl5pPr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5pPr>
      <a:lvl6pPr marL="4572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6pPr>
      <a:lvl7pPr marL="9144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7pPr>
      <a:lvl8pPr marL="13716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8pPr>
      <a:lvl9pPr marL="1828800" algn="l" rtl="0" eaLnBrk="0" fontAlgn="base" hangingPunct="0">
        <a:spcBef>
          <a:spcPct val="0"/>
        </a:spcBef>
        <a:spcAft>
          <a:spcPct val="0"/>
        </a:spcAft>
        <a:buSzPct val="100000"/>
        <a:defRPr sz="2800">
          <a:solidFill>
            <a:srgbClr val="0099CC"/>
          </a:solidFill>
          <a:latin typeface="Arial" panose="020B0604020202020204" pitchFamily="34" charset="0"/>
          <a:ea typeface="ＭＳ Ｐゴシック" panose="020B0600070205080204" pitchFamily="34" charset="-128"/>
        </a:defRPr>
      </a:lvl9pPr>
    </p:titleStyle>
    <p:bodyStyle>
      <a:lvl1pPr marL="228600" indent="-228600" algn="l" rtl="0" eaLnBrk="0" fontAlgn="base" hangingPunct="0">
        <a:spcBef>
          <a:spcPct val="20000"/>
        </a:spcBef>
        <a:spcAft>
          <a:spcPct val="0"/>
        </a:spcAft>
        <a:buSzPct val="100000"/>
        <a:buChar char="•"/>
        <a:defRPr sz="2400">
          <a:solidFill>
            <a:srgbClr val="003366"/>
          </a:solidFill>
          <a:latin typeface="+mn-lt"/>
          <a:ea typeface="ＭＳ Ｐゴシック" charset="-128"/>
          <a:cs typeface="ＭＳ Ｐゴシック" pitchFamily="-1" charset="-128"/>
        </a:defRPr>
      </a:lvl1pPr>
      <a:lvl2pPr marL="628650" indent="-285750" algn="l" rtl="0" eaLnBrk="0" fontAlgn="base" hangingPunct="0">
        <a:spcBef>
          <a:spcPct val="20000"/>
        </a:spcBef>
        <a:spcAft>
          <a:spcPct val="0"/>
        </a:spcAft>
        <a:buSzPct val="100000"/>
        <a:buChar char="–"/>
        <a:defRPr sz="2200">
          <a:solidFill>
            <a:srgbClr val="003366"/>
          </a:solidFill>
          <a:latin typeface="+mn-lt"/>
          <a:ea typeface="ＭＳ Ｐゴシック" charset="-128"/>
        </a:defRPr>
      </a:lvl2pPr>
      <a:lvl3pPr marL="1028700" indent="-228600" algn="l" rtl="0" eaLnBrk="0" fontAlgn="base" hangingPunct="0">
        <a:spcBef>
          <a:spcPct val="20000"/>
        </a:spcBef>
        <a:spcAft>
          <a:spcPct val="0"/>
        </a:spcAft>
        <a:buSzPct val="100000"/>
        <a:buChar char="•"/>
        <a:defRPr sz="2000">
          <a:solidFill>
            <a:srgbClr val="003366"/>
          </a:solidFill>
          <a:latin typeface="+mn-lt"/>
          <a:ea typeface="ＭＳ Ｐゴシック" charset="-128"/>
        </a:defRPr>
      </a:lvl3pPr>
      <a:lvl4pPr marL="1435100" indent="-228600" algn="l" rtl="0" eaLnBrk="0" fontAlgn="base" hangingPunct="0">
        <a:spcBef>
          <a:spcPct val="20000"/>
        </a:spcBef>
        <a:spcAft>
          <a:spcPct val="0"/>
        </a:spcAft>
        <a:buSzPct val="100000"/>
        <a:buChar char="–"/>
        <a:defRPr>
          <a:solidFill>
            <a:srgbClr val="003366"/>
          </a:solidFill>
          <a:latin typeface="+mn-lt"/>
          <a:ea typeface="ＭＳ Ｐゴシック" charset="-128"/>
        </a:defRPr>
      </a:lvl4pPr>
      <a:lvl5pPr marL="1778000" indent="-228600" algn="l" rtl="0" eaLnBrk="0" fontAlgn="base" hangingPunct="0">
        <a:spcBef>
          <a:spcPct val="20000"/>
        </a:spcBef>
        <a:spcAft>
          <a:spcPct val="0"/>
        </a:spcAft>
        <a:buSzPct val="100000"/>
        <a:buChar char="»"/>
        <a:defRPr sz="1600">
          <a:solidFill>
            <a:srgbClr val="003366"/>
          </a:solidFill>
          <a:latin typeface="+mn-lt"/>
          <a:ea typeface="ＭＳ Ｐゴシック" charset="-128"/>
        </a:defRPr>
      </a:lvl5pPr>
      <a:lvl6pPr marL="2235200" indent="-228600" algn="l" rtl="0" fontAlgn="base">
        <a:spcBef>
          <a:spcPct val="20000"/>
        </a:spcBef>
        <a:spcAft>
          <a:spcPct val="0"/>
        </a:spcAft>
        <a:buChar char="»"/>
        <a:defRPr sz="1600">
          <a:solidFill>
            <a:schemeClr val="tx1"/>
          </a:solidFill>
          <a:latin typeface="+mn-lt"/>
          <a:ea typeface="ＭＳ Ｐゴシック" charset="-128"/>
        </a:defRPr>
      </a:lvl6pPr>
      <a:lvl7pPr marL="2692400" indent="-228600" algn="l" rtl="0" fontAlgn="base">
        <a:spcBef>
          <a:spcPct val="20000"/>
        </a:spcBef>
        <a:spcAft>
          <a:spcPct val="0"/>
        </a:spcAft>
        <a:buChar char="»"/>
        <a:defRPr sz="1600">
          <a:solidFill>
            <a:schemeClr val="tx1"/>
          </a:solidFill>
          <a:latin typeface="+mn-lt"/>
          <a:ea typeface="ＭＳ Ｐゴシック" charset="-128"/>
        </a:defRPr>
      </a:lvl7pPr>
      <a:lvl8pPr marL="3149600" indent="-228600" algn="l" rtl="0" fontAlgn="base">
        <a:spcBef>
          <a:spcPct val="20000"/>
        </a:spcBef>
        <a:spcAft>
          <a:spcPct val="0"/>
        </a:spcAft>
        <a:buChar char="»"/>
        <a:defRPr sz="1600">
          <a:solidFill>
            <a:schemeClr val="tx1"/>
          </a:solidFill>
          <a:latin typeface="+mn-lt"/>
          <a:ea typeface="ＭＳ Ｐゴシック" charset="-128"/>
        </a:defRPr>
      </a:lvl8pPr>
      <a:lvl9pPr marL="3606800" indent="-228600" algn="l" rtl="0" fontAlgn="base">
        <a:spcBef>
          <a:spcPct val="20000"/>
        </a:spcBef>
        <a:spcAft>
          <a:spcPct val="0"/>
        </a:spcAft>
        <a:buChar char="»"/>
        <a:defRPr sz="1600">
          <a:solidFill>
            <a:schemeClr val="tx1"/>
          </a:solidFill>
          <a:latin typeface="+mn-lt"/>
          <a:ea typeface="ＭＳ Ｐゴシック" charset="-128"/>
        </a:defRPr>
      </a:lvl9pPr>
    </p:bodyStyle>
    <p:otherStyle>
      <a:defPPr>
        <a:defRPr lang="en-US"/>
      </a:defPPr>
      <a:lvl1pPr marL="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4572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5.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youtube.com/watch?v=UJyOgWdDJ2I&amp;"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www.youtube.com/watch?v=xmA_ZtYqGaE" TargetMode="External"/><Relationship Id="rId2" Type="http://schemas.openxmlformats.org/officeDocument/2006/relationships/notesSlide" Target="../notesSlides/notesSlide20.xml"/><Relationship Id="rId1" Type="http://schemas.openxmlformats.org/officeDocument/2006/relationships/slideLayout" Target="../slideLayouts/slideLayout35.xml"/><Relationship Id="rId4" Type="http://schemas.openxmlformats.org/officeDocument/2006/relationships/hyperlink" Target="https://www.youtube.com/watch?v=-KjeqUkqj5Y"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B7_7C80F11B.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hyperlink" Target="http://www.electoralcommission.org.uk/"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D47628E1-54E6-D3C1-44A5-A34417AB898F}"/>
              </a:ext>
              <a:ext uri="{C183D7F6-B498-43B3-948B-1728B52AA6E4}">
                <adec:decorative xmlns:adec="http://schemas.microsoft.com/office/drawing/2017/decorative" val="1"/>
              </a:ext>
            </a:extLst>
          </p:cNvPr>
          <p:cNvSpPr>
            <a:spLocks noChangeArrowheads="1"/>
          </p:cNvSpPr>
          <p:nvPr/>
        </p:nvSpPr>
        <p:spPr bwMode="auto">
          <a:xfrm>
            <a:off x="1347788" y="1271588"/>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a:spcBef>
                <a:spcPct val="0"/>
              </a:spcBef>
              <a:buFontTx/>
              <a:buNone/>
            </a:pPr>
            <a:endParaRPr lang="en-GB" altLang="en-US">
              <a:solidFill>
                <a:srgbClr val="FFFFFF"/>
              </a:solidFill>
              <a:latin typeface="Times" panose="02020603050405020304" pitchFamily="18" charset="0"/>
            </a:endParaRPr>
          </a:p>
        </p:txBody>
      </p:sp>
      <p:sp>
        <p:nvSpPr>
          <p:cNvPr id="11267" name="Rectangle 3">
            <a:extLst>
              <a:ext uri="{FF2B5EF4-FFF2-40B4-BE49-F238E27FC236}">
                <a16:creationId xmlns:a16="http://schemas.microsoft.com/office/drawing/2014/main" id="{F6A8BD4E-B7A6-E19B-420D-8CFA8C7B60AF}"/>
              </a:ext>
            </a:extLst>
          </p:cNvPr>
          <p:cNvSpPr>
            <a:spLocks noGrp="1" noChangeArrowheads="1"/>
          </p:cNvSpPr>
          <p:nvPr>
            <p:ph type="ctrTitle"/>
          </p:nvPr>
        </p:nvSpPr>
        <p:spPr>
          <a:xfrm>
            <a:off x="358775" y="1854200"/>
            <a:ext cx="8380413" cy="11430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6000"/>
              <a:t>Polling station staff training session</a:t>
            </a:r>
          </a:p>
        </p:txBody>
      </p:sp>
      <p:sp>
        <p:nvSpPr>
          <p:cNvPr id="11268" name="Rectangle 4">
            <a:extLst>
              <a:ext uri="{FF2B5EF4-FFF2-40B4-BE49-F238E27FC236}">
                <a16:creationId xmlns:a16="http://schemas.microsoft.com/office/drawing/2014/main" id="{6BE95B88-CEA4-C86A-F86B-25417147BD22}"/>
              </a:ext>
            </a:extLst>
          </p:cNvPr>
          <p:cNvSpPr>
            <a:spLocks noGrp="1" noChangeArrowheads="1"/>
          </p:cNvSpPr>
          <p:nvPr>
            <p:ph type="subTitle" idx="1"/>
          </p:nvPr>
        </p:nvSpPr>
        <p:spPr>
          <a:xfrm>
            <a:off x="395288" y="4508500"/>
            <a:ext cx="8382000" cy="17526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sz="3200">
                <a:solidFill>
                  <a:srgbClr val="FFFFFF"/>
                </a:solidFill>
                <a:ea typeface="ＭＳ Ｐゴシック" panose="020B0600070205080204" pitchFamily="34" charset="-128"/>
              </a:rPr>
              <a:t>Scottish Parliament election</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38ED1D0-39B5-04F6-311C-B1409A87D73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solidFill>
                  <a:srgbClr val="00B0F0"/>
                </a:solidFill>
              </a:rPr>
              <a:t>Polling station layouts</a:t>
            </a:r>
          </a:p>
        </p:txBody>
      </p:sp>
      <p:pic>
        <p:nvPicPr>
          <p:cNvPr id="1026" name="Picture 2">
            <a:extLst>
              <a:ext uri="{FF2B5EF4-FFF2-40B4-BE49-F238E27FC236}">
                <a16:creationId xmlns:a16="http://schemas.microsoft.com/office/drawing/2014/main" id="{F4C27237-2B1E-A7CB-8F90-4A9A62FF7C57}"/>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755576" y="1556792"/>
            <a:ext cx="7283152" cy="51182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1E651DB-664E-AB4F-09DA-46D739EABC9A}"/>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rgbClr val="00B0F0"/>
                </a:solidFill>
                <a:sym typeface="Wingdings"/>
              </a:rPr>
              <a:t>Polling station layouts (cont’d)</a:t>
            </a:r>
            <a:endParaRPr lang="en-GB">
              <a:solidFill>
                <a:srgbClr val="00B0F0"/>
              </a:solidFill>
            </a:endParaRPr>
          </a:p>
        </p:txBody>
      </p:sp>
      <p:pic>
        <p:nvPicPr>
          <p:cNvPr id="4" name="Content Placeholder 3" descr="Graphical user interface, timelineDescription automatically generated">
            <a:extLst>
              <a:ext uri="{FF2B5EF4-FFF2-40B4-BE49-F238E27FC236}">
                <a16:creationId xmlns:a16="http://schemas.microsoft.com/office/drawing/2014/main" id="{EA4A569A-0B27-FBBE-93C4-B9EF989399DD}"/>
              </a:ext>
            </a:extLst>
          </p:cNvPr>
          <p:cNvPicPr>
            <a:picLocks noGrp="1" noChangeAspect="1"/>
          </p:cNvPicPr>
          <p:nvPr>
            <p:ph sz="half" idx="2"/>
          </p:nvPr>
        </p:nvPicPr>
        <p:blipFill>
          <a:blip r:embed="rId3"/>
          <a:stretch>
            <a:fillRect/>
          </a:stretch>
        </p:blipFill>
        <p:spPr bwMode="auto">
          <a:xfrm>
            <a:off x="1564257" y="1624857"/>
            <a:ext cx="6211169" cy="4361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DB109F6D-4ACA-46CA-E6C2-CB7326235C3F}"/>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rgbClr val="00B0F0"/>
                </a:solidFill>
                <a:sym typeface="Wingdings"/>
              </a:rPr>
              <a:t>Polling station layouts (cont’d)</a:t>
            </a:r>
            <a:endParaRPr lang="en-GB">
              <a:solidFill>
                <a:srgbClr val="00B0F0"/>
              </a:solidFill>
            </a:endParaRPr>
          </a:p>
        </p:txBody>
      </p:sp>
      <p:pic>
        <p:nvPicPr>
          <p:cNvPr id="4" name="Content Placeholder 3" descr="A diagram of voting process&#10;&#10;AI-generated content may be incorrect.">
            <a:extLst>
              <a:ext uri="{FF2B5EF4-FFF2-40B4-BE49-F238E27FC236}">
                <a16:creationId xmlns:a16="http://schemas.microsoft.com/office/drawing/2014/main" id="{8DA7025B-E0DE-CA2E-99EE-91F8C9BBE18D}"/>
              </a:ext>
            </a:extLst>
          </p:cNvPr>
          <p:cNvPicPr>
            <a:picLocks noGrp="1" noChangeAspect="1"/>
          </p:cNvPicPr>
          <p:nvPr>
            <p:ph sz="half" idx="2"/>
          </p:nvPr>
        </p:nvPicPr>
        <p:blipFill>
          <a:blip r:embed="rId3"/>
          <a:stretch>
            <a:fillRect/>
          </a:stretch>
        </p:blipFill>
        <p:spPr bwMode="auto">
          <a:xfrm>
            <a:off x="874143" y="1714579"/>
            <a:ext cx="7030678" cy="4483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a:extLst>
              <a:ext uri="{FF2B5EF4-FFF2-40B4-BE49-F238E27FC236}">
                <a16:creationId xmlns:a16="http://schemas.microsoft.com/office/drawing/2014/main" id="{9A2BD4B7-F2B7-E2C9-7CD5-80E8A21551B2}"/>
              </a:ext>
            </a:extLst>
          </p:cNvPr>
          <p:cNvSpPr>
            <a:spLocks noGrp="1"/>
          </p:cNvSpPr>
          <p:nvPr>
            <p:ph idx="1"/>
          </p:nvPr>
        </p:nvSpPr>
        <p:spPr>
          <a:xfrm>
            <a:off x="2555875" y="1484313"/>
            <a:ext cx="6088063" cy="4581525"/>
          </a:xfrm>
          <a:ln cap="flat" algn="ctr">
            <a:miter lim="800000"/>
            <a:headEnd type="none" w="med" len="med"/>
            <a:tailEnd type="none" w="med" len="med"/>
          </a:ln>
        </p:spPr>
        <p:txBody>
          <a:bodyPr/>
          <a:lstStyle/>
          <a:p>
            <a:pPr marL="266700" eaLnBrk="1" hangingPunct="1">
              <a:buSzTx/>
            </a:pPr>
            <a:endParaRPr lang="en-GB" altLang="en-US" sz="800">
              <a:solidFill>
                <a:schemeClr val="tx1"/>
              </a:solidFill>
            </a:endParaRPr>
          </a:p>
          <a:p>
            <a:pPr marL="38100" indent="0" eaLnBrk="1" hangingPunct="1">
              <a:buSzTx/>
              <a:buFontTx/>
              <a:buNone/>
            </a:pPr>
            <a:r>
              <a:rPr lang="en-GB" altLang="en-US" sz="2000">
                <a:solidFill>
                  <a:schemeClr val="accent1"/>
                </a:solidFill>
                <a:ea typeface="ＭＳ Ｐゴシック"/>
              </a:rPr>
              <a:t>Before polls open….</a:t>
            </a:r>
          </a:p>
          <a:p>
            <a:pPr eaLnBrk="1" hangingPunct="1">
              <a:buSzTx/>
            </a:pPr>
            <a:r>
              <a:rPr lang="en-GB" altLang="en-US" sz="2000">
                <a:solidFill>
                  <a:srgbClr val="002060"/>
                </a:solidFill>
                <a:ea typeface="ＭＳ Ｐゴシック"/>
              </a:rPr>
              <a:t>check layout of the station</a:t>
            </a:r>
          </a:p>
          <a:p>
            <a:pPr>
              <a:buSzTx/>
            </a:pPr>
            <a:r>
              <a:rPr lang="en-GB" altLang="en-US" sz="2000">
                <a:solidFill>
                  <a:srgbClr val="002060"/>
                </a:solidFill>
                <a:ea typeface="ＭＳ Ｐゴシック"/>
              </a:rPr>
              <a:t>prepare and check the stationery </a:t>
            </a:r>
          </a:p>
          <a:p>
            <a:pPr>
              <a:buSzTx/>
            </a:pPr>
            <a:r>
              <a:rPr lang="en-GB" altLang="en-US" sz="2000">
                <a:solidFill>
                  <a:srgbClr val="002060"/>
                </a:solidFill>
                <a:ea typeface="ＭＳ Ｐゴシック"/>
              </a:rPr>
              <a:t>arrange the ballot papers in numerical order</a:t>
            </a:r>
          </a:p>
          <a:p>
            <a:pPr>
              <a:buSzTx/>
            </a:pPr>
            <a:r>
              <a:rPr lang="en-GB" altLang="en-US" sz="2000">
                <a:solidFill>
                  <a:srgbClr val="002060"/>
                </a:solidFill>
                <a:ea typeface="ＭＳ Ｐゴシック"/>
              </a:rPr>
              <a:t>prepare register and corresponding number list</a:t>
            </a:r>
          </a:p>
          <a:p>
            <a:r>
              <a:rPr lang="en-GB" sz="2000">
                <a:solidFill>
                  <a:schemeClr val="tx1"/>
                </a:solidFill>
                <a:ea typeface="ＭＳ Ｐゴシック"/>
              </a:rPr>
              <a:t>complete the polling station checklist</a:t>
            </a:r>
            <a:endParaRPr lang="en-US" sz="2000">
              <a:solidFill>
                <a:schemeClr val="tx1"/>
              </a:solidFill>
              <a:ea typeface="ＭＳ Ｐゴシック"/>
            </a:endParaRPr>
          </a:p>
          <a:p>
            <a:pPr marL="266700" eaLnBrk="1" hangingPunct="1">
              <a:buSzTx/>
            </a:pPr>
            <a:r>
              <a:rPr lang="en-GB" altLang="en-US" sz="2000">
                <a:solidFill>
                  <a:srgbClr val="002060"/>
                </a:solidFill>
                <a:ea typeface="ＭＳ Ｐゴシック"/>
              </a:rPr>
              <a:t>any problems  - contact the elections office</a:t>
            </a:r>
          </a:p>
          <a:p>
            <a:pPr marL="38100" indent="0" eaLnBrk="1" hangingPunct="1">
              <a:buSzTx/>
              <a:buFontTx/>
              <a:buNone/>
            </a:pPr>
            <a:endParaRPr lang="en-GB" altLang="en-US" sz="2000">
              <a:solidFill>
                <a:srgbClr val="00B050"/>
              </a:solidFill>
            </a:endParaRPr>
          </a:p>
          <a:p>
            <a:pPr marL="38100" indent="0" eaLnBrk="1" hangingPunct="1">
              <a:buSzTx/>
              <a:buFontTx/>
              <a:buNone/>
            </a:pPr>
            <a:r>
              <a:rPr lang="en-GB" altLang="en-US" sz="2000">
                <a:solidFill>
                  <a:srgbClr val="00B0F0"/>
                </a:solidFill>
                <a:ea typeface="ＭＳ Ｐゴシック"/>
              </a:rPr>
              <a:t>Just before 7am….</a:t>
            </a:r>
          </a:p>
          <a:p>
            <a:pPr marL="323850" eaLnBrk="1" hangingPunct="1">
              <a:buSzTx/>
            </a:pPr>
            <a:r>
              <a:rPr lang="en-GB" altLang="en-US" sz="2000">
                <a:solidFill>
                  <a:srgbClr val="002060"/>
                </a:solidFill>
                <a:ea typeface="ＭＳ Ｐゴシック"/>
              </a:rPr>
              <a:t>show box is empty</a:t>
            </a:r>
          </a:p>
          <a:p>
            <a:pPr marL="323850" eaLnBrk="1" hangingPunct="1">
              <a:buSzTx/>
            </a:pPr>
            <a:r>
              <a:rPr lang="en-GB" altLang="en-US" sz="2000">
                <a:solidFill>
                  <a:srgbClr val="002060"/>
                </a:solidFill>
                <a:ea typeface="ＭＳ Ｐゴシック"/>
              </a:rPr>
              <a:t>seal just before 7am</a:t>
            </a:r>
          </a:p>
          <a:p>
            <a:pPr marL="323850" eaLnBrk="1" hangingPunct="1">
              <a:buSzTx/>
            </a:pPr>
            <a:r>
              <a:rPr lang="en-GB" altLang="en-US" sz="2000">
                <a:solidFill>
                  <a:srgbClr val="002060"/>
                </a:solidFill>
                <a:ea typeface="ＭＳ Ｐゴシック"/>
              </a:rPr>
              <a:t>don’t allow candidates / agents to add seal at this time</a:t>
            </a:r>
          </a:p>
          <a:p>
            <a:pPr marL="323850" eaLnBrk="1" hangingPunct="1">
              <a:buSzTx/>
            </a:pPr>
            <a:r>
              <a:rPr lang="en-GB" altLang="en-US" sz="2000">
                <a:solidFill>
                  <a:srgbClr val="002060"/>
                </a:solidFill>
                <a:ea typeface="ＭＳ Ｐゴシック"/>
              </a:rPr>
              <a:t>be ready to greet voters</a:t>
            </a:r>
          </a:p>
          <a:p>
            <a:pPr eaLnBrk="1" hangingPunct="1">
              <a:buSzTx/>
            </a:pPr>
            <a:endParaRPr lang="en-GB" altLang="en-US" sz="1600">
              <a:solidFill>
                <a:schemeClr val="tx1"/>
              </a:solidFill>
            </a:endParaRPr>
          </a:p>
        </p:txBody>
      </p:sp>
      <p:sp>
        <p:nvSpPr>
          <p:cNvPr id="25603" name="Title 1">
            <a:extLst>
              <a:ext uri="{FF2B5EF4-FFF2-40B4-BE49-F238E27FC236}">
                <a16:creationId xmlns:a16="http://schemas.microsoft.com/office/drawing/2014/main" id="{7E338C18-A7D3-3F88-DBD0-713268A2FD77}"/>
              </a:ext>
            </a:extLst>
          </p:cNvPr>
          <p:cNvSpPr>
            <a:spLocks noGrp="1" noChangeArrowheads="1"/>
          </p:cNvSpPr>
          <p:nvPr>
            <p:ph type="title"/>
          </p:nvPr>
        </p:nvSpPr>
        <p:spPr>
          <a:xfrm>
            <a:off x="179388" y="1828800"/>
            <a:ext cx="2516187"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Getting ready to open the polling station</a:t>
            </a:r>
            <a:endParaRPr lang="en-GB" altLang="en-US">
              <a:solidFill>
                <a:srgbClr val="000000"/>
              </a:solidFill>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3119378-10AF-9950-A0BB-065789F8FEC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Who can enter the polling station?</a:t>
            </a:r>
          </a:p>
        </p:txBody>
      </p:sp>
      <p:sp>
        <p:nvSpPr>
          <p:cNvPr id="44035" name="Content Placeholder 2">
            <a:extLst>
              <a:ext uri="{FF2B5EF4-FFF2-40B4-BE49-F238E27FC236}">
                <a16:creationId xmlns:a16="http://schemas.microsoft.com/office/drawing/2014/main" id="{56CD2776-B06B-9A15-42A3-AE51BE94CBFE}"/>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Voters</a:t>
            </a: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Returning Officer and staff</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Candidates – (only one candidate from a particular party list may be present at any given time)</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Election agents </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Polling agents </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Police officers </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Representatives of the Electoral Commission</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Accredited observers</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Under 16s accompanying voters</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pPr lvl="1" eaLnBrk="1" hangingPunct="1">
              <a:buFont typeface="Arial" pitchFamily="34" charset="0"/>
              <a:buChar char="•"/>
            </a:pPr>
            <a:r>
              <a:rPr lang="en-GB" sz="2000" kern="1200">
                <a:ln w="9525" cap="flat" cmpd="sng" algn="ctr">
                  <a:noFill/>
                  <a:prstDash val="solid"/>
                  <a:round/>
                  <a:headEnd type="none" w="med" len="med"/>
                  <a:tailEnd type="none" w="med" len="med"/>
                </a:ln>
                <a:solidFill>
                  <a:srgbClr val="003366"/>
                </a:solidFill>
                <a:ea typeface="ＭＳ Ｐゴシック"/>
                <a:cs typeface="Arial"/>
                <a:sym typeface="Wingdings"/>
              </a:rPr>
              <a:t>Companions of voters with disabilities</a:t>
            </a:r>
            <a:endParaRPr lang="en-GB" sz="2000" kern="1200">
              <a:ln w="9525" cap="flat" cmpd="sng" algn="ctr">
                <a:noFill/>
                <a:prstDash val="solid"/>
                <a:round/>
                <a:headEnd type="none" w="med" len="med"/>
                <a:tailEnd type="none" w="med" len="med"/>
              </a:ln>
              <a:solidFill>
                <a:srgbClr val="003366"/>
              </a:solidFill>
              <a:ea typeface="ＭＳ Ｐゴシック"/>
              <a:cs typeface="Arial"/>
            </a:endParaRPr>
          </a:p>
          <a:p>
            <a:endParaRPr lang="en-GB">
              <a:solidFill>
                <a:srgbClr val="003366"/>
              </a:solidFill>
              <a:cs typeface="Aria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0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403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403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03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403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40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66569DD3-5696-75E2-3C91-AEEA319BE7CE}"/>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solidFill>
                  <a:srgbClr val="00B0F0"/>
                </a:solidFill>
              </a:rPr>
              <a:t>Accredited observers and Commission representatives</a:t>
            </a:r>
            <a:endParaRPr lang="en-GB" altLang="en-US">
              <a:solidFill>
                <a:srgbClr val="00B0F0"/>
              </a:solidFill>
            </a:endParaRPr>
          </a:p>
        </p:txBody>
      </p:sp>
      <p:pic>
        <p:nvPicPr>
          <p:cNvPr id="5" name="Picture 4" descr="A person with a beard and mustache&#10;&#10;AI-generated content may be incorrect.">
            <a:extLst>
              <a:ext uri="{FF2B5EF4-FFF2-40B4-BE49-F238E27FC236}">
                <a16:creationId xmlns:a16="http://schemas.microsoft.com/office/drawing/2014/main" id="{DD97F413-8A5F-EC62-5205-B407B7FAC3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9145" y="2714805"/>
            <a:ext cx="2524125" cy="1485900"/>
          </a:xfrm>
          <a:prstGeom prst="rect">
            <a:avLst/>
          </a:prstGeom>
        </p:spPr>
      </p:pic>
      <p:pic>
        <p:nvPicPr>
          <p:cNvPr id="7" name="Picture 6" descr="A person smiling at the camera&#10;&#10;AI-generated content may be incorrect.">
            <a:extLst>
              <a:ext uri="{FF2B5EF4-FFF2-40B4-BE49-F238E27FC236}">
                <a16:creationId xmlns:a16="http://schemas.microsoft.com/office/drawing/2014/main" id="{FC68EF94-8527-1BD8-9C0D-4F594E888D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4168" y="2714805"/>
            <a:ext cx="2524125" cy="1485900"/>
          </a:xfrm>
          <a:prstGeom prst="rect">
            <a:avLst/>
          </a:prstGeom>
        </p:spPr>
      </p:pic>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DBE34F6-8867-C733-EB68-2050C52EF69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Customer care</a:t>
            </a:r>
          </a:p>
        </p:txBody>
      </p:sp>
      <p:sp>
        <p:nvSpPr>
          <p:cNvPr id="48131" name="Content Placeholder 2">
            <a:extLst>
              <a:ext uri="{FF2B5EF4-FFF2-40B4-BE49-F238E27FC236}">
                <a16:creationId xmlns:a16="http://schemas.microsoft.com/office/drawing/2014/main" id="{AB42A736-C444-DD75-B50A-E679955EF8A8}"/>
              </a:ext>
            </a:extLst>
          </p:cNvPr>
          <p:cNvSpPr>
            <a:spLocks noGrp="1"/>
          </p:cNvSpPr>
          <p:nvPr>
            <p:ph idx="1"/>
          </p:nvPr>
        </p:nvSpPr>
        <p:spPr>
          <a:xfrm>
            <a:off x="2949575" y="1828800"/>
            <a:ext cx="5943600" cy="4192588"/>
          </a:xfrm>
          <a:ln cap="flat" algn="ctr">
            <a:miter lim="800000"/>
            <a:headEnd type="none" w="med" len="med"/>
            <a:tailEnd type="none" w="med" len="med"/>
          </a:ln>
        </p:spPr>
        <p:txBody>
          <a:bodyPr>
            <a:normAutofit fontScale="92500" lnSpcReduction="20000"/>
          </a:bodyPr>
          <a:lstStyle/>
          <a:p>
            <a:pPr eaLnBrk="1" hangingPunct="1">
              <a:lnSpc>
                <a:spcPct val="110000"/>
              </a:lnSpc>
              <a:spcBef>
                <a:spcPts val="480"/>
              </a:spcBef>
              <a:buSzTx/>
            </a:pPr>
            <a:r>
              <a:rPr lang="en-US" altLang="en-US">
                <a:solidFill>
                  <a:srgbClr val="002060"/>
                </a:solidFill>
                <a:ea typeface="ＭＳ Ｐゴシック"/>
              </a:rPr>
              <a:t>Be professional</a:t>
            </a:r>
          </a:p>
          <a:p>
            <a:pPr eaLnBrk="1" hangingPunct="1">
              <a:lnSpc>
                <a:spcPct val="110000"/>
              </a:lnSpc>
              <a:spcBef>
                <a:spcPts val="480"/>
              </a:spcBef>
              <a:buSzTx/>
            </a:pPr>
            <a:r>
              <a:rPr lang="en-US" altLang="en-US">
                <a:solidFill>
                  <a:srgbClr val="002060"/>
                </a:solidFill>
                <a:ea typeface="ＭＳ Ｐゴシック"/>
              </a:rPr>
              <a:t>Show a personal interest</a:t>
            </a:r>
          </a:p>
          <a:p>
            <a:pPr eaLnBrk="1" hangingPunct="1">
              <a:lnSpc>
                <a:spcPct val="110000"/>
              </a:lnSpc>
              <a:spcBef>
                <a:spcPts val="480"/>
              </a:spcBef>
              <a:buSzTx/>
            </a:pPr>
            <a:r>
              <a:rPr lang="en-US" altLang="en-US">
                <a:solidFill>
                  <a:srgbClr val="002060"/>
                </a:solidFill>
                <a:ea typeface="ＭＳ Ｐゴシック"/>
              </a:rPr>
              <a:t>Put the voter first</a:t>
            </a:r>
          </a:p>
          <a:p>
            <a:pPr eaLnBrk="1" hangingPunct="1">
              <a:lnSpc>
                <a:spcPct val="110000"/>
              </a:lnSpc>
              <a:spcBef>
                <a:spcPts val="480"/>
              </a:spcBef>
              <a:buSzTx/>
            </a:pPr>
            <a:r>
              <a:rPr lang="en-US" altLang="en-US">
                <a:solidFill>
                  <a:srgbClr val="002060"/>
                </a:solidFill>
                <a:ea typeface="ＭＳ Ｐゴシック"/>
              </a:rPr>
              <a:t>Be helpful and approachable</a:t>
            </a:r>
          </a:p>
          <a:p>
            <a:pPr eaLnBrk="1" hangingPunct="1">
              <a:lnSpc>
                <a:spcPct val="110000"/>
              </a:lnSpc>
              <a:spcBef>
                <a:spcPts val="480"/>
              </a:spcBef>
              <a:buSzTx/>
            </a:pPr>
            <a:r>
              <a:rPr lang="en-US" altLang="en-US">
                <a:solidFill>
                  <a:srgbClr val="002060"/>
                </a:solidFill>
                <a:ea typeface="ＭＳ Ｐゴシック"/>
              </a:rPr>
              <a:t>Allow them to put their point across before responding</a:t>
            </a:r>
          </a:p>
          <a:p>
            <a:pPr eaLnBrk="1" hangingPunct="1">
              <a:lnSpc>
                <a:spcPct val="110000"/>
              </a:lnSpc>
              <a:spcBef>
                <a:spcPts val="480"/>
              </a:spcBef>
              <a:buSzTx/>
            </a:pPr>
            <a:r>
              <a:rPr lang="en-US" altLang="en-US">
                <a:solidFill>
                  <a:srgbClr val="002060"/>
                </a:solidFill>
                <a:ea typeface="ＭＳ Ｐゴシック" pitchFamily="34" charset="-128"/>
              </a:rPr>
              <a:t>Don’t say ‘No’, tell them what you can do for them and what they can do</a:t>
            </a:r>
          </a:p>
          <a:p>
            <a:pPr eaLnBrk="1" hangingPunct="1">
              <a:lnSpc>
                <a:spcPct val="110000"/>
              </a:lnSpc>
              <a:spcBef>
                <a:spcPts val="480"/>
              </a:spcBef>
              <a:buClr>
                <a:srgbClr val="003366"/>
              </a:buClr>
              <a:buSzTx/>
            </a:pPr>
            <a:r>
              <a:rPr lang="en-US" altLang="en-US" b="1" u="sng">
                <a:solidFill>
                  <a:srgbClr val="002060"/>
                </a:solidFill>
                <a:latin typeface="Arial Bold"/>
                <a:ea typeface="ＭＳ Ｐゴシック"/>
                <a:cs typeface="Arial Bold"/>
                <a:sym typeface="Arial Bold" pitchFamily="34" charset="0"/>
              </a:rPr>
              <a:t>But</a:t>
            </a:r>
            <a:r>
              <a:rPr lang="en-US" altLang="en-US">
                <a:solidFill>
                  <a:srgbClr val="002060"/>
                </a:solidFill>
                <a:latin typeface="Arial Bold"/>
                <a:ea typeface="ＭＳ Ｐゴシック"/>
                <a:cs typeface="Arial Bold"/>
                <a:sym typeface="Arial Bold" pitchFamily="34" charset="0"/>
              </a:rPr>
              <a:t> </a:t>
            </a:r>
            <a:r>
              <a:rPr lang="en-US" altLang="en-US">
                <a:solidFill>
                  <a:srgbClr val="002060"/>
                </a:solidFill>
                <a:ea typeface="ＭＳ Ｐゴシック"/>
              </a:rPr>
              <a:t>the election rules </a:t>
            </a:r>
            <a:r>
              <a:rPr lang="en-US" altLang="en-US" b="1" u="sng">
                <a:solidFill>
                  <a:srgbClr val="002060"/>
                </a:solidFill>
                <a:ea typeface="ＭＳ Ｐゴシック"/>
              </a:rPr>
              <a:t>must</a:t>
            </a:r>
            <a:r>
              <a:rPr lang="en-US" altLang="en-US">
                <a:solidFill>
                  <a:srgbClr val="002060"/>
                </a:solidFill>
                <a:ea typeface="ＭＳ Ｐゴシック"/>
              </a:rPr>
              <a:t> be followed at all times, no matter how insistent, upset or angry people are</a:t>
            </a:r>
          </a:p>
          <a:p>
            <a:pPr eaLnBrk="1" hangingPunct="1">
              <a:lnSpc>
                <a:spcPct val="110000"/>
              </a:lnSpc>
              <a:spcBef>
                <a:spcPts val="480"/>
              </a:spcBef>
              <a:buClr>
                <a:srgbClr val="003366"/>
              </a:buClr>
              <a:buSzTx/>
            </a:pPr>
            <a:r>
              <a:rPr lang="en-US" altLang="en-US">
                <a:solidFill>
                  <a:srgbClr val="002060"/>
                </a:solidFill>
                <a:ea typeface="ＭＳ Ｐゴシック"/>
              </a:rPr>
              <a:t>If in doubt, contact the elections office</a:t>
            </a:r>
          </a:p>
          <a:p>
            <a:pPr>
              <a:buSzTx/>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1C43EE77-F54D-1F3E-60F7-6F625155553A}"/>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kern="1200">
                <a:ln w="9525" cap="flat" cmpd="sng" algn="ctr">
                  <a:noFill/>
                  <a:prstDash val="solid"/>
                  <a:round/>
                  <a:headEnd type="none" w="med" len="med"/>
                  <a:tailEnd type="none" w="med" len="med"/>
                </a:ln>
                <a:solidFill>
                  <a:srgbClr val="0099CC"/>
                </a:solidFill>
                <a:sym typeface="Wingdings"/>
              </a:rPr>
              <a:t>Ensuring access for all voters – being aware of the barriers faced by disabled voters</a:t>
            </a:r>
          </a:p>
        </p:txBody>
      </p:sp>
      <p:sp>
        <p:nvSpPr>
          <p:cNvPr id="48131" name="Content Placeholder 2">
            <a:extLst>
              <a:ext uri="{FF2B5EF4-FFF2-40B4-BE49-F238E27FC236}">
                <a16:creationId xmlns:a16="http://schemas.microsoft.com/office/drawing/2014/main" id="{E7B5E2E7-42AD-E111-D139-E16B147B4E0D}"/>
              </a:ext>
            </a:extLst>
          </p:cNvPr>
          <p:cNvSpPr>
            <a:spLocks noGrp="1"/>
          </p:cNvSpPr>
          <p:nvPr>
            <p:ph idx="1"/>
          </p:nvPr>
        </p:nvSpPr>
        <p:spPr>
          <a:ln cap="flat" algn="ctr">
            <a:miter lim="800000"/>
            <a:headEnd type="none" w="med" len="med"/>
            <a:tailEnd type="none" w="med" len="med"/>
          </a:ln>
        </p:spPr>
        <p:txBody>
          <a:bodyPr/>
          <a:lstStyle/>
          <a:p>
            <a:pPr>
              <a:buSzTx/>
            </a:pPr>
            <a:r>
              <a:rPr lang="en-GB" altLang="en-US" sz="2000"/>
              <a:t>Not all disabilities are visible or obvious</a:t>
            </a:r>
          </a:p>
          <a:p>
            <a:pPr>
              <a:buSzTx/>
            </a:pPr>
            <a:r>
              <a:rPr lang="en-GB" altLang="en-US" sz="2000"/>
              <a:t>Some voters may have more than one impairment</a:t>
            </a:r>
          </a:p>
          <a:p>
            <a:pPr>
              <a:buSzTx/>
            </a:pPr>
            <a:r>
              <a:rPr lang="en-GB" altLang="en-US" sz="2000"/>
              <a:t>Communication with electors is important</a:t>
            </a:r>
          </a:p>
          <a:p>
            <a:pPr>
              <a:buSzTx/>
            </a:pPr>
            <a:r>
              <a:rPr lang="en-GB" altLang="en-US" sz="2000"/>
              <a:t>Electors may use alternative methods of communication</a:t>
            </a:r>
          </a:p>
          <a:p>
            <a:pPr>
              <a:buSzTx/>
            </a:pPr>
            <a:r>
              <a:rPr lang="en-GB" altLang="en-US" sz="2000"/>
              <a:t>Equipment provided can help overcome certain barriers</a:t>
            </a:r>
          </a:p>
          <a:p>
            <a:pPr>
              <a:buSzTx/>
            </a:pPr>
            <a:r>
              <a:rPr lang="en-GB" altLang="en-US" sz="2000"/>
              <a:t>Electors may bring their own form of additional assistance</a:t>
            </a:r>
          </a:p>
          <a:p>
            <a:pPr marL="0" indent="0">
              <a:buSzTx/>
              <a:buFontTx/>
              <a:buNone/>
            </a:pPr>
            <a:r>
              <a:rPr lang="en-GB" altLang="en-US" sz="2000">
                <a:solidFill>
                  <a:schemeClr val="tx1"/>
                </a:solidFill>
              </a:rPr>
              <a:t>	</a:t>
            </a:r>
          </a:p>
          <a:p>
            <a:pPr>
              <a:buSzTx/>
            </a:pPr>
            <a:endParaRPr lang="en-GB" altLang="en-US" sz="2000">
              <a:solidFill>
                <a:schemeClr val="tx1"/>
              </a:solidFill>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F93249EB-447E-CF22-4E61-6952048F13CD}"/>
              </a:ext>
            </a:extLst>
          </p:cNvPr>
          <p:cNvSpPr>
            <a:spLocks noGrp="1"/>
          </p:cNvSpPr>
          <p:nvPr>
            <p:ph type="title"/>
          </p:nvPr>
        </p:nvSpPr>
        <p:spPr>
          <a:xfrm>
            <a:off x="381000" y="1828800"/>
            <a:ext cx="231933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chemeClr val="accent1"/>
                </a:solidFill>
                <a:latin typeface="Arial"/>
                <a:ea typeface="ＭＳ Ｐゴシック"/>
                <a:sym typeface="Wingdings"/>
              </a:rPr>
              <a:t>Ensuring access for all voters – what you can do</a:t>
            </a:r>
            <a:endParaRPr lang="en-GB" sz="2400">
              <a:solidFill>
                <a:schemeClr val="accent1"/>
              </a:solidFill>
              <a:ea typeface="ＭＳ Ｐゴシック"/>
            </a:endParaRPr>
          </a:p>
        </p:txBody>
      </p:sp>
      <p:sp>
        <p:nvSpPr>
          <p:cNvPr id="29699" name="Content Placeholder 2">
            <a:extLst>
              <a:ext uri="{FF2B5EF4-FFF2-40B4-BE49-F238E27FC236}">
                <a16:creationId xmlns:a16="http://schemas.microsoft.com/office/drawing/2014/main" id="{734BC4B5-8C6A-6B88-48DC-32D662A95309}"/>
              </a:ext>
            </a:extLst>
          </p:cNvPr>
          <p:cNvSpPr>
            <a:spLocks noGrp="1" noChangeArrowheads="1"/>
          </p:cNvSpPr>
          <p:nvPr>
            <p:ph idx="1"/>
          </p:nvPr>
        </p:nvSpPr>
        <p:spPr>
          <a:xfrm>
            <a:off x="2771775" y="1844675"/>
            <a:ext cx="6288088" cy="4251325"/>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sz="2000">
                <a:ea typeface="ＭＳ Ｐゴシック"/>
              </a:rPr>
              <a:t>Clear access to the building and in the station</a:t>
            </a:r>
          </a:p>
          <a:p>
            <a:r>
              <a:rPr lang="en-GB" altLang="en-US" sz="2000">
                <a:ea typeface="ＭＳ Ｐゴシック"/>
              </a:rPr>
              <a:t>Speak directly to a disabled voter, even if they have a companion with them</a:t>
            </a:r>
          </a:p>
          <a:p>
            <a:r>
              <a:rPr lang="en-GB" altLang="en-US" sz="2000">
                <a:ea typeface="ＭＳ Ｐゴシック"/>
              </a:rPr>
              <a:t>Think about what help people with a disability and their supporters need. You could:</a:t>
            </a:r>
          </a:p>
          <a:p>
            <a:pPr lvl="1"/>
            <a:r>
              <a:rPr lang="en-GB" altLang="en-US" sz="2000">
                <a:ea typeface="ＭＳ Ｐゴシック"/>
              </a:rPr>
              <a:t>ask if someone needs help</a:t>
            </a:r>
            <a:endParaRPr lang="en-GB" altLang="en-US" sz="2000">
              <a:ea typeface="ＭＳ Ｐゴシック"/>
              <a:cs typeface="Arial"/>
            </a:endParaRPr>
          </a:p>
          <a:p>
            <a:pPr lvl="1"/>
            <a:r>
              <a:rPr lang="en-GB" altLang="en-US" sz="2000">
                <a:ea typeface="ＭＳ Ｐゴシック"/>
              </a:rPr>
              <a:t>offer to show someone the set-up in the polling station and the process of casting their vote </a:t>
            </a:r>
            <a:endParaRPr lang="en-GB" altLang="en-US" sz="2000">
              <a:ea typeface="ＭＳ Ｐゴシック"/>
              <a:cs typeface="Arial"/>
            </a:endParaRPr>
          </a:p>
          <a:p>
            <a:pPr lvl="1"/>
            <a:r>
              <a:rPr lang="en-GB" altLang="en-US" sz="2000">
                <a:ea typeface="ＭＳ Ｐゴシック"/>
              </a:rPr>
              <a:t>explain they can vote with the assistance of the PO or a companion</a:t>
            </a:r>
            <a:endParaRPr lang="en-GB" altLang="en-US" sz="2000">
              <a:ea typeface="ＭＳ Ｐゴシック"/>
              <a:cs typeface="Arial"/>
            </a:endParaRPr>
          </a:p>
          <a:p>
            <a:endParaRPr lang="en-GB" altLang="en-US">
              <a:solidFill>
                <a:srgbClr val="7030A0"/>
              </a:solidFill>
              <a:ea typeface="ＭＳ Ｐゴシック" panose="020B0600070205080204" pitchFamily="34" charset="-128"/>
              <a:cs typeface="Arial"/>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C3803E9D-A86B-9224-41E2-DE2D82E42B20}"/>
              </a:ext>
            </a:extLst>
          </p:cNvPr>
          <p:cNvSpPr>
            <a:spLocks noGrp="1"/>
          </p:cNvSpPr>
          <p:nvPr>
            <p:ph type="title"/>
          </p:nvPr>
        </p:nvSpPr>
        <p:spPr>
          <a:xfrm>
            <a:off x="381000" y="1828800"/>
            <a:ext cx="231933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chemeClr val="accent1"/>
                </a:solidFill>
                <a:sym typeface="Wingdings"/>
              </a:rPr>
              <a:t>Ensuring access for all voters – supporting people with sight loss</a:t>
            </a:r>
            <a:endParaRPr lang="en-GB" sz="2400">
              <a:solidFill>
                <a:schemeClr val="accent1"/>
              </a:solidFill>
            </a:endParaRPr>
          </a:p>
        </p:txBody>
      </p:sp>
      <p:sp>
        <p:nvSpPr>
          <p:cNvPr id="52227" name="Content Placeholder 2">
            <a:extLst>
              <a:ext uri="{FF2B5EF4-FFF2-40B4-BE49-F238E27FC236}">
                <a16:creationId xmlns:a16="http://schemas.microsoft.com/office/drawing/2014/main" id="{0D583F00-E9B7-4CE4-5780-339185CF13CF}"/>
              </a:ext>
            </a:extLst>
          </p:cNvPr>
          <p:cNvSpPr>
            <a:spLocks noGrp="1"/>
          </p:cNvSpPr>
          <p:nvPr>
            <p:ph idx="1"/>
          </p:nvPr>
        </p:nvSpPr>
        <p:spPr>
          <a:xfrm>
            <a:off x="2771775" y="1844675"/>
            <a:ext cx="6121400" cy="4392613"/>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r>
              <a:rPr lang="en-US" sz="2000" kern="1200">
                <a:ln w="9525" cap="flat" cmpd="sng" algn="ctr">
                  <a:noFill/>
                  <a:prstDash val="solid"/>
                  <a:round/>
                  <a:headEnd type="none" w="med" len="med"/>
                  <a:tailEnd type="none" w="med" len="med"/>
                </a:ln>
                <a:solidFill>
                  <a:srgbClr val="003366"/>
                </a:solidFill>
                <a:ea typeface="ＭＳ Ｐゴシック"/>
                <a:sym typeface="Wingdings"/>
              </a:rPr>
              <a:t>Voting – by making a cross in a specific location on a piece of paper – is principally a visual exercise</a:t>
            </a:r>
            <a:endParaRPr lang="en-US">
              <a:ea typeface="ＭＳ Ｐゴシック"/>
            </a:endParaRPr>
          </a:p>
          <a:p>
            <a:r>
              <a:rPr lang="en-GB" sz="2200" kern="1200">
                <a:ln w="9525" cap="flat" cmpd="sng" algn="ctr">
                  <a:noFill/>
                  <a:prstDash val="solid"/>
                  <a:round/>
                  <a:headEnd type="none" w="med" len="med"/>
                  <a:tailEnd type="none" w="med" len="med"/>
                </a:ln>
                <a:solidFill>
                  <a:srgbClr val="003366"/>
                </a:solidFill>
                <a:ea typeface="ＭＳ Ｐゴシック"/>
                <a:sym typeface="Wingdings"/>
              </a:rPr>
              <a:t>Make sure the large-print version of the ballot paper is displayed in a well-lit area</a:t>
            </a:r>
            <a:endParaRPr lang="en-GB"/>
          </a:p>
          <a:p>
            <a:r>
              <a:rPr lang="en-GB" sz="2200" kern="1200">
                <a:ln w="9525" cap="flat" cmpd="sng" algn="ctr">
                  <a:noFill/>
                  <a:prstDash val="solid"/>
                  <a:round/>
                  <a:headEnd type="none" w="med" len="med"/>
                  <a:tailEnd type="none" w="med" len="med"/>
                </a:ln>
                <a:solidFill>
                  <a:srgbClr val="003366"/>
                </a:solidFill>
                <a:ea typeface="ＭＳ Ｐゴシック"/>
                <a:sym typeface="Wingdings"/>
              </a:rPr>
              <a:t>Make sure the enlarged sample ballot paper and tactile voting device are available to voters</a:t>
            </a:r>
            <a:endParaRPr lang="en-GB" sz="2200" kern="1200">
              <a:ln w="9525" cap="flat" cmpd="sng" algn="ctr">
                <a:noFill/>
                <a:prstDash val="solid"/>
                <a:round/>
                <a:headEnd type="none" w="med" len="med"/>
                <a:tailEnd type="none" w="med" len="med"/>
              </a:ln>
              <a:solidFill>
                <a:srgbClr val="003366"/>
              </a:solidFill>
              <a:ea typeface="ＭＳ Ｐゴシック"/>
            </a:endParaRPr>
          </a:p>
          <a:p>
            <a:r>
              <a:rPr lang="en-GB" sz="2200" kern="1200">
                <a:ln w="9525" cap="flat" cmpd="sng" algn="ctr">
                  <a:noFill/>
                  <a:prstDash val="solid"/>
                  <a:round/>
                  <a:headEnd type="none" w="med" len="med"/>
                  <a:tailEnd type="none" w="med" len="med"/>
                </a:ln>
                <a:solidFill>
                  <a:srgbClr val="003366"/>
                </a:solidFill>
                <a:ea typeface="ＭＳ Ｐゴシック"/>
                <a:sym typeface="Wingdings"/>
              </a:rPr>
              <a:t>Offer partially sighted or blind voters the enlarged sample ballot paper as a guide</a:t>
            </a:r>
            <a:endParaRPr lang="en-GB" sz="2200" kern="1200">
              <a:ln w="9525" cap="flat" cmpd="sng" algn="ctr">
                <a:noFill/>
                <a:prstDash val="solid"/>
                <a:round/>
                <a:headEnd type="none" w="med" len="med"/>
                <a:tailEnd type="none" w="med" len="med"/>
              </a:ln>
              <a:solidFill>
                <a:srgbClr val="003366"/>
              </a:solidFill>
              <a:ea typeface="ＭＳ Ｐゴシック"/>
            </a:endParaRPr>
          </a:p>
          <a:p>
            <a:r>
              <a:rPr lang="en-GB" sz="2200" kern="1200">
                <a:ln w="9525" cap="flat" cmpd="sng" algn="ctr">
                  <a:noFill/>
                  <a:prstDash val="solid"/>
                  <a:round/>
                  <a:headEnd type="none" w="med" len="med"/>
                  <a:tailEnd type="none" w="med" len="med"/>
                </a:ln>
                <a:solidFill>
                  <a:srgbClr val="003366"/>
                </a:solidFill>
                <a:ea typeface="ＭＳ Ｐゴシック"/>
                <a:sym typeface="Wingdings"/>
              </a:rPr>
              <a:t>Make sure you know how to use the tactile voting device and that it is cleaned after each use</a:t>
            </a:r>
            <a:endParaRPr lang="en-GB" sz="2200" kern="1200">
              <a:ln w="9525" cap="flat" cmpd="sng" algn="ctr">
                <a:noFill/>
                <a:prstDash val="solid"/>
                <a:round/>
                <a:headEnd type="none" w="med" len="med"/>
                <a:tailEnd type="none" w="med" len="med"/>
              </a:ln>
              <a:solidFill>
                <a:srgbClr val="003366"/>
              </a:solidFill>
              <a:ea typeface="ＭＳ Ｐゴシック"/>
            </a:endParaRPr>
          </a:p>
          <a:p>
            <a:r>
              <a:rPr lang="en-GB" sz="2200" kern="1200">
                <a:ln w="9525" cap="flat" cmpd="sng" algn="ctr">
                  <a:noFill/>
                  <a:prstDash val="solid"/>
                  <a:round/>
                  <a:headEnd type="none" w="med" len="med"/>
                  <a:tailEnd type="none" w="med" len="med"/>
                </a:ln>
                <a:solidFill>
                  <a:srgbClr val="003366"/>
                </a:solidFill>
                <a:ea typeface="ＭＳ Ｐゴシック"/>
                <a:sym typeface="Wingdings"/>
              </a:rPr>
              <a:t>The experience of someone with sight loss when they vote in a polling station – </a:t>
            </a:r>
            <a:r>
              <a:rPr lang="en-GB" sz="2200" kern="1200">
                <a:ln w="9525" cap="flat" cmpd="sng" algn="ctr">
                  <a:noFill/>
                  <a:prstDash val="solid"/>
                  <a:round/>
                  <a:headEnd type="none" w="med" len="med"/>
                  <a:tailEnd type="none" w="med" len="med"/>
                </a:ln>
                <a:solidFill>
                  <a:srgbClr val="003366"/>
                </a:solidFill>
                <a:ea typeface="ＭＳ Ｐゴシック"/>
                <a:sym typeface="Wingdings"/>
                <a:hlinkClick r:id="rId3"/>
              </a:rPr>
              <a:t>RNIB video</a:t>
            </a:r>
            <a:endParaRPr lang="en-GB" sz="2200" kern="1200">
              <a:ln w="9525" cap="flat" cmpd="sng" algn="ctr">
                <a:noFill/>
                <a:prstDash val="solid"/>
                <a:round/>
                <a:headEnd type="none" w="med" len="med"/>
                <a:tailEnd type="none" w="med" len="med"/>
              </a:ln>
              <a:ea typeface="ＭＳ Ｐゴシック"/>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E6148BD-783A-9CC0-6872-F4C10AC21AC1}"/>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Introduction	</a:t>
            </a:r>
          </a:p>
        </p:txBody>
      </p:sp>
      <p:sp>
        <p:nvSpPr>
          <p:cNvPr id="12291" name="Rectangle 3">
            <a:extLst>
              <a:ext uri="{FF2B5EF4-FFF2-40B4-BE49-F238E27FC236}">
                <a16:creationId xmlns:a16="http://schemas.microsoft.com/office/drawing/2014/main" id="{E3DD9157-DE72-FDE9-F2EA-607A750B3D94}"/>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solidFill>
                  <a:srgbClr val="FFFFFF"/>
                </a:solidFill>
                <a:ea typeface="ＭＳ Ｐゴシック" panose="020B0600070205080204" pitchFamily="34" charset="-128"/>
              </a:rPr>
              <a:t>Constituency Returning Officer </a:t>
            </a:r>
          </a:p>
          <a:p>
            <a:pPr eaLnBrk="1" hangingPunct="1"/>
            <a:endParaRPr lang="en-US" altLang="en-US">
              <a:solidFill>
                <a:srgbClr val="FFFFFF"/>
              </a:solidFill>
              <a:ea typeface="ＭＳ Ｐゴシック" panose="020B0600070205080204" pitchFamily="34" charset="-128"/>
            </a:endParaRPr>
          </a:p>
          <a:p>
            <a:pPr eaLnBrk="1" hangingPunct="1"/>
            <a:r>
              <a:rPr lang="en-US" altLang="en-US">
                <a:solidFill>
                  <a:srgbClr val="FFFFFF"/>
                </a:solidFill>
                <a:ea typeface="ＭＳ Ｐゴシック" panose="020B0600070205080204" pitchFamily="34" charset="-128"/>
              </a:rPr>
              <a:t>Electoral Services Manager   </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513BEB53-ADAA-9793-751F-7D2EAF6936F3}"/>
              </a:ext>
            </a:extLst>
          </p:cNvPr>
          <p:cNvSpPr>
            <a:spLocks noGrp="1"/>
          </p:cNvSpPr>
          <p:nvPr>
            <p:ph type="title"/>
          </p:nvPr>
        </p:nvSpPr>
        <p:spPr>
          <a:xfrm>
            <a:off x="381000" y="1557338"/>
            <a:ext cx="8439150" cy="489585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rgbClr val="0099CC"/>
                </a:solidFill>
                <a:sym typeface="Wingdings"/>
              </a:rPr>
              <a:t>The experience of someone with a learning disability when they vote in a polling station</a:t>
            </a:r>
            <a:br>
              <a:rPr lang="en-GB" kern="1200">
                <a:ln w="9525" cap="flat" cmpd="sng" algn="ctr">
                  <a:noFill/>
                  <a:prstDash val="solid"/>
                  <a:round/>
                  <a:headEnd type="none" w="med" len="med"/>
                  <a:tailEnd type="none" w="med" len="med"/>
                </a:ln>
                <a:solidFill>
                  <a:srgbClr val="0099CC"/>
                </a:solidFill>
                <a:sym typeface="Wingdings"/>
              </a:rPr>
            </a:b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Charlotte – polling station</a:t>
            </a:r>
            <a:br>
              <a:rPr lang="en-GB" kern="1200">
                <a:ln w="9525" cap="flat" cmpd="sng" algn="ctr">
                  <a:noFill/>
                  <a:prstDash val="solid"/>
                  <a:round/>
                  <a:headEnd type="none" w="med" len="med"/>
                  <a:tailEnd type="none" w="med" len="med"/>
                </a:ln>
                <a:solidFill>
                  <a:srgbClr val="0099CC"/>
                </a:solidFill>
                <a:sym typeface="Wingdings"/>
              </a:rPr>
            </a:br>
            <a:r>
              <a:rPr lang="en-GB" u="sng" kern="1200">
                <a:ln w="9525" cap="flat" cmpd="sng" algn="ctr">
                  <a:noFill/>
                  <a:prstDash val="solid"/>
                  <a:round/>
                  <a:headEnd type="none" w="med" len="med"/>
                  <a:tailEnd type="none" w="med" len="med"/>
                </a:ln>
                <a:solidFill>
                  <a:srgbClr val="0099CC"/>
                </a:solidFill>
                <a:sym typeface="Wingdings"/>
                <a:hlinkClick r:id="rId3"/>
              </a:rPr>
              <a:t>https://www.youtube.com/watch?v=xmA_ZtYqGaE</a:t>
            </a: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 </a:t>
            </a:r>
            <a:br>
              <a:rPr lang="en-GB" kern="1200">
                <a:ln w="9525" cap="flat" cmpd="sng" algn="ctr">
                  <a:noFill/>
                  <a:prstDash val="solid"/>
                  <a:round/>
                  <a:headEnd type="none" w="med" len="med"/>
                  <a:tailEnd type="none" w="med" len="med"/>
                </a:ln>
                <a:solidFill>
                  <a:srgbClr val="0099CC"/>
                </a:solidFill>
                <a:sym typeface="Wingdings"/>
              </a:rPr>
            </a:br>
            <a:r>
              <a:rPr lang="en-GB" kern="1200">
                <a:ln w="9525" cap="flat" cmpd="sng" algn="ctr">
                  <a:noFill/>
                  <a:prstDash val="solid"/>
                  <a:round/>
                  <a:headEnd type="none" w="med" len="med"/>
                  <a:tailEnd type="none" w="med" len="med"/>
                </a:ln>
                <a:solidFill>
                  <a:srgbClr val="0099CC"/>
                </a:solidFill>
                <a:sym typeface="Wingdings"/>
              </a:rPr>
              <a:t>Harry – polling station</a:t>
            </a:r>
            <a:br>
              <a:rPr lang="en-GB" kern="1200">
                <a:ln w="9525" cap="flat" cmpd="sng" algn="ctr">
                  <a:noFill/>
                  <a:prstDash val="solid"/>
                  <a:round/>
                  <a:headEnd type="none" w="med" len="med"/>
                  <a:tailEnd type="none" w="med" len="med"/>
                </a:ln>
                <a:solidFill>
                  <a:srgbClr val="0099CC"/>
                </a:solidFill>
                <a:sym typeface="Wingdings"/>
              </a:rPr>
            </a:br>
            <a:r>
              <a:rPr lang="en-GB" u="sng" kern="1200">
                <a:ln w="9525" cap="flat" cmpd="sng" algn="ctr">
                  <a:noFill/>
                  <a:prstDash val="solid"/>
                  <a:round/>
                  <a:headEnd type="none" w="med" len="med"/>
                  <a:tailEnd type="none" w="med" len="med"/>
                </a:ln>
                <a:solidFill>
                  <a:srgbClr val="0099CC"/>
                </a:solidFill>
                <a:sym typeface="Wingdings"/>
                <a:hlinkClick r:id="rId4"/>
              </a:rPr>
              <a:t>https://www.youtube.com/watch?v=-KjeqUkqj5Y</a:t>
            </a:r>
            <a:br>
              <a:rPr lang="en-GB" kern="1200">
                <a:ln w="9525" cap="flat" cmpd="sng" algn="ctr">
                  <a:noFill/>
                  <a:prstDash val="solid"/>
                  <a:round/>
                  <a:headEnd type="none" w="med" len="med"/>
                  <a:tailEnd type="none" w="med" len="med"/>
                </a:ln>
                <a:solidFill>
                  <a:srgbClr val="0099CC"/>
                </a:solidFill>
                <a:sym typeface="Wingdings"/>
              </a:rPr>
            </a:br>
            <a:endParaRPr lang="en-GB"/>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78BCCC3B-161D-B8EB-FD50-E589CBA094B4}"/>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Who can and cannot vote?</a:t>
            </a:r>
            <a:endParaRPr lang="en-GB" altLang="en-US"/>
          </a:p>
        </p:txBody>
      </p:sp>
      <p:sp>
        <p:nvSpPr>
          <p:cNvPr id="32771" name="Rectangle 3">
            <a:extLst>
              <a:ext uri="{FF2B5EF4-FFF2-40B4-BE49-F238E27FC236}">
                <a16:creationId xmlns:a16="http://schemas.microsoft.com/office/drawing/2014/main" id="{C886D3FE-5BBD-DB36-4691-39DC3F584C21}"/>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solidFill>
                  <a:srgbClr val="FFFFFF"/>
                </a:solidFill>
                <a:ea typeface="ＭＳ Ｐゴシック" panose="020B0600070205080204" pitchFamily="34" charset="-128"/>
              </a:rPr>
              <a:t>Using the electoral register and corresponding number list</a:t>
            </a:r>
          </a:p>
          <a:p>
            <a:pPr eaLnBrk="1" hangingPunct="1"/>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1">
            <a:extLst>
              <a:ext uri="{FF2B5EF4-FFF2-40B4-BE49-F238E27FC236}">
                <a16:creationId xmlns:a16="http://schemas.microsoft.com/office/drawing/2014/main" id="{CBAF8E9F-659A-C673-D3B5-B5446520E282}"/>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3795" name="Rectangle 2">
            <a:extLst>
              <a:ext uri="{FF2B5EF4-FFF2-40B4-BE49-F238E27FC236}">
                <a16:creationId xmlns:a16="http://schemas.microsoft.com/office/drawing/2014/main" id="{0D7012D1-6D65-FE15-1412-1801935B72A9}"/>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latin typeface="Arial"/>
                <a:ea typeface="ＭＳ Ｐゴシック"/>
              </a:rPr>
              <a:t>Who can vote at the polling station at Scottish Parliament elections?</a:t>
            </a:r>
          </a:p>
        </p:txBody>
      </p:sp>
      <p:sp>
        <p:nvSpPr>
          <p:cNvPr id="58372" name="Content Placeholder 1">
            <a:extLst>
              <a:ext uri="{FF2B5EF4-FFF2-40B4-BE49-F238E27FC236}">
                <a16:creationId xmlns:a16="http://schemas.microsoft.com/office/drawing/2014/main" id="{4E942462-81CC-03EE-F219-5AF488228E9C}"/>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r>
              <a:rPr lang="en-GB" kern="1200">
                <a:ln w="9525" cap="flat" cmpd="sng" algn="ctr">
                  <a:noFill/>
                  <a:prstDash val="solid"/>
                  <a:round/>
                  <a:headEnd type="none" w="med" len="med"/>
                  <a:tailEnd type="none" w="med" len="med"/>
                </a:ln>
                <a:solidFill>
                  <a:srgbClr val="003366"/>
                </a:solidFill>
                <a:sym typeface="Wingdings"/>
              </a:rPr>
              <a:t>Electors with no letters or dates before their name</a:t>
            </a:r>
          </a:p>
          <a:p>
            <a:pPr eaLnBrk="1" hangingPunct="1"/>
            <a:r>
              <a:rPr lang="en-GB" kern="1200">
                <a:ln w="9525" cap="flat" cmpd="sng" algn="ctr">
                  <a:noFill/>
                  <a:prstDash val="solid"/>
                  <a:round/>
                  <a:headEnd type="none" w="med" len="med"/>
                  <a:tailEnd type="none" w="med" len="med"/>
                </a:ln>
                <a:solidFill>
                  <a:srgbClr val="003366"/>
                </a:solidFill>
                <a:sym typeface="Wingdings"/>
              </a:rPr>
              <a:t>Electors who are 16 years of age or over on the day of the election </a:t>
            </a:r>
          </a:p>
          <a:p>
            <a:pPr eaLnBrk="1" hangingPunct="1"/>
            <a:r>
              <a:rPr lang="en-GB" kern="1200">
                <a:ln w="9525" cap="flat" cmpd="sng" algn="ctr">
                  <a:noFill/>
                  <a:prstDash val="solid"/>
                  <a:round/>
                  <a:headEnd type="none" w="med" len="med"/>
                  <a:tailEnd type="none" w="med" len="med"/>
                </a:ln>
                <a:solidFill>
                  <a:srgbClr val="003366"/>
                </a:solidFill>
                <a:sym typeface="Wingdings"/>
              </a:rPr>
              <a:t>Electors with a ‘M’ or ‘L’ before their name</a:t>
            </a:r>
          </a:p>
          <a:p>
            <a:pPr eaLnBrk="1" hangingPunct="1"/>
            <a:r>
              <a:rPr kern="1200">
                <a:ln w="9525" cap="flat" cmpd="sng" algn="ctr">
                  <a:noFill/>
                  <a:prstDash val="solid"/>
                  <a:round/>
                  <a:headEnd type="none" w="med" len="med"/>
                  <a:tailEnd type="none" w="med" len="med"/>
                </a:ln>
                <a:solidFill>
                  <a:srgbClr val="FF0000"/>
                </a:solidFill>
                <a:sym typeface="Wingdings"/>
              </a:rPr>
              <a:t>[only include if relevant] </a:t>
            </a:r>
            <a:r>
              <a:rPr kern="1200">
                <a:ln w="9525" cap="flat" cmpd="sng" algn="ctr">
                  <a:noFill/>
                  <a:prstDash val="solid"/>
                  <a:round/>
                  <a:headEnd type="none" w="med" len="med"/>
                  <a:tailEnd type="none" w="med" len="med"/>
                </a:ln>
                <a:solidFill>
                  <a:srgbClr val="003366"/>
                </a:solidFill>
                <a:sym typeface="Wingdings"/>
              </a:rPr>
              <a:t>Electors who have registered anonymously - will have an ‘N’ instead of a name</a:t>
            </a:r>
          </a:p>
          <a:p>
            <a:endParaRPr lang="en-GB"/>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C78F3EE-B402-3C01-73CF-773BB75547E1}"/>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Issuing the ballot papers</a:t>
            </a:r>
          </a:p>
        </p:txBody>
      </p:sp>
      <p:sp>
        <p:nvSpPr>
          <p:cNvPr id="60419" name="Rectangle 3">
            <a:extLst>
              <a:ext uri="{FF2B5EF4-FFF2-40B4-BE49-F238E27FC236}">
                <a16:creationId xmlns:a16="http://schemas.microsoft.com/office/drawing/2014/main" id="{84B180D8-5EE8-73C6-DF2F-12506B5D63B8}"/>
              </a:ext>
            </a:extLst>
          </p:cNvPr>
          <p:cNvSpPr>
            <a:spLocks noGrp="1" noChangeArrowheads="1"/>
          </p:cNvSpPr>
          <p:nvPr>
            <p:ph type="body" idx="1"/>
          </p:nvPr>
        </p:nvSpPr>
        <p:spPr>
          <a:xfrm>
            <a:off x="2771775" y="1700213"/>
            <a:ext cx="6143625" cy="4464050"/>
          </a:xfrm>
          <a:ln cap="flat" algn="ctr">
            <a:miter lim="800000"/>
            <a:headEnd type="none" w="med" len="med"/>
            <a:tailEnd type="none" w="med" len="med"/>
          </a:ln>
        </p:spPr>
        <p:txBody>
          <a:bodyPr>
            <a:normAutofit lnSpcReduction="10000"/>
          </a:bodyPr>
          <a:lstStyle/>
          <a:p>
            <a:pPr marL="0" indent="0" eaLnBrk="1" hangingPunct="1">
              <a:lnSpc>
                <a:spcPct val="90000"/>
              </a:lnSpc>
              <a:buSzTx/>
              <a:buFontTx/>
              <a:buNone/>
            </a:pPr>
            <a:r>
              <a:rPr lang="en-US" altLang="en-US" sz="2000">
                <a:solidFill>
                  <a:schemeClr val="tx1"/>
                </a:solidFill>
                <a:latin typeface="Arial Bold" charset="0"/>
                <a:ea typeface="ＭＳ Ｐゴシック" pitchFamily="34" charset="-128"/>
                <a:cs typeface="Arial Bold" charset="0"/>
                <a:sym typeface="Arial Bold" charset="0"/>
              </a:rPr>
              <a:t>Marking the register and the CNL</a:t>
            </a:r>
            <a:endParaRPr lang="en-US" altLang="en-US" sz="2000">
              <a:solidFill>
                <a:schemeClr val="tx1"/>
              </a:solidFill>
              <a:latin typeface="Arial Bold" charset="0"/>
              <a:ea typeface="ＭＳ Ｐゴシック" pitchFamily="34" charset="-128"/>
              <a:sym typeface="Arial Bold" charset="0"/>
            </a:endParaRPr>
          </a:p>
          <a:p>
            <a:pPr marL="668338" lvl="1" eaLnBrk="1" hangingPunct="1">
              <a:lnSpc>
                <a:spcPct val="90000"/>
              </a:lnSpc>
              <a:buClr>
                <a:srgbClr val="003366"/>
              </a:buClr>
              <a:buSzTx/>
            </a:pPr>
            <a:r>
              <a:rPr lang="en-GB" altLang="en-US" sz="2000">
                <a:solidFill>
                  <a:schemeClr val="tx1"/>
                </a:solidFill>
                <a:ea typeface="ＭＳ Ｐゴシック" pitchFamily="34" charset="-128"/>
              </a:rPr>
              <a:t>Ask the elector to confirm their name and address</a:t>
            </a:r>
            <a:endParaRPr lang="en-US" altLang="en-US" sz="2000">
              <a:solidFill>
                <a:schemeClr val="tx1"/>
              </a:solidFill>
              <a:ea typeface="ＭＳ Ｐゴシック" pitchFamily="34" charset="-128"/>
            </a:endParaRPr>
          </a:p>
          <a:p>
            <a:pPr marL="668338" lvl="1" eaLnBrk="1" hangingPunct="1">
              <a:lnSpc>
                <a:spcPct val="90000"/>
              </a:lnSpc>
              <a:buClr>
                <a:srgbClr val="003366"/>
              </a:buClr>
              <a:buSzTx/>
            </a:pPr>
            <a:r>
              <a:rPr lang="en-US" altLang="en-US" sz="2000">
                <a:solidFill>
                  <a:schemeClr val="tx1"/>
                </a:solidFill>
                <a:ea typeface="ＭＳ Ｐゴシック" pitchFamily="34" charset="-128"/>
              </a:rPr>
              <a:t>Mark elector’s elector number in the register</a:t>
            </a:r>
          </a:p>
          <a:p>
            <a:pPr marL="668338" lvl="1" eaLnBrk="1" hangingPunct="1">
              <a:lnSpc>
                <a:spcPct val="90000"/>
              </a:lnSpc>
              <a:buClr>
                <a:srgbClr val="003366"/>
              </a:buClr>
              <a:buSzTx/>
            </a:pPr>
            <a:r>
              <a:rPr lang="en-US" altLang="en-US" sz="2000">
                <a:solidFill>
                  <a:schemeClr val="tx1"/>
                </a:solidFill>
                <a:ea typeface="ＭＳ Ｐゴシック" pitchFamily="34" charset="-128"/>
              </a:rPr>
              <a:t>Call out the name and elector number of the elector</a:t>
            </a:r>
          </a:p>
          <a:p>
            <a:pPr marL="668338" lvl="1" eaLnBrk="1" hangingPunct="1">
              <a:lnSpc>
                <a:spcPct val="90000"/>
              </a:lnSpc>
              <a:buClr>
                <a:srgbClr val="003366"/>
              </a:buClr>
              <a:buSzTx/>
            </a:pPr>
            <a:r>
              <a:rPr lang="en-US" altLang="en-US" sz="2000">
                <a:solidFill>
                  <a:schemeClr val="tx1"/>
                </a:solidFill>
                <a:ea typeface="ＭＳ Ｐゴシック" pitchFamily="34" charset="-128"/>
              </a:rPr>
              <a:t>Enter the elector number on the Corresponding Number List (CNL)</a:t>
            </a:r>
          </a:p>
          <a:p>
            <a:pPr marL="668338" lvl="1" eaLnBrk="1" hangingPunct="1">
              <a:lnSpc>
                <a:spcPct val="90000"/>
              </a:lnSpc>
              <a:buClr>
                <a:srgbClr val="003366"/>
              </a:buClr>
              <a:buSzTx/>
            </a:pPr>
            <a:r>
              <a:rPr lang="en-US" altLang="en-US" sz="2000">
                <a:solidFill>
                  <a:schemeClr val="accent6"/>
                </a:solidFill>
                <a:ea typeface="ＭＳ Ｐゴシック" pitchFamily="34" charset="-128"/>
              </a:rPr>
              <a:t>Do NOT write the elector number on the ballot paper!</a:t>
            </a:r>
          </a:p>
          <a:p>
            <a:pPr marL="0" lvl="1" indent="0" eaLnBrk="1" hangingPunct="1">
              <a:lnSpc>
                <a:spcPct val="90000"/>
              </a:lnSpc>
              <a:buClr>
                <a:srgbClr val="003366"/>
              </a:buClr>
              <a:buSzTx/>
              <a:buFontTx/>
              <a:buNone/>
            </a:pPr>
            <a:endParaRPr lang="en-US" altLang="en-US" sz="2000">
              <a:solidFill>
                <a:schemeClr val="tx1"/>
              </a:solidFill>
              <a:latin typeface="Arial Bold" charset="0"/>
              <a:ea typeface="ＭＳ Ｐゴシック" pitchFamily="34" charset="-128"/>
              <a:cs typeface="Arial Bold" charset="0"/>
            </a:endParaRPr>
          </a:p>
          <a:p>
            <a:pPr marL="0" lvl="1" indent="0" eaLnBrk="1" hangingPunct="1">
              <a:lnSpc>
                <a:spcPct val="90000"/>
              </a:lnSpc>
              <a:buClr>
                <a:srgbClr val="003366"/>
              </a:buClr>
              <a:buSzTx/>
              <a:buFontTx/>
              <a:buNone/>
            </a:pPr>
            <a:r>
              <a:rPr lang="en-US" altLang="en-US" sz="2000">
                <a:solidFill>
                  <a:schemeClr val="tx1"/>
                </a:solidFill>
                <a:latin typeface="Arial Bold" charset="0"/>
                <a:ea typeface="ＭＳ Ｐゴシック" pitchFamily="34" charset="-128"/>
                <a:cs typeface="Arial Bold" charset="0"/>
              </a:rPr>
              <a:t>The ballot papers</a:t>
            </a:r>
          </a:p>
          <a:p>
            <a:pPr marL="668338" lvl="1" eaLnBrk="1" hangingPunct="1">
              <a:lnSpc>
                <a:spcPct val="90000"/>
              </a:lnSpc>
              <a:buClr>
                <a:srgbClr val="003366"/>
              </a:buClr>
              <a:buSzTx/>
            </a:pPr>
            <a:r>
              <a:rPr lang="en-US" altLang="en-US" sz="2000">
                <a:ea typeface="ＭＳ Ｐゴシック" pitchFamily="34" charset="-128"/>
              </a:rPr>
              <a:t>Open up fully so the whole paper is visible</a:t>
            </a:r>
          </a:p>
          <a:p>
            <a:pPr marL="668338" lvl="1" eaLnBrk="1" hangingPunct="1">
              <a:lnSpc>
                <a:spcPct val="90000"/>
              </a:lnSpc>
              <a:buClr>
                <a:srgbClr val="003366"/>
              </a:buClr>
              <a:buSzTx/>
            </a:pPr>
            <a:r>
              <a:rPr lang="en-US" altLang="en-US" sz="2000">
                <a:ea typeface="ＭＳ Ｐゴシック" pitchFamily="34" charset="-128"/>
              </a:rPr>
              <a:t>Official mark, ballot paper number and Unique Identifying Number (UIN)</a:t>
            </a:r>
            <a:endParaRPr lang="en-US" altLang="en-US" sz="2000">
              <a:solidFill>
                <a:schemeClr val="tx1"/>
              </a:solidFill>
              <a:ea typeface="ＭＳ Ｐゴシック" pitchFamily="34" charset="-128"/>
            </a:endParaRPr>
          </a:p>
          <a:p>
            <a:pPr>
              <a:buSzTx/>
            </a:pPr>
            <a:endParaRPr lang="en-GB" altLang="en-US" sz="2000">
              <a:solidFill>
                <a:schemeClr val="tx1"/>
              </a:solidFill>
              <a:ea typeface="ＭＳ Ｐゴシック" pitchFamily="34" charset="-128"/>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1">
            <a:extLst>
              <a:ext uri="{FF2B5EF4-FFF2-40B4-BE49-F238E27FC236}">
                <a16:creationId xmlns:a16="http://schemas.microsoft.com/office/drawing/2014/main" id="{CCC19D22-B435-1611-1411-6DD235A9601C}"/>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5843" name="Rectangle 2">
            <a:extLst>
              <a:ext uri="{FF2B5EF4-FFF2-40B4-BE49-F238E27FC236}">
                <a16:creationId xmlns:a16="http://schemas.microsoft.com/office/drawing/2014/main" id="{8FC5EA4D-F3EC-8249-4452-BC9FD3AA75CF}"/>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Example Corresponding Number List (CNL)</a:t>
            </a:r>
            <a:br>
              <a:rPr lang="en-US" altLang="en-US"/>
            </a:br>
            <a:br>
              <a:rPr lang="en-US" altLang="en-US"/>
            </a:br>
            <a:endParaRPr lang="en-US" altLang="en-US" sz="1200">
              <a:solidFill>
                <a:srgbClr val="CC0000"/>
              </a:solidFill>
            </a:endParaRPr>
          </a:p>
        </p:txBody>
      </p:sp>
      <p:pic>
        <p:nvPicPr>
          <p:cNvPr id="35844" name="Picture 1">
            <a:extLst>
              <a:ext uri="{FF2B5EF4-FFF2-40B4-BE49-F238E27FC236}">
                <a16:creationId xmlns:a16="http://schemas.microsoft.com/office/drawing/2014/main" id="{C6BCF3CF-D4EB-C046-9A76-6EC589FEDFE5}"/>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62469" name="Rectangle 2">
            <a:extLst>
              <a:ext uri="{FF2B5EF4-FFF2-40B4-BE49-F238E27FC236}">
                <a16:creationId xmlns:a16="http://schemas.microsoft.com/office/drawing/2014/main" id="{AA96DBBD-7143-114B-1C0A-9446FE136A4C}"/>
              </a:ext>
            </a:extLst>
          </p:cNvPr>
          <p:cNvSpPr txBox="1">
            <a:spLocks noChangeArrowheads="1"/>
          </p:cNvSpPr>
          <p:nvPr/>
        </p:nvSpPr>
        <p:spPr bwMode="auto">
          <a:xfrm>
            <a:off x="381000" y="1828800"/>
            <a:ext cx="2516188"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2800">
                <a:solidFill>
                  <a:schemeClr val="tx2"/>
                </a:solidFill>
                <a:latin typeface="+mj-lt"/>
                <a:ea typeface="ＭＳ Ｐゴシック" charset="-128"/>
                <a:cs typeface="+mj-cs"/>
              </a:defRPr>
            </a:lvl1pPr>
            <a:lvl2pPr algn="l" rtl="0" eaLnBrk="0" fontAlgn="base" hangingPunct="0">
              <a:spcBef>
                <a:spcPct val="0"/>
              </a:spcBef>
              <a:spcAft>
                <a:spcPct val="0"/>
              </a:spcAft>
              <a:defRPr sz="2800">
                <a:solidFill>
                  <a:schemeClr val="tx2"/>
                </a:solidFill>
                <a:latin typeface="Arial"/>
                <a:ea typeface="ＭＳ Ｐゴシック" charset="-128"/>
              </a:defRPr>
            </a:lvl2pPr>
            <a:lvl3pPr algn="l" rtl="0" eaLnBrk="0" fontAlgn="base" hangingPunct="0">
              <a:spcBef>
                <a:spcPct val="0"/>
              </a:spcBef>
              <a:spcAft>
                <a:spcPct val="0"/>
              </a:spcAft>
              <a:defRPr sz="2800">
                <a:solidFill>
                  <a:schemeClr val="tx2"/>
                </a:solidFill>
                <a:latin typeface="Arial"/>
                <a:ea typeface="ＭＳ Ｐゴシック" charset="-128"/>
              </a:defRPr>
            </a:lvl3pPr>
            <a:lvl4pPr algn="l" rtl="0" eaLnBrk="0" fontAlgn="base" hangingPunct="0">
              <a:spcBef>
                <a:spcPct val="0"/>
              </a:spcBef>
              <a:spcAft>
                <a:spcPct val="0"/>
              </a:spcAft>
              <a:defRPr sz="2800">
                <a:solidFill>
                  <a:schemeClr val="tx2"/>
                </a:solidFill>
                <a:latin typeface="Arial"/>
                <a:ea typeface="ＭＳ Ｐゴシック" charset="-128"/>
              </a:defRPr>
            </a:lvl4pPr>
            <a:lvl5pPr algn="l" rtl="0" eaLnBrk="0" fontAlgn="base" hangingPunct="0">
              <a:spcBef>
                <a:spcPct val="0"/>
              </a:spcBef>
              <a:spcAft>
                <a:spcPct val="0"/>
              </a:spcAft>
              <a:defRPr sz="2800">
                <a:solidFill>
                  <a:schemeClr val="tx2"/>
                </a:solidFill>
                <a:latin typeface="Arial"/>
                <a:ea typeface="ＭＳ Ｐゴシック" charset="-128"/>
              </a:defRPr>
            </a:lvl5pPr>
            <a:lvl6pPr marL="457200" algn="l" rtl="0" fontAlgn="base">
              <a:spcBef>
                <a:spcPct val="0"/>
              </a:spcBef>
              <a:spcAft>
                <a:spcPct val="0"/>
              </a:spcAft>
              <a:defRPr sz="2800">
                <a:solidFill>
                  <a:schemeClr val="tx2"/>
                </a:solidFill>
                <a:latin typeface="Arial"/>
              </a:defRPr>
            </a:lvl6pPr>
            <a:lvl7pPr marL="914400" algn="l" rtl="0" fontAlgn="base">
              <a:spcBef>
                <a:spcPct val="0"/>
              </a:spcBef>
              <a:spcAft>
                <a:spcPct val="0"/>
              </a:spcAft>
              <a:defRPr sz="2800">
                <a:solidFill>
                  <a:schemeClr val="tx2"/>
                </a:solidFill>
                <a:latin typeface="Arial"/>
              </a:defRPr>
            </a:lvl7pPr>
            <a:lvl8pPr marL="1371600" algn="l" rtl="0" fontAlgn="base">
              <a:spcBef>
                <a:spcPct val="0"/>
              </a:spcBef>
              <a:spcAft>
                <a:spcPct val="0"/>
              </a:spcAft>
              <a:defRPr sz="2800">
                <a:solidFill>
                  <a:schemeClr val="tx2"/>
                </a:solidFill>
                <a:latin typeface="Arial"/>
              </a:defRPr>
            </a:lvl8pPr>
            <a:lvl9pPr marL="1828800" algn="l" rtl="0" fontAlgn="base">
              <a:spcBef>
                <a:spcPct val="0"/>
              </a:spcBef>
              <a:spcAft>
                <a:spcPct val="0"/>
              </a:spcAft>
              <a:defRPr sz="2800">
                <a:solidFill>
                  <a:schemeClr val="tx2"/>
                </a:solidFill>
                <a:latin typeface="Arial"/>
              </a:defRPr>
            </a:lvl9pPr>
          </a:lstStyle>
          <a:p>
            <a:pPr eaLnBrk="1" hangingPunct="1">
              <a:buSzTx/>
            </a:pPr>
            <a:r>
              <a:rPr lang="en-US" altLang="en-US" kern="0">
                <a:ea typeface="ＭＳ Ｐゴシック" pitchFamily="34" charset="-128"/>
                <a:sym typeface="Times" charset="0"/>
              </a:rPr>
              <a:t>Example Corresponding Number List (CNL)</a:t>
            </a:r>
            <a:br>
              <a:rPr lang="en-US" altLang="en-US" kern="0">
                <a:ea typeface="ＭＳ Ｐゴシック" pitchFamily="34" charset="-128"/>
                <a:sym typeface="Times" charset="0"/>
              </a:rPr>
            </a:br>
            <a:br>
              <a:rPr lang="en-US" altLang="en-US" kern="0">
                <a:ea typeface="ＭＳ Ｐゴシック" pitchFamily="34" charset="-128"/>
                <a:sym typeface="Times" charset="0"/>
              </a:rPr>
            </a:br>
            <a:endParaRPr lang="en-US" altLang="en-US" sz="1200" kern="0">
              <a:solidFill>
                <a:srgbClr val="CC0000"/>
              </a:solidFill>
              <a:ea typeface="ＭＳ Ｐゴシック" pitchFamily="34" charset="-128"/>
              <a:sym typeface="Times" charset="0"/>
            </a:endParaRPr>
          </a:p>
        </p:txBody>
      </p:sp>
      <p:pic>
        <p:nvPicPr>
          <p:cNvPr id="35846" name="Picture 1">
            <a:extLst>
              <a:ext uri="{FF2B5EF4-FFF2-40B4-BE49-F238E27FC236}">
                <a16:creationId xmlns:a16="http://schemas.microsoft.com/office/drawing/2014/main" id="{114444DA-5F91-F507-CCA2-54057CD4DA3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5847" name="Rectangle 10">
            <a:extLst>
              <a:ext uri="{FF2B5EF4-FFF2-40B4-BE49-F238E27FC236}">
                <a16:creationId xmlns:a16="http://schemas.microsoft.com/office/drawing/2014/main" id="{A5083E2E-9C6C-F20E-9558-6026B0F70A92}"/>
              </a:ext>
              <a:ext uri="{C183D7F6-B498-43B3-948B-1728B52AA6E4}">
                <adec:decorative xmlns:adec="http://schemas.microsoft.com/office/drawing/2017/decorative" val="1"/>
              </a:ext>
            </a:extLst>
          </p:cNvPr>
          <p:cNvSpPr>
            <a:spLocks noChangeArrowheads="1"/>
          </p:cNvSpPr>
          <p:nvPr/>
        </p:nvSpPr>
        <p:spPr bwMode="auto">
          <a:xfrm>
            <a:off x="2987675" y="1989138"/>
            <a:ext cx="4608513" cy="719137"/>
          </a:xfrm>
          <a:prstGeom prst="rect">
            <a:avLst/>
          </a:prstGeom>
          <a:solidFill>
            <a:schemeClr val="bg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
        <p:nvSpPr>
          <p:cNvPr id="62472" name="TextBox 1">
            <a:extLst>
              <a:ext uri="{FF2B5EF4-FFF2-40B4-BE49-F238E27FC236}">
                <a16:creationId xmlns:a16="http://schemas.microsoft.com/office/drawing/2014/main" id="{FFFF3D9E-1844-AEFA-B32C-ECE3CD3080E4}"/>
              </a:ext>
            </a:extLst>
          </p:cNvPr>
          <p:cNvSpPr txBox="1"/>
          <p:nvPr/>
        </p:nvSpPr>
        <p:spPr>
          <a:xfrm>
            <a:off x="4140200" y="2532063"/>
            <a:ext cx="2663825" cy="461962"/>
          </a:xfrm>
          <a:prstGeom prst="rect">
            <a:avLst/>
          </a:prstGeom>
          <a:noFill/>
          <a:ln w="9525" cap="flat" cmpd="sng" algn="ctr">
            <a:noFill/>
            <a:prstDash val="solid"/>
            <a:round/>
            <a:headEnd type="none" w="med" len="med"/>
            <a:tailEnd type="none" w="med" len="med"/>
          </a:ln>
        </p:spPr>
        <p:txBody>
          <a:bodyPr>
            <a:spAutoFit/>
          </a:bodyPr>
          <a:lstStyle/>
          <a:p>
            <a:pPr>
              <a:buSzTx/>
            </a:pPr>
            <a:r>
              <a:rPr lang="en-GB">
                <a:solidFill>
                  <a:srgbClr val="FF0000"/>
                </a:solidFill>
                <a:latin typeface="+mj-lt"/>
              </a:rPr>
              <a:t>[Insert example]</a:t>
            </a:r>
          </a:p>
        </p:txBody>
      </p:sp>
      <p:pic>
        <p:nvPicPr>
          <p:cNvPr id="35849" name="Picture 3">
            <a:extLst>
              <a:ext uri="{FF2B5EF4-FFF2-40B4-BE49-F238E27FC236}">
                <a16:creationId xmlns:a16="http://schemas.microsoft.com/office/drawing/2014/main" id="{B9B39B05-CB41-C35D-BC2E-18CEEF86D2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8275" y="1736725"/>
            <a:ext cx="5527675" cy="495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3">
            <a:extLst>
              <a:ext uri="{FF2B5EF4-FFF2-40B4-BE49-F238E27FC236}">
                <a16:creationId xmlns:a16="http://schemas.microsoft.com/office/drawing/2014/main" id="{7C47E935-8F43-0492-3EA5-66CCEB6F3262}"/>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pic>
      <p:sp>
        <p:nvSpPr>
          <p:cNvPr id="36867" name="Rectangle 4">
            <a:extLst>
              <a:ext uri="{FF2B5EF4-FFF2-40B4-BE49-F238E27FC236}">
                <a16:creationId xmlns:a16="http://schemas.microsoft.com/office/drawing/2014/main" id="{578B266B-804B-00AA-7AEC-F3A813EDE29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Example reverse of ballot paper</a:t>
            </a:r>
          </a:p>
        </p:txBody>
      </p:sp>
      <p:pic>
        <p:nvPicPr>
          <p:cNvPr id="36868" name="Picture 6">
            <a:extLst>
              <a:ext uri="{FF2B5EF4-FFF2-40B4-BE49-F238E27FC236}">
                <a16:creationId xmlns:a16="http://schemas.microsoft.com/office/drawing/2014/main" id="{C44766BB-C0B6-66EC-C415-98B05C0E88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75" y="1916113"/>
            <a:ext cx="4819650" cy="3819525"/>
          </a:xfrm>
          <a:prstGeom prst="rect">
            <a:avLst/>
          </a:prstGeom>
          <a:noFill/>
          <a:ln>
            <a:noFill/>
          </a:ln>
          <a:effectLst/>
          <a:extLst>
            <a:ext uri="{909E8E84-426E-40DD-AFC4-6F175D3DCCD1}">
              <a14:hiddenFill xmlns:a14="http://schemas.microsoft.com/office/drawing/2010/main">
                <a:solidFill>
                  <a:srgbClr val="0099CC"/>
                </a:solidFill>
              </a14:hiddenFill>
            </a:ext>
            <a:ext uri="{91240B29-F687-4F45-9708-019B960494DF}">
              <a14:hiddenLine xmlns:a14="http://schemas.microsoft.com/office/drawing/2010/main" w="127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4517" name="Text Box 2">
            <a:extLst>
              <a:ext uri="{FF2B5EF4-FFF2-40B4-BE49-F238E27FC236}">
                <a16:creationId xmlns:a16="http://schemas.microsoft.com/office/drawing/2014/main" id="{F72DC8D5-408E-9423-25F7-91A5BECD4ADD}"/>
              </a:ext>
            </a:extLst>
          </p:cNvPr>
          <p:cNvSpPr txBox="1">
            <a:spLocks noChangeArrowheads="1"/>
          </p:cNvSpPr>
          <p:nvPr/>
        </p:nvSpPr>
        <p:spPr bwMode="auto">
          <a:xfrm>
            <a:off x="3203575" y="4343400"/>
            <a:ext cx="1976438" cy="765175"/>
          </a:xfrm>
          <a:prstGeom prst="rect">
            <a:avLst/>
          </a:prstGeom>
          <a:solidFill>
            <a:schemeClr val="tx1"/>
          </a:solidFill>
          <a:ln w="9525">
            <a:solidFill>
              <a:srgbClr val="000000"/>
            </a:solidFill>
            <a:miter lim="800000"/>
          </a:ln>
        </p:spPr>
        <p:txBody>
          <a:bodyPr/>
          <a:lstStyle/>
          <a:p>
            <a:pPr algn="ctr">
              <a:spcBef>
                <a:spcPts val="400"/>
              </a:spcBef>
              <a:buSzTx/>
            </a:pPr>
            <a:r>
              <a:rPr lang="en-GB" sz="1800">
                <a:ln w="9525" cap="rnd" cmpd="sng" algn="ctr">
                  <a:solidFill>
                    <a:srgbClr val="FFFFFF"/>
                  </a:solidFill>
                  <a:prstDash val="solid"/>
                  <a:bevel/>
                </a:ln>
                <a:solidFill>
                  <a:schemeClr val="accent3"/>
                </a:solidFill>
                <a:latin typeface="Calibri" pitchFamily="34" charset="0"/>
                <a:ea typeface="Cambria"/>
                <a:cs typeface="Times New Roman"/>
              </a:rPr>
              <a:t>Unique identifying number</a:t>
            </a:r>
            <a:endParaRPr lang="en-GB" sz="1800">
              <a:solidFill>
                <a:schemeClr val="accent3"/>
              </a:solidFill>
              <a:latin typeface="Calibri" pitchFamily="34" charset="0"/>
              <a:ea typeface="Cambria"/>
              <a:cs typeface="Times New Roman"/>
            </a:endParaRPr>
          </a:p>
        </p:txBody>
      </p:sp>
      <p:sp>
        <p:nvSpPr>
          <p:cNvPr id="36870" name="Rectangle 1">
            <a:extLst>
              <a:ext uri="{FF2B5EF4-FFF2-40B4-BE49-F238E27FC236}">
                <a16:creationId xmlns:a16="http://schemas.microsoft.com/office/drawing/2014/main" id="{B4965800-B15C-2435-0C78-8021D7AFBABF}"/>
              </a:ext>
              <a:ext uri="{C183D7F6-B498-43B3-948B-1728B52AA6E4}">
                <adec:decorative xmlns:adec="http://schemas.microsoft.com/office/drawing/2017/decorative" val="1"/>
              </a:ext>
            </a:extLst>
          </p:cNvPr>
          <p:cNvSpPr>
            <a:spLocks noChangeArrowheads="1"/>
          </p:cNvSpPr>
          <p:nvPr/>
        </p:nvSpPr>
        <p:spPr bwMode="auto">
          <a:xfrm>
            <a:off x="5867400" y="4508500"/>
            <a:ext cx="151288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
        <p:nvSpPr>
          <p:cNvPr id="36871" name="Rectangle 3">
            <a:extLst>
              <a:ext uri="{FF2B5EF4-FFF2-40B4-BE49-F238E27FC236}">
                <a16:creationId xmlns:a16="http://schemas.microsoft.com/office/drawing/2014/main" id="{5B9CA62D-E8FC-F54A-0D0B-A8143EC13361}"/>
              </a:ext>
              <a:ext uri="{C183D7F6-B498-43B3-948B-1728B52AA6E4}">
                <adec:decorative xmlns:adec="http://schemas.microsoft.com/office/drawing/2017/decorative" val="1"/>
              </a:ext>
            </a:extLst>
          </p:cNvPr>
          <p:cNvSpPr>
            <a:spLocks noChangeArrowheads="1"/>
          </p:cNvSpPr>
          <p:nvPr/>
        </p:nvSpPr>
        <p:spPr bwMode="auto">
          <a:xfrm>
            <a:off x="5724525" y="4508500"/>
            <a:ext cx="1655763"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
        <p:nvSpPr>
          <p:cNvPr id="36872" name="Rectangle 4">
            <a:extLst>
              <a:ext uri="{FF2B5EF4-FFF2-40B4-BE49-F238E27FC236}">
                <a16:creationId xmlns:a16="http://schemas.microsoft.com/office/drawing/2014/main" id="{66A60999-E9A7-C447-190D-D42237C01FA0}"/>
              </a:ext>
              <a:ext uri="{C183D7F6-B498-43B3-948B-1728B52AA6E4}">
                <adec:decorative xmlns:adec="http://schemas.microsoft.com/office/drawing/2017/decorative" val="1"/>
              </a:ext>
            </a:extLst>
          </p:cNvPr>
          <p:cNvSpPr>
            <a:spLocks noChangeArrowheads="1"/>
          </p:cNvSpPr>
          <p:nvPr/>
        </p:nvSpPr>
        <p:spPr bwMode="auto">
          <a:xfrm>
            <a:off x="5724525" y="4508500"/>
            <a:ext cx="1655763" cy="1008063"/>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a14:hiddenLine>
            </a:ext>
          </a:extLst>
        </p:spPr>
        <p:txBody>
          <a:bodyPr/>
          <a:lstStyle>
            <a:lvl1pPr eaLnBrk="0" hangingPunct="0">
              <a:spcBef>
                <a:spcPct val="20000"/>
              </a:spcBef>
              <a:buChar char="•"/>
              <a:defRPr sz="2400">
                <a:solidFill>
                  <a:srgbClr val="003366"/>
                </a:solidFill>
                <a:latin typeface="Arial" panose="020B0604020202020204" pitchFamily="34" charset="0"/>
                <a:ea typeface="ＭＳ Ｐゴシック" panose="020B0600070205080204" pitchFamily="34" charset="-128"/>
              </a:defRPr>
            </a:lvl1pPr>
            <a:lvl2pPr marL="628650" indent="-285750" eaLnBrk="0" hangingPunct="0">
              <a:spcBef>
                <a:spcPct val="20000"/>
              </a:spcBef>
              <a:buChar char="–"/>
              <a:defRPr sz="2200">
                <a:solidFill>
                  <a:srgbClr val="003366"/>
                </a:solidFill>
                <a:latin typeface="Arial" panose="020B0604020202020204" pitchFamily="34" charset="0"/>
                <a:ea typeface="ＭＳ Ｐゴシック" panose="020B0600070205080204" pitchFamily="34" charset="-128"/>
              </a:defRPr>
            </a:lvl2pPr>
            <a:lvl3pPr marL="1028700" indent="-228600" eaLnBrk="0" hangingPunct="0">
              <a:spcBef>
                <a:spcPct val="20000"/>
              </a:spcBef>
              <a:buChar char="•"/>
              <a:defRPr sz="2000">
                <a:solidFill>
                  <a:srgbClr val="003366"/>
                </a:solidFill>
                <a:latin typeface="Arial" panose="020B0604020202020204" pitchFamily="34" charset="0"/>
                <a:ea typeface="ＭＳ Ｐゴシック" panose="020B0600070205080204" pitchFamily="34" charset="-128"/>
              </a:defRPr>
            </a:lvl3pPr>
            <a:lvl4pPr marL="1435100" indent="-228600" eaLnBrk="0" hangingPunct="0">
              <a:spcBef>
                <a:spcPct val="20000"/>
              </a:spcBef>
              <a:buChar char="–"/>
              <a:defRPr>
                <a:solidFill>
                  <a:srgbClr val="003366"/>
                </a:solidFill>
                <a:latin typeface="Arial" panose="020B0604020202020204" pitchFamily="34" charset="0"/>
                <a:ea typeface="ＭＳ Ｐゴシック" panose="020B0600070205080204" pitchFamily="34" charset="-128"/>
              </a:defRPr>
            </a:lvl4pPr>
            <a:lvl5pPr marL="1778000" indent="-228600" eaLnBrk="0" hangingPunct="0">
              <a:spcBef>
                <a:spcPct val="20000"/>
              </a:spcBef>
              <a:buChar char="»"/>
              <a:defRPr sz="1600">
                <a:solidFill>
                  <a:srgbClr val="003366"/>
                </a:solidFill>
                <a:latin typeface="Arial" panose="020B0604020202020204" pitchFamily="34" charset="0"/>
                <a:ea typeface="ＭＳ Ｐゴシック" panose="020B0600070205080204" pitchFamily="34" charset="-128"/>
              </a:defRPr>
            </a:lvl5pPr>
            <a:lvl6pPr marL="22352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6pPr>
            <a:lvl7pPr marL="26924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7pPr>
            <a:lvl8pPr marL="31496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8pPr>
            <a:lvl9pPr marL="3606800" indent="-228600" eaLnBrk="0" fontAlgn="base" hangingPunct="0">
              <a:spcBef>
                <a:spcPct val="20000"/>
              </a:spcBef>
              <a:spcAft>
                <a:spcPct val="0"/>
              </a:spcAft>
              <a:buSzPct val="100000"/>
              <a:buChar char="»"/>
              <a:defRPr sz="1600">
                <a:solidFill>
                  <a:srgbClr val="003366"/>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GB" altLang="en-US">
              <a:latin typeface="Times" panose="02020603050405020304" pitchFamily="18" charset="0"/>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EFAF8955-11BC-C18E-BCBD-07F451892C1C}"/>
              </a:ext>
            </a:extLst>
          </p:cNvPr>
          <p:cNvSpPr>
            <a:spLocks noGrp="1" noChangeArrowheads="1"/>
          </p:cNvSpPr>
          <p:nvPr>
            <p:ph type="title"/>
          </p:nvPr>
        </p:nvSpPr>
        <p:spPr>
          <a:xfrm>
            <a:off x="250825" y="1844675"/>
            <a:ext cx="251618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Marking the register </a:t>
            </a:r>
            <a:br>
              <a:rPr lang="en-US" altLang="en-US"/>
            </a:br>
            <a:endParaRPr lang="en-US" altLang="en-US"/>
          </a:p>
        </p:txBody>
      </p:sp>
      <p:graphicFrame>
        <p:nvGraphicFramePr>
          <p:cNvPr id="37891" name="Group 3">
            <a:extLst>
              <a:ext uri="{FF2B5EF4-FFF2-40B4-BE49-F238E27FC236}">
                <a16:creationId xmlns:a16="http://schemas.microsoft.com/office/drawing/2014/main" id="{D506BACF-4F9E-1F0F-DBD5-FB2AF92F5231}"/>
              </a:ext>
            </a:extLst>
          </p:cNvPr>
          <p:cNvGraphicFramePr>
            <a:graphicFrameLocks noGrp="1"/>
          </p:cNvGraphicFramePr>
          <p:nvPr/>
        </p:nvGraphicFramePr>
        <p:xfrm>
          <a:off x="2627313" y="1700213"/>
          <a:ext cx="5783262" cy="4510092"/>
        </p:xfrm>
        <a:graphic>
          <a:graphicData uri="http://schemas.openxmlformats.org/drawingml/2006/table">
            <a:tbl>
              <a:tblPr/>
              <a:tblGrid>
                <a:gridCol w="1081087">
                  <a:extLst>
                    <a:ext uri="{9D8B030D-6E8A-4147-A177-3AD203B41FA5}">
                      <a16:colId xmlns:a16="http://schemas.microsoft.com/office/drawing/2014/main" val="3268784411"/>
                    </a:ext>
                  </a:extLst>
                </a:gridCol>
                <a:gridCol w="1582738">
                  <a:extLst>
                    <a:ext uri="{9D8B030D-6E8A-4147-A177-3AD203B41FA5}">
                      <a16:colId xmlns:a16="http://schemas.microsoft.com/office/drawing/2014/main" val="231799333"/>
                    </a:ext>
                  </a:extLst>
                </a:gridCol>
                <a:gridCol w="1728787">
                  <a:extLst>
                    <a:ext uri="{9D8B030D-6E8A-4147-A177-3AD203B41FA5}">
                      <a16:colId xmlns:a16="http://schemas.microsoft.com/office/drawing/2014/main" val="3443880349"/>
                    </a:ext>
                  </a:extLst>
                </a:gridCol>
                <a:gridCol w="1390650">
                  <a:extLst>
                    <a:ext uri="{9D8B030D-6E8A-4147-A177-3AD203B41FA5}">
                      <a16:colId xmlns:a16="http://schemas.microsoft.com/office/drawing/2014/main" val="1272478848"/>
                    </a:ext>
                  </a:extLst>
                </a:gridCol>
              </a:tblGrid>
              <a:tr h="6350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20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Queen’s Walk</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2000" b="1"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2000" b="1"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20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BC</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438609882"/>
                  </a:ext>
                </a:extLst>
              </a:tr>
              <a:tr h="33020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20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20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20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2000" b="1" i="0" u="none" strike="noStrike" cap="none" normalizeH="0" baseline="0">
                          <a:ln>
                            <a:noFill/>
                          </a:ln>
                          <a:solidFill>
                            <a:srgbClr val="000000"/>
                          </a:solidFill>
                          <a:effectLst/>
                          <a:latin typeface="Helvetica Neue"/>
                          <a:ea typeface="ＭＳ Ｐゴシック" panose="020B0600070205080204" pitchFamily="34" charset="-128"/>
                          <a:sym typeface="Helvetica Neue"/>
                        </a:rPr>
                        <a:t>JP12 7AS</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186412472"/>
                  </a:ext>
                </a:extLst>
              </a:tr>
              <a:tr h="284163">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89806459"/>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411  M</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Vella, Eva</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50514739"/>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412  F</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Vella, Tolek</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340197379"/>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413  L</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Vella, Christina</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78981125"/>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414</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Brown, Robert</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3</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572922711"/>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415</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Evans, Gareth</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5</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673749114"/>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416</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Hall, Peter</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7</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06041427"/>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417 </a:t>
                      </a:r>
                      <a:r>
                        <a:rPr kumimoji="0" lang="en-US" altLang="en-US" sz="12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02/05/21</a:t>
                      </a:r>
                      <a:endParaRPr kumimoji="0" lang="en-US" altLang="en-US" sz="14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Myers, Martin</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7</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014477317"/>
                  </a:ext>
                </a:extLst>
              </a:tr>
              <a:tr h="574675">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418  A</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Bishop, Stephanie</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r>
                        <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rPr>
                        <a:t>13</a:t>
                      </a: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39091540"/>
                  </a:ext>
                </a:extLst>
              </a:tr>
              <a:tr h="300038">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US" altLang="en-US" sz="18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427490813"/>
                  </a:ext>
                </a:extLst>
              </a:tr>
              <a:tr h="285750">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tc>
                  <a:txBody>
                    <a:bodyPr/>
                    <a:lstStyle>
                      <a:lvl1pPr eaLnBrk="0" hangingPunct="0">
                        <a:spcBef>
                          <a:spcPct val="20000"/>
                        </a:spcBef>
                        <a:defRPr sz="2000">
                          <a:solidFill>
                            <a:srgbClr val="003366"/>
                          </a:solidFill>
                          <a:latin typeface="Arial" panose="020B0604020202020204" pitchFamily="34" charset="0"/>
                          <a:cs typeface="Arial" panose="020B0604020202020204" pitchFamily="34" charset="0"/>
                        </a:defRPr>
                      </a:lvl1pPr>
                      <a:lvl2pPr eaLnBrk="0" hangingPunct="0">
                        <a:spcBef>
                          <a:spcPct val="20000"/>
                        </a:spcBef>
                        <a:defRPr sz="2000">
                          <a:solidFill>
                            <a:srgbClr val="003366"/>
                          </a:solidFill>
                          <a:latin typeface="Arial" panose="020B0604020202020204" pitchFamily="34" charset="0"/>
                          <a:cs typeface="Arial" panose="020B0604020202020204" pitchFamily="34" charset="0"/>
                        </a:defRPr>
                      </a:lvl2pPr>
                      <a:lvl3pPr eaLnBrk="0" hangingPunct="0">
                        <a:spcBef>
                          <a:spcPct val="20000"/>
                        </a:spcBef>
                        <a:defRPr>
                          <a:solidFill>
                            <a:srgbClr val="003366"/>
                          </a:solidFill>
                          <a:latin typeface="Arial" panose="020B0604020202020204" pitchFamily="34" charset="0"/>
                          <a:cs typeface="Arial" panose="020B0604020202020204" pitchFamily="34" charset="0"/>
                        </a:defRPr>
                      </a:lvl3pPr>
                      <a:lvl4pPr eaLnBrk="0" hangingPunct="0">
                        <a:spcBef>
                          <a:spcPct val="20000"/>
                        </a:spcBef>
                        <a:defRPr>
                          <a:solidFill>
                            <a:srgbClr val="003366"/>
                          </a:solidFill>
                          <a:latin typeface="Arial" panose="020B0604020202020204" pitchFamily="34" charset="0"/>
                          <a:cs typeface="Arial" panose="020B0604020202020204" pitchFamily="34" charset="0"/>
                        </a:defRPr>
                      </a:lvl4pPr>
                      <a:lvl5pPr eaLnBrk="0" hangingPunct="0">
                        <a:spcBef>
                          <a:spcPct val="20000"/>
                        </a:spcBef>
                        <a:defRPr sz="1400">
                          <a:solidFill>
                            <a:srgbClr val="003366"/>
                          </a:solidFill>
                          <a:latin typeface="Arial" panose="020B0604020202020204" pitchFamily="34" charset="0"/>
                          <a:cs typeface="Arial" panose="020B0604020202020204" pitchFamily="34" charset="0"/>
                        </a:defRPr>
                      </a:lvl5pPr>
                      <a:lvl6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6pPr>
                      <a:lvl7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7pPr>
                      <a:lvl8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8pPr>
                      <a:lvl9pPr eaLnBrk="0" fontAlgn="base" hangingPunct="0">
                        <a:spcBef>
                          <a:spcPct val="20000"/>
                        </a:spcBef>
                        <a:spcAft>
                          <a:spcPct val="0"/>
                        </a:spcAft>
                        <a:buSzPct val="100000"/>
                        <a:defRPr sz="1400">
                          <a:solidFill>
                            <a:srgbClr val="003366"/>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100000"/>
                        <a:buFontTx/>
                        <a:buNone/>
                        <a:tabLst/>
                      </a:pPr>
                      <a:endParaRPr kumimoji="0" lang="en-GB" altLang="en-US" sz="1300" b="0" i="0" u="none" strike="noStrike" cap="none" normalizeH="0" baseline="0">
                        <a:ln>
                          <a:noFill/>
                        </a:ln>
                        <a:solidFill>
                          <a:srgbClr val="000000"/>
                        </a:solidFill>
                        <a:effectLst/>
                        <a:latin typeface="Helvetica Neue"/>
                        <a:ea typeface="ＭＳ Ｐゴシック" panose="020B0600070205080204" pitchFamily="34" charset="-128"/>
                        <a:sym typeface="Helvetica Neue"/>
                      </a:endParaRPr>
                    </a:p>
                  </a:txBody>
                  <a:tcPr marL="12700" marR="12700" marT="12700" marB="12700" horzOverflow="overflow">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97146"/>
                  </a:ext>
                </a:extLst>
              </a:tr>
            </a:tbl>
          </a:graphicData>
        </a:graphic>
      </p:graphicFrame>
      <p:cxnSp>
        <p:nvCxnSpPr>
          <p:cNvPr id="37963" name="Straight Connector 4">
            <a:extLst>
              <a:ext uri="{FF2B5EF4-FFF2-40B4-BE49-F238E27FC236}">
                <a16:creationId xmlns:a16="http://schemas.microsoft.com/office/drawing/2014/main" id="{1E19ED02-878B-3816-4E61-70B734E9163E}"/>
              </a:ext>
              <a:ext uri="{C183D7F6-B498-43B3-948B-1728B52AA6E4}">
                <adec:decorative xmlns:adec="http://schemas.microsoft.com/office/drawing/2017/decorative" val="1"/>
              </a:ext>
            </a:extLst>
          </p:cNvPr>
          <p:cNvCxnSpPr>
            <a:cxnSpLocks noChangeShapeType="1"/>
          </p:cNvCxnSpPr>
          <p:nvPr/>
        </p:nvCxnSpPr>
        <p:spPr bwMode="auto">
          <a:xfrm>
            <a:off x="3059113" y="4005263"/>
            <a:ext cx="1512887" cy="0"/>
          </a:xfrm>
          <a:prstGeom prst="line">
            <a:avLst/>
          </a:prstGeom>
          <a:noFill/>
          <a:ln w="63500" algn="ctr">
            <a:solidFill>
              <a:srgbClr val="002A56"/>
            </a:solidFill>
            <a:round/>
            <a:headEnd/>
            <a:tailEnd/>
          </a:ln>
        </p:spPr>
      </p:cxnSp>
      <p:cxnSp>
        <p:nvCxnSpPr>
          <p:cNvPr id="37964" name="Straight Connector 5">
            <a:extLst>
              <a:ext uri="{FF2B5EF4-FFF2-40B4-BE49-F238E27FC236}">
                <a16:creationId xmlns:a16="http://schemas.microsoft.com/office/drawing/2014/main" id="{FFBCF767-A32D-730B-F4CC-1FFC56C1C51F}"/>
              </a:ext>
              <a:ext uri="{C183D7F6-B498-43B3-948B-1728B52AA6E4}">
                <adec:decorative xmlns:adec="http://schemas.microsoft.com/office/drawing/2017/decorative" val="1"/>
              </a:ext>
            </a:extLst>
          </p:cNvPr>
          <p:cNvCxnSpPr>
            <a:cxnSpLocks noChangeShapeType="1"/>
          </p:cNvCxnSpPr>
          <p:nvPr/>
        </p:nvCxnSpPr>
        <p:spPr bwMode="auto">
          <a:xfrm>
            <a:off x="3059113" y="4581525"/>
            <a:ext cx="1512887" cy="0"/>
          </a:xfrm>
          <a:prstGeom prst="line">
            <a:avLst/>
          </a:prstGeom>
          <a:noFill/>
          <a:ln w="63500" algn="ctr">
            <a:solidFill>
              <a:srgbClr val="002A56"/>
            </a:solidFill>
            <a:round/>
            <a:headEnd/>
            <a:tailEnd/>
          </a:ln>
        </p:spPr>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9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9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DDAD9-33F4-361F-6279-BE0B4311EFB5}"/>
              </a:ext>
            </a:extLst>
          </p:cNvPr>
          <p:cNvSpPr>
            <a:spLocks noGrp="1"/>
          </p:cNvSpPr>
          <p:nvPr>
            <p:ph type="title"/>
          </p:nvPr>
        </p:nvSpPr>
        <p:spPr>
          <a:xfrm>
            <a:off x="218891" y="1828800"/>
            <a:ext cx="2516188" cy="4267200"/>
          </a:xfrm>
        </p:spPr>
        <p:txBody>
          <a:bodyPr/>
          <a:lstStyle/>
          <a:p>
            <a:r>
              <a:rPr lang="en-GB" altLang="en-US">
                <a:latin typeface="Arial (Headings)"/>
              </a:rPr>
              <a:t>Providing information </a:t>
            </a:r>
            <a:br>
              <a:rPr lang="en-GB" altLang="en-US">
                <a:latin typeface="Arial (Headings)"/>
              </a:rPr>
            </a:br>
            <a:r>
              <a:rPr lang="en-GB" altLang="en-US">
                <a:latin typeface="Arial (Headings)"/>
              </a:rPr>
              <a:t>on the </a:t>
            </a:r>
            <a:br>
              <a:rPr lang="en-GB" altLang="en-US">
                <a:latin typeface="Arial (Headings)"/>
              </a:rPr>
            </a:br>
            <a:r>
              <a:rPr lang="en-GB" altLang="en-US">
                <a:latin typeface="Arial (Headings)"/>
              </a:rPr>
              <a:t>number of ballot papers issued</a:t>
            </a:r>
            <a:endParaRPr lang="en-GB"/>
          </a:p>
        </p:txBody>
      </p:sp>
      <p:sp>
        <p:nvSpPr>
          <p:cNvPr id="3" name="Content Placeholder 2">
            <a:extLst>
              <a:ext uri="{FF2B5EF4-FFF2-40B4-BE49-F238E27FC236}">
                <a16:creationId xmlns:a16="http://schemas.microsoft.com/office/drawing/2014/main" id="{F0B44DEA-028A-8843-13F2-739EF5F649E1}"/>
              </a:ext>
            </a:extLst>
          </p:cNvPr>
          <p:cNvSpPr>
            <a:spLocks noGrp="1"/>
          </p:cNvSpPr>
          <p:nvPr>
            <p:ph idx="1"/>
          </p:nvPr>
        </p:nvSpPr>
        <p:spPr/>
        <p:txBody>
          <a:bodyPr/>
          <a:lstStyle/>
          <a:p>
            <a:pPr>
              <a:buSzTx/>
            </a:pPr>
            <a:r>
              <a:rPr lang="en-GB" altLang="en-US" sz="1800">
                <a:solidFill>
                  <a:schemeClr val="tx1"/>
                </a:solidFill>
              </a:rPr>
              <a:t>An election agent or polling agent might ask you for information on the number of ballot papers issued. </a:t>
            </a:r>
          </a:p>
          <a:p>
            <a:pPr>
              <a:buSzTx/>
            </a:pPr>
            <a:r>
              <a:rPr lang="en-GB" altLang="en-US" sz="1800">
                <a:solidFill>
                  <a:schemeClr val="tx1"/>
                </a:solidFill>
              </a:rPr>
              <a:t>You can obtain the current total number of ballot papers that have been issued as follows:</a:t>
            </a:r>
          </a:p>
          <a:p>
            <a:pPr marL="342900" indent="-342900">
              <a:buSzTx/>
              <a:buFont typeface="Arial" pitchFamily="34" charset="0"/>
              <a:buChar char="•"/>
            </a:pPr>
            <a:r>
              <a:rPr lang="en-GB" altLang="en-US" b="1">
                <a:solidFill>
                  <a:schemeClr val="tx1"/>
                </a:solidFill>
              </a:rPr>
              <a:t>the ballot paper number of the next ballot paper to be issued</a:t>
            </a:r>
          </a:p>
          <a:p>
            <a:pPr algn="ctr">
              <a:buSzTx/>
            </a:pPr>
            <a:r>
              <a:rPr lang="en-GB" altLang="en-US" b="1">
                <a:solidFill>
                  <a:srgbClr val="E6007C"/>
                </a:solidFill>
              </a:rPr>
              <a:t>minus</a:t>
            </a:r>
          </a:p>
          <a:p>
            <a:pPr marL="342900" indent="-342900">
              <a:buSzTx/>
              <a:buFont typeface="Arial" pitchFamily="34" charset="0"/>
              <a:buChar char="•"/>
            </a:pPr>
            <a:r>
              <a:rPr lang="en-GB" altLang="en-US" b="1">
                <a:solidFill>
                  <a:schemeClr val="tx1"/>
                </a:solidFill>
              </a:rPr>
              <a:t>the ballot paper number of the first ballot paper issued</a:t>
            </a:r>
          </a:p>
          <a:p>
            <a:pPr algn="ctr">
              <a:buSzTx/>
            </a:pPr>
            <a:r>
              <a:rPr lang="en-GB" altLang="en-US" b="1">
                <a:solidFill>
                  <a:srgbClr val="E6007C"/>
                </a:solidFill>
              </a:rPr>
              <a:t>minus</a:t>
            </a:r>
          </a:p>
          <a:p>
            <a:pPr marL="285750" indent="-285750">
              <a:buSzTx/>
              <a:buFont typeface="Arial" pitchFamily="34" charset="0"/>
              <a:buChar char="•"/>
            </a:pPr>
            <a:r>
              <a:rPr lang="en-GB" altLang="en-US" b="1">
                <a:solidFill>
                  <a:schemeClr val="tx1"/>
                </a:solidFill>
              </a:rPr>
              <a:t>the total number of spoilt ballot papers in the envelope for spoilt ballot papers (if any)</a:t>
            </a:r>
          </a:p>
          <a:p>
            <a:endParaRPr lang="en-GB"/>
          </a:p>
        </p:txBody>
      </p:sp>
    </p:spTree>
    <p:extLst>
      <p:ext uri="{BB962C8B-B14F-4D97-AF65-F5344CB8AC3E}">
        <p14:creationId xmlns:p14="http://schemas.microsoft.com/office/powerpoint/2010/main" val="2622199749"/>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191CC286-35CB-B7CA-D6C3-0068463E3AE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solidFill>
                  <a:srgbClr val="002060"/>
                </a:solidFill>
              </a:rPr>
              <a:t>Anonymous electors </a:t>
            </a:r>
            <a:r>
              <a:rPr lang="en-GB" altLang="en-US">
                <a:solidFill>
                  <a:srgbClr val="FF0000"/>
                </a:solidFill>
              </a:rPr>
              <a:t>[slide to be used only if relevant]</a:t>
            </a:r>
          </a:p>
        </p:txBody>
      </p:sp>
      <p:sp>
        <p:nvSpPr>
          <p:cNvPr id="68611" name="Content Placeholder 2">
            <a:extLst>
              <a:ext uri="{FF2B5EF4-FFF2-40B4-BE49-F238E27FC236}">
                <a16:creationId xmlns:a16="http://schemas.microsoft.com/office/drawing/2014/main" id="{2CBDC2AC-A243-F1AE-7A8E-42179C5154CC}"/>
              </a:ext>
            </a:extLst>
          </p:cNvPr>
          <p:cNvSpPr>
            <a:spLocks noGrp="1"/>
          </p:cNvSpPr>
          <p:nvPr>
            <p:ph idx="1"/>
          </p:nvPr>
        </p:nvSpPr>
        <p:spPr>
          <a:xfrm>
            <a:off x="2700338" y="1628775"/>
            <a:ext cx="6192837" cy="448310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r>
              <a:rPr lang="en-GB" b="1" kern="1200">
                <a:ln w="9525" cap="flat" cmpd="sng" algn="ctr">
                  <a:noFill/>
                  <a:prstDash val="solid"/>
                  <a:round/>
                  <a:headEnd type="none" w="med" len="med"/>
                  <a:tailEnd type="none" w="med" len="med"/>
                </a:ln>
                <a:solidFill>
                  <a:srgbClr val="003366"/>
                </a:solidFill>
                <a:sym typeface="Wingdings"/>
              </a:rPr>
              <a:t>Anonymous electors</a:t>
            </a:r>
          </a:p>
          <a:p>
            <a:pPr lvl="1"/>
            <a:r>
              <a:rPr lang="en-GB" kern="1200">
                <a:ln w="9525" cap="flat" cmpd="sng" algn="ctr">
                  <a:noFill/>
                  <a:prstDash val="solid"/>
                  <a:round/>
                  <a:headEnd type="none" w="med" len="med"/>
                  <a:tailEnd type="none" w="med" len="med"/>
                </a:ln>
                <a:solidFill>
                  <a:srgbClr val="003366"/>
                </a:solidFill>
                <a:cs typeface="Arial"/>
                <a:sym typeface="Wingdings"/>
              </a:rPr>
              <a:t>Must have poll card</a:t>
            </a:r>
          </a:p>
          <a:p>
            <a:pPr lvl="1"/>
            <a:r>
              <a:rPr lang="en-GB" kern="1200">
                <a:ln w="9525" cap="flat" cmpd="sng" algn="ctr">
                  <a:noFill/>
                  <a:prstDash val="solid"/>
                  <a:round/>
                  <a:headEnd type="none" w="med" len="med"/>
                  <a:tailEnd type="none" w="med" len="med"/>
                </a:ln>
                <a:solidFill>
                  <a:srgbClr val="003366"/>
                </a:solidFill>
                <a:cs typeface="Arial"/>
                <a:sym typeface="Wingdings"/>
              </a:rPr>
              <a:t>Marked ‘N’ on register</a:t>
            </a:r>
          </a:p>
          <a:p>
            <a:pPr lvl="1"/>
            <a:r>
              <a:rPr lang="en-GB" kern="1200">
                <a:ln w="9525" cap="flat" cmpd="sng" algn="ctr">
                  <a:noFill/>
                  <a:prstDash val="solid"/>
                  <a:round/>
                  <a:headEnd type="none" w="med" len="med"/>
                  <a:tailEnd type="none" w="med" len="med"/>
                </a:ln>
                <a:solidFill>
                  <a:srgbClr val="003366"/>
                </a:solidFill>
                <a:cs typeface="Arial"/>
                <a:sym typeface="Wingdings"/>
              </a:rPr>
              <a:t>Name and address must not be called out</a:t>
            </a:r>
          </a:p>
          <a:p>
            <a:pPr lvl="1"/>
            <a:r>
              <a:rPr lang="en-GB" kern="1200">
                <a:ln w="9525" cap="flat" cmpd="sng" algn="ctr">
                  <a:noFill/>
                  <a:prstDash val="solid"/>
                  <a:round/>
                  <a:headEnd type="none" w="med" len="med"/>
                  <a:tailEnd type="none" w="med" len="med"/>
                </a:ln>
                <a:solidFill>
                  <a:srgbClr val="003366"/>
                </a:solidFill>
                <a:cs typeface="Arial"/>
                <a:sym typeface="Wingdings"/>
              </a:rPr>
              <a:t>Mark the register by their poll number as usual</a:t>
            </a:r>
            <a:endParaRPr lang="en-GB"/>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788B7FDC-ADF0-BF06-4CDF-89552AEAD4A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solidFill>
                  <a:srgbClr val="003366"/>
                </a:solidFill>
              </a:rPr>
              <a:t>Secrecy of the vote</a:t>
            </a:r>
            <a:endParaRPr lang="en-GB" altLang="en-US">
              <a:solidFill>
                <a:srgbClr val="000000"/>
              </a:solidFill>
            </a:endParaRPr>
          </a:p>
        </p:txBody>
      </p:sp>
      <p:sp>
        <p:nvSpPr>
          <p:cNvPr id="70659" name="Content Placeholder 2">
            <a:extLst>
              <a:ext uri="{FF2B5EF4-FFF2-40B4-BE49-F238E27FC236}">
                <a16:creationId xmlns:a16="http://schemas.microsoft.com/office/drawing/2014/main" id="{8BC07C14-C1E0-B2A6-DB27-05574EEC0385}"/>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chemeClr val="tx1"/>
                </a:solidFill>
              </a:rPr>
              <a:t>Make sure voters go to polling booths individually so that their right to a secret vote is protected. </a:t>
            </a:r>
          </a:p>
          <a:p>
            <a:pPr marL="0" indent="0">
              <a:buSzTx/>
              <a:buFontTx/>
              <a:buNone/>
            </a:pPr>
            <a:endParaRPr lang="en-GB" altLang="en-US">
              <a:solidFill>
                <a:schemeClr val="tx1"/>
              </a:solidFill>
            </a:endParaRPr>
          </a:p>
          <a:p>
            <a:pPr>
              <a:buSzTx/>
            </a:pPr>
            <a:r>
              <a:rPr lang="en-GB" altLang="en-US">
                <a:solidFill>
                  <a:schemeClr val="tx1"/>
                </a:solidFill>
              </a:rPr>
              <a:t>No other person is allowed to accompany a voter to a polling booth unless a voter who is disabled or unable to read has requested assistance to vote.</a:t>
            </a:r>
          </a:p>
          <a:p>
            <a:pPr>
              <a:buSzTx/>
            </a:pPr>
            <a:endParaRPr lang="en-GB" altLang="en-US">
              <a:solidFill>
                <a:schemeClr val="tx1"/>
              </a:solidFill>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88C9F-0CAA-7B6C-01F2-90899B0CC646}"/>
              </a:ext>
            </a:extLst>
          </p:cNvPr>
          <p:cNvSpPr>
            <a:spLocks noGrp="1"/>
          </p:cNvSpPr>
          <p:nvPr>
            <p:ph type="title"/>
          </p:nvPr>
        </p:nvSpPr>
        <p:spPr/>
        <p:txBody>
          <a:bodyPr/>
          <a:lstStyle/>
          <a:p>
            <a:r>
              <a:rPr lang="en-GB"/>
              <a:t>Scottish Parliament elections</a:t>
            </a:r>
          </a:p>
        </p:txBody>
      </p:sp>
      <p:sp>
        <p:nvSpPr>
          <p:cNvPr id="3" name="Content Placeholder 2">
            <a:extLst>
              <a:ext uri="{FF2B5EF4-FFF2-40B4-BE49-F238E27FC236}">
                <a16:creationId xmlns:a16="http://schemas.microsoft.com/office/drawing/2014/main" id="{EC7EF43A-3854-3433-FCAA-DAE7ABAD255B}"/>
              </a:ext>
            </a:extLst>
          </p:cNvPr>
          <p:cNvSpPr>
            <a:spLocks noGrp="1"/>
          </p:cNvSpPr>
          <p:nvPr>
            <p:ph idx="1"/>
          </p:nvPr>
        </p:nvSpPr>
        <p:spPr/>
        <p:txBody>
          <a:bodyPr/>
          <a:lstStyle/>
          <a:p>
            <a:r>
              <a:rPr lang="en-GB"/>
              <a:t>Constituency and Regional elections</a:t>
            </a:r>
          </a:p>
          <a:p>
            <a:r>
              <a:rPr lang="en-GB"/>
              <a:t>Additional Member electoral system</a:t>
            </a:r>
          </a:p>
          <a:p>
            <a:r>
              <a:rPr lang="en-GB"/>
              <a:t>No voter ID</a:t>
            </a:r>
          </a:p>
          <a:p>
            <a:r>
              <a:rPr lang="en-GB"/>
              <a:t>No postal vote handling rules</a:t>
            </a:r>
          </a:p>
        </p:txBody>
      </p:sp>
    </p:spTree>
    <p:extLst>
      <p:ext uri="{BB962C8B-B14F-4D97-AF65-F5344CB8AC3E}">
        <p14:creationId xmlns:p14="http://schemas.microsoft.com/office/powerpoint/2010/main" val="2088825115"/>
      </p:ext>
    </p:extLst>
  </p:cSld>
  <p:clrMapOvr>
    <a:masterClrMapping/>
  </p:clrMapOvr>
  <p:transition>
    <p:dissolve/>
  </p:transition>
  <p:extLst>
    <p:ext uri="{6950BFC3-D8DA-4A85-94F7-54DA5524770B}">
      <p188:commentRel xmlns:p188="http://schemas.microsoft.com/office/powerpoint/2018/8/main" r:id="rId3"/>
    </p:ext>
  </p:extLs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DCA50C9D-0AEA-1D3C-F997-6B14AB235187}"/>
              </a:ext>
            </a:extLst>
          </p:cNvPr>
          <p:cNvSpPr>
            <a:spLocks noGrp="1" noChangeArrowheads="1"/>
          </p:cNvSpPr>
          <p:nvPr>
            <p:ph type="title"/>
          </p:nvPr>
        </p:nvSpPr>
        <p:spPr>
          <a:xfrm>
            <a:off x="381000" y="1828800"/>
            <a:ext cx="210343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Marking the ballot paper</a:t>
            </a:r>
            <a:br>
              <a:rPr lang="en-US" altLang="en-US"/>
            </a:br>
            <a:endParaRPr lang="en-US" altLang="en-US"/>
          </a:p>
        </p:txBody>
      </p:sp>
      <p:sp>
        <p:nvSpPr>
          <p:cNvPr id="71683" name="Content Placeholder 2">
            <a:extLst>
              <a:ext uri="{FF2B5EF4-FFF2-40B4-BE49-F238E27FC236}">
                <a16:creationId xmlns:a16="http://schemas.microsoft.com/office/drawing/2014/main" id="{311B4ADD-C42D-4CC9-D371-19E31EDB6A69}"/>
              </a:ext>
            </a:extLst>
          </p:cNvPr>
          <p:cNvSpPr>
            <a:spLocks noGrp="1"/>
          </p:cNvSpPr>
          <p:nvPr>
            <p:ph idx="1"/>
          </p:nvPr>
        </p:nvSpPr>
        <p:spPr>
          <a:xfrm>
            <a:off x="2555875" y="1844675"/>
            <a:ext cx="6359525" cy="3671888"/>
          </a:xfrm>
          <a:ln cap="flat" algn="ctr">
            <a:miter lim="800000"/>
            <a:headEnd type="none" w="med" len="med"/>
            <a:tailEnd type="none" w="med" len="med"/>
          </a:ln>
        </p:spPr>
        <p:txBody>
          <a:bodyPr/>
          <a:lstStyle/>
          <a:p>
            <a:pPr marL="0" indent="0">
              <a:buSzTx/>
              <a:buFontTx/>
              <a:buNone/>
            </a:pPr>
            <a:r>
              <a:rPr lang="en-GB" altLang="en-US">
                <a:solidFill>
                  <a:schemeClr val="tx1"/>
                </a:solidFill>
                <a:ea typeface="ＭＳ Ｐゴシック" pitchFamily="34" charset="-128"/>
              </a:rPr>
              <a:t>Some electors may need to have the voting process explained to them:</a:t>
            </a:r>
          </a:p>
          <a:p>
            <a:pPr>
              <a:buSzTx/>
            </a:pPr>
            <a:r>
              <a:rPr lang="en-GB" altLang="en-US" kern="1200">
                <a:solidFill>
                  <a:schemeClr val="tx1"/>
                </a:solidFill>
              </a:rPr>
              <a:t>voters are given two ballot papers: one for the constituency election and one for the regional election. </a:t>
            </a:r>
          </a:p>
          <a:p>
            <a:pPr>
              <a:buSzTx/>
            </a:pPr>
            <a:r>
              <a:rPr lang="en-GB" altLang="en-US" kern="1200">
                <a:solidFill>
                  <a:schemeClr val="tx1"/>
                </a:solidFill>
              </a:rPr>
              <a:t>On the lilac constituency ballot paper, voters are asked to place an ‘X’ next to the candidate of their choice. </a:t>
            </a:r>
          </a:p>
          <a:p>
            <a:pPr>
              <a:buSzTx/>
            </a:pPr>
            <a:r>
              <a:rPr lang="en-GB" altLang="en-US" kern="1200">
                <a:solidFill>
                  <a:schemeClr val="tx1"/>
                </a:solidFill>
              </a:rPr>
              <a:t>On the peach regional ballot paper, voters are asked to place an ‘X’ next to the party or individual candidate of their choice</a:t>
            </a:r>
            <a:r>
              <a:rPr lang="en-GB" altLang="en-US">
                <a:solidFill>
                  <a:schemeClr val="tx1"/>
                </a:solidFill>
              </a:rPr>
              <a:t> </a:t>
            </a:r>
            <a:r>
              <a:rPr lang="en-GB" altLang="en-US" kern="1200">
                <a:solidFill>
                  <a:schemeClr val="tx1"/>
                </a:solidFill>
              </a:rPr>
              <a:t> </a:t>
            </a:r>
          </a:p>
          <a:p>
            <a:pPr marL="0" indent="0">
              <a:buSzTx/>
              <a:buFontTx/>
              <a:buNone/>
            </a:pPr>
            <a:endParaRPr lang="en-GB" altLang="en-US" kern="1200">
              <a:solidFill>
                <a:schemeClr val="tx1"/>
              </a:solidFill>
              <a:latin typeface="Times" charset="0"/>
            </a:endParaRPr>
          </a:p>
          <a:p>
            <a:pPr marL="0" indent="0">
              <a:buSzTx/>
              <a:buFontTx/>
              <a:buNone/>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a16="http://schemas.microsoft.com/office/drawing/2014/main" id="{31C7F45B-B696-D25D-9A67-3AE2556FF0CE}"/>
              </a:ext>
            </a:extLst>
          </p:cNvPr>
          <p:cNvSpPr>
            <a:spLocks noGrp="1"/>
          </p:cNvSpPr>
          <p:nvPr>
            <p:ph type="title"/>
          </p:nvPr>
        </p:nvSpPr>
        <p:spPr>
          <a:xfrm>
            <a:off x="381000" y="1828800"/>
            <a:ext cx="2319338" cy="4267200"/>
          </a:xfrm>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lang="en-GB" kern="1200">
                <a:ln w="9525" cap="flat" cmpd="sng" algn="ctr">
                  <a:noFill/>
                  <a:prstDash val="solid"/>
                  <a:round/>
                  <a:headEnd type="none" w="med" len="med"/>
                  <a:tailEnd type="none" w="med" len="med"/>
                </a:ln>
                <a:solidFill>
                  <a:srgbClr val="00B0F0"/>
                </a:solidFill>
                <a:sym typeface="Wingdings"/>
              </a:rPr>
              <a:t>If voter ask you how to vote….. </a:t>
            </a:r>
            <a:r>
              <a:rPr lang="en-GB" kern="1200">
                <a:ln w="9525" cap="flat" cmpd="sng" algn="ctr">
                  <a:noFill/>
                  <a:prstDash val="solid"/>
                  <a:round/>
                  <a:headEnd type="none" w="med" len="med"/>
                  <a:tailEnd type="none" w="med" len="med"/>
                </a:ln>
                <a:solidFill>
                  <a:srgbClr val="7030A0"/>
                </a:solidFill>
                <a:sym typeface="Wingdings"/>
              </a:rPr>
              <a:t>	</a:t>
            </a:r>
            <a:endParaRPr lang="en-GB">
              <a:solidFill>
                <a:srgbClr val="7030A0"/>
              </a:solidFill>
            </a:endParaRPr>
          </a:p>
        </p:txBody>
      </p:sp>
      <p:sp>
        <p:nvSpPr>
          <p:cNvPr id="73731" name="Content Placeholder 2">
            <a:extLst>
              <a:ext uri="{FF2B5EF4-FFF2-40B4-BE49-F238E27FC236}">
                <a16:creationId xmlns:a16="http://schemas.microsoft.com/office/drawing/2014/main" id="{2E935828-129A-36E9-741A-67DC7BADA8B6}"/>
              </a:ext>
            </a:extLst>
          </p:cNvPr>
          <p:cNvSpPr>
            <a:spLocks noGrp="1"/>
          </p:cNvSpPr>
          <p:nvPr>
            <p:ph idx="1"/>
          </p:nvPr>
        </p:nvSpPr>
        <p:spPr>
          <a:xfrm>
            <a:off x="2897188" y="1828800"/>
            <a:ext cx="6018212" cy="4552950"/>
          </a:xfrm>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r>
              <a:rPr lang="en-GB" sz="2800" kern="1200">
                <a:ln w="9525" cap="flat" cmpd="sng" algn="ctr">
                  <a:noFill/>
                  <a:prstDash val="solid"/>
                  <a:round/>
                  <a:headEnd type="none" w="med" len="med"/>
                  <a:tailEnd type="none" w="med" len="med"/>
                </a:ln>
                <a:solidFill>
                  <a:srgbClr val="002060"/>
                </a:solidFill>
                <a:ea typeface="ＭＳ Ｐゴシック"/>
                <a:sym typeface="Wingdings"/>
              </a:rPr>
              <a:t>If a voter asks you how to vote, read out the instructions at the top of each ballot paper.</a:t>
            </a:r>
            <a:endParaRPr lang="en-GB" sz="2800" kern="1200">
              <a:ln w="9525" cap="flat" cmpd="sng" algn="ctr">
                <a:noFill/>
                <a:prstDash val="solid"/>
                <a:round/>
                <a:headEnd type="none" w="med" len="med"/>
                <a:tailEnd type="none" w="med" len="med"/>
              </a:ln>
              <a:solidFill>
                <a:srgbClr val="002060"/>
              </a:solidFill>
              <a:ea typeface="ＭＳ Ｐゴシック"/>
            </a:endParaRPr>
          </a:p>
          <a:p>
            <a:r>
              <a:rPr lang="en-GB" sz="2800" kern="1200">
                <a:ln w="9525" cap="flat" cmpd="sng" algn="ctr">
                  <a:noFill/>
                  <a:prstDash val="solid"/>
                  <a:round/>
                  <a:headEnd type="none" w="med" len="med"/>
                  <a:tailEnd type="none" w="med" len="med"/>
                </a:ln>
                <a:solidFill>
                  <a:srgbClr val="002060"/>
                </a:solidFill>
                <a:ea typeface="ＭＳ Ｐゴシック"/>
                <a:sym typeface="Wingdings"/>
              </a:rPr>
              <a:t>If voters make a mistake, simply follow the spoilt procedure.</a:t>
            </a:r>
            <a:endParaRPr lang="en-GB" sz="2800" kern="1200">
              <a:ln w="9525" cap="flat" cmpd="sng" algn="ctr">
                <a:noFill/>
                <a:prstDash val="solid"/>
                <a:round/>
                <a:headEnd type="none" w="med" len="med"/>
                <a:tailEnd type="none" w="med" len="med"/>
              </a:ln>
              <a:solidFill>
                <a:srgbClr val="002060"/>
              </a:solidFill>
              <a:ea typeface="ＭＳ Ｐゴシック"/>
            </a:endParaRPr>
          </a:p>
          <a:p>
            <a:r>
              <a:rPr lang="en-GB" sz="2800" kern="1200">
                <a:ln w="9525" cap="flat" cmpd="sng" algn="ctr">
                  <a:noFill/>
                  <a:prstDash val="solid"/>
                  <a:round/>
                  <a:headEnd type="none" w="med" len="med"/>
                  <a:tailEnd type="none" w="med" len="med"/>
                </a:ln>
                <a:solidFill>
                  <a:srgbClr val="002060"/>
                </a:solidFill>
                <a:ea typeface="ＭＳ Ｐゴシック"/>
                <a:sym typeface="Wingdings"/>
              </a:rPr>
              <a:t>Don’t get into conversations about the election, the police, the council or anything other than how to vote.</a:t>
            </a:r>
            <a:endParaRPr lang="en-GB" sz="2800" kern="1200">
              <a:ln w="9525" cap="flat" cmpd="sng" algn="ctr">
                <a:noFill/>
                <a:prstDash val="solid"/>
                <a:round/>
                <a:headEnd type="none" w="med" len="med"/>
                <a:tailEnd type="none" w="med" len="med"/>
              </a:ln>
              <a:solidFill>
                <a:srgbClr val="002060"/>
              </a:solidFill>
              <a:ea typeface="ＭＳ Ｐゴシック"/>
            </a:endParaRPr>
          </a:p>
          <a:p>
            <a:r>
              <a:rPr lang="en-GB" sz="2800" kern="1200">
                <a:ln w="9525" cap="flat" cmpd="sng" algn="ctr">
                  <a:noFill/>
                  <a:prstDash val="solid"/>
                  <a:round/>
                  <a:headEnd type="none" w="med" len="med"/>
                  <a:tailEnd type="none" w="med" len="med"/>
                </a:ln>
                <a:solidFill>
                  <a:srgbClr val="003366"/>
                </a:solidFill>
                <a:ea typeface="ＭＳ Ｐゴシック"/>
              </a:rPr>
              <a:t>More information in the polling station handbook</a:t>
            </a:r>
            <a:endParaRPr lang="en-GB" sz="2800" kern="1200">
              <a:ln w="9525" cap="flat" cmpd="sng" algn="ctr">
                <a:noFill/>
                <a:prstDash val="solid"/>
                <a:round/>
                <a:headEnd type="none" w="med" len="med"/>
                <a:tailEnd type="none" w="med" len="med"/>
              </a:ln>
              <a:solidFill>
                <a:srgbClr val="002060"/>
              </a:solidFill>
              <a:ea typeface="ＭＳ Ｐゴシック"/>
            </a:endParaRPr>
          </a:p>
          <a:p>
            <a:endParaRPr lang="en-GB"/>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a:extLst>
              <a:ext uri="{FF2B5EF4-FFF2-40B4-BE49-F238E27FC236}">
                <a16:creationId xmlns:a16="http://schemas.microsoft.com/office/drawing/2014/main" id="{D8004CF7-D0A0-14DC-8094-F575D97719F8}"/>
              </a:ext>
            </a:extLst>
          </p:cNvPr>
          <p:cNvSpPr>
            <a:spLocks noGrp="1"/>
          </p:cNvSpPr>
          <p:nvPr>
            <p:ph type="title"/>
          </p:nvPr>
        </p:nvSpPr>
        <p:spPr>
          <a:ln cap="flat" algn="ctr">
            <a:miter lim="800000"/>
            <a:headEnd type="none" w="med" len="med"/>
            <a:tailEnd type="none" w="med" len="med"/>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2800" b="0" i="0" u="none" baseline="0">
                <a:solidFill>
                  <a:schemeClr val="tx2"/>
                </a:solidFill>
                <a:latin typeface="Arial" pitchFamily="34" charset="0"/>
                <a:ea typeface="ＭＳ Ｐゴシック" pitchFamily="34" charset="-128"/>
                <a:cs typeface="+mj-cs"/>
              </a:defRPr>
            </a:lvl1pPr>
          </a:lstStyle>
          <a:p>
            <a:r>
              <a:rPr b="1" kern="1200">
                <a:ln w="9525" cap="flat" cmpd="sng" algn="ctr">
                  <a:noFill/>
                  <a:prstDash val="solid"/>
                  <a:round/>
                  <a:headEnd type="none" w="med" len="med"/>
                  <a:tailEnd type="none" w="med" len="med"/>
                </a:ln>
                <a:solidFill>
                  <a:srgbClr val="0099CC"/>
                </a:solidFill>
                <a:sym typeface="Wingdings"/>
              </a:rPr>
              <a:t>What </a:t>
            </a:r>
            <a:br>
              <a:rPr b="1" kern="1200">
                <a:ln w="9525" cap="flat" cmpd="sng" algn="ctr">
                  <a:noFill/>
                  <a:prstDash val="solid"/>
                  <a:round/>
                  <a:headEnd type="none" w="med" len="med"/>
                  <a:tailEnd type="none" w="med" len="med"/>
                </a:ln>
                <a:solidFill>
                  <a:srgbClr val="0099CC"/>
                </a:solidFill>
                <a:sym typeface="Wingdings"/>
              </a:rPr>
            </a:br>
            <a:r>
              <a:rPr b="1" kern="1200">
                <a:ln w="9525" cap="flat" cmpd="sng" algn="ctr">
                  <a:noFill/>
                  <a:prstDash val="solid"/>
                  <a:round/>
                  <a:headEnd type="none" w="med" len="med"/>
                  <a:tailEnd type="none" w="med" len="med"/>
                </a:ln>
                <a:solidFill>
                  <a:srgbClr val="0099CC"/>
                </a:solidFill>
                <a:sym typeface="Wingdings"/>
              </a:rPr>
              <a:t>happens if…?</a:t>
            </a:r>
            <a:br>
              <a:rPr kern="1200">
                <a:ln w="9525" cap="flat" cmpd="sng" algn="ctr">
                  <a:noFill/>
                  <a:prstDash val="solid"/>
                  <a:round/>
                  <a:headEnd type="none" w="med" len="med"/>
                  <a:tailEnd type="none" w="med" len="med"/>
                </a:ln>
                <a:solidFill>
                  <a:srgbClr val="0099CC"/>
                </a:solidFill>
                <a:sym typeface="Wingdings"/>
              </a:rPr>
            </a:br>
            <a:br>
              <a:rPr kern="1200">
                <a:ln w="9525" cap="flat" cmpd="sng" algn="ctr">
                  <a:noFill/>
                  <a:prstDash val="solid"/>
                  <a:round/>
                  <a:headEnd type="none" w="med" len="med"/>
                  <a:tailEnd type="none" w="med" len="med"/>
                </a:ln>
                <a:solidFill>
                  <a:srgbClr val="0099CC"/>
                </a:solidFill>
                <a:sym typeface="Wingdings"/>
              </a:rPr>
            </a:br>
            <a:endParaRPr lang="en-GB">
              <a:solidFill>
                <a:schemeClr val="accent1"/>
              </a:solidFill>
            </a:endParaRPr>
          </a:p>
        </p:txBody>
      </p:sp>
      <p:sp>
        <p:nvSpPr>
          <p:cNvPr id="43011" name="Content Placeholder 2">
            <a:extLst>
              <a:ext uri="{FF2B5EF4-FFF2-40B4-BE49-F238E27FC236}">
                <a16:creationId xmlns:a16="http://schemas.microsoft.com/office/drawing/2014/main" id="{F26A0948-2FCD-CDA6-74E9-ABBF0712E25C}"/>
              </a:ext>
            </a:extLst>
          </p:cNvPr>
          <p:cNvSpPr>
            <a:spLocks noGrp="1" noChangeArrowheads="1"/>
          </p:cNvSpPr>
          <p:nvPr>
            <p:ph idx="1"/>
          </p:nvPr>
        </p:nvSpPr>
        <p:spPr>
          <a:xfrm>
            <a:off x="2971800" y="1557338"/>
            <a:ext cx="594360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sz="2200">
                <a:ea typeface="ＭＳ Ｐゴシック" panose="020B0600070205080204" pitchFamily="34" charset="-128"/>
              </a:rPr>
              <a:t>you are handed a certificate of employment</a:t>
            </a:r>
          </a:p>
          <a:p>
            <a:pPr eaLnBrk="1" hangingPunct="1"/>
            <a:r>
              <a:rPr lang="en-US" altLang="en-US" sz="2200">
                <a:ea typeface="ＭＳ Ｐゴシック" panose="020B0600070205080204" pitchFamily="34" charset="-128"/>
              </a:rPr>
              <a:t>a voter spoils a ballot paper</a:t>
            </a:r>
          </a:p>
          <a:p>
            <a:pPr eaLnBrk="1" hangingPunct="1"/>
            <a:r>
              <a:rPr lang="en-US" altLang="en-US" sz="2200">
                <a:ea typeface="ＭＳ Ｐゴシック" panose="020B0600070205080204" pitchFamily="34" charset="-128"/>
              </a:rPr>
              <a:t>a voter has nominated a proxy but the voter arrives before the proxy</a:t>
            </a:r>
          </a:p>
          <a:p>
            <a:pPr eaLnBrk="1" hangingPunct="1"/>
            <a:r>
              <a:rPr lang="en-US" altLang="en-US" sz="2200">
                <a:ea typeface="ＭＳ Ｐゴシック" panose="020B0600070205080204" pitchFamily="34" charset="-128"/>
              </a:rPr>
              <a:t>a person arrives to vote but the register indicates the person has already voted</a:t>
            </a:r>
          </a:p>
          <a:p>
            <a:pPr eaLnBrk="1" hangingPunct="1"/>
            <a:r>
              <a:rPr lang="en-US" altLang="en-US" sz="2200">
                <a:ea typeface="ＭＳ Ｐゴシック" panose="020B0600070205080204" pitchFamily="34" charset="-128"/>
              </a:rPr>
              <a:t>a person arrives to vote but the register indicates the person is a postal voter</a:t>
            </a:r>
          </a:p>
          <a:p>
            <a:pPr eaLnBrk="1" hangingPunct="1"/>
            <a:r>
              <a:rPr lang="en-US" altLang="en-US" sz="2200">
                <a:ea typeface="ＭＳ Ｐゴシック" panose="020B0600070205080204" pitchFamily="34" charset="-128"/>
              </a:rPr>
              <a:t>a person arrives wanting to vote as an emergency proxy</a:t>
            </a:r>
          </a:p>
          <a:p>
            <a:pPr eaLnBrk="1" hangingPunct="1"/>
            <a:r>
              <a:rPr lang="en-US" altLang="en-US" sz="2200">
                <a:ea typeface="ＭＳ Ｐゴシック" panose="020B0600070205080204" pitchFamily="34" charset="-128"/>
              </a:rPr>
              <a:t>a person believes they should be on the register but they are not listed </a:t>
            </a:r>
          </a:p>
          <a:p>
            <a:pPr eaLnBrk="1" hangingPunct="1"/>
            <a:r>
              <a:rPr lang="en-US" altLang="en-US" sz="2200">
                <a:ea typeface="ＭＳ Ｐゴシック" panose="020B0600070205080204" pitchFamily="34" charset="-128"/>
              </a:rPr>
              <a:t>there is a disturbance at the polling station</a:t>
            </a:r>
          </a:p>
          <a:p>
            <a:pPr eaLnBrk="1" hangingPunct="1"/>
            <a:endParaRPr lang="en-US" altLang="en-US" sz="2200">
              <a:ea typeface="ＭＳ Ｐゴシック" panose="020B0600070205080204" pitchFamily="34" charset="-128"/>
            </a:endParaRPr>
          </a:p>
          <a:p>
            <a:endParaRPr lang="en-GB" altLang="en-US" sz="2200">
              <a:ea typeface="ＭＳ Ｐゴシック" panose="020B0600070205080204" pitchFamily="34" charset="-12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0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0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301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30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1CDEF6CB-84CB-A4C3-21DA-61C7AFF1BA1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The </a:t>
            </a:r>
            <a:br>
              <a:rPr lang="en-US" altLang="en-US"/>
            </a:br>
            <a:r>
              <a:rPr lang="en-US" altLang="en-US"/>
              <a:t>prescribed questions </a:t>
            </a:r>
          </a:p>
        </p:txBody>
      </p:sp>
      <p:sp>
        <p:nvSpPr>
          <p:cNvPr id="77827" name="Content Placeholder 2">
            <a:extLst>
              <a:ext uri="{FF2B5EF4-FFF2-40B4-BE49-F238E27FC236}">
                <a16:creationId xmlns:a16="http://schemas.microsoft.com/office/drawing/2014/main" id="{AEFFC0E0-685C-DC63-4DB1-860E30E5C353}"/>
              </a:ext>
            </a:extLst>
          </p:cNvPr>
          <p:cNvSpPr>
            <a:spLocks noGrp="1"/>
          </p:cNvSpPr>
          <p:nvPr>
            <p:ph idx="1"/>
          </p:nvPr>
        </p:nvSpPr>
        <p:spPr>
          <a:xfrm>
            <a:off x="2195513" y="1628775"/>
            <a:ext cx="6719887" cy="4467225"/>
          </a:xfrm>
          <a:ln cap="flat" algn="ctr">
            <a:miter lim="800000"/>
            <a:headEnd type="none" w="med" len="med"/>
            <a:tailEnd type="none" w="med" len="med"/>
          </a:ln>
        </p:spPr>
        <p:txBody>
          <a:bodyPr/>
          <a:lstStyle/>
          <a:p>
            <a:pPr eaLnBrk="1" hangingPunct="1">
              <a:lnSpc>
                <a:spcPct val="90000"/>
              </a:lnSpc>
              <a:buSzTx/>
            </a:pPr>
            <a:r>
              <a:rPr lang="en-GB" altLang="en-US">
                <a:solidFill>
                  <a:schemeClr val="accent6"/>
                </a:solidFill>
                <a:ea typeface="ＭＳ Ｐゴシック"/>
              </a:rPr>
              <a:t>No other enquiry or questioning of electors is allowed other than asking the prescribed questions</a:t>
            </a:r>
          </a:p>
          <a:p>
            <a:pPr eaLnBrk="1" hangingPunct="1">
              <a:lnSpc>
                <a:spcPct val="90000"/>
              </a:lnSpc>
              <a:buSzTx/>
            </a:pPr>
            <a:r>
              <a:rPr lang="en-US" altLang="en-US" sz="2200">
                <a:solidFill>
                  <a:schemeClr val="tx1"/>
                </a:solidFill>
                <a:ea typeface="ＭＳ Ｐゴシック"/>
              </a:rPr>
              <a:t>The prescribed questions must be asked:</a:t>
            </a:r>
          </a:p>
          <a:p>
            <a:pPr lvl="1" eaLnBrk="1" hangingPunct="1">
              <a:lnSpc>
                <a:spcPct val="90000"/>
              </a:lnSpc>
              <a:buSzTx/>
            </a:pPr>
            <a:r>
              <a:rPr lang="en-US" altLang="en-US" sz="2000">
                <a:solidFill>
                  <a:schemeClr val="tx1"/>
                </a:solidFill>
                <a:ea typeface="ＭＳ Ｐゴシック"/>
              </a:rPr>
              <a:t>when a candidate, an election agent or polling agent requests them</a:t>
            </a:r>
            <a:endParaRPr lang="en-US" altLang="en-US" sz="2000">
              <a:solidFill>
                <a:schemeClr val="tx1"/>
              </a:solidFill>
              <a:ea typeface="ＭＳ Ｐゴシック"/>
              <a:cs typeface="Arial"/>
            </a:endParaRPr>
          </a:p>
          <a:p>
            <a:pPr lvl="1" eaLnBrk="1" hangingPunct="1">
              <a:lnSpc>
                <a:spcPct val="90000"/>
              </a:lnSpc>
              <a:buSzTx/>
            </a:pPr>
            <a:r>
              <a:rPr lang="en-US" altLang="en-US" sz="2000">
                <a:solidFill>
                  <a:schemeClr val="tx1"/>
                </a:solidFill>
                <a:ea typeface="ＭＳ Ｐゴシック"/>
              </a:rPr>
              <a:t>before issuing a tendered ballot paper</a:t>
            </a:r>
            <a:endParaRPr lang="en-US" altLang="en-US" sz="2000">
              <a:solidFill>
                <a:schemeClr val="tx1"/>
              </a:solidFill>
              <a:ea typeface="ＭＳ Ｐゴシック"/>
              <a:cs typeface="Arial"/>
            </a:endParaRPr>
          </a:p>
          <a:p>
            <a:pPr marL="342900" lvl="1" indent="0" eaLnBrk="1" hangingPunct="1">
              <a:lnSpc>
                <a:spcPct val="90000"/>
              </a:lnSpc>
              <a:buSzTx/>
              <a:buFontTx/>
              <a:buNone/>
            </a:pPr>
            <a:endParaRPr lang="en-US" altLang="en-US" sz="2000">
              <a:solidFill>
                <a:schemeClr val="tx1"/>
              </a:solidFill>
            </a:endParaRPr>
          </a:p>
          <a:p>
            <a:pPr eaLnBrk="1" hangingPunct="1">
              <a:lnSpc>
                <a:spcPct val="90000"/>
              </a:lnSpc>
              <a:buSzTx/>
            </a:pPr>
            <a:r>
              <a:rPr lang="en-US" altLang="en-US" sz="2200">
                <a:solidFill>
                  <a:schemeClr val="tx1"/>
                </a:solidFill>
                <a:ea typeface="ＭＳ Ｐゴシック"/>
              </a:rPr>
              <a:t>The prescribed questions should be asked:</a:t>
            </a:r>
          </a:p>
          <a:p>
            <a:pPr lvl="1" eaLnBrk="1" hangingPunct="1">
              <a:lnSpc>
                <a:spcPct val="90000"/>
              </a:lnSpc>
              <a:buSzTx/>
            </a:pPr>
            <a:r>
              <a:rPr lang="en-US" altLang="en-US" sz="2000">
                <a:solidFill>
                  <a:schemeClr val="tx1"/>
                </a:solidFill>
                <a:ea typeface="ＭＳ Ｐゴシック"/>
              </a:rPr>
              <a:t>when you suspect personation </a:t>
            </a:r>
            <a:endParaRPr lang="en-US" altLang="en-US" sz="2000">
              <a:solidFill>
                <a:schemeClr val="tx1"/>
              </a:solidFill>
              <a:ea typeface="ＭＳ Ｐゴシック"/>
              <a:cs typeface="Arial"/>
            </a:endParaRPr>
          </a:p>
          <a:p>
            <a:pPr lvl="1" eaLnBrk="1" hangingPunct="1">
              <a:lnSpc>
                <a:spcPct val="90000"/>
              </a:lnSpc>
              <a:buSzTx/>
            </a:pPr>
            <a:r>
              <a:rPr lang="en-US" altLang="en-US" sz="2000">
                <a:solidFill>
                  <a:schemeClr val="tx1"/>
                </a:solidFill>
                <a:ea typeface="ＭＳ Ｐゴシック"/>
              </a:rPr>
              <a:t>when a registered elector is clearly under age</a:t>
            </a:r>
            <a:endParaRPr lang="en-US" altLang="en-US" sz="2000">
              <a:solidFill>
                <a:schemeClr val="tx1"/>
              </a:solidFill>
              <a:cs typeface="Arial"/>
            </a:endParaRPr>
          </a:p>
          <a:p>
            <a:pPr lvl="1" eaLnBrk="1" hangingPunct="1">
              <a:lnSpc>
                <a:spcPct val="90000"/>
              </a:lnSpc>
              <a:buSzTx/>
            </a:pPr>
            <a:r>
              <a:rPr lang="en-US" altLang="en-US" sz="2000">
                <a:solidFill>
                  <a:schemeClr val="tx1"/>
                </a:solidFill>
                <a:ea typeface="ＭＳ Ｐゴシック"/>
              </a:rPr>
              <a:t>when an elector states their name is not as shown in the register of electors</a:t>
            </a:r>
            <a:endParaRPr lang="en-US" altLang="en-US" sz="2000">
              <a:solidFill>
                <a:schemeClr val="tx1"/>
              </a:solidFill>
              <a:ea typeface="ＭＳ Ｐゴシック"/>
              <a:cs typeface="Arial"/>
            </a:endParaRPr>
          </a:p>
          <a:p>
            <a:pPr marL="342900" lvl="1" indent="0" eaLnBrk="1" hangingPunct="1">
              <a:lnSpc>
                <a:spcPct val="90000"/>
              </a:lnSpc>
              <a:buSzTx/>
              <a:buFontTx/>
              <a:buNone/>
            </a:pPr>
            <a:endParaRPr lang="en-US" altLang="en-US" sz="1200">
              <a:solidFill>
                <a:schemeClr val="tx1"/>
              </a:solidFill>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F01C1AE3-FC74-D340-9FFF-A2EE64A0014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Postal votes </a:t>
            </a:r>
          </a:p>
        </p:txBody>
      </p:sp>
      <p:sp>
        <p:nvSpPr>
          <p:cNvPr id="79875" name="Content Placeholder 2">
            <a:extLst>
              <a:ext uri="{FF2B5EF4-FFF2-40B4-BE49-F238E27FC236}">
                <a16:creationId xmlns:a16="http://schemas.microsoft.com/office/drawing/2014/main" id="{DC6935EB-8E72-2803-5AF9-EFFE80F377AC}"/>
              </a:ext>
            </a:extLst>
          </p:cNvPr>
          <p:cNvSpPr>
            <a:spLocks noGrp="1"/>
          </p:cNvSpPr>
          <p:nvPr>
            <p:ph idx="1"/>
          </p:nvPr>
        </p:nvSpPr>
        <p:spPr>
          <a:xfrm>
            <a:off x="2916238" y="1825625"/>
            <a:ext cx="5943600" cy="4267200"/>
          </a:xfrm>
          <a:ln cap="flat" algn="ctr">
            <a:miter lim="800000"/>
            <a:headEnd type="none" w="med" len="med"/>
            <a:tailEnd type="none" w="med" len="med"/>
          </a:ln>
        </p:spPr>
        <p:txBody>
          <a:bodyPr/>
          <a:lstStyle/>
          <a:p>
            <a:pPr>
              <a:spcBef>
                <a:spcPts val="550"/>
              </a:spcBef>
              <a:buSzTx/>
            </a:pPr>
            <a:r>
              <a:rPr lang="en-US" altLang="en-US">
                <a:solidFill>
                  <a:schemeClr val="tx1"/>
                </a:solidFill>
                <a:ea typeface="ＭＳ Ｐゴシック"/>
                <a:sym typeface="Arial"/>
              </a:rPr>
              <a:t>voters can hand in their postal votes at any polling station within the constituency</a:t>
            </a:r>
          </a:p>
          <a:p>
            <a:pPr>
              <a:spcBef>
                <a:spcPts val="550"/>
              </a:spcBef>
              <a:buSzTx/>
            </a:pPr>
            <a:r>
              <a:rPr lang="en-GB" altLang="en-US">
                <a:solidFill>
                  <a:schemeClr val="tx1"/>
                </a:solidFill>
                <a:ea typeface="ＭＳ Ｐゴシック"/>
                <a:sym typeface="Arial"/>
              </a:rPr>
              <a:t>returned postal ballot packs must be stored, sealed and labelled as instructed</a:t>
            </a:r>
            <a:endParaRPr lang="en-US" altLang="en-US">
              <a:solidFill>
                <a:schemeClr val="tx1"/>
              </a:solidFill>
              <a:ea typeface="ＭＳ Ｐゴシック"/>
              <a:sym typeface="Arial"/>
            </a:endParaRPr>
          </a:p>
          <a:p>
            <a:pPr>
              <a:spcBef>
                <a:spcPts val="550"/>
              </a:spcBef>
              <a:buSzTx/>
            </a:pPr>
            <a:r>
              <a:rPr lang="en-GB" altLang="en-US">
                <a:ea typeface="ＭＳ Ｐゴシック"/>
                <a:sym typeface="Arial"/>
              </a:rPr>
              <a:t>postal votes will be collected during the day. Any not collected will be returned with the ballot box at close of poll</a:t>
            </a:r>
            <a:endParaRPr lang="en-GB" altLang="en-US">
              <a:ea typeface="ＭＳ Ｐゴシック"/>
            </a:endParaRPr>
          </a:p>
          <a:p>
            <a:pPr>
              <a:spcBef>
                <a:spcPts val="550"/>
              </a:spcBef>
              <a:buSzTx/>
            </a:pPr>
            <a:endParaRPr lang="en-GB" altLang="en-US">
              <a:sym typeface="Arial"/>
            </a:endParaRPr>
          </a:p>
          <a:p>
            <a:pPr marL="0" indent="0" eaLnBrk="1" hangingPunct="1">
              <a:buSzTx/>
              <a:buFontTx/>
              <a:buNone/>
            </a:pPr>
            <a:endParaRPr lang="en-US" altLang="en-US">
              <a:solidFill>
                <a:schemeClr val="tx1"/>
              </a:solidFill>
              <a:ea typeface="ＭＳ Ｐゴシック" pitchFamily="34" charset="-128"/>
            </a:endParaRPr>
          </a:p>
          <a:p>
            <a:pPr marL="342900" lvl="1" indent="0" eaLnBrk="1" hangingPunct="1">
              <a:buSzTx/>
              <a:buFontTx/>
              <a:buNone/>
            </a:pPr>
            <a:r>
              <a:rPr lang="en-US" altLang="en-US">
                <a:solidFill>
                  <a:schemeClr val="tx1"/>
                </a:solidFill>
                <a:ea typeface="ＭＳ Ｐゴシック"/>
              </a:rPr>
              <a:t> </a:t>
            </a:r>
            <a:endParaRPr lang="en-US" altLang="en-US">
              <a:solidFill>
                <a:schemeClr val="tx1"/>
              </a:solidFill>
              <a:ea typeface="ＭＳ Ｐゴシック"/>
              <a:cs typeface="Arial"/>
            </a:endParaRPr>
          </a:p>
          <a:p>
            <a:pPr>
              <a:spcBef>
                <a:spcPts val="550"/>
              </a:spcBef>
              <a:buSzTx/>
            </a:pPr>
            <a:endParaRPr lang="en-US" altLang="en-US">
              <a:sym typeface="Arial"/>
            </a:endParaRPr>
          </a:p>
          <a:p>
            <a:pPr marL="0" indent="0">
              <a:spcBef>
                <a:spcPts val="550"/>
              </a:spcBef>
              <a:buSzTx/>
              <a:buFontTx/>
              <a:buNone/>
            </a:pPr>
            <a:endParaRPr lang="en-US" altLang="en-US">
              <a:solidFill>
                <a:srgbClr val="FF00FF"/>
              </a:solidFill>
              <a:sym typeface="Arial"/>
            </a:endParaRPr>
          </a:p>
          <a:p>
            <a:pPr>
              <a:buSzTx/>
            </a:pPr>
            <a:endParaRPr lang="en-GB" altLang="en-US">
              <a:solidFill>
                <a:schemeClr val="tx1"/>
              </a:solidFill>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F51E5593-3F39-B5D9-C5CB-348486268BB6}"/>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Postal votes</a:t>
            </a:r>
          </a:p>
        </p:txBody>
      </p:sp>
      <p:sp>
        <p:nvSpPr>
          <p:cNvPr id="81923" name="Content Placeholder 2">
            <a:extLst>
              <a:ext uri="{FF2B5EF4-FFF2-40B4-BE49-F238E27FC236}">
                <a16:creationId xmlns:a16="http://schemas.microsoft.com/office/drawing/2014/main" id="{0DDA9227-7ED0-FA89-8045-12AA45494356}"/>
              </a:ext>
            </a:extLst>
          </p:cNvPr>
          <p:cNvSpPr>
            <a:spLocks noGrp="1"/>
          </p:cNvSpPr>
          <p:nvPr>
            <p:ph idx="1"/>
          </p:nvPr>
        </p:nvSpPr>
        <p:spPr>
          <a:ln cap="flat" algn="ctr">
            <a:miter lim="800000"/>
            <a:headEnd type="none" w="med" len="med"/>
            <a:tailEnd type="none" w="med" len="med"/>
          </a:ln>
        </p:spPr>
        <p:txBody>
          <a:bodyPr>
            <a:noAutofit/>
          </a:bodyPr>
          <a:lstStyle>
            <a:lvl1pPr marL="228600" indent="-228600" algn="l" defTabSz="914400" rtl="0" eaLnBrk="0" fontAlgn="base" hangingPunct="0">
              <a:lnSpc>
                <a:spcPct val="100000"/>
              </a:lnSpc>
              <a:spcBef>
                <a:spcPct val="20000"/>
              </a:spcBef>
              <a:spcAft>
                <a:spcPct val="0"/>
              </a:spcAft>
              <a:buClrTx/>
              <a:buSzTx/>
              <a:buFontTx/>
              <a:buChar char="•"/>
              <a:defRPr kumimoji="0" lang="en-US" altLang="en-US" sz="2400" b="0" i="0" u="none" baseline="0">
                <a:solidFill>
                  <a:schemeClr val="tx1"/>
                </a:solidFill>
                <a:effectLst/>
                <a:latin typeface="+mn-lt"/>
                <a:ea typeface="ＭＳ Ｐゴシック" charset="-128"/>
                <a:cs typeface="+mn-cs"/>
              </a:defRPr>
            </a:lvl1pPr>
            <a:lvl2pPr marL="628650" indent="-285750" algn="l" defTabSz="914400" rtl="0" eaLnBrk="0" fontAlgn="base" hangingPunct="0">
              <a:lnSpc>
                <a:spcPct val="100000"/>
              </a:lnSpc>
              <a:spcBef>
                <a:spcPct val="20000"/>
              </a:spcBef>
              <a:spcAft>
                <a:spcPct val="0"/>
              </a:spcAft>
              <a:buClrTx/>
              <a:buSzTx/>
              <a:buFontTx/>
              <a:buChar char="–"/>
              <a:defRPr kumimoji="0" lang="en-US" altLang="en-US" sz="2200" b="0" i="0" u="none" baseline="0">
                <a:solidFill>
                  <a:schemeClr val="tx1"/>
                </a:solidFill>
                <a:effectLst/>
                <a:latin typeface="+mn-lt"/>
                <a:ea typeface="ＭＳ Ｐゴシック" charset="-128"/>
              </a:defRPr>
            </a:lvl2pPr>
            <a:lvl3pPr marL="1028700" indent="-228600" algn="l" defTabSz="914400" rtl="0" eaLnBrk="0" fontAlgn="base" hangingPunct="0">
              <a:lnSpc>
                <a:spcPct val="100000"/>
              </a:lnSpc>
              <a:spcBef>
                <a:spcPct val="20000"/>
              </a:spcBef>
              <a:spcAft>
                <a:spcPct val="0"/>
              </a:spcAft>
              <a:buClrTx/>
              <a:buSzTx/>
              <a:buFontTx/>
              <a:buChar char="•"/>
              <a:defRPr kumimoji="0" lang="en-US" altLang="en-US" sz="2000" b="0" i="0" u="none" baseline="0">
                <a:solidFill>
                  <a:schemeClr val="tx1"/>
                </a:solidFill>
                <a:effectLst/>
                <a:latin typeface="+mn-lt"/>
                <a:ea typeface="ＭＳ Ｐゴシック" charset="-128"/>
              </a:defRPr>
            </a:lvl3pPr>
            <a:lvl4pPr marL="1435100" indent="-228600" algn="l" defTabSz="914400" rtl="0" eaLnBrk="0" fontAlgn="base" hangingPunct="0">
              <a:lnSpc>
                <a:spcPct val="100000"/>
              </a:lnSpc>
              <a:spcBef>
                <a:spcPct val="20000"/>
              </a:spcBef>
              <a:spcAft>
                <a:spcPct val="0"/>
              </a:spcAft>
              <a:buClrTx/>
              <a:buSzTx/>
              <a:buFontTx/>
              <a:buChar char="–"/>
              <a:defRPr kumimoji="0" lang="en-US" altLang="en-US" sz="1800" b="0" i="0" u="none" baseline="0">
                <a:solidFill>
                  <a:schemeClr val="tx1"/>
                </a:solidFill>
                <a:effectLst/>
                <a:latin typeface="+mn-lt"/>
                <a:ea typeface="ＭＳ Ｐゴシック" charset="-128"/>
              </a:defRPr>
            </a:lvl4pPr>
            <a:lvl5pPr marL="1778000" indent="-228600" algn="l" defTabSz="914400" rtl="0" eaLnBrk="0" fontAlgn="base" hangingPunct="0">
              <a:lnSpc>
                <a:spcPct val="100000"/>
              </a:lnSpc>
              <a:spcBef>
                <a:spcPct val="20000"/>
              </a:spcBef>
              <a:spcAft>
                <a:spcPct val="0"/>
              </a:spcAft>
              <a:buClrTx/>
              <a:buSzTx/>
              <a:buFontTx/>
              <a:buChar char="»"/>
              <a:defRPr kumimoji="0" lang="en-US" altLang="en-US" sz="1600" b="0" i="0" u="none" baseline="0">
                <a:solidFill>
                  <a:schemeClr val="tx1"/>
                </a:solidFill>
                <a:effectLst/>
                <a:latin typeface="+mn-lt"/>
                <a:ea typeface="ＭＳ Ｐゴシック" charset="-128"/>
              </a:defRPr>
            </a:lvl5pPr>
            <a:lvl6pPr marL="2235200" indent="-228600" algn="l" rtl="0" fontAlgn="base">
              <a:spcBef>
                <a:spcPct val="20000"/>
              </a:spcBef>
              <a:spcAft>
                <a:spcPct val="0"/>
              </a:spcAft>
              <a:buChar char="»"/>
              <a:defRPr lang="en-US" altLang="en-US" sz="1600">
                <a:solidFill>
                  <a:schemeClr val="tx1"/>
                </a:solidFill>
                <a:latin typeface="+mn-lt"/>
                <a:ea typeface="ＭＳ Ｐゴシック" charset="-128"/>
              </a:defRPr>
            </a:lvl6pPr>
            <a:lvl7pPr marL="2692400" indent="-228600" algn="l" rtl="0" fontAlgn="base">
              <a:spcBef>
                <a:spcPct val="20000"/>
              </a:spcBef>
              <a:spcAft>
                <a:spcPct val="0"/>
              </a:spcAft>
              <a:buChar char="»"/>
              <a:defRPr lang="en-US" altLang="en-US" sz="1600">
                <a:solidFill>
                  <a:schemeClr val="tx1"/>
                </a:solidFill>
                <a:latin typeface="+mn-lt"/>
                <a:ea typeface="ＭＳ Ｐゴシック" charset="-128"/>
              </a:defRPr>
            </a:lvl7pPr>
            <a:lvl8pPr marL="3149600" indent="-228600" algn="l" rtl="0" fontAlgn="base">
              <a:spcBef>
                <a:spcPct val="20000"/>
              </a:spcBef>
              <a:spcAft>
                <a:spcPct val="0"/>
              </a:spcAft>
              <a:buChar char="»"/>
              <a:defRPr lang="en-US" altLang="en-US" sz="1600">
                <a:solidFill>
                  <a:schemeClr val="tx1"/>
                </a:solidFill>
                <a:latin typeface="+mn-lt"/>
                <a:ea typeface="ＭＳ Ｐゴシック" charset="-128"/>
              </a:defRPr>
            </a:lvl8pPr>
            <a:lvl9pPr marL="3606800" indent="-228600" algn="l" rtl="0" fontAlgn="base">
              <a:spcBef>
                <a:spcPct val="20000"/>
              </a:spcBef>
              <a:spcAft>
                <a:spcPct val="0"/>
              </a:spcAft>
              <a:buChar char="»"/>
              <a:defRPr lang="en-US" altLang="en-US" sz="1600">
                <a:solidFill>
                  <a:schemeClr val="tx1"/>
                </a:solidFill>
                <a:latin typeface="+mn-lt"/>
                <a:ea typeface="ＭＳ Ｐゴシック" charset="-128"/>
              </a:defRPr>
            </a:lvl9pPr>
          </a:lstStyle>
          <a:p>
            <a:pPr eaLnBrk="1" hangingPunct="1"/>
            <a:r>
              <a:rPr kern="1200">
                <a:ln w="9525" cap="flat" cmpd="sng" algn="ctr">
                  <a:noFill/>
                  <a:prstDash val="solid"/>
                  <a:round/>
                  <a:headEnd type="none" w="med" len="med"/>
                  <a:tailEnd type="none" w="med" len="med"/>
                </a:ln>
                <a:solidFill>
                  <a:srgbClr val="003366"/>
                </a:solidFill>
                <a:sym typeface="Wingdings"/>
              </a:rPr>
              <a:t>‘A’ markers </a:t>
            </a:r>
            <a:r>
              <a:rPr b="1" kern="1200">
                <a:ln w="9525" cap="flat" cmpd="sng" algn="ctr">
                  <a:noFill/>
                  <a:prstDash val="solid"/>
                  <a:round/>
                  <a:headEnd type="none" w="med" len="med"/>
                  <a:tailEnd type="none" w="med" len="med"/>
                </a:ln>
                <a:solidFill>
                  <a:srgbClr val="003366"/>
                </a:solidFill>
                <a:sym typeface="Wingdings"/>
              </a:rPr>
              <a:t>cannot</a:t>
            </a:r>
            <a:r>
              <a:rPr kern="1200">
                <a:ln w="9525" cap="flat" cmpd="sng" algn="ctr">
                  <a:noFill/>
                  <a:prstDash val="solid"/>
                  <a:round/>
                  <a:headEnd type="none" w="med" len="med"/>
                  <a:tailEnd type="none" w="med" len="med"/>
                </a:ln>
                <a:solidFill>
                  <a:srgbClr val="003366"/>
                </a:solidFill>
                <a:sym typeface="Wingdings"/>
              </a:rPr>
              <a:t> be given ordinary ballot papers at the polling station:</a:t>
            </a:r>
          </a:p>
          <a:p>
            <a:pPr lvl="1" eaLnBrk="1" hangingPunct="1"/>
            <a:r>
              <a:rPr kern="1200">
                <a:ln w="9525" cap="flat" cmpd="sng" algn="ctr">
                  <a:noFill/>
                  <a:prstDash val="solid"/>
                  <a:round/>
                  <a:headEnd type="none" w="med" len="med"/>
                  <a:tailEnd type="none" w="med" len="med"/>
                </a:ln>
                <a:solidFill>
                  <a:srgbClr val="003366"/>
                </a:solidFill>
                <a:cs typeface="Arial"/>
                <a:sym typeface="Wingdings"/>
              </a:rPr>
              <a:t>direct to Constituency Returning Officer for replacement </a:t>
            </a:r>
          </a:p>
          <a:p>
            <a:pPr lvl="2" eaLnBrk="1" hangingPunct="1">
              <a:buFont typeface="Wingdings" pitchFamily="2" charset="2"/>
              <a:buChar char="Ø"/>
            </a:pPr>
            <a:r>
              <a:rPr kern="1200">
                <a:ln w="9525" cap="flat" cmpd="sng" algn="ctr">
                  <a:noFill/>
                  <a:prstDash val="solid"/>
                  <a:round/>
                  <a:headEnd type="none" w="med" len="med"/>
                  <a:tailEnd type="none" w="med" len="med"/>
                </a:ln>
                <a:solidFill>
                  <a:srgbClr val="003366"/>
                </a:solidFill>
                <a:cs typeface="Arial"/>
                <a:sym typeface="Wingdings"/>
              </a:rPr>
              <a:t>if a person has spoilt, lost or not received their postal ballot paper, </a:t>
            </a:r>
            <a:r>
              <a:rPr b="1" kern="1200">
                <a:ln w="9525" cap="flat" cmpd="sng" algn="ctr">
                  <a:noFill/>
                  <a:prstDash val="solid"/>
                  <a:round/>
                  <a:headEnd type="none" w="med" len="med"/>
                  <a:tailEnd type="none" w="med" len="med"/>
                </a:ln>
                <a:solidFill>
                  <a:srgbClr val="003366"/>
                </a:solidFill>
                <a:cs typeface="Arial"/>
                <a:sym typeface="Wingdings"/>
              </a:rPr>
              <a:t>it can be replaced until 5 pm</a:t>
            </a:r>
          </a:p>
          <a:p>
            <a:pPr lvl="1" eaLnBrk="1" hangingPunct="1"/>
            <a:r>
              <a:rPr kern="1200">
                <a:ln w="9525" cap="flat" cmpd="sng" algn="ctr">
                  <a:noFill/>
                  <a:prstDash val="solid"/>
                  <a:round/>
                  <a:headEnd type="none" w="med" len="med"/>
                  <a:tailEnd type="none" w="med" len="med"/>
                </a:ln>
                <a:solidFill>
                  <a:srgbClr val="003366"/>
                </a:solidFill>
                <a:cs typeface="Arial"/>
                <a:sym typeface="Wingdings"/>
              </a:rPr>
              <a:t>tendered ballot paper procedure</a:t>
            </a:r>
            <a:endParaRPr lang="en-GB"/>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A865AAC7-51CC-AE0A-0E5B-33FBE6719E9A}"/>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Close of poll</a:t>
            </a:r>
          </a:p>
        </p:txBody>
      </p:sp>
      <p:sp>
        <p:nvSpPr>
          <p:cNvPr id="47107" name="Rectangle 3">
            <a:extLst>
              <a:ext uri="{FF2B5EF4-FFF2-40B4-BE49-F238E27FC236}">
                <a16:creationId xmlns:a16="http://schemas.microsoft.com/office/drawing/2014/main" id="{7963C329-A85B-DF58-54E6-415559AE5361}"/>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FFFFFF"/>
                </a:solidFill>
                <a:ea typeface="ＭＳ Ｐゴシック" panose="020B0600070205080204" pitchFamily="34" charset="-128"/>
              </a:rPr>
              <a:t>The procedures to be followed</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DF729ED3-8011-46DC-CD67-3854DF6AD5E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solidFill>
                  <a:srgbClr val="00B0F0"/>
                </a:solidFill>
              </a:rPr>
              <a:t>Managing a queue</a:t>
            </a:r>
          </a:p>
        </p:txBody>
      </p:sp>
      <p:sp>
        <p:nvSpPr>
          <p:cNvPr id="86019" name="Content Placeholder 1">
            <a:extLst>
              <a:ext uri="{FF2B5EF4-FFF2-40B4-BE49-F238E27FC236}">
                <a16:creationId xmlns:a16="http://schemas.microsoft.com/office/drawing/2014/main" id="{A254F3E1-3BDC-53FA-F9C1-EC3E22BFB019}"/>
              </a:ext>
            </a:extLst>
          </p:cNvPr>
          <p:cNvSpPr>
            <a:spLocks noGrp="1"/>
          </p:cNvSpPr>
          <p:nvPr>
            <p:ph sz="half" idx="2"/>
          </p:nvPr>
        </p:nvSpPr>
        <p:spPr>
          <a:noFill/>
          <a:ln cap="flat" algn="ctr">
            <a:miter lim="800000"/>
            <a:headEnd type="none" w="med" len="med"/>
            <a:tailEnd type="none" w="med" len="med"/>
          </a:ln>
        </p:spPr>
        <p:txBody>
          <a:bodyPr/>
          <a:lstStyle/>
          <a:p>
            <a:pPr marL="342900" lvl="1" indent="0" eaLnBrk="1" hangingPunct="1">
              <a:lnSpc>
                <a:spcPct val="90000"/>
              </a:lnSpc>
              <a:buSzTx/>
              <a:buFontTx/>
              <a:buNone/>
            </a:pPr>
            <a:r>
              <a:rPr lang="en-US" altLang="en-US" sz="2400">
                <a:solidFill>
                  <a:srgbClr val="002060"/>
                </a:solidFill>
                <a:ea typeface="ＭＳ Ｐゴシック" pitchFamily="34" charset="-128"/>
              </a:rPr>
              <a:t>Just before 10pm:</a:t>
            </a:r>
          </a:p>
          <a:p>
            <a:pPr lvl="1" eaLnBrk="1" hangingPunct="1">
              <a:lnSpc>
                <a:spcPct val="90000"/>
              </a:lnSpc>
              <a:buSzTx/>
            </a:pPr>
            <a:r>
              <a:rPr lang="en-US" altLang="en-US" sz="1800">
                <a:solidFill>
                  <a:srgbClr val="002060"/>
                </a:solidFill>
                <a:ea typeface="ＭＳ Ｐゴシック" pitchFamily="34" charset="-128"/>
              </a:rPr>
              <a:t>make sure those waiting can cast their vote</a:t>
            </a:r>
          </a:p>
          <a:p>
            <a:pPr lvl="1" eaLnBrk="1" hangingPunct="1">
              <a:lnSpc>
                <a:spcPct val="90000"/>
              </a:lnSpc>
              <a:buSzTx/>
            </a:pPr>
            <a:r>
              <a:rPr lang="en-US" altLang="en-US" sz="1800">
                <a:solidFill>
                  <a:srgbClr val="002060"/>
                </a:solidFill>
                <a:ea typeface="ＭＳ Ｐゴシック" pitchFamily="34" charset="-128"/>
              </a:rPr>
              <a:t>check that anyone waiting to vote is at the correct polling station for their address</a:t>
            </a:r>
          </a:p>
          <a:p>
            <a:pPr>
              <a:buSzTx/>
            </a:pPr>
            <a:endParaRPr lang="en-GB" altLang="en-US">
              <a:solidFill>
                <a:schemeClr val="tx1"/>
              </a:solidFill>
            </a:endParaRPr>
          </a:p>
        </p:txBody>
      </p:sp>
      <p:sp>
        <p:nvSpPr>
          <p:cNvPr id="86020" name="Content Placeholder 3">
            <a:extLst>
              <a:ext uri="{FF2B5EF4-FFF2-40B4-BE49-F238E27FC236}">
                <a16:creationId xmlns:a16="http://schemas.microsoft.com/office/drawing/2014/main" id="{8F7FA53C-9AD0-531C-B17A-736EF51294F3}"/>
              </a:ext>
            </a:extLst>
          </p:cNvPr>
          <p:cNvSpPr>
            <a:spLocks noGrp="1"/>
          </p:cNvSpPr>
          <p:nvPr>
            <p:ph sz="quarter" idx="4"/>
          </p:nvPr>
        </p:nvSpPr>
        <p:spPr>
          <a:xfrm>
            <a:off x="4645025" y="1628775"/>
            <a:ext cx="4041775" cy="4497388"/>
          </a:xfrm>
          <a:noFill/>
          <a:ln cap="flat" algn="ctr">
            <a:miter lim="800000"/>
            <a:headEnd type="none" w="med" len="med"/>
            <a:tailEnd type="none" w="med" len="med"/>
          </a:ln>
        </p:spPr>
        <p:txBody>
          <a:bodyPr/>
          <a:lstStyle/>
          <a:p>
            <a:pPr marL="0" indent="0" eaLnBrk="1" hangingPunct="1">
              <a:lnSpc>
                <a:spcPct val="90000"/>
              </a:lnSpc>
              <a:buSzTx/>
              <a:buFontTx/>
              <a:buNone/>
            </a:pPr>
            <a:r>
              <a:rPr lang="en-US" altLang="en-US" sz="2200">
                <a:solidFill>
                  <a:srgbClr val="002060"/>
                </a:solidFill>
                <a:ea typeface="ＭＳ Ｐゴシック"/>
              </a:rPr>
              <a:t>At 10pm:</a:t>
            </a:r>
          </a:p>
          <a:p>
            <a:pPr lvl="1" eaLnBrk="1" hangingPunct="1">
              <a:lnSpc>
                <a:spcPct val="90000"/>
              </a:lnSpc>
              <a:buSzTx/>
            </a:pPr>
            <a:r>
              <a:rPr lang="en-US" altLang="en-US" sz="1800">
                <a:solidFill>
                  <a:srgbClr val="002060"/>
                </a:solidFill>
                <a:ea typeface="ＭＳ Ｐゴシック"/>
              </a:rPr>
              <a:t>bring all the waiting electors into the room/building and close the door, OR</a:t>
            </a:r>
            <a:endParaRPr lang="en-US" altLang="en-US" sz="1800">
              <a:solidFill>
                <a:srgbClr val="002060"/>
              </a:solidFill>
              <a:ea typeface="ＭＳ Ｐゴシック"/>
              <a:cs typeface="Arial"/>
            </a:endParaRPr>
          </a:p>
          <a:p>
            <a:pPr lvl="1" eaLnBrk="1" hangingPunct="1">
              <a:lnSpc>
                <a:spcPct val="90000"/>
              </a:lnSpc>
              <a:buSzTx/>
            </a:pPr>
            <a:r>
              <a:rPr lang="en-US" altLang="en-US" sz="1800">
                <a:solidFill>
                  <a:srgbClr val="002060"/>
                </a:solidFill>
                <a:ea typeface="ＭＳ Ｐゴシック"/>
              </a:rPr>
              <a:t>if the room/building is not big enough, a member of the team should stand at the end of the queue, to mark it, OR</a:t>
            </a:r>
            <a:endParaRPr lang="en-US" altLang="en-US" sz="1800">
              <a:solidFill>
                <a:srgbClr val="002060"/>
              </a:solidFill>
              <a:ea typeface="ＭＳ Ｐゴシック"/>
              <a:cs typeface="Arial"/>
            </a:endParaRPr>
          </a:p>
          <a:p>
            <a:pPr lvl="1">
              <a:lnSpc>
                <a:spcPct val="90000"/>
              </a:lnSpc>
              <a:buSzTx/>
            </a:pPr>
            <a:r>
              <a:rPr lang="en-US">
                <a:solidFill>
                  <a:schemeClr val="tx1"/>
                </a:solidFill>
                <a:ea typeface="ＭＳ Ｐゴシック"/>
                <a:cs typeface="Arial"/>
              </a:rPr>
              <a:t>hand out tokens to identify electors in the queue</a:t>
            </a:r>
            <a:endParaRPr lang="en-US" altLang="en-US" sz="1800">
              <a:solidFill>
                <a:schemeClr val="tx1"/>
              </a:solidFill>
              <a:ea typeface="ＭＳ Ｐゴシック"/>
            </a:endParaRPr>
          </a:p>
          <a:p>
            <a:pPr lvl="1" eaLnBrk="1" hangingPunct="1">
              <a:lnSpc>
                <a:spcPct val="90000"/>
              </a:lnSpc>
              <a:buSzTx/>
            </a:pPr>
            <a:r>
              <a:rPr lang="en-US" altLang="en-US" sz="1800">
                <a:solidFill>
                  <a:srgbClr val="002060"/>
                </a:solidFill>
                <a:ea typeface="ＭＳ Ｐゴシック"/>
              </a:rPr>
              <a:t>continue to issue ballot papers until everyone who was in the queue by 10pm has voted</a:t>
            </a:r>
            <a:endParaRPr lang="en-US" altLang="en-US" sz="1800">
              <a:solidFill>
                <a:srgbClr val="002060"/>
              </a:solidFill>
              <a:ea typeface="ＭＳ Ｐゴシック"/>
              <a:cs typeface="Arial"/>
            </a:endParaRPr>
          </a:p>
          <a:p>
            <a:pPr marL="0" indent="0">
              <a:buSzTx/>
              <a:buFontTx/>
              <a:buNone/>
            </a:pPr>
            <a:r>
              <a:rPr lang="en-GB" altLang="en-US" sz="2200">
                <a:solidFill>
                  <a:schemeClr val="accent6"/>
                </a:solidFill>
                <a:ea typeface="ＭＳ Ｐゴシック"/>
              </a:rPr>
              <a:t>Anyone who was not in the queue at 10pm must NOT be issued with a ballot paper</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A546C985-E3E6-356B-C05A-68DC340BF62D}"/>
              </a:ext>
            </a:extLst>
          </p:cNvPr>
          <p:cNvSpPr>
            <a:spLocks noGrp="1" noChangeArrowheads="1"/>
          </p:cNvSpPr>
          <p:nvPr>
            <p:ph type="title" idx="4294967295"/>
          </p:nvPr>
        </p:nvSpPr>
        <p:spPr>
          <a:xfrm>
            <a:off x="381000" y="1828800"/>
            <a:ext cx="2319338"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Close of poll</a:t>
            </a:r>
          </a:p>
        </p:txBody>
      </p:sp>
      <p:sp>
        <p:nvSpPr>
          <p:cNvPr id="49155" name="Rectangle 3">
            <a:extLst>
              <a:ext uri="{FF2B5EF4-FFF2-40B4-BE49-F238E27FC236}">
                <a16:creationId xmlns:a16="http://schemas.microsoft.com/office/drawing/2014/main" id="{A9E6EB13-E842-00B4-AAE0-9EA8E7BBF8B5}"/>
              </a:ext>
            </a:extLst>
          </p:cNvPr>
          <p:cNvSpPr>
            <a:spLocks noGrp="1" noChangeArrowheads="1"/>
          </p:cNvSpPr>
          <p:nvPr>
            <p:ph type="body" idx="4294967295"/>
          </p:nvPr>
        </p:nvSpPr>
        <p:spPr>
          <a:xfrm>
            <a:off x="2555875" y="1828800"/>
            <a:ext cx="6359525"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lnSpc>
                <a:spcPct val="90000"/>
              </a:lnSpc>
              <a:spcBef>
                <a:spcPct val="0"/>
              </a:spcBef>
            </a:pPr>
            <a:r>
              <a:rPr lang="en-US" altLang="en-US">
                <a:ea typeface="ＭＳ Ｐゴシック"/>
              </a:rPr>
              <a:t>Once the last voter has voted, seal the ballot box</a:t>
            </a:r>
          </a:p>
          <a:p>
            <a:pPr eaLnBrk="1" hangingPunct="1">
              <a:lnSpc>
                <a:spcPct val="90000"/>
              </a:lnSpc>
              <a:spcBef>
                <a:spcPct val="0"/>
              </a:spcBef>
              <a:buFontTx/>
              <a:buNone/>
            </a:pPr>
            <a:endParaRPr lang="en-US" altLang="en-US">
              <a:ea typeface="ＭＳ Ｐゴシック" panose="020B0600070205080204" pitchFamily="34" charset="-128"/>
            </a:endParaRPr>
          </a:p>
          <a:p>
            <a:pPr eaLnBrk="1" hangingPunct="1">
              <a:lnSpc>
                <a:spcPct val="90000"/>
              </a:lnSpc>
              <a:spcBef>
                <a:spcPct val="0"/>
              </a:spcBef>
            </a:pPr>
            <a:r>
              <a:rPr lang="en-US" altLang="en-US">
                <a:ea typeface="ＭＳ Ｐゴシック"/>
              </a:rPr>
              <a:t>Candidates/agents are also entitled to affix seals to the ballot box at this point</a:t>
            </a:r>
          </a:p>
          <a:p>
            <a:pPr eaLnBrk="1" hangingPunct="1">
              <a:lnSpc>
                <a:spcPct val="90000"/>
              </a:lnSpc>
              <a:spcBef>
                <a:spcPct val="0"/>
              </a:spcBef>
            </a:pPr>
            <a:endParaRPr lang="en-GB" altLang="en-US">
              <a:ea typeface="ＭＳ Ｐゴシック" panose="020B0600070205080204" pitchFamily="34" charset="-128"/>
            </a:endParaRPr>
          </a:p>
          <a:p>
            <a:pPr eaLnBrk="1" hangingPunct="1">
              <a:lnSpc>
                <a:spcPct val="90000"/>
              </a:lnSpc>
              <a:spcBef>
                <a:spcPct val="0"/>
              </a:spcBef>
            </a:pPr>
            <a:endParaRPr lang="en-US" altLang="en-US">
              <a:ea typeface="ＭＳ Ｐゴシック" panose="020B0600070205080204" pitchFamily="34" charset="-128"/>
            </a:endParaRPr>
          </a:p>
          <a:p>
            <a:pPr eaLnBrk="1" hangingPunct="1">
              <a:lnSpc>
                <a:spcPct val="90000"/>
              </a:lnSpc>
              <a:spcBef>
                <a:spcPct val="0"/>
              </a:spcBef>
            </a:pPr>
            <a:endParaRPr lang="en-GB" altLang="en-US" sz="2800">
              <a:ea typeface="ＭＳ Ｐゴシック" panose="020B0600070205080204" pitchFamily="34" charset="-128"/>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0EF0FAB4-5DD0-EE07-1DF0-16297F7E8BF5}"/>
              </a:ext>
            </a:extLst>
          </p:cNvPr>
          <p:cNvSpPr>
            <a:spLocks noGrp="1" noChangeArrowheads="1"/>
          </p:cNvSpPr>
          <p:nvPr>
            <p:ph type="title" idx="4294967295"/>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t>After close of poll </a:t>
            </a:r>
            <a:endParaRPr lang="en-GB" altLang="en-US"/>
          </a:p>
        </p:txBody>
      </p:sp>
      <p:sp>
        <p:nvSpPr>
          <p:cNvPr id="50179" name="Rectangle 3">
            <a:extLst>
              <a:ext uri="{FF2B5EF4-FFF2-40B4-BE49-F238E27FC236}">
                <a16:creationId xmlns:a16="http://schemas.microsoft.com/office/drawing/2014/main" id="{EDE0664A-F3EF-17A7-9004-FD835A480D96}"/>
              </a:ext>
            </a:extLst>
          </p:cNvPr>
          <p:cNvSpPr>
            <a:spLocks noGrp="1" noChangeArrowheads="1"/>
          </p:cNvSpPr>
          <p:nvPr>
            <p:ph type="body" idx="4294967295"/>
          </p:nvPr>
        </p:nvSpPr>
        <p:spPr>
          <a:xfrm>
            <a:off x="2987675" y="1844675"/>
            <a:ext cx="5943600" cy="4267200"/>
          </a:xfrm>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solidFill>
                  <a:srgbClr val="002060"/>
                </a:solidFill>
                <a:ea typeface="ＭＳ Ｐゴシック"/>
              </a:rPr>
              <a:t>Complete the ballot paper accounts accurately</a:t>
            </a:r>
          </a:p>
          <a:p>
            <a:pPr eaLnBrk="1" hangingPunct="1"/>
            <a:r>
              <a:rPr lang="en-US">
                <a:ea typeface="ＭＳ Ｐゴシック"/>
              </a:rPr>
              <a:t>The ballot paper account must be placed in the envelope provided </a:t>
            </a:r>
            <a:r>
              <a:rPr lang="en-GB">
                <a:ea typeface="ＭＳ Ｐゴシック"/>
              </a:rPr>
              <a:t>–</a:t>
            </a:r>
            <a:r>
              <a:rPr lang="en-US">
                <a:ea typeface="ＭＳ Ｐゴシック"/>
              </a:rPr>
              <a:t> keep it with the ballot box</a:t>
            </a:r>
          </a:p>
          <a:p>
            <a:pPr eaLnBrk="1" hangingPunct="1"/>
            <a:r>
              <a:rPr lang="en-US" altLang="en-US">
                <a:solidFill>
                  <a:srgbClr val="002060"/>
                </a:solidFill>
                <a:ea typeface="ＭＳ Ｐゴシック"/>
              </a:rPr>
              <a:t>Ensure all documents placed in correct packets and signed as appropriate</a:t>
            </a:r>
          </a:p>
          <a:p>
            <a:pPr eaLnBrk="1" hangingPunct="1"/>
            <a:r>
              <a:rPr lang="en-GB" altLang="en-US">
                <a:solidFill>
                  <a:srgbClr val="002060"/>
                </a:solidFill>
                <a:ea typeface="ＭＳ Ｐゴシック"/>
              </a:rPr>
              <a:t>Poll clerks to assist packing up station to allow presiding officer to do these </a:t>
            </a:r>
            <a:r>
              <a:rPr lang="en-GB" altLang="en-US">
                <a:ea typeface="ＭＳ Ｐゴシック"/>
              </a:rPr>
              <a:t>important tasks</a:t>
            </a:r>
            <a:endParaRPr lang="en-US" altLang="en-US">
              <a:ea typeface="ＭＳ Ｐゴシック"/>
            </a:endParaRPr>
          </a:p>
          <a:p>
            <a:pPr eaLnBrk="1" hangingPunct="1"/>
            <a:endParaRPr lang="en-GB" altLang="en-US">
              <a:ea typeface="ＭＳ Ｐゴシック" panose="020B0600070205080204" pitchFamily="34" charset="-128"/>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D592AB0-7DC7-69D4-66BB-60EC44B78398}"/>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Your role working in a polling station</a:t>
            </a:r>
            <a:endParaRPr lang="en-US" altLang="en-US"/>
          </a:p>
        </p:txBody>
      </p:sp>
      <p:sp>
        <p:nvSpPr>
          <p:cNvPr id="17411" name="Rectangle 3">
            <a:extLst>
              <a:ext uri="{FF2B5EF4-FFF2-40B4-BE49-F238E27FC236}">
                <a16:creationId xmlns:a16="http://schemas.microsoft.com/office/drawing/2014/main" id="{CD06A2E6-6BD6-A244-623E-A882BCA34140}"/>
              </a:ext>
            </a:extLst>
          </p:cNvPr>
          <p:cNvSpPr>
            <a:spLocks noGrp="1" noChangeArrowheads="1"/>
          </p:cNvSpPr>
          <p:nvPr>
            <p:ph type="body" idx="1"/>
          </p:nvPr>
        </p:nvSpPr>
        <p:spPr>
          <a:ln cap="flat" algn="ctr">
            <a:miter lim="800000"/>
            <a:headEnd type="none" w="med" len="med"/>
            <a:tailEnd type="none" w="med" len="med"/>
          </a:ln>
        </p:spPr>
        <p:txBody>
          <a:bodyPr/>
          <a:lstStyle/>
          <a:p>
            <a:pPr marL="0" indent="0" eaLnBrk="1" hangingPunct="1">
              <a:buSzTx/>
              <a:buFontTx/>
              <a:buNone/>
            </a:pPr>
            <a:r>
              <a:rPr lang="en-GB" altLang="en-US" sz="1800">
                <a:solidFill>
                  <a:schemeClr val="tx1"/>
                </a:solidFill>
                <a:ea typeface="ＭＳ Ｐゴシック"/>
              </a:rPr>
              <a:t>Your role is vital in ensuring that voters, </a:t>
            </a:r>
            <a:r>
              <a:rPr lang="en-GB" altLang="en-US" sz="1800">
                <a:solidFill>
                  <a:srgbClr val="002060"/>
                </a:solidFill>
                <a:ea typeface="ＭＳ Ｐゴシック"/>
              </a:rPr>
              <a:t>political parties, candidates and agents have confidence in the election process</a:t>
            </a:r>
          </a:p>
          <a:p>
            <a:pPr marL="0" indent="0" eaLnBrk="1" hangingPunct="1">
              <a:buSzTx/>
              <a:buFontTx/>
              <a:buNone/>
            </a:pPr>
            <a:r>
              <a:rPr lang="en-US" altLang="en-US" sz="1800">
                <a:solidFill>
                  <a:srgbClr val="002060"/>
                </a:solidFill>
                <a:ea typeface="ＭＳ Ｐゴシック"/>
              </a:rPr>
              <a:t>It is essential that you:</a:t>
            </a:r>
          </a:p>
          <a:p>
            <a:pPr eaLnBrk="1" hangingPunct="1">
              <a:buSzTx/>
            </a:pPr>
            <a:r>
              <a:rPr lang="en-US" altLang="en-US" sz="1800">
                <a:solidFill>
                  <a:srgbClr val="002060"/>
                </a:solidFill>
                <a:ea typeface="ＭＳ Ｐゴシック"/>
              </a:rPr>
              <a:t>Act impartially at all times</a:t>
            </a:r>
          </a:p>
          <a:p>
            <a:pPr eaLnBrk="1" hangingPunct="1">
              <a:buSzTx/>
            </a:pPr>
            <a:r>
              <a:rPr lang="en-US" altLang="en-US" sz="1800">
                <a:solidFill>
                  <a:srgbClr val="002060"/>
                </a:solidFill>
                <a:ea typeface="ＭＳ Ｐゴシック"/>
              </a:rPr>
              <a:t>Comply with any instructions issued by the Returning Officer</a:t>
            </a:r>
          </a:p>
          <a:p>
            <a:pPr eaLnBrk="1" hangingPunct="1">
              <a:buSzTx/>
            </a:pPr>
            <a:r>
              <a:rPr lang="en-US" altLang="en-US" sz="1800">
                <a:solidFill>
                  <a:srgbClr val="002060"/>
                </a:solidFill>
                <a:ea typeface="ＭＳ Ｐゴシック"/>
              </a:rPr>
              <a:t>Ensure the secrecy and security of the ballot</a:t>
            </a:r>
          </a:p>
          <a:p>
            <a:pPr eaLnBrk="1" hangingPunct="1">
              <a:buSzTx/>
            </a:pPr>
            <a:r>
              <a:rPr lang="en-US" altLang="en-US" sz="1800">
                <a:solidFill>
                  <a:srgbClr val="002060"/>
                </a:solidFill>
                <a:ea typeface="ＭＳ Ｐゴシック"/>
              </a:rPr>
              <a:t>Ensure voters are able to cast their vote safely and privately</a:t>
            </a:r>
          </a:p>
          <a:p>
            <a:pPr>
              <a:buSzTx/>
            </a:pPr>
            <a:r>
              <a:rPr lang="en-US" altLang="en-US" sz="1800">
                <a:solidFill>
                  <a:srgbClr val="002060"/>
                </a:solidFill>
                <a:ea typeface="ＭＳ Ｐゴシック"/>
              </a:rPr>
              <a:t>Call the elections office without delay in event of problems</a:t>
            </a:r>
            <a:endParaRPr lang="en-US"/>
          </a:p>
          <a:p>
            <a:pPr eaLnBrk="1" hangingPunct="1">
              <a:buSzTx/>
            </a:pPr>
            <a:endParaRPr lang="en-US" altLang="en-US" sz="2200">
              <a:solidFill>
                <a:schemeClr val="tx1"/>
              </a:solidFill>
              <a:ea typeface="ＭＳ Ｐゴシック" pitchFamily="34" charset="-128"/>
            </a:endParaRP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D465013D-1FB1-8D93-0475-46761EC54263}"/>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GB" altLang="en-US"/>
              <a:t>Any questions? </a:t>
            </a:r>
          </a:p>
        </p:txBody>
      </p:sp>
      <p:sp>
        <p:nvSpPr>
          <p:cNvPr id="52227" name="Rectangle 3">
            <a:extLst>
              <a:ext uri="{FF2B5EF4-FFF2-40B4-BE49-F238E27FC236}">
                <a16:creationId xmlns:a16="http://schemas.microsoft.com/office/drawing/2014/main" id="{02708957-A095-EF1F-DD14-8B026514C1C9}"/>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9632F349-CB83-89DE-D181-AB3CD1DFBDBC}"/>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Additional Information</a:t>
            </a:r>
          </a:p>
        </p:txBody>
      </p:sp>
      <p:sp>
        <p:nvSpPr>
          <p:cNvPr id="53251" name="Content Placeholder 2">
            <a:extLst>
              <a:ext uri="{FF2B5EF4-FFF2-40B4-BE49-F238E27FC236}">
                <a16:creationId xmlns:a16="http://schemas.microsoft.com/office/drawing/2014/main" id="{ED0B4B40-103B-6F40-FBE0-B6C4C1F0CF65}"/>
              </a:ext>
            </a:extLst>
          </p:cNvPr>
          <p:cNvSpPr>
            <a:spLocks noGrp="1" noChangeArrowheads="1"/>
          </p:cNvSpPr>
          <p:nvPr>
            <p:ph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pPr eaLnBrk="1" hangingPunct="1"/>
            <a:r>
              <a:rPr lang="en-US" altLang="en-US">
                <a:ea typeface="ＭＳ Ｐゴシック" panose="020B0600070205080204" pitchFamily="34" charset="-128"/>
              </a:rPr>
              <a:t>Election team contacts</a:t>
            </a:r>
          </a:p>
          <a:p>
            <a:pPr eaLnBrk="1" hangingPunct="1"/>
            <a:r>
              <a:rPr lang="en-US" altLang="en-US">
                <a:ea typeface="ＭＳ Ｐゴシック" panose="020B0600070205080204" pitchFamily="34" charset="-128"/>
              </a:rPr>
              <a:t>Electoral registration team contacts</a:t>
            </a:r>
          </a:p>
          <a:p>
            <a:pPr eaLnBrk="1" hangingPunct="1"/>
            <a:r>
              <a:rPr lang="en-US" altLang="en-US">
                <a:ea typeface="ＭＳ Ｐゴシック" panose="020B0600070205080204" pitchFamily="34" charset="-128"/>
              </a:rPr>
              <a:t>Electoral Commission website</a:t>
            </a:r>
          </a:p>
          <a:p>
            <a:pPr lvl="1" eaLnBrk="1" hangingPunct="1"/>
            <a:r>
              <a:rPr lang="en-US" altLang="en-US" u="sng">
                <a:ea typeface="ＭＳ Ｐゴシック" panose="020B0600070205080204" pitchFamily="34" charset="-128"/>
                <a:hlinkClick r:id="rId3"/>
              </a:rPr>
              <a:t>www.electoralcommission.org.uk</a:t>
            </a:r>
            <a:endParaRPr lang="en-US" altLang="en-US" u="sng">
              <a:ea typeface="ＭＳ Ｐゴシック" panose="020B0600070205080204" pitchFamily="34" charset="-128"/>
            </a:endParaRPr>
          </a:p>
          <a:p>
            <a:pPr eaLnBrk="1" hangingPunct="1"/>
            <a:r>
              <a:rPr lang="en-US" altLang="en-US">
                <a:ea typeface="ＭＳ Ｐゴシック" panose="020B0600070205080204" pitchFamily="34" charset="-128"/>
              </a:rPr>
              <a:t>Feedback sheets</a:t>
            </a:r>
          </a:p>
          <a:p>
            <a:endParaRPr lang="en-GB" altLang="en-US">
              <a:ea typeface="ＭＳ Ｐゴシック" panose="020B0600070205080204" pitchFamily="34" charset="-128"/>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81479D7-D097-2DE6-73E0-2CE8AA1D9585}"/>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Staff in the polling station</a:t>
            </a:r>
          </a:p>
        </p:txBody>
      </p:sp>
      <p:sp>
        <p:nvSpPr>
          <p:cNvPr id="19459" name="Content Placeholder 2">
            <a:extLst>
              <a:ext uri="{FF2B5EF4-FFF2-40B4-BE49-F238E27FC236}">
                <a16:creationId xmlns:a16="http://schemas.microsoft.com/office/drawing/2014/main" id="{D69B81D4-D3CD-6BA7-0639-BE60AB269AAD}"/>
              </a:ext>
            </a:extLst>
          </p:cNvPr>
          <p:cNvSpPr>
            <a:spLocks noGrp="1"/>
          </p:cNvSpPr>
          <p:nvPr>
            <p:ph idx="1"/>
          </p:nvPr>
        </p:nvSpPr>
        <p:spPr>
          <a:ln cap="flat" algn="ctr">
            <a:miter lim="800000"/>
            <a:headEnd type="none" w="med" len="med"/>
            <a:tailEnd type="none" w="med" len="med"/>
          </a:ln>
        </p:spPr>
        <p:txBody>
          <a:bodyPr/>
          <a:lstStyle/>
          <a:p>
            <a:pPr>
              <a:buSzTx/>
            </a:pPr>
            <a:r>
              <a:rPr lang="en-GB" altLang="en-US">
                <a:solidFill>
                  <a:srgbClr val="002060"/>
                </a:solidFill>
                <a:ea typeface="ＭＳ Ｐゴシック"/>
              </a:rPr>
              <a:t>Presiding Officers</a:t>
            </a:r>
          </a:p>
          <a:p>
            <a:pPr>
              <a:buSzTx/>
            </a:pPr>
            <a:r>
              <a:rPr lang="en-GB" altLang="en-US">
                <a:solidFill>
                  <a:srgbClr val="002060"/>
                </a:solidFill>
                <a:ea typeface="ＭＳ Ｐゴシック"/>
              </a:rPr>
              <a:t>Poll Clerks</a:t>
            </a:r>
          </a:p>
          <a:p>
            <a:pPr>
              <a:buSzTx/>
            </a:pPr>
            <a:r>
              <a:rPr lang="en-GB" altLang="en-US">
                <a:solidFill>
                  <a:srgbClr val="002060"/>
                </a:solidFill>
                <a:ea typeface="ＭＳ Ｐゴシック"/>
              </a:rPr>
              <a:t>Polling station inspectors</a:t>
            </a:r>
          </a:p>
          <a:p>
            <a:pPr>
              <a:buSzTx/>
            </a:pPr>
            <a:endParaRPr lang="en-GB" altLang="en-US">
              <a:solidFill>
                <a:srgbClr val="002060"/>
              </a:solidFill>
            </a:endParaRPr>
          </a:p>
          <a:p>
            <a:pPr marL="0" indent="0">
              <a:buSzTx/>
              <a:buFontTx/>
              <a:buNone/>
            </a:pPr>
            <a:r>
              <a:rPr lang="en-GB" altLang="en-US">
                <a:solidFill>
                  <a:srgbClr val="002060"/>
                </a:solidFill>
                <a:ea typeface="ＭＳ Ｐゴシック"/>
              </a:rPr>
              <a:t>All should:</a:t>
            </a:r>
          </a:p>
          <a:p>
            <a:pPr>
              <a:buSzTx/>
            </a:pPr>
            <a:r>
              <a:rPr lang="en-GB" altLang="en-US">
                <a:solidFill>
                  <a:srgbClr val="002060"/>
                </a:solidFill>
                <a:ea typeface="ＭＳ Ｐゴシック"/>
              </a:rPr>
              <a:t>be polite and professional</a:t>
            </a:r>
          </a:p>
          <a:p>
            <a:pPr>
              <a:buSzTx/>
            </a:pPr>
            <a:r>
              <a:rPr lang="en-GB" altLang="en-US">
                <a:solidFill>
                  <a:srgbClr val="002060"/>
                </a:solidFill>
                <a:ea typeface="ＭＳ Ｐゴシック"/>
              </a:rPr>
              <a:t>understand the process for issuing ballot papers</a:t>
            </a:r>
          </a:p>
          <a:p>
            <a:pPr>
              <a:buSzTx/>
            </a:pPr>
            <a:r>
              <a:rPr lang="en-GB" altLang="en-US">
                <a:solidFill>
                  <a:srgbClr val="002060"/>
                </a:solidFill>
                <a:ea typeface="ＭＳ Ｐゴシック"/>
              </a:rPr>
              <a:t>dress appropriately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51379F84-6C51-9550-D6D9-E0EF085D0C53}"/>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Specific duties of the Presiding Officer</a:t>
            </a:r>
            <a:br>
              <a:rPr lang="en-GB" altLang="en-US"/>
            </a:br>
            <a:br>
              <a:rPr lang="en-GB" altLang="en-US"/>
            </a:br>
            <a:endParaRPr lang="en-GB" altLang="en-US">
              <a:solidFill>
                <a:srgbClr val="000000"/>
              </a:solidFill>
            </a:endParaRPr>
          </a:p>
        </p:txBody>
      </p:sp>
      <p:sp>
        <p:nvSpPr>
          <p:cNvPr id="23555" name="Content Placeholder 2">
            <a:extLst>
              <a:ext uri="{FF2B5EF4-FFF2-40B4-BE49-F238E27FC236}">
                <a16:creationId xmlns:a16="http://schemas.microsoft.com/office/drawing/2014/main" id="{4697164D-B5B6-FD83-F1DD-6A84419976B1}"/>
              </a:ext>
            </a:extLst>
          </p:cNvPr>
          <p:cNvSpPr>
            <a:spLocks noGrp="1"/>
          </p:cNvSpPr>
          <p:nvPr>
            <p:ph idx="1"/>
          </p:nvPr>
        </p:nvSpPr>
        <p:spPr>
          <a:xfrm>
            <a:off x="3132138" y="1828800"/>
            <a:ext cx="5783262" cy="4695825"/>
          </a:xfrm>
          <a:ln cap="flat" algn="ctr">
            <a:miter lim="800000"/>
            <a:headEnd type="none" w="med" len="med"/>
            <a:tailEnd type="none" w="med" len="med"/>
          </a:ln>
        </p:spPr>
        <p:txBody>
          <a:bodyPr/>
          <a:lstStyle/>
          <a:p>
            <a:pPr marL="0" indent="0" eaLnBrk="1" hangingPunct="1">
              <a:buSzTx/>
              <a:buNone/>
            </a:pPr>
            <a:r>
              <a:rPr lang="en-GB" altLang="en-US">
                <a:solidFill>
                  <a:srgbClr val="002060"/>
                </a:solidFill>
                <a:ea typeface="ＭＳ Ｐゴシック"/>
              </a:rPr>
              <a:t>Certain duties must only be carried out by the Presiding Officer. These are:</a:t>
            </a:r>
          </a:p>
          <a:p>
            <a:pPr marL="0" indent="0" eaLnBrk="1" hangingPunct="1">
              <a:buSzTx/>
              <a:buFontTx/>
              <a:buNone/>
            </a:pPr>
            <a:endParaRPr lang="en-GB" altLang="en-US">
              <a:solidFill>
                <a:srgbClr val="002060"/>
              </a:solidFill>
              <a:ea typeface="ＭＳ Ｐゴシック" pitchFamily="34" charset="-128"/>
            </a:endParaRPr>
          </a:p>
          <a:p>
            <a:pPr eaLnBrk="1" hangingPunct="1">
              <a:buSzTx/>
            </a:pPr>
            <a:r>
              <a:rPr lang="en-GB" altLang="en-US">
                <a:solidFill>
                  <a:srgbClr val="002060"/>
                </a:solidFill>
                <a:ea typeface="ＭＳ Ｐゴシック"/>
              </a:rPr>
              <a:t>Instructing a police officer to remove someone from the polling station (but they must be allowed to vote)</a:t>
            </a:r>
          </a:p>
          <a:p>
            <a:pPr>
              <a:buSzTx/>
            </a:pPr>
            <a:r>
              <a:rPr lang="en-GB" altLang="en-US">
                <a:solidFill>
                  <a:srgbClr val="002060"/>
                </a:solidFill>
                <a:ea typeface="ＭＳ Ｐゴシック"/>
              </a:rPr>
              <a:t>Limiting the number of accredited observers at any one time</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46AD783-DD03-6A8C-8E78-F2DE06EFCFD7}"/>
              </a:ext>
            </a:extLst>
          </p:cNvPr>
          <p:cNvSpPr>
            <a:spLocks noGrp="1" noChangeArrowheads="1"/>
          </p:cNvSpPr>
          <p:nvPr>
            <p:ph type="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US" altLang="en-US"/>
              <a:t>Staying Safe</a:t>
            </a:r>
          </a:p>
        </p:txBody>
      </p:sp>
      <p:sp>
        <p:nvSpPr>
          <p:cNvPr id="25603" name="Content Placeholder 2">
            <a:extLst>
              <a:ext uri="{FF2B5EF4-FFF2-40B4-BE49-F238E27FC236}">
                <a16:creationId xmlns:a16="http://schemas.microsoft.com/office/drawing/2014/main" id="{DF2E8886-B36D-6697-4E42-5AF66264ED53}"/>
              </a:ext>
            </a:extLst>
          </p:cNvPr>
          <p:cNvSpPr>
            <a:spLocks noGrp="1"/>
          </p:cNvSpPr>
          <p:nvPr>
            <p:ph idx="1"/>
          </p:nvPr>
        </p:nvSpPr>
        <p:spPr>
          <a:ln cap="flat" algn="ctr">
            <a:miter lim="800000"/>
            <a:headEnd type="none" w="med" len="med"/>
            <a:tailEnd type="none" w="med" len="med"/>
          </a:ln>
        </p:spPr>
        <p:txBody>
          <a:bodyPr/>
          <a:lstStyle/>
          <a:p>
            <a:pPr marL="0" indent="0" eaLnBrk="1" hangingPunct="1">
              <a:buSzTx/>
              <a:buFontTx/>
              <a:buNone/>
            </a:pPr>
            <a:r>
              <a:rPr lang="en-US" altLang="en-US">
                <a:solidFill>
                  <a:schemeClr val="tx1"/>
                </a:solidFill>
                <a:ea typeface="ＭＳ Ｐゴシック"/>
              </a:rPr>
              <a:t>All staff throughout the day should:</a:t>
            </a:r>
          </a:p>
          <a:p>
            <a:pPr eaLnBrk="1" hangingPunct="1">
              <a:buSzTx/>
            </a:pPr>
            <a:r>
              <a:rPr lang="en-US" altLang="en-US">
                <a:solidFill>
                  <a:schemeClr val="tx1"/>
                </a:solidFill>
                <a:ea typeface="ＭＳ Ｐゴシック"/>
              </a:rPr>
              <a:t>never put the safety of anyone inside the polling station at risk</a:t>
            </a:r>
          </a:p>
          <a:p>
            <a:pPr eaLnBrk="1" hangingPunct="1">
              <a:buSzTx/>
            </a:pPr>
            <a:r>
              <a:rPr lang="en-US" altLang="en-US">
                <a:solidFill>
                  <a:schemeClr val="tx1"/>
                </a:solidFill>
                <a:ea typeface="ＭＳ Ｐゴシック"/>
              </a:rPr>
              <a:t>be aware of any potential risks to safety</a:t>
            </a:r>
          </a:p>
          <a:p>
            <a:pPr eaLnBrk="1" hangingPunct="1">
              <a:buSzTx/>
            </a:pPr>
            <a:r>
              <a:rPr lang="en-US" altLang="en-US">
                <a:solidFill>
                  <a:schemeClr val="tx1"/>
                </a:solidFill>
                <a:ea typeface="ＭＳ Ｐゴシック"/>
              </a:rPr>
              <a:t>inspect the premises regularly</a:t>
            </a:r>
          </a:p>
          <a:p>
            <a:pPr eaLnBrk="1" hangingPunct="1">
              <a:buSzTx/>
            </a:pPr>
            <a:r>
              <a:rPr lang="en-US" altLang="en-US">
                <a:solidFill>
                  <a:schemeClr val="tx1"/>
                </a:solidFill>
                <a:ea typeface="ＭＳ Ｐゴシック"/>
              </a:rPr>
              <a:t>if hazards are discovered – find a remedy</a:t>
            </a:r>
          </a:p>
          <a:p>
            <a:pPr eaLnBrk="1" hangingPunct="1">
              <a:buSzTx/>
            </a:pPr>
            <a:r>
              <a:rPr lang="en-US" altLang="en-US">
                <a:solidFill>
                  <a:schemeClr val="tx1"/>
                </a:solidFill>
                <a:ea typeface="ＭＳ Ｐゴシック"/>
              </a:rPr>
              <a:t>if an accident occurs – follow procedures</a:t>
            </a:r>
          </a:p>
          <a:p>
            <a:pPr eaLnBrk="1" hangingPunct="1">
              <a:buSzTx/>
            </a:pPr>
            <a:r>
              <a:rPr lang="en-US" altLang="en-US">
                <a:solidFill>
                  <a:schemeClr val="tx1"/>
                </a:solidFill>
                <a:ea typeface="ＭＳ Ｐゴシック"/>
              </a:rPr>
              <a:t>be careful when lifting heavy objects</a:t>
            </a:r>
          </a:p>
          <a:p>
            <a:pPr>
              <a:buSzTx/>
            </a:pPr>
            <a:endParaRPr lang="en-GB" altLang="en-US">
              <a:solidFill>
                <a:schemeClr val="tx1"/>
              </a:solidFill>
              <a:ea typeface="ＭＳ Ｐゴシック" pitchFamily="34" charset="-128"/>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494FDCA2-838D-3FC7-35C5-0621A7D519D3}"/>
              </a:ext>
            </a:extLst>
          </p:cNvPr>
          <p:cNvSpPr>
            <a:spLocks noGrp="1"/>
          </p:cNvSpPr>
          <p:nvPr>
            <p:ph type="title"/>
          </p:nvPr>
        </p:nvSpPr>
        <p:spPr>
          <a:ln cap="flat" algn="ctr">
            <a:miter lim="800000"/>
            <a:headEnd type="none" w="med" len="med"/>
            <a:tailEnd type="none" w="med" len="med"/>
          </a:ln>
        </p:spPr>
        <p:txBody>
          <a:bodyPr/>
          <a:lstStyle/>
          <a:p>
            <a:pPr>
              <a:buSzTx/>
            </a:pPr>
            <a:r>
              <a:rPr lang="en-GB" altLang="en-US">
                <a:solidFill>
                  <a:schemeClr val="tx2"/>
                </a:solidFill>
                <a:latin typeface="+mj-lt"/>
              </a:rPr>
              <a:t>What happens if…</a:t>
            </a:r>
            <a:endParaRPr lang="en-GB" altLang="en-US" b="1">
              <a:solidFill>
                <a:schemeClr val="accent1">
                  <a:lumMod val="60000"/>
                  <a:lumOff val="40000"/>
                </a:schemeClr>
              </a:solidFill>
              <a:latin typeface="+mj-lt"/>
            </a:endParaRPr>
          </a:p>
        </p:txBody>
      </p:sp>
      <p:sp>
        <p:nvSpPr>
          <p:cNvPr id="31747" name="Content Placeholder 2">
            <a:extLst>
              <a:ext uri="{FF2B5EF4-FFF2-40B4-BE49-F238E27FC236}">
                <a16:creationId xmlns:a16="http://schemas.microsoft.com/office/drawing/2014/main" id="{07BF3306-3917-B12F-2EFC-9335FF09F14B}"/>
              </a:ext>
            </a:extLst>
          </p:cNvPr>
          <p:cNvSpPr>
            <a:spLocks noGrp="1"/>
          </p:cNvSpPr>
          <p:nvPr>
            <p:ph idx="1"/>
          </p:nvPr>
        </p:nvSpPr>
        <p:spPr>
          <a:xfrm>
            <a:off x="2897188" y="1828800"/>
            <a:ext cx="5943600" cy="4122738"/>
          </a:xfrm>
          <a:ln cap="flat" algn="ctr">
            <a:miter lim="800000"/>
            <a:headEnd type="none" w="med" len="med"/>
            <a:tailEnd type="none" w="med" len="med"/>
          </a:ln>
        </p:spPr>
        <p:txBody>
          <a:bodyPr>
            <a:normAutofit/>
          </a:bodyPr>
          <a:lstStyle/>
          <a:p>
            <a:pPr eaLnBrk="1" hangingPunct="1">
              <a:buSzTx/>
            </a:pPr>
            <a:r>
              <a:rPr lang="en-GB" altLang="en-US">
                <a:solidFill>
                  <a:schemeClr val="tx1"/>
                </a:solidFill>
                <a:ea typeface="ＭＳ Ｐゴシック"/>
              </a:rPr>
              <a:t>You can’t make contact with key-holder</a:t>
            </a:r>
          </a:p>
          <a:p>
            <a:pPr eaLnBrk="1" hangingPunct="1">
              <a:buSzTx/>
            </a:pPr>
            <a:r>
              <a:rPr lang="en-GB" altLang="en-US">
                <a:solidFill>
                  <a:schemeClr val="tx1"/>
                </a:solidFill>
                <a:ea typeface="ＭＳ Ｐゴシック"/>
              </a:rPr>
              <a:t>You can’t gain access to the polling station</a:t>
            </a:r>
          </a:p>
          <a:p>
            <a:pPr eaLnBrk="1" hangingPunct="1">
              <a:buSzTx/>
            </a:pPr>
            <a:r>
              <a:rPr lang="en-GB" altLang="en-US">
                <a:solidFill>
                  <a:schemeClr val="tx1"/>
                </a:solidFill>
                <a:ea typeface="ＭＳ Ｐゴシック"/>
              </a:rPr>
              <a:t>Staff fail to turn up or are late</a:t>
            </a:r>
          </a:p>
          <a:p>
            <a:pPr>
              <a:buSzTx/>
            </a:pPr>
            <a:r>
              <a:rPr lang="en-GB">
                <a:solidFill>
                  <a:schemeClr val="tx1"/>
                </a:solidFill>
                <a:ea typeface="ＭＳ Ｐゴシック"/>
              </a:rPr>
              <a:t>A member of staff becomes ill</a:t>
            </a:r>
            <a:endParaRPr lang="en-GB" altLang="en-US">
              <a:solidFill>
                <a:schemeClr val="tx1"/>
              </a:solidFill>
              <a:ea typeface="ＭＳ Ｐゴシック"/>
            </a:endParaRPr>
          </a:p>
          <a:p>
            <a:pPr eaLnBrk="1" hangingPunct="1">
              <a:buSzTx/>
            </a:pPr>
            <a:r>
              <a:rPr lang="en-GB" altLang="en-US">
                <a:solidFill>
                  <a:schemeClr val="tx1"/>
                </a:solidFill>
                <a:ea typeface="ＭＳ Ｐゴシック"/>
              </a:rPr>
              <a:t>You have problems displaying notices</a:t>
            </a:r>
          </a:p>
          <a:p>
            <a:pPr eaLnBrk="1" hangingPunct="1">
              <a:buSzTx/>
            </a:pPr>
            <a:r>
              <a:rPr lang="en-GB" altLang="en-US">
                <a:solidFill>
                  <a:schemeClr val="tx1"/>
                </a:solidFill>
                <a:ea typeface="ＭＳ Ｐゴシック"/>
              </a:rPr>
              <a:t>You have the wrong registers allocated to the station</a:t>
            </a:r>
          </a:p>
          <a:p>
            <a:pPr eaLnBrk="1" hangingPunct="1">
              <a:buSzTx/>
            </a:pPr>
            <a:r>
              <a:rPr lang="en-GB" altLang="en-US">
                <a:solidFill>
                  <a:schemeClr val="tx1"/>
                </a:solidFill>
                <a:ea typeface="ＭＳ Ｐゴシック"/>
              </a:rPr>
              <a:t>The ballot paper numbers do not match those pre-printed on the CNL </a:t>
            </a:r>
          </a:p>
          <a:p>
            <a:pPr marL="0" indent="0">
              <a:buSzTx/>
              <a:buNone/>
            </a:pPr>
            <a:endParaRPr lang="en-GB" altLang="en-US">
              <a:solidFill>
                <a:schemeClr val="tx1"/>
              </a:solidFill>
              <a:ea typeface="ＭＳ Ｐゴシック" pitchFamily="34" charset="-12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E7BBB6E-55DD-2FA7-CA8A-6E07AD7C3D1F}"/>
              </a:ext>
            </a:extLst>
          </p:cNvPr>
          <p:cNvSpPr>
            <a:spLocks noGrp="1" noChangeArrowheads="1"/>
          </p:cNvSpPr>
          <p:nvPr>
            <p:ph type="ctrTitle"/>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t>The Polling station</a:t>
            </a:r>
          </a:p>
        </p:txBody>
      </p:sp>
      <p:sp>
        <p:nvSpPr>
          <p:cNvPr id="21507" name="Subtitle 2">
            <a:extLst>
              <a:ext uri="{FF2B5EF4-FFF2-40B4-BE49-F238E27FC236}">
                <a16:creationId xmlns:a16="http://schemas.microsoft.com/office/drawing/2014/main" id="{4E031B0E-13E6-031B-BB73-74FFB3083B01}"/>
              </a:ext>
            </a:extLst>
          </p:cNvPr>
          <p:cNvSpPr>
            <a:spLocks noGrp="1" noChangeArrowheads="1"/>
          </p:cNvSpPr>
          <p:nvPr>
            <p:ph type="subTitle" idx="1"/>
          </p:nvPr>
        </p:nvSpPr>
        <p:spPr>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lstStyle/>
          <a:p>
            <a:r>
              <a:rPr lang="en-GB" altLang="en-US">
                <a:solidFill>
                  <a:srgbClr val="FFFFFF"/>
                </a:solidFill>
                <a:ea typeface="ＭＳ Ｐゴシック" panose="020B0600070205080204" pitchFamily="34" charset="-128"/>
              </a:rPr>
              <a:t>Setting up, layout and who can enter the polling station</a:t>
            </a:r>
          </a:p>
          <a:p>
            <a:endParaRPr lang="en-GB" altLang="en-US">
              <a:solidFill>
                <a:srgbClr val="FFFFFF"/>
              </a:solidFill>
              <a:ea typeface="ＭＳ Ｐゴシック" panose="020B0600070205080204"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7763.0"/>
  <p:tag name="AS_RELEASE_DATE" val="2022.02.14"/>
  <p:tag name="AS_TITLE" val="Aspose.Slides for .NET 4.0"/>
  <p:tag name="AS_VERSION" val="22.2"/>
</p:tagLst>
</file>

<file path=ppt/theme/theme1.xml><?xml version="1.0" encoding="utf-8"?>
<a:theme xmlns:a="http://schemas.openxmlformats.org/drawingml/2006/main" name="1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3366"/>
            </a:solidFill>
            <a:effectLst/>
            <a:latin typeface="Times" pitchFamily="18" charset="0"/>
            <a:sym typeface="Times" pitchFamily="18"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003366"/>
            </a:solidFill>
            <a:effectLst/>
            <a:latin typeface="Times" pitchFamily="18" charset="0"/>
            <a:sym typeface="Times" pitchFamily="18"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6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_EC_Powerpoint">
  <a:themeElements>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1_EC_Powerpoint">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spDef>
    <a:lnDef>
      <a:spPr bwMode="auto">
        <a:xfrm>
          <a:off x="0" y="0"/>
          <a:ext cx="1" cy="1"/>
        </a:xfrm>
        <a:custGeom>
          <a:avLst/>
          <a:gdLst/>
          <a:ahLst/>
          <a:cxnLst/>
          <a:rect l="0" t="0" r="0" b="0"/>
          <a:pathLst/>
        </a:custGeom>
        <a:solidFill>
          <a:srgbClr val="0099CC"/>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3366"/>
            </a:solidFill>
            <a:effectLst/>
            <a:latin typeface="Times" charset="0"/>
            <a:sym typeface="Times" charset="0"/>
          </a:defRPr>
        </a:defPPr>
      </a:lstStyle>
    </a:lnDef>
  </a:objectDefaults>
  <a:extraClrSchemeLst>
    <a:extraClrScheme>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1_EC_Powerpoint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2.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3.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4.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ppt/theme/themeOverride5.xml><?xml version="1.0" encoding="utf-8"?>
<a:themeOverride xmlns:a="http://schemas.openxmlformats.org/drawingml/2006/main">
  <a:clrScheme name="1_EC_Powerpoint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PersistId xmlns="fc73922b-ee12-4d47-9fe9-79c993e89b0c" xsi:nil="true"/>
    <p66823bc255a48c5b1111b08c7c3cd3f xmlns="fc73922b-ee12-4d47-9fe9-79c993e89b0c">
      <Terms xmlns="http://schemas.microsoft.com/office/infopath/2007/PartnerControls">
        <TermInfo xmlns="http://schemas.microsoft.com/office/infopath/2007/PartnerControls">
          <TermName xmlns="http://schemas.microsoft.com/office/infopath/2007/PartnerControls">Scottish Parliament</TermName>
          <TermId xmlns="http://schemas.microsoft.com/office/infopath/2007/PartnerControls">425b7a59-aafa-461d-ac80-d52c4ac1c7c3</TermId>
        </TermInfo>
      </Terms>
    </p66823bc255a48c5b1111b08c7c3cd3f>
    <j4f12893337a4eac9e2d2c696f543b80 xmlns="fc73922b-ee12-4d47-9fe9-79c993e89b0c">
      <Terms xmlns="http://schemas.microsoft.com/office/infopath/2007/PartnerControls"/>
    </j4f12893337a4eac9e2d2c696f543b80>
    <lcf76f155ced4ddcb4097134ff3c332f xmlns="493acf16-e4f6-4c9b-a835-13355f79d791">
      <Terms xmlns="http://schemas.microsoft.com/office/infopath/2007/PartnerControls"/>
    </lcf76f155ced4ddcb4097134ff3c332f>
    <TaxCatchAll xmlns="fc73922b-ee12-4d47-9fe9-79c993e89b0c">
      <Value>152</Value>
      <Value>11</Value>
      <Value>146</Value>
      <Value>136</Value>
      <Value>90</Value>
      <Value>52</Value>
      <Value>138</Value>
      <Value>55</Value>
      <Value>53</Value>
      <Value>137</Value>
      <Value>51</Value>
    </TaxCatchAll>
    <k8d136f7c151492e9a8c9a3ff7eb0306 xmlns="fc73922b-ee12-4d47-9fe9-79c993e89b0c">
      <Terms xmlns="http://schemas.microsoft.com/office/infopath/2007/PartnerControls">
        <TermInfo xmlns="http://schemas.microsoft.com/office/infopath/2007/PartnerControls">
          <TermName xmlns="http://schemas.microsoft.com/office/infopath/2007/PartnerControls">Electoral events</TermName>
          <TermId xmlns="http://schemas.microsoft.com/office/infopath/2007/PartnerControls">3cfbaf24-06a3-4a4a-89d4-419bd40c2206</TermId>
        </TermInfo>
        <TermInfo xmlns="http://schemas.microsoft.com/office/infopath/2007/PartnerControls">
          <TermName xmlns="http://schemas.microsoft.com/office/infopath/2007/PartnerControls">Scottish Parliament elections</TermName>
          <TermId xmlns="http://schemas.microsoft.com/office/infopath/2007/PartnerControls">fe63202d-0ec2-4be0-b403-60ef685e1df2</TermId>
        </TermInfo>
      </Terms>
    </k8d136f7c151492e9a8c9a3ff7eb0306>
    <o4f6c70134b64a99b8a9c18b6cabc6d3 xmlns="fc73922b-ee12-4d47-9fe9-79c993e89b0c">
      <Terms xmlns="http://schemas.microsoft.com/office/infopath/2007/PartnerControls">
        <TermInfo xmlns="http://schemas.microsoft.com/office/infopath/2007/PartnerControls">
          <TermName xmlns="http://schemas.microsoft.com/office/infopath/2007/PartnerControls">2016</TermName>
          <TermId xmlns="http://schemas.microsoft.com/office/infopath/2007/PartnerControls">8f39083b-fb8f-4eed-8824-ab1517390990</TermId>
        </TermInfo>
      </Terms>
    </o4f6c70134b64a99b8a9c18b6cabc6d3>
    <b9ca678d06974d1b9a589aa70f41520a xmlns="fc73922b-ee12-4d47-9fe9-79c993e89b0c">
      <Terms xmlns="http://schemas.microsoft.com/office/infopath/2007/PartnerControls">
        <TermInfo xmlns="http://schemas.microsoft.com/office/infopath/2007/PartnerControls">
          <TermName xmlns="http://schemas.microsoft.com/office/infopath/2007/PartnerControls">UK wide</TermName>
          <TermId xmlns="http://schemas.microsoft.com/office/infopath/2007/PartnerControls">6834a7d2-fb91-47b3-99a3-3181df52306f</TermId>
        </TermInfo>
      </Terms>
    </b9ca678d06974d1b9a589aa70f41520a>
    <Owner xmlns="fc73922b-ee12-4d47-9fe9-79c993e89b0c">
      <UserInfo>
        <DisplayName/>
        <AccountId xsi:nil="true"/>
        <AccountType/>
      </UserInfo>
    </Owner>
    <Original_x0020_Modified_x0020_By xmlns="493acf16-e4f6-4c9b-a835-13355f79d791">Jennifer M. Kohlmorgen</Original_x0020_Modified_x0020_By>
    <b78556a5ab004a83993a9660bce6152c xmlns="fc73922b-ee12-4d47-9fe9-79c993e89b0c">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Language_x0020__x0028_EA_x0029_ xmlns="fc73922b-ee12-4d47-9fe9-79c993e89b0c">English</Language_x0020__x0028_EA_x0029_>
    <j5093c87c62f4e2ea96105d295eed61a xmlns="fc73922b-ee12-4d47-9fe9-79c993e89b0c">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je831b0ab68147b593f643c3e92cd3da xmlns="fc73922b-ee12-4d47-9fe9-79c993e89b0c">
      <Terms xmlns="http://schemas.microsoft.com/office/infopath/2007/PartnerControls">
        <TermInfo xmlns="http://schemas.microsoft.com/office/infopath/2007/PartnerControls">
          <TermName xmlns="http://schemas.microsoft.com/office/infopath/2007/PartnerControls">Scotland</TermName>
          <TermId xmlns="http://schemas.microsoft.com/office/infopath/2007/PartnerControls">e1acdee1-285d-467a-8060-3af5beda6efa</TermId>
        </TermInfo>
      </Terms>
    </je831b0ab68147b593f643c3e92cd3da>
    <Retention xmlns="fc73922b-ee12-4d47-9fe9-79c993e89b0c">7 years</Retention>
    <l31485a79714489ba1e137a3446044a9 xmlns="fc73922b-ee12-4d47-9fe9-79c993e89b0c">
      <Terms xmlns="http://schemas.microsoft.com/office/infopath/2007/PartnerControls">
        <TermInfo xmlns="http://schemas.microsoft.com/office/infopath/2007/PartnerControls">
          <TermName xmlns="http://schemas.microsoft.com/office/infopath/2007/PartnerControls">Core Guidance</TermName>
          <TermId xmlns="http://schemas.microsoft.com/office/infopath/2007/PartnerControls">5beaa459-658f-43b2-ad2b-75b10bdd03f6</TermId>
        </TermInfo>
      </Terms>
    </l31485a79714489ba1e137a3446044a9>
    <ArticleName xmlns="fc73922b-ee12-4d47-9fe9-79c993e89b0c" xsi:nil="true"/>
    <Original_x0020_Creator xmlns="493acf16-e4f6-4c9b-a835-13355f79d791">Mette Christensen</Original_x0020_Creator>
    <nc1286104a3a4088847700fe2f03ac10 xmlns="fc73922b-ee12-4d47-9fe9-79c993e89b0c">
      <Terms xmlns="http://schemas.microsoft.com/office/infopath/2007/PartnerControls">
        <TermInfo xmlns="http://schemas.microsoft.com/office/infopath/2007/PartnerControls">
          <TermName xmlns="http://schemas.microsoft.com/office/infopath/2007/PartnerControls">RO</TermName>
          <TermId xmlns="http://schemas.microsoft.com/office/infopath/2007/PartnerControls">9ab7a96e-a7bd-4c42-99d8-e2b2fe25086a</TermId>
        </TermInfo>
      </Terms>
    </nc1286104a3a4088847700fe2f03ac10>
    <_dlc_DocId xmlns="fc73922b-ee12-4d47-9fe9-79c993e89b0c">ECHGU-1236231365-6960</_dlc_DocId>
    <_dlc_DocIdUrl xmlns="fc73922b-ee12-4d47-9fe9-79c993e89b0c">
      <Url>https://electoralcommissionorguk.sharepoint.com/teams/CT_EAG/_layouts/15/DocIdRedir.aspx?ID=ECHGU-1236231365-6960</Url>
      <Description>ECHGU-1236231365-6960</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LongProperties xmlns="http://schemas.microsoft.com/office/2006/metadata/longProperties">
  <LongProp xmlns="" name="TaxCatchAll"><![CDATA[152;#May 2016|f88888ee-dc82-4b98-927d-c2ad831c4c71;#11;#Scottish Parliament elections|fe63202d-0ec2-4be0-b403-60ef685e1df2;#146;#Scottish Parliament|425b7a59-aafa-461d-ac80-d52c4ac1c7c3;#136;#RO|9ab7a96e-a7bd-4c42-99d8-e2b2fe25086a;#90;#2016|8f39083b-fb8f-4eed-8824-ab1517390990;#52;#All staff|1a1e0e6e-8d96-4235-ac5f-9f1dcc3600b0;#138;#Scotland|e1acdee1-285d-467a-8060-3af5beda6efa;#55;#Official|77462fb2-11a1-4cd5-8628-4e6081b9477e;#53;#UK wide|6834a7d2-fb91-47b3-99a3-3181df52306f;#137;#Core Guidance|5beaa459-658f-43b2-ad2b-75b10bdd03f6;#51;#Electoral events|3cfbaf24-06a3-4a4a-89d4-419bd40c2206]]></LongProp>
</LongProperties>
</file>

<file path=customXml/item5.xml><?xml version="1.0" encoding="utf-8"?>
<ct:contentTypeSchema xmlns:ct="http://schemas.microsoft.com/office/2006/metadata/contentType" xmlns:ma="http://schemas.microsoft.com/office/2006/metadata/properties/metaAttributes" ct:_="" ma:_="" ma:contentTypeName="Guidance (EA)" ma:contentTypeID="0x010100AF3E272AA106CD4B8F8855EAE1DE43E30B01001BC1E6EA59883345AF1174D756CA94C5" ma:contentTypeVersion="47" ma:contentTypeDescription="For all EA Guidance" ma:contentTypeScope="" ma:versionID="2d71eeb3b46e3631336b95209711c9b7">
  <xsd:schema xmlns:xsd="http://www.w3.org/2001/XMLSchema" xmlns:xs="http://www.w3.org/2001/XMLSchema" xmlns:p="http://schemas.microsoft.com/office/2006/metadata/properties" xmlns:ns2="493acf16-e4f6-4c9b-a835-13355f79d791" xmlns:ns3="fc73922b-ee12-4d47-9fe9-79c993e89b0c" targetNamespace="http://schemas.microsoft.com/office/2006/metadata/properties" ma:root="true" ma:fieldsID="a67e779a876e6cf80f550a89ddc65a4d" ns2:_="" ns3:_="">
    <xsd:import namespace="493acf16-e4f6-4c9b-a835-13355f79d791"/>
    <xsd:import namespace="fc73922b-ee12-4d47-9fe9-79c993e89b0c"/>
    <xsd:element name="properties">
      <xsd:complexType>
        <xsd:sequence>
          <xsd:element name="documentManagement">
            <xsd:complexType>
              <xsd:all>
                <xsd:element ref="ns3:Language_x0020__x0028_EA_x0029_"/>
                <xsd:element ref="ns3:Owner" minOccurs="0"/>
                <xsd:element ref="ns3:ArticleName" minOccurs="0"/>
                <xsd:element ref="ns3:TaxCatchAll" minOccurs="0"/>
                <xsd:element ref="ns2:Original_x0020_Modified_x0020_By" minOccurs="0"/>
                <xsd:element ref="ns2:Original_x0020_Creator" minOccurs="0"/>
                <xsd:element ref="ns3:Retention" minOccurs="0"/>
                <xsd:element ref="ns3:j5093c87c62f4e2ea96105d295eed61a" minOccurs="0"/>
                <xsd:element ref="ns3:TaxCatchAllLabel" minOccurs="0"/>
                <xsd:element ref="ns3:k8d136f7c151492e9a8c9a3ff7eb0306" minOccurs="0"/>
                <xsd:element ref="ns3:o4f6c70134b64a99b8a9c18b6cabc6d3" minOccurs="0"/>
                <xsd:element ref="ns3:b78556a5ab004a83993a9660bce6152c" minOccurs="0"/>
                <xsd:element ref="ns3:b9ca678d06974d1b9a589aa70f41520a" minOccurs="0"/>
                <xsd:element ref="ns3:j4f12893337a4eac9e2d2c696f543b80" minOccurs="0"/>
                <xsd:element ref="ns3:nc1286104a3a4088847700fe2f03ac10" minOccurs="0"/>
                <xsd:element ref="ns3:p66823bc255a48c5b1111b08c7c3cd3f" minOccurs="0"/>
                <xsd:element ref="ns3:je831b0ab68147b593f643c3e92cd3da" minOccurs="0"/>
                <xsd:element ref="ns3:l31485a79714489ba1e137a3446044a9" minOccurs="0"/>
                <xsd:element ref="ns3:_dlc_DocId" minOccurs="0"/>
                <xsd:element ref="ns3:_dlc_DocIdUrl" minOccurs="0"/>
                <xsd:element ref="ns3:_dlc_DocIdPersistId"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acf16-e4f6-4c9b-a835-13355f79d791" elementFormDefault="qualified">
    <xsd:import namespace="http://schemas.microsoft.com/office/2006/documentManagement/types"/>
    <xsd:import namespace="http://schemas.microsoft.com/office/infopath/2007/PartnerControls"/>
    <xsd:element name="Original_x0020_Modified_x0020_By" ma:index="20" nillable="true" ma:displayName="Original Modified By" ma:hidden="true" ma:internalName="Original_x0020_Modified_x0020_By" ma:readOnly="false">
      <xsd:simpleType>
        <xsd:restriction base="dms:Text"/>
      </xsd:simpleType>
    </xsd:element>
    <xsd:element name="Original_x0020_Creator" ma:index="22" nillable="true" ma:displayName="Original Creator" ma:hidden="true" ma:internalName="Original_x0020_Creator" ma:readOnly="false">
      <xsd:simpleType>
        <xsd:restriction base="dms:Text"/>
      </xsd:simpleType>
    </xsd:element>
    <xsd:element name="MediaServiceMetadata" ma:index="39" nillable="true" ma:displayName="MediaServiceMetadata" ma:hidden="true" ma:internalName="MediaServiceMetadata" ma:readOnly="true">
      <xsd:simpleType>
        <xsd:restriction base="dms:Note"/>
      </xsd:simpleType>
    </xsd:element>
    <xsd:element name="MediaServiceFastMetadata" ma:index="40" nillable="true" ma:displayName="MediaServiceFastMetadata" ma:hidden="true" ma:internalName="MediaServiceFastMetadata"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7c0fde62-7cba-4014-acb1-76457a673074"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hidden="true" ma:indexed="true" ma:internalName="MediaServiceDateTaken"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GenerationTime" ma:index="46" nillable="true" ma:displayName="MediaServiceGenerationTime" ma:hidden="true" ma:internalName="MediaServiceGenerationTime" ma:readOnly="true">
      <xsd:simpleType>
        <xsd:restriction base="dms:Text"/>
      </xsd:simpleType>
    </xsd:element>
    <xsd:element name="MediaServiceEventHashCode" ma:index="47" nillable="true" ma:displayName="MediaServiceEventHashCode" ma:hidden="true" ma:internalName="MediaServiceEventHashCode" ma:readOnly="true">
      <xsd:simpleType>
        <xsd:restriction base="dms:Text"/>
      </xsd:simpleType>
    </xsd:element>
    <xsd:element name="MediaServiceSearchProperties" ma:index="5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c73922b-ee12-4d47-9fe9-79c993e89b0c" elementFormDefault="qualified">
    <xsd:import namespace="http://schemas.microsoft.com/office/2006/documentManagement/types"/>
    <xsd:import namespace="http://schemas.microsoft.com/office/infopath/2007/PartnerControls"/>
    <xsd:element name="Language_x0020__x0028_EA_x0029_" ma:index="6" ma:displayName="Language (EA)" ma:default="English" ma:format="Dropdown" ma:internalName="Language_x0020__x0028_EA_x0029_" ma:readOnly="false">
      <xsd:simpleType>
        <xsd:restriction base="dms:Choice">
          <xsd:enumeration value="English"/>
          <xsd:enumeration value="Welsh"/>
          <xsd:enumeration value="Bi-lingual"/>
        </xsd:restriction>
      </xsd:simpleType>
    </xsd:element>
    <xsd:element name="Owner" ma:index="7" nillable="true" ma:displayName="Owner" ma:list="UserInfo" ma:SharePointGroup="0" ma:internalName="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ticleName" ma:index="10" nillable="true" ma:displayName="Name" ma:hidden="true" ma:internalName="ArticleName" ma:readOnly="false">
      <xsd:simpleType>
        <xsd:restriction base="dms:Text"/>
      </xsd:simpleType>
    </xsd:element>
    <xsd:element name="TaxCatchAll" ma:index="12" nillable="true" ma:displayName="Taxonomy Catch All Column" ma:hidden="true" ma:list="{b3d0162d-4c3c-4564-b215-192c783a7803}" ma:internalName="TaxCatchAll" ma:readOnly="false" ma:showField="CatchAllData"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Retention" ma:index="24" nillable="true" ma:displayName="Retention" ma:default="7 years" ma:format="Dropdown" ma:hidden="true" ma:internalName="Retention" ma:readOnly="false">
      <xsd:simpleType>
        <xsd:restriction base="dms:Choice">
          <xsd:enumeration value="6 months"/>
          <xsd:enumeration value="1 year"/>
          <xsd:enumeration value="3 years"/>
          <xsd:enumeration value="7 years"/>
          <xsd:enumeration value="12 years"/>
          <xsd:enumeration value="100 years"/>
        </xsd:restriction>
      </xsd:simpleType>
    </xsd:element>
    <xsd:element name="j5093c87c62f4e2ea96105d295eed61a" ma:index="25" nillable="true" ma:taxonomy="true" ma:internalName="j5093c87c62f4e2ea96105d295eed61a" ma:taxonomyFieldName="GPMS_x0020_marking" ma:displayName="GPMS marking" ma:readOnly="false" ma:default="55;#Official|77462fb2-11a1-4cd5-8628-4e6081b9477e" ma:fieldId="{35093c87-c62f-4e2e-a961-05d295eed61a}" ma:sspId="7c0fde62-7cba-4014-acb1-76457a673074" ma:termSetId="1f343abd-db6c-4475-a574-cc7b5b5bdee2" ma:anchorId="00000000-0000-0000-0000-000000000000" ma:open="true" ma:isKeyword="false">
      <xsd:complexType>
        <xsd:sequence>
          <xsd:element ref="pc:Terms" minOccurs="0" maxOccurs="1"/>
        </xsd:sequence>
      </xsd:complexType>
    </xsd:element>
    <xsd:element name="TaxCatchAllLabel" ma:index="26" nillable="true" ma:displayName="Taxonomy Catch All Column1" ma:hidden="true" ma:list="{b3d0162d-4c3c-4564-b215-192c783a7803}" ma:internalName="TaxCatchAllLabel" ma:readOnly="true" ma:showField="CatchAllDataLabel" ma:web="fc73922b-ee12-4d47-9fe9-79c993e89b0c">
      <xsd:complexType>
        <xsd:complexContent>
          <xsd:extension base="dms:MultiChoiceLookup">
            <xsd:sequence>
              <xsd:element name="Value" type="dms:Lookup" maxOccurs="unbounded" minOccurs="0" nillable="true"/>
            </xsd:sequence>
          </xsd:extension>
        </xsd:complexContent>
      </xsd:complexType>
    </xsd:element>
    <xsd:element name="k8d136f7c151492e9a8c9a3ff7eb0306" ma:index="27" nillable="true" ma:taxonomy="true" ma:internalName="k8d136f7c151492e9a8c9a3ff7eb0306" ma:taxonomyFieldName="ECSubject" ma:displayName="EC Subject" ma:readOnly="false" ma:fieldId="{48d136f7-c151-492e-9a8c-9a3ff7eb0306}" ma:taxonomyMulti="true" ma:sspId="7c0fde62-7cba-4014-acb1-76457a673074" ma:termSetId="0d5ca8a1-c45c-44af-a3cd-d024f1ba8d30" ma:anchorId="00000000-0000-0000-0000-000000000000" ma:open="false" ma:isKeyword="false">
      <xsd:complexType>
        <xsd:sequence>
          <xsd:element ref="pc:Terms" minOccurs="0" maxOccurs="1"/>
        </xsd:sequence>
      </xsd:complexType>
    </xsd:element>
    <xsd:element name="o4f6c70134b64a99b8a9c18b6cabc6d3" ma:index="28" nillable="true" ma:taxonomy="true" ma:internalName="o4f6c70134b64a99b8a9c18b6cabc6d3" ma:taxonomyFieldName="Calendar_x0020_Year" ma:displayName="Calendar Year" ma:readOnly="false" ma:default="54;#2018|26ca1e8c-16e7-413b-b05d-61c89da0dc68" ma:fieldId="{84f6c701-34b6-4a99-b8a9-c18b6cabc6d3}" ma:sspId="7c0fde62-7cba-4014-acb1-76457a673074" ma:termSetId="edba5c96-86f2-4f08-a5c2-e39c740b563b" ma:anchorId="00000000-0000-0000-0000-000000000000" ma:open="true" ma:isKeyword="false">
      <xsd:complexType>
        <xsd:sequence>
          <xsd:element ref="pc:Terms" minOccurs="0" maxOccurs="1"/>
        </xsd:sequence>
      </xsd:complexType>
    </xsd:element>
    <xsd:element name="b78556a5ab004a83993a9660bce6152c" ma:index="29" nillable="true" ma:taxonomy="true" ma:internalName="b78556a5ab004a83993a9660bce6152c" ma:taxonomyFieldName="Audience1" ma:displayName="Audience" ma:readOnly="false" ma:default="52;#All staff|1a1e0e6e-8d96-4235-ac5f-9f1dcc3600b0" ma:fieldId="{b78556a5-ab00-4a83-993a-9660bce6152c}" ma:taxonomyMulti="true" ma:sspId="7c0fde62-7cba-4014-acb1-76457a673074" ma:termSetId="12a82b95-0313-4ef6-8f09-a1fc7e7a5295" ma:anchorId="00000000-0000-0000-0000-000000000000" ma:open="false" ma:isKeyword="false">
      <xsd:complexType>
        <xsd:sequence>
          <xsd:element ref="pc:Terms" minOccurs="0" maxOccurs="1"/>
        </xsd:sequence>
      </xsd:complexType>
    </xsd:element>
    <xsd:element name="b9ca678d06974d1b9a589aa70f41520a" ma:index="30" nillable="true" ma:taxonomy="true" ma:internalName="b9ca678d06974d1b9a589aa70f41520a" ma:taxonomyFieldName="Countries" ma:displayName="Country" ma:readOnly="false" ma:default="53;#UK wide|6834a7d2-fb91-47b3-99a3-3181df52306f" ma:fieldId="{b9ca678d-0697-4d1b-9a58-9aa70f41520a}" ma:taxonomyMulti="true" ma:sspId="7c0fde62-7cba-4014-acb1-76457a673074" ma:termSetId="84dafbee-6db0-42d8-9610-c7f28f591f89" ma:anchorId="00000000-0000-0000-0000-000000000000" ma:open="false" ma:isKeyword="false">
      <xsd:complexType>
        <xsd:sequence>
          <xsd:element ref="pc:Terms" minOccurs="0" maxOccurs="1"/>
        </xsd:sequence>
      </xsd:complexType>
    </xsd:element>
    <xsd:element name="j4f12893337a4eac9e2d2c696f543b80" ma:index="31" nillable="true" ma:taxonomy="true" ma:internalName="j4f12893337a4eac9e2d2c696f543b80" ma:taxonomyFieldName="Financial_x0020_year" ma:displayName="Financial year" ma:readOnly="false" ma:fieldId="{34f12893-337a-4eac-9e2d-2c696f543b80}" ma:sspId="7c0fde62-7cba-4014-acb1-76457a673074" ma:termSetId="e63f34e3-1607-4f97-aade-c4ace54ed86c" ma:anchorId="00000000-0000-0000-0000-000000000000" ma:open="true" ma:isKeyword="false">
      <xsd:complexType>
        <xsd:sequence>
          <xsd:element ref="pc:Terms" minOccurs="0" maxOccurs="1"/>
        </xsd:sequence>
      </xsd:complexType>
    </xsd:element>
    <xsd:element name="nc1286104a3a4088847700fe2f03ac10" ma:index="32" ma:taxonomy="true" ma:internalName="nc1286104a3a4088847700fe2f03ac10" ma:taxonomyFieldName="Audience_x0020__x0028_EA_x0029_" ma:displayName="Audience (EA)" ma:readOnly="false" ma:fieldId="{7c128610-4a3a-4088-8477-00fe2f03ac10}" ma:taxonomyMulti="true" ma:sspId="7c0fde62-7cba-4014-acb1-76457a673074" ma:termSetId="22883ab1-20fa-409f-82a0-6cdff8d70e8a" ma:anchorId="5d5bd0c3-7875-465b-aaa0-f3c8899b7cc0" ma:open="false" ma:isKeyword="false">
      <xsd:complexType>
        <xsd:sequence>
          <xsd:element ref="pc:Terms" minOccurs="0" maxOccurs="1"/>
        </xsd:sequence>
      </xsd:complexType>
    </xsd:element>
    <xsd:element name="p66823bc255a48c5b1111b08c7c3cd3f" ma:index="33" ma:taxonomy="true" ma:internalName="p66823bc255a48c5b1111b08c7c3cd3f" ma:taxonomyFieldName="Event_x0020__x0028_EA_x0029_" ma:displayName="Event (EA)" ma:readOnly="false" ma:fieldId="{966823bc-255a-48c5-b111-1b08c7c3cd3f}" ma:taxonomyMulti="true" ma:sspId="7c0fde62-7cba-4014-acb1-76457a673074" ma:termSetId="22883ab1-20fa-409f-82a0-6cdff8d70e8a" ma:anchorId="048ff262-93eb-4a22-8161-7af91aebadd7" ma:open="false" ma:isKeyword="false">
      <xsd:complexType>
        <xsd:sequence>
          <xsd:element ref="pc:Terms" minOccurs="0" maxOccurs="1"/>
        </xsd:sequence>
      </xsd:complexType>
    </xsd:element>
    <xsd:element name="je831b0ab68147b593f643c3e92cd3da" ma:index="34" ma:taxonomy="true" ma:internalName="je831b0ab68147b593f643c3e92cd3da" ma:taxonomyFieldName="Area_x0020__x0028_EA_x0029_" ma:displayName="Area (EA)" ma:readOnly="false" ma:fieldId="{3e831b0a-b681-47b5-93f6-43c3e92cd3da}" ma:taxonomyMulti="true" ma:sspId="7c0fde62-7cba-4014-acb1-76457a673074" ma:termSetId="22883ab1-20fa-409f-82a0-6cdff8d70e8a" ma:anchorId="b01feb59-ce96-4bd5-a292-147479242a05" ma:open="false" ma:isKeyword="false">
      <xsd:complexType>
        <xsd:sequence>
          <xsd:element ref="pc:Terms" minOccurs="0" maxOccurs="1"/>
        </xsd:sequence>
      </xsd:complexType>
    </xsd:element>
    <xsd:element name="l31485a79714489ba1e137a3446044a9" ma:index="35" ma:taxonomy="true" ma:internalName="l31485a79714489ba1e137a3446044a9" ma:taxonomyFieldName="Guidance_x0020_type_x0020__x0028_EA_x0029_" ma:displayName="Guidance type (EA)" ma:indexed="true" ma:readOnly="false" ma:fieldId="{531485a7-9714-489b-a1e1-37a3446044a9}" ma:sspId="7c0fde62-7cba-4014-acb1-76457a673074" ma:termSetId="22883ab1-20fa-409f-82a0-6cdff8d70e8a" ma:anchorId="5db1a8b8-4c6c-44c9-aa98-67114c5e6289" ma:open="true" ma:isKeyword="false">
      <xsd:complexType>
        <xsd:sequence>
          <xsd:element ref="pc:Terms" minOccurs="0" maxOccurs="1"/>
        </xsd:sequence>
      </xsd:complexType>
    </xsd:element>
    <xsd:element name="_dlc_DocId" ma:index="36" nillable="true" ma:displayName="Document ID Value" ma:description="The value of the document ID assigned to this item." ma:indexed="true" ma:internalName="_dlc_DocId" ma:readOnly="true">
      <xsd:simpleType>
        <xsd:restriction base="dms:Text"/>
      </xsd:simpleType>
    </xsd:element>
    <xsd:element name="_dlc_DocIdUrl" ma:index="3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8" nillable="true" ma:displayName="Persist ID" ma:description="Keep ID on add." ma:hidden="true" ma:internalName="_dlc_DocIdPersistId" ma:readOnly="false">
      <xsd:simpleType>
        <xsd:restriction base="dms:Boolean"/>
      </xsd:simpleType>
    </xsd:element>
    <xsd:element name="SharedWithUsers" ma:index="4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2EA88D-2C90-41AF-B6F2-5BC6966C9812}">
  <ds:schemaRefs>
    <ds:schemaRef ds:uri="http://schemas.microsoft.com/sharepoint/events"/>
  </ds:schemaRefs>
</ds:datastoreItem>
</file>

<file path=customXml/itemProps2.xml><?xml version="1.0" encoding="utf-8"?>
<ds:datastoreItem xmlns:ds="http://schemas.openxmlformats.org/officeDocument/2006/customXml" ds:itemID="{9653CD0A-FAEF-482B-9BA2-489EC0A7844A}">
  <ds:schemaRefs>
    <ds:schemaRef ds:uri="493acf16-e4f6-4c9b-a835-13355f79d791"/>
    <ds:schemaRef ds:uri="fc73922b-ee12-4d47-9fe9-79c993e89b0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8418496-5932-40DB-86A6-6E76A4448807}">
  <ds:schemaRefs>
    <ds:schemaRef ds:uri="http://schemas.microsoft.com/sharepoint/v3/contenttype/forms"/>
  </ds:schemaRefs>
</ds:datastoreItem>
</file>

<file path=customXml/itemProps4.xml><?xml version="1.0" encoding="utf-8"?>
<ds:datastoreItem xmlns:ds="http://schemas.openxmlformats.org/officeDocument/2006/customXml" ds:itemID="{8C40FBA4-B2B7-4653-ACBD-8E6E7AF5F378}">
  <ds:schemaRefs>
    <ds:schemaRef ds:uri=""/>
    <ds:schemaRef ds:uri="http://schemas.microsoft.com/office/2006/metadata/longProperties"/>
  </ds:schemaRefs>
</ds:datastoreItem>
</file>

<file path=customXml/itemProps5.xml><?xml version="1.0" encoding="utf-8"?>
<ds:datastoreItem xmlns:ds="http://schemas.openxmlformats.org/officeDocument/2006/customXml" ds:itemID="{48E11AF2-1B20-4804-8B29-56EED7CF1B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acf16-e4f6-4c9b-a835-13355f79d791"/>
    <ds:schemaRef ds:uri="fc73922b-ee12-4d47-9fe9-79c993e89b0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41</Slides>
  <Notes>40</Notes>
  <HiddenSlides>0</HiddenSlides>
  <ScaleCrop>false</ScaleCrop>
  <HeadingPairs>
    <vt:vector size="4" baseType="variant">
      <vt:variant>
        <vt:lpstr>Theme</vt:lpstr>
      </vt:variant>
      <vt:variant>
        <vt:i4>5</vt:i4>
      </vt:variant>
      <vt:variant>
        <vt:lpstr>Slide Titles</vt:lpstr>
      </vt:variant>
      <vt:variant>
        <vt:i4>41</vt:i4>
      </vt:variant>
    </vt:vector>
  </HeadingPairs>
  <TitlesOfParts>
    <vt:vector size="46" baseType="lpstr">
      <vt:lpstr>1_EC_Powerpoint</vt:lpstr>
      <vt:lpstr>4_EC_Powerpoint</vt:lpstr>
      <vt:lpstr>5_EC_Powerpoint</vt:lpstr>
      <vt:lpstr>6_EC_Powerpoint</vt:lpstr>
      <vt:lpstr>7_EC_Powerpoint</vt:lpstr>
      <vt:lpstr>Polling station staff training session</vt:lpstr>
      <vt:lpstr>Introduction </vt:lpstr>
      <vt:lpstr>Scottish Parliament elections</vt:lpstr>
      <vt:lpstr>Your role working in a polling station</vt:lpstr>
      <vt:lpstr>Staff in the polling station</vt:lpstr>
      <vt:lpstr>Specific duties of the Presiding Officer  </vt:lpstr>
      <vt:lpstr>Staying Safe</vt:lpstr>
      <vt:lpstr>What happens if…</vt:lpstr>
      <vt:lpstr>The Polling station</vt:lpstr>
      <vt:lpstr>Polling station layouts</vt:lpstr>
      <vt:lpstr>Polling station layouts (cont’d)</vt:lpstr>
      <vt:lpstr>Polling station layouts (cont’d)</vt:lpstr>
      <vt:lpstr>Getting ready to open the polling station</vt:lpstr>
      <vt:lpstr>Who can enter the polling station?</vt:lpstr>
      <vt:lpstr>Accredited observers and Commission representatives</vt:lpstr>
      <vt:lpstr>Customer care</vt:lpstr>
      <vt:lpstr>Ensuring access for all voters – being aware of the barriers faced by disabled voters</vt:lpstr>
      <vt:lpstr>Ensuring access for all voters – what you can do</vt:lpstr>
      <vt:lpstr>Ensuring access for all voters – supporting people with sight loss</vt:lpstr>
      <vt:lpstr>The experience of someone with a learning disability when they vote in a polling station  Charlotte – polling station https://www.youtube.com/watch?v=xmA_ZtYqGaE   Harry – polling station https://www.youtube.com/watch?v=-KjeqUkqj5Y </vt:lpstr>
      <vt:lpstr>Who can and cannot vote?</vt:lpstr>
      <vt:lpstr>Who can vote at the polling station at Scottish Parliament elections?</vt:lpstr>
      <vt:lpstr>Issuing the ballot papers</vt:lpstr>
      <vt:lpstr>Example Corresponding Number List (CNL)  </vt:lpstr>
      <vt:lpstr>Example reverse of ballot paper</vt:lpstr>
      <vt:lpstr>Marking the register  </vt:lpstr>
      <vt:lpstr>Providing information  on the  number of ballot papers issued</vt:lpstr>
      <vt:lpstr>Anonymous electors [slide to be used only if relevant]</vt:lpstr>
      <vt:lpstr>Secrecy of the vote</vt:lpstr>
      <vt:lpstr>Marking the ballot paper </vt:lpstr>
      <vt:lpstr>If voter ask you how to vote…..  </vt:lpstr>
      <vt:lpstr>What  happens if…?  </vt:lpstr>
      <vt:lpstr>The  prescribed questions </vt:lpstr>
      <vt:lpstr>Postal votes </vt:lpstr>
      <vt:lpstr>Postal votes</vt:lpstr>
      <vt:lpstr>Close of poll</vt:lpstr>
      <vt:lpstr>Managing a queue</vt:lpstr>
      <vt:lpstr>Close of poll</vt:lpstr>
      <vt:lpstr>After close of poll </vt:lpstr>
      <vt:lpstr>Any questions? </vt:lpstr>
      <vt:lpstr>Additional Information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 Briefing for polling station staff</dc:title>
  <dc:subject/>
  <dc:creator>TADS Ltd</dc:creator>
  <cp:keywords/>
  <dc:description/>
  <cp:revision>8</cp:revision>
  <cp:lastPrinted>2016-03-03T12:34:37Z</cp:lastPrinted>
  <dcterms:created xsi:type="dcterms:W3CDTF">1601-01-01T00:00:00Z</dcterms:created>
  <dcterms:modified xsi:type="dcterms:W3CDTF">2026-01-30T17:42:39Z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TX6SW6SUV4E4-666515829-3022</vt:lpwstr>
  </property>
  <property fmtid="{D5CDD505-2E9C-101B-9397-08002B2CF9AE}" pid="3" name="_dlc_DocIdUrl">
    <vt:lpwstr>https://electoralcommissionorguk.sharepoint.com/teams/CT_EAG/_layouts/15/DocIdRedir.aspx?ID=TX6SW6SUV4E4-666515829-3022, TX6SW6SUV4E4-666515829-3022</vt:lpwstr>
  </property>
  <property fmtid="{D5CDD505-2E9C-101B-9397-08002B2CF9AE}" pid="4" name="ApprovingBody">
    <vt:lpwstr/>
  </property>
  <property fmtid="{D5CDD505-2E9C-101B-9397-08002B2CF9AE}" pid="5" name="Area (EA)">
    <vt:lpwstr>138;#Scotland|e1acdee1-285d-467a-8060-3af5beda6efa</vt:lpwstr>
  </property>
  <property fmtid="{D5CDD505-2E9C-101B-9397-08002B2CF9AE}" pid="6" name="Audience (EA)">
    <vt:lpwstr>136;#RO|9ab7a96e-a7bd-4c42-99d8-e2b2fe25086a</vt:lpwstr>
  </property>
  <property fmtid="{D5CDD505-2E9C-101B-9397-08002B2CF9AE}" pid="7" name="Audience1">
    <vt:lpwstr>52;#All staff|1a1e0e6e-8d96-4235-ac5f-9f1dcc3600b0</vt:lpwstr>
  </property>
  <property fmtid="{D5CDD505-2E9C-101B-9397-08002B2CF9AE}" pid="8" name="Calendar Year">
    <vt:lpwstr>90;#2016|8f39083b-fb8f-4eed-8824-ab1517390990</vt:lpwstr>
  </property>
  <property fmtid="{D5CDD505-2E9C-101B-9397-08002B2CF9AE}" pid="9" name="Calendar_x0020_Year">
    <vt:lpwstr>90;#2016|8f39083b-fb8f-4eed-8824-ab1517390990</vt:lpwstr>
  </property>
  <property fmtid="{D5CDD505-2E9C-101B-9397-08002B2CF9AE}" pid="10" name="Category">
    <vt:lpwstr>714;#WS2 - Planning|87f45c4e-599d-48af-9090-7cbaa5bc7d3a</vt:lpwstr>
  </property>
  <property fmtid="{D5CDD505-2E9C-101B-9397-08002B2CF9AE}" pid="11" name="ContentTypeId">
    <vt:lpwstr>0x010100AF3E272AA106CD4B8F8855EAE1DE43E30B01001BC1E6EA59883345AF1174D756CA94C5</vt:lpwstr>
  </property>
  <property fmtid="{D5CDD505-2E9C-101B-9397-08002B2CF9AE}" pid="12" name="ContractRef">
    <vt:lpwstr/>
  </property>
  <property fmtid="{D5CDD505-2E9C-101B-9397-08002B2CF9AE}" pid="13" name="Countries">
    <vt:lpwstr>53;#UK wide|6834a7d2-fb91-47b3-99a3-3181df52306f</vt:lpwstr>
  </property>
  <property fmtid="{D5CDD505-2E9C-101B-9397-08002B2CF9AE}" pid="14" name="d7e05c9ad6914a3c91fc7c6d52d321c1">
    <vt:lpwstr/>
  </property>
  <property fmtid="{D5CDD505-2E9C-101B-9397-08002B2CF9AE}" pid="15" name="display_urn:schemas-microsoft-com:office:office#Author">
    <vt:lpwstr>Joanne Nelson</vt:lpwstr>
  </property>
  <property fmtid="{D5CDD505-2E9C-101B-9397-08002B2CF9AE}" pid="16" name="display_urn:schemas-microsoft-com:office:office#Editor">
    <vt:lpwstr>Susanne Leach</vt:lpwstr>
  </property>
  <property fmtid="{D5CDD505-2E9C-101B-9397-08002B2CF9AE}" pid="17" name="display_urn:schemas-microsoft-com:office:office#Owner">
    <vt:lpwstr>Mette Christensen</vt:lpwstr>
  </property>
  <property fmtid="{D5CDD505-2E9C-101B-9397-08002B2CF9AE}" pid="18" name="DocumentOwner">
    <vt:lpwstr/>
  </property>
  <property fmtid="{D5CDD505-2E9C-101B-9397-08002B2CF9AE}" pid="19" name="ECSubject">
    <vt:lpwstr>51;#Electoral events|3cfbaf24-06a3-4a4a-89d4-419bd40c2206;#11;#Scottish Parliament elections|fe63202d-0ec2-4be0-b403-60ef685e1df2</vt:lpwstr>
  </property>
  <property fmtid="{D5CDD505-2E9C-101B-9397-08002B2CF9AE}" pid="20" name="Electoral Event">
    <vt:lpwstr>152;#UK parliamentary elections|5470a683-dc10-4d62-a95f-e88158225a57</vt:lpwstr>
  </property>
  <property fmtid="{D5CDD505-2E9C-101B-9397-08002B2CF9AE}" pid="21" name="Event (EA)">
    <vt:lpwstr>146;#Scottish Parliament|425b7a59-aafa-461d-ac80-d52c4ac1c7c3</vt:lpwstr>
  </property>
  <property fmtid="{D5CDD505-2E9C-101B-9397-08002B2CF9AE}" pid="22" name="Financial_x0020_year">
    <vt:lpwstr/>
  </property>
  <property fmtid="{D5CDD505-2E9C-101B-9397-08002B2CF9AE}" pid="23" name="g366b8ad4afe45129dc5ea82697c41ba">
    <vt:lpwstr/>
  </property>
  <property fmtid="{D5CDD505-2E9C-101B-9397-08002B2CF9AE}" pid="24" name="GPMS marking">
    <vt:lpwstr>55;#Official|77462fb2-11a1-4cd5-8628-4e6081b9477e</vt:lpwstr>
  </property>
  <property fmtid="{D5CDD505-2E9C-101B-9397-08002B2CF9AE}" pid="25" name="GPMS_x0020_marking">
    <vt:lpwstr>55;#Official|77462fb2-11a1-4cd5-8628-4e6081b9477e</vt:lpwstr>
  </property>
  <property fmtid="{D5CDD505-2E9C-101B-9397-08002B2CF9AE}" pid="26" name="Guidance type (EA)">
    <vt:lpwstr>137;#Core Guidance|5beaa459-658f-43b2-ad2b-75b10bdd03f6</vt:lpwstr>
  </property>
  <property fmtid="{D5CDD505-2E9C-101B-9397-08002B2CF9AE}" pid="27" name="h6fb27d4aac1450da7417332cd6c7000">
    <vt:lpwstr>WS2 - Planning|87f45c4e-599d-48af-9090-7cbaa5bc7d3a</vt:lpwstr>
  </property>
  <property fmtid="{D5CDD505-2E9C-101B-9397-08002B2CF9AE}" pid="28" name="i1810b1101b44b14bbc21f09779139fa">
    <vt:lpwstr/>
  </property>
  <property fmtid="{D5CDD505-2E9C-101B-9397-08002B2CF9AE}" pid="29" name="InvoiceNo">
    <vt:lpwstr/>
  </property>
  <property fmtid="{D5CDD505-2E9C-101B-9397-08002B2CF9AE}" pid="30" name="LINKTEK-CHUNK-1">
    <vt:lpwstr>010021{"F":2,"I":"1E4E-78D6-F302-95D3"}</vt:lpwstr>
  </property>
  <property fmtid="{D5CDD505-2E9C-101B-9397-08002B2CF9AE}" pid="31" name="Month">
    <vt:lpwstr/>
  </property>
  <property fmtid="{D5CDD505-2E9C-101B-9397-08002B2CF9AE}" pid="32" name="n1c1b04c02ef414ba7cc6e68c55f9e2a">
    <vt:lpwstr>WS3 - Returning officer delivery|4f69987c-b2ff-4198-93e6-f041bb695c6e</vt:lpwstr>
  </property>
  <property fmtid="{D5CDD505-2E9C-101B-9397-08002B2CF9AE}" pid="33" name="PeriodOfReview">
    <vt:lpwstr/>
  </property>
  <property fmtid="{D5CDD505-2E9C-101B-9397-08002B2CF9AE}" pid="34" name="pf1c3e1bd69e4157938b459bbd5820b8">
    <vt:lpwstr>May 2016|f88888ee-dc82-4b98-927d-c2ad831c4c71</vt:lpwstr>
  </property>
  <property fmtid="{D5CDD505-2E9C-101B-9397-08002B2CF9AE}" pid="35" name="PONo">
    <vt:lpwstr/>
  </property>
  <property fmtid="{D5CDD505-2E9C-101B-9397-08002B2CF9AE}" pid="36" name="PPM Name">
    <vt:lpwstr>152;#May 2016|f88888ee-dc82-4b98-927d-c2ad831c4c71</vt:lpwstr>
  </property>
  <property fmtid="{D5CDD505-2E9C-101B-9397-08002B2CF9AE}" pid="37" name="PPM_x0020_Name">
    <vt:lpwstr>152;#May 2016|f88888ee-dc82-4b98-927d-c2ad831c4c71</vt:lpwstr>
  </property>
  <property fmtid="{D5CDD505-2E9C-101B-9397-08002B2CF9AE}" pid="38" name="PPM_x0020_Stage">
    <vt:lpwstr/>
  </property>
  <property fmtid="{D5CDD505-2E9C-101B-9397-08002B2CF9AE}" pid="39" name="ProjectPhase">
    <vt:lpwstr/>
  </property>
  <property fmtid="{D5CDD505-2E9C-101B-9397-08002B2CF9AE}" pid="40" name="ProtectiveMarking">
    <vt:lpwstr>Not protectively marked</vt:lpwstr>
  </property>
  <property fmtid="{D5CDD505-2E9C-101B-9397-08002B2CF9AE}" pid="41" name="Published to website">
    <vt:lpwstr>;#Yes;#</vt:lpwstr>
  </property>
  <property fmtid="{D5CDD505-2E9C-101B-9397-08002B2CF9AE}" pid="42" name="Supplier">
    <vt:lpwstr/>
  </property>
  <property fmtid="{D5CDD505-2E9C-101B-9397-08002B2CF9AE}" pid="43" name="TaxKeyword">
    <vt:lpwstr/>
  </property>
  <property fmtid="{D5CDD505-2E9C-101B-9397-08002B2CF9AE}" pid="44" name="TaxKeywordTaxHTField">
    <vt:lpwstr/>
  </property>
  <property fmtid="{D5CDD505-2E9C-101B-9397-08002B2CF9AE}" pid="45" name="Work stream">
    <vt:lpwstr>789;#WS3 - Returning officer delivery|4f69987c-b2ff-4198-93e6-f041bb695c6e</vt:lpwstr>
  </property>
  <property fmtid="{D5CDD505-2E9C-101B-9397-08002B2CF9AE}" pid="46" name="Work_x0020_stream">
    <vt:lpwstr>789;#WS3 - Returning officer delivery|4f69987c-b2ff-4198-93e6-f041bb695c6e</vt:lpwstr>
  </property>
  <property fmtid="{D5CDD505-2E9C-101B-9397-08002B2CF9AE}" pid="47" name="NextReviewDate ">
    <vt:lpwstr/>
  </property>
  <property fmtid="{D5CDD505-2E9C-101B-9397-08002B2CF9AE}" pid="48" name="DateOfIssue">
    <vt:lpwstr/>
  </property>
  <property fmtid="{D5CDD505-2E9C-101B-9397-08002B2CF9AE}" pid="49" name="Financial year">
    <vt:lpwstr/>
  </property>
  <property fmtid="{D5CDD505-2E9C-101B-9397-08002B2CF9AE}" pid="50" name="LastReviewDate">
    <vt:lpwstr/>
  </property>
  <property fmtid="{D5CDD505-2E9C-101B-9397-08002B2CF9AE}" pid="51" name="Event_x0020__x0028_EA_x0029_">
    <vt:lpwstr>146;#Scottish Parliament|425b7a59-aafa-461d-ac80-d52c4ac1c7c3</vt:lpwstr>
  </property>
  <property fmtid="{D5CDD505-2E9C-101B-9397-08002B2CF9AE}" pid="52" name="MediaServiceImageTags">
    <vt:lpwstr/>
  </property>
  <property fmtid="{D5CDD505-2E9C-101B-9397-08002B2CF9AE}" pid="53" name="Guidance_x0020_type_x0020__x0028_EA_x0029_">
    <vt:lpwstr>137;#Core Guidance|5beaa459-658f-43b2-ad2b-75b10bdd03f6</vt:lpwstr>
  </property>
  <property fmtid="{D5CDD505-2E9C-101B-9397-08002B2CF9AE}" pid="54" name="NextReviewDate">
    <vt:lpwstr/>
  </property>
  <property fmtid="{D5CDD505-2E9C-101B-9397-08002B2CF9AE}" pid="55" name="Audience_x0020__x0028_EA_x0029_">
    <vt:lpwstr>136;#RO|9ab7a96e-a7bd-4c42-99d8-e2b2fe25086a</vt:lpwstr>
  </property>
  <property fmtid="{D5CDD505-2E9C-101B-9397-08002B2CF9AE}" pid="56" name="PPM Stage">
    <vt:lpwstr/>
  </property>
  <property fmtid="{D5CDD505-2E9C-101B-9397-08002B2CF9AE}" pid="57" name="Area_x0020__x0028_EA_x0029_">
    <vt:lpwstr>138;#Scotland|e1acdee1-285d-467a-8060-3af5beda6efa</vt:lpwstr>
  </property>
  <property fmtid="{D5CDD505-2E9C-101B-9397-08002B2CF9AE}" pid="58" name="_dlc_DocIdItemGuid">
    <vt:lpwstr>52f0c517-2f88-419a-94de-54aa2017ae65</vt:lpwstr>
  </property>
</Properties>
</file>