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5"/>
  </p:sldMasterIdLst>
  <p:notesMasterIdLst>
    <p:notesMasterId r:id="rId12"/>
  </p:notesMasterIdLst>
  <p:sldIdLst>
    <p:sldId id="261" r:id="rId6"/>
    <p:sldId id="294" r:id="rId7"/>
    <p:sldId id="332" r:id="rId8"/>
    <p:sldId id="334" r:id="rId9"/>
    <p:sldId id="333" r:id="rId10"/>
    <p:sldId id="335" r:id="rId11"/>
  </p:sldIdLst>
  <p:sldSz cx="6858000" cy="9907588"/>
  <p:notesSz cx="6858000" cy="9144000"/>
  <p:embeddedFontLst>
    <p:embeddedFont>
      <p:font typeface="Montserrat" panose="00000500000000000000" pitchFamily="2" charset="0"/>
      <p:regular r:id="rId13"/>
      <p:bold r:id="rId14"/>
      <p:italic r:id="rId15"/>
      <p:boldItalic r:id="rId16"/>
    </p:embeddedFont>
    <p:embeddedFont>
      <p:font typeface="Montserrat ExtraBold" panose="00000900000000000000" pitchFamily="2" charset="0"/>
      <p:bold r:id="rId17"/>
      <p:italic r:id="rId18"/>
      <p:boldItalic r:id="rId19"/>
    </p:embeddedFont>
  </p:embeddedFontLst>
  <p:custDataLst>
    <p:tags r:id="rId2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1DE20-968F-0E46-404F-940468F7CD7C}" name="Billie Dunne" initials="BD" userId="S::bdunne@electoralcommission.org.uk::3844182d-c2e7-419d-8d32-c40b23cdb852" providerId="AD"/>
  <p188:author id="{6D13D0B8-FECF-8E51-FD93-752E9FFA8549}" name="Lauren Valentine" initials="LV" userId="S::LValentine@electoralcommission.org.uk::beef5a57-e985-43f7-be51-e6e522a87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rah Barker" initials="SB" lastIdx="0" clrIdx="0">
    <p:extLst>
      <p:ext uri="{19B8F6BF-5375-455C-9EA6-DF929625EA0E}">
        <p15:presenceInfo xmlns:p15="http://schemas.microsoft.com/office/powerpoint/2012/main" userId="Sarah Barker" providerId="None"/>
      </p:ext>
    </p:extLst>
  </p:cmAuthor>
  <p:cmAuthor id="2" name="Ella Downing" initials="ED" lastIdx="0" clrIdx="1"/>
  <p:cmAuthor id="3" name="Sarah Doherty" initials="SD" lastIdx="0" clrIdx="2">
    <p:extLst>
      <p:ext uri="{19B8F6BF-5375-455C-9EA6-DF929625EA0E}">
        <p15:presenceInfo xmlns:p15="http://schemas.microsoft.com/office/powerpoint/2012/main" userId="S-1-5-21-854245398-1417001333-682003330-289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8AFF"/>
    <a:srgbClr val="00E6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36" autoAdjust="0"/>
    <p:restoredTop sz="93867" autoAdjust="0"/>
  </p:normalViewPr>
  <p:slideViewPr>
    <p:cSldViewPr snapToGrid="0" snapToObjects="1">
      <p:cViewPr>
        <p:scale>
          <a:sx n="63" d="100"/>
          <a:sy n="63" d="100"/>
        </p:scale>
        <p:origin x="1431" y="-408"/>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font" Target="fonts/font1.fntdata"/><Relationship Id="rId18" Type="http://schemas.openxmlformats.org/officeDocument/2006/relationships/font" Target="fonts/font6.fntdata"/><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7.fntdata"/><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font" Target="fonts/font2.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5BC6E0-504C-484A-9635-60258220F455}" type="datetimeFigureOut">
              <a:rPr lang="en-US" smtClean="0"/>
              <a:t>1/28/2026</a:t>
            </a:fld>
            <a:endParaRPr lang="en-US"/>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F15B3A-9956-8E49-A16A-B6E31DADAE9F}" type="slidenum">
              <a:rPr lang="en-US" smtClean="0"/>
              <a:t>‹#›</a:t>
            </a:fld>
            <a:endParaRPr lang="en-US"/>
          </a:p>
        </p:txBody>
      </p:sp>
    </p:spTree>
    <p:extLst>
      <p:ext uri="{BB962C8B-B14F-4D97-AF65-F5344CB8AC3E}">
        <p14:creationId xmlns:p14="http://schemas.microsoft.com/office/powerpoint/2010/main" val="328704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7F15B3A-9956-8E49-A16A-B6E31DADAE9F}" type="slidenum">
              <a:rPr lang="en-US" smtClean="0"/>
              <a:t>1</a:t>
            </a:fld>
            <a:endParaRPr lang="en-US"/>
          </a:p>
        </p:txBody>
      </p:sp>
    </p:spTree>
    <p:extLst>
      <p:ext uri="{BB962C8B-B14F-4D97-AF65-F5344CB8AC3E}">
        <p14:creationId xmlns:p14="http://schemas.microsoft.com/office/powerpoint/2010/main" val="11639943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rgbClr val="00E7BD"/>
        </a:solidFill>
        <a:effectLst/>
      </p:bgPr>
    </p:bg>
    <p:spTree>
      <p:nvGrpSpPr>
        <p:cNvPr id="1" name=""/>
        <p:cNvGrpSpPr/>
        <p:nvPr/>
      </p:nvGrpSpPr>
      <p:grpSpPr>
        <a:xfrm>
          <a:off x="0" y="0"/>
          <a:ext cx="0" cy="0"/>
          <a:chOff x="0" y="0"/>
          <a:chExt cx="0" cy="0"/>
        </a:xfrm>
      </p:grpSpPr>
      <p:grpSp>
        <p:nvGrpSpPr>
          <p:cNvPr id="4" name="LOGO">
            <a:extLst>
              <a:ext uri="{FF2B5EF4-FFF2-40B4-BE49-F238E27FC236}">
                <a16:creationId xmlns:a16="http://schemas.microsoft.com/office/drawing/2014/main" id="{DA5EDCA3-6EFB-3240-8E2D-617FE46EC078}"/>
              </a:ext>
            </a:extLst>
          </p:cNvPr>
          <p:cNvGrpSpPr/>
          <p:nvPr userDrawn="1"/>
        </p:nvGrpSpPr>
        <p:grpSpPr>
          <a:xfrm>
            <a:off x="4884516" y="0"/>
            <a:ext cx="1745672" cy="1283856"/>
            <a:chOff x="4884516" y="0"/>
            <a:chExt cx="1745672" cy="1283856"/>
          </a:xfrm>
        </p:grpSpPr>
        <p:sp>
          <p:nvSpPr>
            <p:cNvPr id="14" name="Rectangle 13">
              <a:extLst>
                <a:ext uri="{FF2B5EF4-FFF2-40B4-BE49-F238E27FC236}">
                  <a16:creationId xmlns:a16="http://schemas.microsoft.com/office/drawing/2014/main" id="{D6A4987E-6B5E-E943-9025-B993053B4BA5}"/>
                </a:ext>
              </a:extLst>
            </p:cNvPr>
            <p:cNvSpPr/>
            <p:nvPr userDrawn="1"/>
          </p:nvSpPr>
          <p:spPr>
            <a:xfrm>
              <a:off x="4884516" y="0"/>
              <a:ext cx="1745672" cy="1283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Logo&#10;&#10;Description automatically generated with medium confidence">
              <a:extLst>
                <a:ext uri="{FF2B5EF4-FFF2-40B4-BE49-F238E27FC236}">
                  <a16:creationId xmlns:a16="http://schemas.microsoft.com/office/drawing/2014/main" id="{DC17F7B9-FB23-154F-B28F-5B3DB53C5A31}"/>
                </a:ext>
              </a:extLst>
            </p:cNvPr>
            <p:cNvPicPr>
              <a:picLocks noChangeAspect="1"/>
            </p:cNvPicPr>
            <p:nvPr userDrawn="1"/>
          </p:nvPicPr>
          <p:blipFill>
            <a:blip r:embed="rId2"/>
            <a:stretch>
              <a:fillRect/>
            </a:stretch>
          </p:blipFill>
          <p:spPr>
            <a:xfrm>
              <a:off x="5034987" y="413351"/>
              <a:ext cx="1436640" cy="715782"/>
            </a:xfrm>
            <a:prstGeom prst="rect">
              <a:avLst/>
            </a:prstGeom>
          </p:spPr>
        </p:pic>
      </p:grpSp>
      <p:pic>
        <p:nvPicPr>
          <p:cNvPr id="20" name="Background Image">
            <a:extLst>
              <a:ext uri="{FF2B5EF4-FFF2-40B4-BE49-F238E27FC236}">
                <a16:creationId xmlns:a16="http://schemas.microsoft.com/office/drawing/2014/main" id="{964F62DD-EB38-CD4A-9EA4-C67E0B288689}"/>
              </a:ext>
              <a:ext uri="{C183D7F6-B498-43B3-948B-1728B52AA6E4}">
                <adec:decorative xmlns:adec="http://schemas.microsoft.com/office/drawing/2017/decorative" val="1"/>
              </a:ext>
            </a:extLst>
          </p:cNvPr>
          <p:cNvPicPr>
            <a:picLocks noChangeAspect="1"/>
          </p:cNvPicPr>
          <p:nvPr userDrawn="1"/>
        </p:nvPicPr>
        <p:blipFill>
          <a:blip r:embed="rId3"/>
          <a:srcRect l="3463" r="3463" b="2122"/>
          <a:stretch>
            <a:fillRect/>
          </a:stretch>
        </p:blipFill>
        <p:spPr>
          <a:xfrm>
            <a:off x="604176" y="5456522"/>
            <a:ext cx="4453961" cy="4451066"/>
          </a:xfrm>
          <a:prstGeom prst="rect">
            <a:avLst/>
          </a:prstGeom>
        </p:spPr>
      </p:pic>
      <p:sp>
        <p:nvSpPr>
          <p:cNvPr id="2" name="Main Title" descr="Document title"/>
          <p:cNvSpPr>
            <a:spLocks noGrp="1"/>
          </p:cNvSpPr>
          <p:nvPr>
            <p:ph type="ctrTitle" hasCustomPrompt="1"/>
          </p:nvPr>
        </p:nvSpPr>
        <p:spPr>
          <a:xfrm>
            <a:off x="334468" y="2304533"/>
            <a:ext cx="4550048" cy="1712397"/>
          </a:xfrm>
        </p:spPr>
        <p:txBody>
          <a:bodyPr anchor="b">
            <a:normAutofit/>
          </a:bodyPr>
          <a:lstStyle>
            <a:lvl1pPr algn="l">
              <a:lnSpc>
                <a:spcPts val="3880"/>
              </a:lnSpc>
              <a:defRPr sz="4400" b="1" i="0">
                <a:solidFill>
                  <a:schemeClr val="bg1"/>
                </a:solidFill>
                <a:latin typeface="Montserrat ExtraBold" pitchFamily="2" charset="77"/>
              </a:defRPr>
            </a:lvl1pPr>
          </a:lstStyle>
          <a:p>
            <a:r>
              <a:rPr lang="en-GB"/>
              <a:t>CLICK TO EDIT MASTER TITLE STYLE</a:t>
            </a:r>
            <a:endParaRPr lang="en-US"/>
          </a:p>
        </p:txBody>
      </p:sp>
      <p:sp>
        <p:nvSpPr>
          <p:cNvPr id="3" name="Subtitle 2" descr="Document subtitle"/>
          <p:cNvSpPr>
            <a:spLocks noGrp="1"/>
          </p:cNvSpPr>
          <p:nvPr>
            <p:ph type="subTitle" idx="1"/>
          </p:nvPr>
        </p:nvSpPr>
        <p:spPr>
          <a:xfrm>
            <a:off x="334468" y="4016930"/>
            <a:ext cx="4251820" cy="1016548"/>
          </a:xfrm>
        </p:spPr>
        <p:txBody>
          <a:bodyPr lIns="90000" tIns="90000" rIns="90000" bIns="90000">
            <a:normAutofit/>
          </a:bodyPr>
          <a:lstStyle>
            <a:lvl1pPr marL="0" indent="0" algn="l">
              <a:buNone/>
              <a:defRPr sz="1400" b="1">
                <a:latin typeface="Montserra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pic>
        <p:nvPicPr>
          <p:cNvPr id="16" name="Picture 15">
            <a:extLst>
              <a:ext uri="{FF2B5EF4-FFF2-40B4-BE49-F238E27FC236}">
                <a16:creationId xmlns:a16="http://schemas.microsoft.com/office/drawing/2014/main" id="{23C0AEA3-30D3-F641-8677-44CC7EBD3767}"/>
              </a:ext>
              <a:ext uri="{C183D7F6-B498-43B3-948B-1728B52AA6E4}">
                <adec:decorative xmlns:adec="http://schemas.microsoft.com/office/drawing/2017/decorative" val="1"/>
              </a:ext>
            </a:extLst>
          </p:cNvPr>
          <p:cNvPicPr>
            <a:picLocks noChangeAspect="1"/>
          </p:cNvPicPr>
          <p:nvPr userDrawn="1"/>
        </p:nvPicPr>
        <p:blipFill>
          <a:blip r:embed="rId4"/>
          <a:srcRect t="-934" r="4664" b="-1"/>
          <a:stretch>
            <a:fillRect/>
          </a:stretch>
        </p:blipFill>
        <p:spPr>
          <a:xfrm>
            <a:off x="192775" y="9168309"/>
            <a:ext cx="4639307" cy="428765"/>
          </a:xfrm>
          <a:prstGeom prst="rect">
            <a:avLst/>
          </a:prstGeom>
        </p:spPr>
      </p:pic>
      <p:pic>
        <p:nvPicPr>
          <p:cNvPr id="12" name="Front Page Image" descr="Image of teenage girl">
            <a:extLst>
              <a:ext uri="{FF2B5EF4-FFF2-40B4-BE49-F238E27FC236}">
                <a16:creationId xmlns:a16="http://schemas.microsoft.com/office/drawing/2014/main" id="{4101CA94-E90F-3D4A-9989-03A0601D52CC}"/>
              </a:ext>
            </a:extLst>
          </p:cNvPr>
          <p:cNvPicPr>
            <a:picLocks noChangeAspect="1"/>
          </p:cNvPicPr>
          <p:nvPr userDrawn="1"/>
        </p:nvPicPr>
        <p:blipFill>
          <a:blip r:embed="rId5"/>
          <a:srcRect l="36758" t="2860" r="2620" b="8187"/>
          <a:stretch>
            <a:fillRect/>
          </a:stretch>
        </p:blipFill>
        <p:spPr>
          <a:xfrm flipH="1">
            <a:off x="2016885" y="4068841"/>
            <a:ext cx="4852689" cy="5838747"/>
          </a:xfrm>
          <a:prstGeom prst="rect">
            <a:avLst/>
          </a:prstGeom>
        </p:spPr>
      </p:pic>
      <p:sp>
        <p:nvSpPr>
          <p:cNvPr id="17" name="URL">
            <a:extLst>
              <a:ext uri="{FF2B5EF4-FFF2-40B4-BE49-F238E27FC236}">
                <a16:creationId xmlns:a16="http://schemas.microsoft.com/office/drawing/2014/main" id="{6E4DAC0C-97E1-084C-9A14-A1B203BD0327}"/>
              </a:ext>
            </a:extLst>
          </p:cNvPr>
          <p:cNvSpPr>
            <a:spLocks noGrp="1"/>
          </p:cNvSpPr>
          <p:nvPr>
            <p:ph type="body" sz="quarter" idx="15" hasCustomPrompt="1"/>
          </p:nvPr>
        </p:nvSpPr>
        <p:spPr>
          <a:xfrm>
            <a:off x="420732" y="9297417"/>
            <a:ext cx="2119312" cy="193697"/>
          </a:xfrm>
        </p:spPr>
        <p:txBody>
          <a:bodyPr anchor="ctr">
            <a:normAutofit/>
          </a:bodyPr>
          <a:lstStyle>
            <a:lvl1pPr marL="0" indent="0">
              <a:buNone/>
              <a:defRPr sz="800" b="1" i="0">
                <a:latin typeface="Montserrat ExtraBold" pitchFamily="2" charset="77"/>
              </a:defRPr>
            </a:lvl1pPr>
          </a:lstStyle>
          <a:p>
            <a:pPr lvl="0"/>
            <a:r>
              <a:rPr lang="en-GB"/>
              <a:t>URL TO GO HERE</a:t>
            </a:r>
            <a:endParaRPr lang="en-US"/>
          </a:p>
        </p:txBody>
      </p:sp>
      <p:pic>
        <p:nvPicPr>
          <p:cNvPr id="13" name="Picture 12" descr="Your vote matters logo with a ballot icon on the right">
            <a:extLst>
              <a:ext uri="{FF2B5EF4-FFF2-40B4-BE49-F238E27FC236}">
                <a16:creationId xmlns:a16="http://schemas.microsoft.com/office/drawing/2014/main" id="{CA93634F-3446-304E-A25C-50807DF38E78}"/>
              </a:ext>
            </a:extLst>
          </p:cNvPr>
          <p:cNvPicPr>
            <a:picLocks noChangeAspect="1"/>
          </p:cNvPicPr>
          <p:nvPr userDrawn="1"/>
        </p:nvPicPr>
        <p:blipFill>
          <a:blip r:embed="rId6"/>
          <a:stretch>
            <a:fillRect/>
          </a:stretch>
        </p:blipFill>
        <p:spPr>
          <a:xfrm>
            <a:off x="4528605" y="8816303"/>
            <a:ext cx="2032348" cy="1143196"/>
          </a:xfrm>
          <a:prstGeom prst="rect">
            <a:avLst/>
          </a:prstGeom>
        </p:spPr>
      </p:pic>
    </p:spTree>
    <p:extLst>
      <p:ext uri="{BB962C8B-B14F-4D97-AF65-F5344CB8AC3E}">
        <p14:creationId xmlns:p14="http://schemas.microsoft.com/office/powerpoint/2010/main" val="42324478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3B Vocab Box">
    <p:spTree>
      <p:nvGrpSpPr>
        <p:cNvPr id="1" name=""/>
        <p:cNvGrpSpPr/>
        <p:nvPr/>
      </p:nvGrpSpPr>
      <p:grpSpPr>
        <a:xfrm>
          <a:off x="0" y="0"/>
          <a:ext cx="0" cy="0"/>
          <a:chOff x="0" y="0"/>
          <a:chExt cx="0" cy="0"/>
        </a:xfrm>
      </p:grpSpPr>
      <p:sp>
        <p:nvSpPr>
          <p:cNvPr id="22" name="Chapter Number" descr="Chapter number">
            <a:extLst>
              <a:ext uri="{FF2B5EF4-FFF2-40B4-BE49-F238E27FC236}">
                <a16:creationId xmlns:a16="http://schemas.microsoft.com/office/drawing/2014/main" id="{0FADDB35-4D49-D74C-8AD3-FF983FF32F68}"/>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21" name="Title 1" descr="Page title">
            <a:extLst>
              <a:ext uri="{FF2B5EF4-FFF2-40B4-BE49-F238E27FC236}">
                <a16:creationId xmlns:a16="http://schemas.microsoft.com/office/drawing/2014/main" id="{2EBE0C30-B437-0C4A-81A1-FA6149A4065D}"/>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20" name="Sub header">
            <a:extLst>
              <a:ext uri="{FF2B5EF4-FFF2-40B4-BE49-F238E27FC236}">
                <a16:creationId xmlns:a16="http://schemas.microsoft.com/office/drawing/2014/main" id="{0C7A661D-9A23-DC43-99F1-8A7D0FF33988}"/>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9" name="Content Placeholder 2" descr="Content&#10;">
            <a:extLst>
              <a:ext uri="{FF2B5EF4-FFF2-40B4-BE49-F238E27FC236}">
                <a16:creationId xmlns:a16="http://schemas.microsoft.com/office/drawing/2014/main" id="{D492F5C0-88BE-CB4C-99FA-9C86171CFAF0}"/>
              </a:ext>
            </a:extLst>
          </p:cNvPr>
          <p:cNvSpPr>
            <a:spLocks noGrp="1"/>
          </p:cNvSpPr>
          <p:nvPr>
            <p:ph idx="1"/>
          </p:nvPr>
        </p:nvSpPr>
        <p:spPr>
          <a:xfrm>
            <a:off x="471488" y="3218400"/>
            <a:ext cx="5906163" cy="3639518"/>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Accent Box">
            <a:extLst>
              <a:ext uri="{FF2B5EF4-FFF2-40B4-BE49-F238E27FC236}">
                <a16:creationId xmlns:a16="http://schemas.microsoft.com/office/drawing/2014/main" id="{751CE661-FBD2-0645-82D8-DD6E55FFB53F}"/>
              </a:ext>
            </a:extLst>
          </p:cNvPr>
          <p:cNvSpPr>
            <a:spLocks noGrp="1"/>
          </p:cNvSpPr>
          <p:nvPr>
            <p:ph idx="16"/>
          </p:nvPr>
        </p:nvSpPr>
        <p:spPr>
          <a:xfrm>
            <a:off x="447472" y="6863787"/>
            <a:ext cx="5954196" cy="1725136"/>
          </a:xfrm>
          <a:solidFill>
            <a:srgbClr val="00E7BD">
              <a:alpha val="14000"/>
            </a:srgbClr>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2" spcCol="360000">
            <a:noAutofit/>
          </a:bodyPr>
          <a:lstStyle>
            <a:lvl1pPr marL="0" indent="0">
              <a:lnSpc>
                <a:spcPct val="100000"/>
              </a:lnSpc>
              <a:spcAft>
                <a:spcPts val="200"/>
              </a:spcAft>
              <a:buNone/>
              <a:defRPr sz="1200" b="0">
                <a:latin typeface="Montserrat" pitchFamily="2" charset="77"/>
              </a:defRPr>
            </a:lvl1pPr>
            <a:lvl2pPr marL="0" indent="0">
              <a:lnSpc>
                <a:spcPct val="100000"/>
              </a:lnSpc>
              <a:spcAft>
                <a:spcPts val="200"/>
              </a:spcAft>
              <a:buNone/>
              <a:defRPr sz="1200" b="0">
                <a:latin typeface="Montserrat" pitchFamily="2" charset="77"/>
              </a:defRPr>
            </a:lvl2pPr>
            <a:lvl3pPr marL="80550" indent="0">
              <a:lnSpc>
                <a:spcPct val="100000"/>
              </a:lnSpc>
              <a:spcAft>
                <a:spcPts val="200"/>
              </a:spcAft>
              <a:buNone/>
              <a:defRPr sz="1200" b="0">
                <a:latin typeface="Montserrat" pitchFamily="2" charset="77"/>
              </a:defRPr>
            </a:lvl3pPr>
            <a:lvl4pPr marL="188550" indent="0">
              <a:lnSpc>
                <a:spcPct val="100000"/>
              </a:lnSpc>
              <a:spcAft>
                <a:spcPts val="200"/>
              </a:spcAft>
              <a:buNone/>
              <a:defRPr sz="1200" b="0">
                <a:latin typeface="Montserrat" pitchFamily="2" charset="77"/>
              </a:defRPr>
            </a:lvl4pPr>
            <a:lvl5pPr marL="260550" indent="0">
              <a:lnSpc>
                <a:spcPct val="100000"/>
              </a:lnSpc>
              <a:spcAft>
                <a:spcPts val="200"/>
              </a:spcAft>
              <a:buNone/>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7004"/>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7" name="Footer Placeholder 4">
            <a:extLst>
              <a:ext uri="{FF2B5EF4-FFF2-40B4-BE49-F238E27FC236}">
                <a16:creationId xmlns:a16="http://schemas.microsoft.com/office/drawing/2014/main" id="{C1A01064-9E0B-D849-9C28-A21E0BB9C108}"/>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8" name="Slide Number Placeholder 5">
            <a:extLst>
              <a:ext uri="{FF2B5EF4-FFF2-40B4-BE49-F238E27FC236}">
                <a16:creationId xmlns:a16="http://schemas.microsoft.com/office/drawing/2014/main" id="{00E1FC9C-2D53-1141-A8CD-429C93D33B21}"/>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6" name="Document Type">
            <a:extLst>
              <a:ext uri="{FF2B5EF4-FFF2-40B4-BE49-F238E27FC236}">
                <a16:creationId xmlns:a16="http://schemas.microsoft.com/office/drawing/2014/main" id="{07C2129C-D2DF-FC44-9561-A5F142F47D4F}"/>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3" name="Picture 12">
            <a:extLst>
              <a:ext uri="{FF2B5EF4-FFF2-40B4-BE49-F238E27FC236}">
                <a16:creationId xmlns:a16="http://schemas.microsoft.com/office/drawing/2014/main" id="{D54963E3-118E-9845-8630-91585E8C5FB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419989835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4A Top Tip">
    <p:spTree>
      <p:nvGrpSpPr>
        <p:cNvPr id="1" name=""/>
        <p:cNvGrpSpPr/>
        <p:nvPr/>
      </p:nvGrpSpPr>
      <p:grpSpPr>
        <a:xfrm>
          <a:off x="0" y="0"/>
          <a:ext cx="0" cy="0"/>
          <a:chOff x="0" y="0"/>
          <a:chExt cx="0" cy="0"/>
        </a:xfrm>
      </p:grpSpPr>
      <p:sp>
        <p:nvSpPr>
          <p:cNvPr id="21" name="Chapter Number" descr="Chapter number">
            <a:extLst>
              <a:ext uri="{FF2B5EF4-FFF2-40B4-BE49-F238E27FC236}">
                <a16:creationId xmlns:a16="http://schemas.microsoft.com/office/drawing/2014/main" id="{49A9A034-D072-D24E-AA0A-7F1540B0C08A}"/>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20" name="Title 1" descr="Page title">
            <a:extLst>
              <a:ext uri="{FF2B5EF4-FFF2-40B4-BE49-F238E27FC236}">
                <a16:creationId xmlns:a16="http://schemas.microsoft.com/office/drawing/2014/main" id="{0D94C214-1355-4449-830F-E2A9D01F0943}"/>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19" name="Sub header">
            <a:extLst>
              <a:ext uri="{FF2B5EF4-FFF2-40B4-BE49-F238E27FC236}">
                <a16:creationId xmlns:a16="http://schemas.microsoft.com/office/drawing/2014/main" id="{02177B94-F5AE-E145-B79C-FAA2E7F63587}"/>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8" name="Content Placeholder 2" descr="Content&#10;">
            <a:extLst>
              <a:ext uri="{FF2B5EF4-FFF2-40B4-BE49-F238E27FC236}">
                <a16:creationId xmlns:a16="http://schemas.microsoft.com/office/drawing/2014/main" id="{CEA407CA-99E2-FC48-B4C4-D0F7B458B06A}"/>
              </a:ext>
            </a:extLst>
          </p:cNvPr>
          <p:cNvSpPr>
            <a:spLocks noGrp="1"/>
          </p:cNvSpPr>
          <p:nvPr>
            <p:ph idx="1"/>
          </p:nvPr>
        </p:nvSpPr>
        <p:spPr>
          <a:xfrm>
            <a:off x="471488" y="3218400"/>
            <a:ext cx="5906163" cy="3639518"/>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Top Tip">
            <a:extLst>
              <a:ext uri="{FF2B5EF4-FFF2-40B4-BE49-F238E27FC236}">
                <a16:creationId xmlns:a16="http://schemas.microsoft.com/office/drawing/2014/main" id="{751CE661-FBD2-0645-82D8-DD6E55FFB53F}"/>
              </a:ext>
            </a:extLst>
          </p:cNvPr>
          <p:cNvSpPr>
            <a:spLocks noGrp="1"/>
          </p:cNvSpPr>
          <p:nvPr>
            <p:ph idx="16" hasCustomPrompt="1"/>
          </p:nvPr>
        </p:nvSpPr>
        <p:spPr>
          <a:xfrm>
            <a:off x="447472" y="6863787"/>
            <a:ext cx="2874462" cy="1002940"/>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7004"/>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3" name="Picture 12">
            <a:extLst>
              <a:ext uri="{FF2B5EF4-FFF2-40B4-BE49-F238E27FC236}">
                <a16:creationId xmlns:a16="http://schemas.microsoft.com/office/drawing/2014/main" id="{49ECF422-C183-194C-9982-A301663DE60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
        <p:nvSpPr>
          <p:cNvPr id="16" name="Footer Placeholder 4">
            <a:extLst>
              <a:ext uri="{FF2B5EF4-FFF2-40B4-BE49-F238E27FC236}">
                <a16:creationId xmlns:a16="http://schemas.microsoft.com/office/drawing/2014/main" id="{B9264148-E09A-4D49-A024-6EFDCA201C7E}"/>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7" name="Slide Number Placeholder 5">
            <a:extLst>
              <a:ext uri="{FF2B5EF4-FFF2-40B4-BE49-F238E27FC236}">
                <a16:creationId xmlns:a16="http://schemas.microsoft.com/office/drawing/2014/main" id="{570C6785-D53F-8E4F-BFCA-5E9CB3124388}"/>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2" name="Document Type">
            <a:extLst>
              <a:ext uri="{FF2B5EF4-FFF2-40B4-BE49-F238E27FC236}">
                <a16:creationId xmlns:a16="http://schemas.microsoft.com/office/drawing/2014/main" id="{C904E3CE-A8A5-A540-807C-E207B8EA39C2}"/>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spTree>
    <p:extLst>
      <p:ext uri="{BB962C8B-B14F-4D97-AF65-F5344CB8AC3E}">
        <p14:creationId xmlns:p14="http://schemas.microsoft.com/office/powerpoint/2010/main" val="155961015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4B Top Tip">
    <p:spTree>
      <p:nvGrpSpPr>
        <p:cNvPr id="1" name=""/>
        <p:cNvGrpSpPr/>
        <p:nvPr/>
      </p:nvGrpSpPr>
      <p:grpSpPr>
        <a:xfrm>
          <a:off x="0" y="0"/>
          <a:ext cx="0" cy="0"/>
          <a:chOff x="0" y="0"/>
          <a:chExt cx="0" cy="0"/>
        </a:xfrm>
      </p:grpSpPr>
      <p:sp>
        <p:nvSpPr>
          <p:cNvPr id="15" name="Chapter Number" descr="Chapter number">
            <a:extLst>
              <a:ext uri="{FF2B5EF4-FFF2-40B4-BE49-F238E27FC236}">
                <a16:creationId xmlns:a16="http://schemas.microsoft.com/office/drawing/2014/main" id="{C6758C12-22F0-264A-9ED2-9B971E120C0B}"/>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2" name="Title 1" descr="Page title"/>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26" name="Sub header">
            <a:extLst>
              <a:ext uri="{FF2B5EF4-FFF2-40B4-BE49-F238E27FC236}">
                <a16:creationId xmlns:a16="http://schemas.microsoft.com/office/drawing/2014/main" id="{AC113B2C-645C-8141-A461-8D9F540F5CD5}"/>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3" name="Content Placeholder 2" descr="Content&#10;">
            <a:extLst>
              <a:ext uri="{FF2B5EF4-FFF2-40B4-BE49-F238E27FC236}">
                <a16:creationId xmlns:a16="http://schemas.microsoft.com/office/drawing/2014/main" id="{B64F7B95-D9BF-0245-922B-22C1796B5287}"/>
              </a:ext>
            </a:extLst>
          </p:cNvPr>
          <p:cNvSpPr>
            <a:spLocks noGrp="1"/>
          </p:cNvSpPr>
          <p:nvPr>
            <p:ph idx="1"/>
          </p:nvPr>
        </p:nvSpPr>
        <p:spPr>
          <a:xfrm>
            <a:off x="471488" y="3218400"/>
            <a:ext cx="5906163" cy="3639518"/>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Top Tip">
            <a:extLst>
              <a:ext uri="{FF2B5EF4-FFF2-40B4-BE49-F238E27FC236}">
                <a16:creationId xmlns:a16="http://schemas.microsoft.com/office/drawing/2014/main" id="{751CE661-FBD2-0645-82D8-DD6E55FFB53F}"/>
              </a:ext>
            </a:extLst>
          </p:cNvPr>
          <p:cNvSpPr>
            <a:spLocks noGrp="1"/>
          </p:cNvSpPr>
          <p:nvPr>
            <p:ph idx="16" hasCustomPrompt="1"/>
          </p:nvPr>
        </p:nvSpPr>
        <p:spPr>
          <a:xfrm>
            <a:off x="447471" y="6863787"/>
            <a:ext cx="5930179" cy="818274"/>
          </a:xfrm>
          <a:solidFill>
            <a:srgbClr val="30494C"/>
          </a:solidFill>
          <a:ln w="25400">
            <a:no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1" spcCol="360000">
            <a:spAutoFit/>
          </a:bodyPr>
          <a:lstStyle>
            <a:lvl1pPr marL="0" indent="0">
              <a:lnSpc>
                <a:spcPct val="100000"/>
              </a:lnSpc>
              <a:buNone/>
              <a:defRPr sz="1200" b="0" i="0">
                <a:solidFill>
                  <a:schemeClr val="bg1"/>
                </a:solidFill>
                <a:latin typeface="Montserrat" pitchFamily="2" charset="77"/>
              </a:defRPr>
            </a:lvl1pPr>
            <a:lvl2pPr marL="0" indent="0">
              <a:lnSpc>
                <a:spcPct val="100000"/>
              </a:lnSpc>
              <a:buNone/>
              <a:defRPr sz="1000" b="0">
                <a:latin typeface="Montserrat" pitchFamily="2" charset="77"/>
              </a:defRPr>
            </a:lvl2pPr>
            <a:lvl3pPr marL="80550" indent="0">
              <a:lnSpc>
                <a:spcPct val="100000"/>
              </a:lnSpc>
              <a:buNone/>
              <a:defRPr sz="1000" b="0">
                <a:latin typeface="Montserrat" pitchFamily="2" charset="77"/>
              </a:defRPr>
            </a:lvl3pPr>
            <a:lvl4pPr marL="188550" indent="0">
              <a:lnSpc>
                <a:spcPct val="100000"/>
              </a:lnSpc>
              <a:buNone/>
              <a:defRPr sz="1000" b="0">
                <a:latin typeface="Montserrat" pitchFamily="2" charset="77"/>
              </a:defRPr>
            </a:lvl4pPr>
            <a:lvl5pPr marL="260550" indent="0">
              <a:lnSpc>
                <a:spcPct val="100000"/>
              </a:lnSpc>
              <a:buNone/>
              <a:defRPr sz="1000" b="0">
                <a:latin typeface="Montserrat" pitchFamily="2" charset="77"/>
              </a:defRPr>
            </a:lvl5pPr>
          </a:lstStyle>
          <a:p>
            <a:pPr lvl="0"/>
            <a:r>
              <a:rPr lang="en-US"/>
              <a:t>TOP TIP!</a:t>
            </a:r>
          </a:p>
          <a:p>
            <a:pPr lvl="0"/>
            <a:r>
              <a:rPr lang="en-US"/>
              <a:t>This is where you would write your top tip for the class.</a:t>
            </a:r>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7004"/>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4" name="Document Type">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6" name="Picture 15">
            <a:extLst>
              <a:ext uri="{FF2B5EF4-FFF2-40B4-BE49-F238E27FC236}">
                <a16:creationId xmlns:a16="http://schemas.microsoft.com/office/drawing/2014/main" id="{7192BE83-2BE2-D446-B947-BAB91BE794B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09991666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5A Table">
    <p:spTree>
      <p:nvGrpSpPr>
        <p:cNvPr id="1" name=""/>
        <p:cNvGrpSpPr/>
        <p:nvPr/>
      </p:nvGrpSpPr>
      <p:grpSpPr>
        <a:xfrm>
          <a:off x="0" y="0"/>
          <a:ext cx="0" cy="0"/>
          <a:chOff x="0" y="0"/>
          <a:chExt cx="0" cy="0"/>
        </a:xfrm>
      </p:grpSpPr>
      <p:sp>
        <p:nvSpPr>
          <p:cNvPr id="15" name="Chapter Number" descr="Chapter number">
            <a:extLst>
              <a:ext uri="{FF2B5EF4-FFF2-40B4-BE49-F238E27FC236}">
                <a16:creationId xmlns:a16="http://schemas.microsoft.com/office/drawing/2014/main" id="{CEE8B95A-F2C6-C84E-87B7-B678DD3FAD9C}"/>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14" name="Title 1" descr="Page title">
            <a:extLst>
              <a:ext uri="{FF2B5EF4-FFF2-40B4-BE49-F238E27FC236}">
                <a16:creationId xmlns:a16="http://schemas.microsoft.com/office/drawing/2014/main" id="{577DCE9B-030F-FF4D-B222-6546901F8328}"/>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9" name="Table Placeholder 8">
            <a:extLst>
              <a:ext uri="{FF2B5EF4-FFF2-40B4-BE49-F238E27FC236}">
                <a16:creationId xmlns:a16="http://schemas.microsoft.com/office/drawing/2014/main" id="{7D463A73-B77F-0849-BBCD-7FE04757BC84}"/>
              </a:ext>
            </a:extLst>
          </p:cNvPr>
          <p:cNvSpPr>
            <a:spLocks noGrp="1"/>
          </p:cNvSpPr>
          <p:nvPr>
            <p:ph type="tbl" sz="quarter" idx="15"/>
          </p:nvPr>
        </p:nvSpPr>
        <p:spPr>
          <a:xfrm>
            <a:off x="459912" y="2465408"/>
            <a:ext cx="5926601" cy="6065134"/>
          </a:xfrm>
        </p:spPr>
        <p:txBody>
          <a:bodyPr>
            <a:normAutofit/>
          </a:bodyPr>
          <a:lstStyle>
            <a:lvl1pPr marL="0">
              <a:spcBef>
                <a:spcPct val="0"/>
              </a:spcBef>
              <a:spcAft>
                <a:spcPts val="1000"/>
              </a:spcAft>
              <a:defRPr sz="1200"/>
            </a:lvl1pPr>
          </a:lstStyle>
          <a:p>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2" name="Footer Placeholder 4">
            <a:extLst>
              <a:ext uri="{FF2B5EF4-FFF2-40B4-BE49-F238E27FC236}">
                <a16:creationId xmlns:a16="http://schemas.microsoft.com/office/drawing/2014/main" id="{F1733156-A994-D74B-BC03-26A79BA1027B}"/>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3" name="Slide Number Placeholder 5">
            <a:extLst>
              <a:ext uri="{FF2B5EF4-FFF2-40B4-BE49-F238E27FC236}">
                <a16:creationId xmlns:a16="http://schemas.microsoft.com/office/drawing/2014/main" id="{39F283DB-9207-8542-8A99-31AE4603E963}"/>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16" name="Document Type">
            <a:extLst>
              <a:ext uri="{FF2B5EF4-FFF2-40B4-BE49-F238E27FC236}">
                <a16:creationId xmlns:a16="http://schemas.microsoft.com/office/drawing/2014/main" id="{9B263650-0420-1B40-AF65-86D89BE1ABB8}"/>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7" name="Picture 16">
            <a:extLst>
              <a:ext uri="{FF2B5EF4-FFF2-40B4-BE49-F238E27FC236}">
                <a16:creationId xmlns:a16="http://schemas.microsoft.com/office/drawing/2014/main" id="{D140E851-93F7-A64A-B19B-05170342877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18589141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5A Student Fill">
    <p:spTree>
      <p:nvGrpSpPr>
        <p:cNvPr id="1" name=""/>
        <p:cNvGrpSpPr/>
        <p:nvPr/>
      </p:nvGrpSpPr>
      <p:grpSpPr>
        <a:xfrm>
          <a:off x="0" y="0"/>
          <a:ext cx="0" cy="0"/>
          <a:chOff x="0" y="0"/>
          <a:chExt cx="0" cy="0"/>
        </a:xfrm>
      </p:grpSpPr>
      <p:sp>
        <p:nvSpPr>
          <p:cNvPr id="17" name="Chapter Number" descr="Chapter number">
            <a:extLst>
              <a:ext uri="{FF2B5EF4-FFF2-40B4-BE49-F238E27FC236}">
                <a16:creationId xmlns:a16="http://schemas.microsoft.com/office/drawing/2014/main" id="{B8AD39A9-D386-874F-91FF-245336CA32F6}"/>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16" name="Title 1" descr="Page title">
            <a:extLst>
              <a:ext uri="{FF2B5EF4-FFF2-40B4-BE49-F238E27FC236}">
                <a16:creationId xmlns:a16="http://schemas.microsoft.com/office/drawing/2014/main" id="{B5393E57-4B00-6444-A14A-02193742A9F3}"/>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3" name="Text Placeholder 2">
            <a:extLst>
              <a:ext uri="{FF2B5EF4-FFF2-40B4-BE49-F238E27FC236}">
                <a16:creationId xmlns:a16="http://schemas.microsoft.com/office/drawing/2014/main" id="{23B0EB2B-C2F2-A647-B5FD-3118FAFC44BC}"/>
              </a:ext>
            </a:extLst>
          </p:cNvPr>
          <p:cNvSpPr>
            <a:spLocks noGrp="1"/>
          </p:cNvSpPr>
          <p:nvPr>
            <p:ph type="body" sz="quarter" idx="15"/>
          </p:nvPr>
        </p:nvSpPr>
        <p:spPr>
          <a:xfrm>
            <a:off x="471488" y="2395538"/>
            <a:ext cx="5905500" cy="6065837"/>
          </a:xfrm>
          <a:solidFill>
            <a:srgbClr val="00E7BD">
              <a:alpha val="14000"/>
            </a:srgbClr>
          </a:solidFill>
        </p:spPr>
        <p:txBody>
          <a:bodyPr>
            <a:noAutofit/>
          </a:bodyPr>
          <a:lstStyle>
            <a:lvl1pPr marL="0" indent="0">
              <a:spcAft>
                <a:spcPts val="200"/>
              </a:spcAft>
              <a:buNone/>
              <a:defRPr sz="1200"/>
            </a:lvl1pPr>
            <a:lvl2pPr marL="0" indent="0">
              <a:spcAft>
                <a:spcPts val="200"/>
              </a:spcAft>
              <a:buNone/>
              <a:defRPr sz="1200"/>
            </a:lvl2pPr>
            <a:lvl3pPr marL="80550" indent="0">
              <a:spcAft>
                <a:spcPts val="200"/>
              </a:spcAft>
              <a:buNone/>
              <a:defRPr sz="1200"/>
            </a:lvl3pPr>
            <a:lvl4pPr marL="188550" indent="0">
              <a:spcAft>
                <a:spcPts val="200"/>
              </a:spcAft>
              <a:buNone/>
              <a:defRPr sz="1200"/>
            </a:lvl4pPr>
            <a:lvl5pPr marL="260550" indent="0">
              <a:spcAft>
                <a:spcPts val="200"/>
              </a:spcAft>
              <a:buNone/>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Text Placeholder 2">
            <a:extLst>
              <a:ext uri="{FF2B5EF4-FFF2-40B4-BE49-F238E27FC236}">
                <a16:creationId xmlns:a16="http://schemas.microsoft.com/office/drawing/2014/main" id="{6CF85258-5489-064A-A7CB-DFF2B6FF224F}"/>
              </a:ext>
            </a:extLst>
          </p:cNvPr>
          <p:cNvSpPr>
            <a:spLocks noGrp="1"/>
          </p:cNvSpPr>
          <p:nvPr>
            <p:ph type="body" sz="quarter" idx="16"/>
          </p:nvPr>
        </p:nvSpPr>
        <p:spPr>
          <a:xfrm>
            <a:off x="590309" y="4308470"/>
            <a:ext cx="5648445" cy="1323439"/>
          </a:xfrm>
          <a:solidFill>
            <a:schemeClr val="bg1"/>
          </a:solidFill>
        </p:spPr>
        <p:txBody>
          <a:bodyPr>
            <a:spAutoFit/>
          </a:bodyPr>
          <a:lstStyle>
            <a:lvl1pPr marL="0" indent="0">
              <a:spcAft>
                <a:spcPts val="200"/>
              </a:spcAft>
              <a:buNone/>
              <a:defRPr sz="1200"/>
            </a:lvl1pPr>
            <a:lvl2pPr marL="0" indent="0">
              <a:spcAft>
                <a:spcPts val="200"/>
              </a:spcAft>
              <a:buNone/>
              <a:defRPr sz="1200"/>
            </a:lvl2pPr>
            <a:lvl3pPr marL="80550" indent="0">
              <a:spcAft>
                <a:spcPts val="200"/>
              </a:spcAft>
              <a:buNone/>
              <a:defRPr sz="1200"/>
            </a:lvl3pPr>
            <a:lvl4pPr marL="188550" indent="0">
              <a:spcAft>
                <a:spcPts val="200"/>
              </a:spcAft>
              <a:buNone/>
              <a:defRPr sz="1200"/>
            </a:lvl4pPr>
            <a:lvl5pPr marL="260550" indent="0">
              <a:spcAft>
                <a:spcPts val="200"/>
              </a:spcAft>
              <a:buNone/>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4" name="Footer Placeholder 4">
            <a:extLst>
              <a:ext uri="{FF2B5EF4-FFF2-40B4-BE49-F238E27FC236}">
                <a16:creationId xmlns:a16="http://schemas.microsoft.com/office/drawing/2014/main" id="{56D26BB4-9E0E-E142-AC00-929B45BE28DA}"/>
              </a:ext>
            </a:extLst>
          </p:cNvPr>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15" name="Slide Number Placeholder 5">
            <a:extLst>
              <a:ext uri="{FF2B5EF4-FFF2-40B4-BE49-F238E27FC236}">
                <a16:creationId xmlns:a16="http://schemas.microsoft.com/office/drawing/2014/main" id="{01A551E7-BA2C-AD4D-B66E-D91E616E1B8D}"/>
              </a:ext>
            </a:extLst>
          </p:cNvPr>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0" name="Document Type">
            <a:extLst>
              <a:ext uri="{FF2B5EF4-FFF2-40B4-BE49-F238E27FC236}">
                <a16:creationId xmlns:a16="http://schemas.microsoft.com/office/drawing/2014/main" id="{E10E517C-A60C-6840-A3F0-943059DC9AB6}"/>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8" name="Picture 17">
            <a:extLst>
              <a:ext uri="{FF2B5EF4-FFF2-40B4-BE49-F238E27FC236}">
                <a16:creationId xmlns:a16="http://schemas.microsoft.com/office/drawing/2014/main" id="{4E791C6C-15B3-394F-8012-9F8C84F155D3}"/>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196314536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rgbClr val="00E7BD"/>
        </a:solidFill>
        <a:effectLst/>
      </p:bgPr>
    </p:bg>
    <p:spTree>
      <p:nvGrpSpPr>
        <p:cNvPr id="1" name=""/>
        <p:cNvGrpSpPr/>
        <p:nvPr/>
      </p:nvGrpSpPr>
      <p:grpSpPr>
        <a:xfrm>
          <a:off x="0" y="0"/>
          <a:ext cx="0" cy="0"/>
          <a:chOff x="0" y="0"/>
          <a:chExt cx="0" cy="0"/>
        </a:xfrm>
      </p:grpSpPr>
      <p:grpSp>
        <p:nvGrpSpPr>
          <p:cNvPr id="4" name="LOGO">
            <a:extLst>
              <a:ext uri="{FF2B5EF4-FFF2-40B4-BE49-F238E27FC236}">
                <a16:creationId xmlns:a16="http://schemas.microsoft.com/office/drawing/2014/main" id="{265E15C2-32B5-6A4B-8C9D-8F03A6EEB2E9}"/>
              </a:ext>
            </a:extLst>
          </p:cNvPr>
          <p:cNvGrpSpPr/>
          <p:nvPr userDrawn="1"/>
        </p:nvGrpSpPr>
        <p:grpSpPr>
          <a:xfrm>
            <a:off x="4884516" y="0"/>
            <a:ext cx="1745672" cy="1283856"/>
            <a:chOff x="4884516" y="0"/>
            <a:chExt cx="1745672" cy="1283856"/>
          </a:xfrm>
        </p:grpSpPr>
        <p:sp>
          <p:nvSpPr>
            <p:cNvPr id="31" name="Rectangle 30">
              <a:extLst>
                <a:ext uri="{FF2B5EF4-FFF2-40B4-BE49-F238E27FC236}">
                  <a16:creationId xmlns:a16="http://schemas.microsoft.com/office/drawing/2014/main" id="{B062462F-A1D0-D84F-A7A8-215C403DC12E}"/>
                </a:ext>
              </a:extLst>
            </p:cNvPr>
            <p:cNvSpPr/>
            <p:nvPr userDrawn="1"/>
          </p:nvSpPr>
          <p:spPr>
            <a:xfrm>
              <a:off x="4884516" y="0"/>
              <a:ext cx="1745672" cy="1283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Logo&#10;&#10;Description automatically generated with medium confidence">
              <a:extLst>
                <a:ext uri="{FF2B5EF4-FFF2-40B4-BE49-F238E27FC236}">
                  <a16:creationId xmlns:a16="http://schemas.microsoft.com/office/drawing/2014/main" id="{1C59A9C6-82C6-C643-A0A0-7B85EE77A49F}"/>
                </a:ext>
              </a:extLst>
            </p:cNvPr>
            <p:cNvPicPr>
              <a:picLocks noChangeAspect="1"/>
            </p:cNvPicPr>
            <p:nvPr userDrawn="1"/>
          </p:nvPicPr>
          <p:blipFill>
            <a:blip r:embed="rId2"/>
            <a:stretch>
              <a:fillRect/>
            </a:stretch>
          </p:blipFill>
          <p:spPr>
            <a:xfrm>
              <a:off x="5034987" y="413351"/>
              <a:ext cx="1436640" cy="715782"/>
            </a:xfrm>
            <a:prstGeom prst="rect">
              <a:avLst/>
            </a:prstGeom>
          </p:spPr>
        </p:pic>
      </p:grpSp>
      <p:pic>
        <p:nvPicPr>
          <p:cNvPr id="23" name="Background Image">
            <a:extLst>
              <a:ext uri="{FF2B5EF4-FFF2-40B4-BE49-F238E27FC236}">
                <a16:creationId xmlns:a16="http://schemas.microsoft.com/office/drawing/2014/main" id="{4694C4C7-530D-2B46-9D69-AE7804FFBD32}"/>
              </a:ext>
              <a:ext uri="{C183D7F6-B498-43B3-948B-1728B52AA6E4}">
                <adec:decorative xmlns:adec="http://schemas.microsoft.com/office/drawing/2017/decorative" val="1"/>
              </a:ext>
            </a:extLst>
          </p:cNvPr>
          <p:cNvPicPr>
            <a:picLocks noChangeAspect="1"/>
          </p:cNvPicPr>
          <p:nvPr userDrawn="1"/>
        </p:nvPicPr>
        <p:blipFill>
          <a:blip r:embed="rId3"/>
          <a:srcRect l="3463" r="3463" b="2122"/>
          <a:stretch>
            <a:fillRect/>
          </a:stretch>
        </p:blipFill>
        <p:spPr>
          <a:xfrm>
            <a:off x="604176" y="5456522"/>
            <a:ext cx="4453961" cy="4451066"/>
          </a:xfrm>
          <a:prstGeom prst="rect">
            <a:avLst/>
          </a:prstGeom>
        </p:spPr>
      </p:pic>
      <p:sp>
        <p:nvSpPr>
          <p:cNvPr id="2" name="Main Title" descr="Document title"/>
          <p:cNvSpPr>
            <a:spLocks noGrp="1"/>
          </p:cNvSpPr>
          <p:nvPr>
            <p:ph type="ctrTitle" hasCustomPrompt="1"/>
          </p:nvPr>
        </p:nvSpPr>
        <p:spPr>
          <a:xfrm>
            <a:off x="334468" y="2839928"/>
            <a:ext cx="4550048" cy="1712397"/>
          </a:xfrm>
        </p:spPr>
        <p:txBody>
          <a:bodyPr anchor="b">
            <a:normAutofit/>
          </a:bodyPr>
          <a:lstStyle>
            <a:lvl1pPr algn="l">
              <a:lnSpc>
                <a:spcPts val="3880"/>
              </a:lnSpc>
              <a:defRPr sz="4400" b="1" i="0">
                <a:solidFill>
                  <a:schemeClr val="bg1"/>
                </a:solidFill>
                <a:latin typeface="Montserrat ExtraBold" pitchFamily="2" charset="77"/>
              </a:defRPr>
            </a:lvl1pPr>
          </a:lstStyle>
          <a:p>
            <a:r>
              <a:rPr lang="en-GB"/>
              <a:t>CLICK TO EDIT MASTER TITLE STYLE</a:t>
            </a:r>
            <a:endParaRPr lang="en-US"/>
          </a:p>
        </p:txBody>
      </p:sp>
      <p:sp>
        <p:nvSpPr>
          <p:cNvPr id="3" name="Subtitle 2" descr="Document subtitle"/>
          <p:cNvSpPr>
            <a:spLocks noGrp="1"/>
          </p:cNvSpPr>
          <p:nvPr>
            <p:ph type="subTitle" idx="1"/>
          </p:nvPr>
        </p:nvSpPr>
        <p:spPr>
          <a:xfrm>
            <a:off x="334468" y="4489695"/>
            <a:ext cx="4251820" cy="1016548"/>
          </a:xfrm>
        </p:spPr>
        <p:txBody>
          <a:bodyPr lIns="90000" tIns="90000" rIns="90000" bIns="90000">
            <a:normAutofit/>
          </a:bodyPr>
          <a:lstStyle>
            <a:lvl1pPr marL="0" indent="0" algn="l">
              <a:buNone/>
              <a:defRPr sz="1400" b="1">
                <a:latin typeface="Montserrat"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pic>
        <p:nvPicPr>
          <p:cNvPr id="16" name="Picture 15">
            <a:extLst>
              <a:ext uri="{FF2B5EF4-FFF2-40B4-BE49-F238E27FC236}">
                <a16:creationId xmlns:a16="http://schemas.microsoft.com/office/drawing/2014/main" id="{23C0AEA3-30D3-F641-8677-44CC7EBD3767}"/>
              </a:ext>
              <a:ext uri="{C183D7F6-B498-43B3-948B-1728B52AA6E4}">
                <adec:decorative xmlns:adec="http://schemas.microsoft.com/office/drawing/2017/decorative" val="1"/>
              </a:ext>
            </a:extLst>
          </p:cNvPr>
          <p:cNvPicPr>
            <a:picLocks noChangeAspect="1"/>
          </p:cNvPicPr>
          <p:nvPr userDrawn="1"/>
        </p:nvPicPr>
        <p:blipFill>
          <a:blip r:embed="rId4"/>
          <a:srcRect t="-934" r="4664" b="-1"/>
          <a:stretch>
            <a:fillRect/>
          </a:stretch>
        </p:blipFill>
        <p:spPr>
          <a:xfrm>
            <a:off x="192775" y="9168309"/>
            <a:ext cx="4639307" cy="428765"/>
          </a:xfrm>
          <a:prstGeom prst="rect">
            <a:avLst/>
          </a:prstGeom>
        </p:spPr>
      </p:pic>
      <p:sp>
        <p:nvSpPr>
          <p:cNvPr id="25" name="URL">
            <a:extLst>
              <a:ext uri="{FF2B5EF4-FFF2-40B4-BE49-F238E27FC236}">
                <a16:creationId xmlns:a16="http://schemas.microsoft.com/office/drawing/2014/main" id="{4543F6FF-9B8A-904A-BCAF-D2AD64707DFB}"/>
              </a:ext>
            </a:extLst>
          </p:cNvPr>
          <p:cNvSpPr>
            <a:spLocks noGrp="1"/>
          </p:cNvSpPr>
          <p:nvPr>
            <p:ph type="body" sz="quarter" idx="15" hasCustomPrompt="1"/>
          </p:nvPr>
        </p:nvSpPr>
        <p:spPr>
          <a:xfrm>
            <a:off x="420732" y="9297417"/>
            <a:ext cx="2119312" cy="193697"/>
          </a:xfrm>
        </p:spPr>
        <p:txBody>
          <a:bodyPr anchor="ctr">
            <a:normAutofit/>
          </a:bodyPr>
          <a:lstStyle>
            <a:lvl1pPr marL="0" indent="0">
              <a:buNone/>
              <a:defRPr sz="800" b="1" i="0">
                <a:latin typeface="Montserrat ExtraBold" pitchFamily="2" charset="77"/>
              </a:defRPr>
            </a:lvl1pPr>
          </a:lstStyle>
          <a:p>
            <a:pPr lvl="0"/>
            <a:r>
              <a:rPr lang="en-GB"/>
              <a:t>URL TO GO HERE</a:t>
            </a:r>
            <a:endParaRPr lang="en-US"/>
          </a:p>
        </p:txBody>
      </p:sp>
      <p:sp>
        <p:nvSpPr>
          <p:cNvPr id="5" name="Text Placeholder 4">
            <a:extLst>
              <a:ext uri="{FF2B5EF4-FFF2-40B4-BE49-F238E27FC236}">
                <a16:creationId xmlns:a16="http://schemas.microsoft.com/office/drawing/2014/main" id="{9FB0A2DD-E00D-A64E-88EA-DD700A191CFD}"/>
              </a:ext>
              <a:ext uri="{C183D7F6-B498-43B3-948B-1728B52AA6E4}">
                <adec:decorative xmlns:adec="http://schemas.microsoft.com/office/drawing/2017/decorative" val="1"/>
              </a:ext>
            </a:extLst>
          </p:cNvPr>
          <p:cNvSpPr>
            <a:spLocks noGrp="1"/>
          </p:cNvSpPr>
          <p:nvPr>
            <p:ph type="body" sz="quarter" idx="10" hasCustomPrompt="1"/>
          </p:nvPr>
        </p:nvSpPr>
        <p:spPr>
          <a:xfrm>
            <a:off x="334468" y="2172732"/>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19" name="Text Placeholder 4">
            <a:extLst>
              <a:ext uri="{FF2B5EF4-FFF2-40B4-BE49-F238E27FC236}">
                <a16:creationId xmlns:a16="http://schemas.microsoft.com/office/drawing/2014/main" id="{702623A1-2496-384A-9D36-0DEC5E6EC276}"/>
              </a:ext>
              <a:ext uri="{C183D7F6-B498-43B3-948B-1728B52AA6E4}">
                <adec:decorative xmlns:adec="http://schemas.microsoft.com/office/drawing/2017/decorative" val="1"/>
              </a:ext>
            </a:extLst>
          </p:cNvPr>
          <p:cNvSpPr>
            <a:spLocks noGrp="1"/>
          </p:cNvSpPr>
          <p:nvPr>
            <p:ph type="body" sz="quarter" idx="11" hasCustomPrompt="1"/>
          </p:nvPr>
        </p:nvSpPr>
        <p:spPr>
          <a:xfrm>
            <a:off x="334468" y="1651871"/>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20" name="Text Placeholder 4">
            <a:extLst>
              <a:ext uri="{FF2B5EF4-FFF2-40B4-BE49-F238E27FC236}">
                <a16:creationId xmlns:a16="http://schemas.microsoft.com/office/drawing/2014/main" id="{D921A58A-2AAA-CB48-A58D-FE6DC932E26F}"/>
              </a:ext>
              <a:ext uri="{C183D7F6-B498-43B3-948B-1728B52AA6E4}">
                <adec:decorative xmlns:adec="http://schemas.microsoft.com/office/drawing/2017/decorative" val="1"/>
              </a:ext>
            </a:extLst>
          </p:cNvPr>
          <p:cNvSpPr>
            <a:spLocks noGrp="1"/>
          </p:cNvSpPr>
          <p:nvPr>
            <p:ph type="body" sz="quarter" idx="12" hasCustomPrompt="1"/>
          </p:nvPr>
        </p:nvSpPr>
        <p:spPr>
          <a:xfrm>
            <a:off x="334468" y="1142585"/>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21" name="Text Placeholder 4">
            <a:extLst>
              <a:ext uri="{FF2B5EF4-FFF2-40B4-BE49-F238E27FC236}">
                <a16:creationId xmlns:a16="http://schemas.microsoft.com/office/drawing/2014/main" id="{2FA2D491-46E5-4B48-9951-5DEE51CF30E6}"/>
              </a:ext>
              <a:ext uri="{C183D7F6-B498-43B3-948B-1728B52AA6E4}">
                <adec:decorative xmlns:adec="http://schemas.microsoft.com/office/drawing/2017/decorative" val="1"/>
              </a:ext>
            </a:extLst>
          </p:cNvPr>
          <p:cNvSpPr>
            <a:spLocks noGrp="1"/>
          </p:cNvSpPr>
          <p:nvPr>
            <p:ph type="body" sz="quarter" idx="13" hasCustomPrompt="1"/>
          </p:nvPr>
        </p:nvSpPr>
        <p:spPr>
          <a:xfrm>
            <a:off x="334468" y="621724"/>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sp>
        <p:nvSpPr>
          <p:cNvPr id="22" name="Text Placeholder 4">
            <a:extLst>
              <a:ext uri="{FF2B5EF4-FFF2-40B4-BE49-F238E27FC236}">
                <a16:creationId xmlns:a16="http://schemas.microsoft.com/office/drawing/2014/main" id="{3D3584E0-0453-3D41-A0C2-7F03F35FF97C}"/>
              </a:ext>
              <a:ext uri="{C183D7F6-B498-43B3-948B-1728B52AA6E4}">
                <adec:decorative xmlns:adec="http://schemas.microsoft.com/office/drawing/2017/decorative" val="1"/>
              </a:ext>
            </a:extLst>
          </p:cNvPr>
          <p:cNvSpPr>
            <a:spLocks noGrp="1"/>
          </p:cNvSpPr>
          <p:nvPr>
            <p:ph type="body" sz="quarter" idx="14" hasCustomPrompt="1"/>
          </p:nvPr>
        </p:nvSpPr>
        <p:spPr>
          <a:xfrm>
            <a:off x="334468" y="100863"/>
            <a:ext cx="4347908" cy="743463"/>
          </a:xfrm>
        </p:spPr>
        <p:txBody>
          <a:bodyPr lIns="90000" tIns="90000" rIns="90000" bIns="90000">
            <a:noAutofit/>
          </a:bodyPr>
          <a:lstStyle>
            <a:lvl1pPr marL="0" indent="0">
              <a:buNone/>
              <a:defRPr sz="4400" b="1" i="0">
                <a:ln w="19050">
                  <a:solidFill>
                    <a:schemeClr val="bg1"/>
                  </a:solidFill>
                </a:ln>
                <a:noFill/>
                <a:latin typeface="Montserrat ExtraBold" pitchFamily="2" charset="77"/>
              </a:defRPr>
            </a:lvl1pPr>
          </a:lstStyle>
          <a:p>
            <a:pPr lvl="0"/>
            <a:r>
              <a:rPr lang="en-GB"/>
              <a:t>CLICK TO</a:t>
            </a:r>
            <a:endParaRPr lang="en-US"/>
          </a:p>
        </p:txBody>
      </p:sp>
      <p:pic>
        <p:nvPicPr>
          <p:cNvPr id="24" name="Front page Image" descr="Image of teenage girl">
            <a:extLst>
              <a:ext uri="{FF2B5EF4-FFF2-40B4-BE49-F238E27FC236}">
                <a16:creationId xmlns:a16="http://schemas.microsoft.com/office/drawing/2014/main" id="{08BF4016-F2FB-C04D-A2A2-E3CC5DD92BCB}"/>
              </a:ext>
            </a:extLst>
          </p:cNvPr>
          <p:cNvPicPr>
            <a:picLocks noChangeAspect="1"/>
          </p:cNvPicPr>
          <p:nvPr userDrawn="1"/>
        </p:nvPicPr>
        <p:blipFill>
          <a:blip r:embed="rId5"/>
          <a:srcRect l="36758" t="2860" r="2620" b="8187"/>
          <a:stretch>
            <a:fillRect/>
          </a:stretch>
        </p:blipFill>
        <p:spPr>
          <a:xfrm flipH="1">
            <a:off x="2016885" y="4068841"/>
            <a:ext cx="4852689" cy="5838747"/>
          </a:xfrm>
          <a:prstGeom prst="rect">
            <a:avLst/>
          </a:prstGeom>
        </p:spPr>
      </p:pic>
      <p:pic>
        <p:nvPicPr>
          <p:cNvPr id="26" name="Picture 25" descr="Your vote matters logo with a ballot icon on the right">
            <a:extLst>
              <a:ext uri="{FF2B5EF4-FFF2-40B4-BE49-F238E27FC236}">
                <a16:creationId xmlns:a16="http://schemas.microsoft.com/office/drawing/2014/main" id="{4D56548A-901C-934E-8591-F738F957DCFB}"/>
              </a:ext>
            </a:extLst>
          </p:cNvPr>
          <p:cNvPicPr>
            <a:picLocks noChangeAspect="1"/>
          </p:cNvPicPr>
          <p:nvPr userDrawn="1"/>
        </p:nvPicPr>
        <p:blipFill>
          <a:blip r:embed="rId6"/>
          <a:stretch>
            <a:fillRect/>
          </a:stretch>
        </p:blipFill>
        <p:spPr>
          <a:xfrm>
            <a:off x="4528605" y="8816303"/>
            <a:ext cx="2032348" cy="1143196"/>
          </a:xfrm>
          <a:prstGeom prst="rect">
            <a:avLst/>
          </a:prstGeom>
        </p:spPr>
      </p:pic>
    </p:spTree>
    <p:extLst>
      <p:ext uri="{BB962C8B-B14F-4D97-AF65-F5344CB8AC3E}">
        <p14:creationId xmlns:p14="http://schemas.microsoft.com/office/powerpoint/2010/main" val="89521231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1A">
    <p:spTree>
      <p:nvGrpSpPr>
        <p:cNvPr id="1" name=""/>
        <p:cNvGrpSpPr/>
        <p:nvPr/>
      </p:nvGrpSpPr>
      <p:grpSpPr>
        <a:xfrm>
          <a:off x="0" y="0"/>
          <a:ext cx="0" cy="0"/>
          <a:chOff x="0" y="0"/>
          <a:chExt cx="0" cy="0"/>
        </a:xfrm>
      </p:grpSpPr>
      <p:sp>
        <p:nvSpPr>
          <p:cNvPr id="15" name="Chapter Number" descr="Chapter number">
            <a:extLst>
              <a:ext uri="{FF2B5EF4-FFF2-40B4-BE49-F238E27FC236}">
                <a16:creationId xmlns:a16="http://schemas.microsoft.com/office/drawing/2014/main" id="{C6758C12-22F0-264A-9ED2-9B971E120C0B}"/>
              </a:ext>
            </a:extLst>
          </p:cNvPr>
          <p:cNvSpPr>
            <a:spLocks noGrp="1"/>
          </p:cNvSpPr>
          <p:nvPr>
            <p:ph type="body" sz="quarter" idx="13" hasCustomPrompt="1"/>
          </p:nvPr>
        </p:nvSpPr>
        <p:spPr>
          <a:xfrm>
            <a:off x="471488" y="928716"/>
            <a:ext cx="5906164" cy="337128"/>
          </a:xfrm>
        </p:spPr>
        <p:txBody>
          <a:bodyPr wrap="square"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2" name="Title 1" descr="Page title"/>
          <p:cNvSpPr>
            <a:spLocks noGrp="1"/>
          </p:cNvSpPr>
          <p:nvPr>
            <p:ph type="title" hasCustomPrompt="1"/>
          </p:nvPr>
        </p:nvSpPr>
        <p:spPr>
          <a:xfrm>
            <a:off x="471487" y="1318665"/>
            <a:ext cx="5906164" cy="806620"/>
          </a:xfrm>
          <a:ln>
            <a:noFill/>
          </a:ln>
        </p:spPr>
        <p:txBody>
          <a:bodyPr wrap="square" lIns="0" tIns="0" rIns="0" bIns="0" anchor="t">
            <a:noAutofit/>
          </a:bodyPr>
          <a:lstStyle>
            <a:lvl1pPr>
              <a:defRPr sz="2800"/>
            </a:lvl1pPr>
          </a:lstStyle>
          <a:p>
            <a:r>
              <a:rPr lang="en-GB"/>
              <a:t>Title to go here</a:t>
            </a:r>
            <a:br>
              <a:rPr lang="en-GB"/>
            </a:br>
            <a:r>
              <a:rPr lang="en-GB"/>
              <a:t>double line</a:t>
            </a:r>
            <a:endParaRPr lang="en-US"/>
          </a:p>
        </p:txBody>
      </p:sp>
      <p:sp>
        <p:nvSpPr>
          <p:cNvPr id="12" name="Content" descr="Content&#10;">
            <a:extLst>
              <a:ext uri="{FF2B5EF4-FFF2-40B4-BE49-F238E27FC236}">
                <a16:creationId xmlns:a16="http://schemas.microsoft.com/office/drawing/2014/main" id="{A53B4A87-CAC6-1749-899D-A201C2D83CC7}"/>
              </a:ext>
            </a:extLst>
          </p:cNvPr>
          <p:cNvSpPr>
            <a:spLocks noGrp="1"/>
          </p:cNvSpPr>
          <p:nvPr>
            <p:ph idx="1"/>
          </p:nvPr>
        </p:nvSpPr>
        <p:spPr>
          <a:xfrm>
            <a:off x="471488" y="3029137"/>
            <a:ext cx="5906163" cy="5559786"/>
          </a:xfrm>
        </p:spPr>
        <p:txBody>
          <a:bodyPr wrap="square" lIns="0" tIns="0" rIns="0" bIns="9000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Sub heading">
            <a:extLst>
              <a:ext uri="{FF2B5EF4-FFF2-40B4-BE49-F238E27FC236}">
                <a16:creationId xmlns:a16="http://schemas.microsoft.com/office/drawing/2014/main" id="{AC113B2C-645C-8141-A461-8D9F540F5CD5}"/>
              </a:ext>
            </a:extLst>
          </p:cNvPr>
          <p:cNvSpPr>
            <a:spLocks noGrp="1"/>
          </p:cNvSpPr>
          <p:nvPr>
            <p:ph idx="15"/>
          </p:nvPr>
        </p:nvSpPr>
        <p:spPr>
          <a:xfrm>
            <a:off x="471487" y="2257636"/>
            <a:ext cx="5906163" cy="639150"/>
          </a:xfrm>
        </p:spPr>
        <p:txBody>
          <a:bodyPr wrap="square"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Document Type">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wrap="square"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4" name="Picture 13">
            <a:extLst>
              <a:ext uri="{FF2B5EF4-FFF2-40B4-BE49-F238E27FC236}">
                <a16:creationId xmlns:a16="http://schemas.microsoft.com/office/drawing/2014/main" id="{2A5080D4-2AFC-B547-AB43-8CD44AD3511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Tree>
    <p:extLst>
      <p:ext uri="{BB962C8B-B14F-4D97-AF65-F5344CB8AC3E}">
        <p14:creationId xmlns:p14="http://schemas.microsoft.com/office/powerpoint/2010/main" val="220051738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1A">
    <p:spTree>
      <p:nvGrpSpPr>
        <p:cNvPr id="1" name=""/>
        <p:cNvGrpSpPr/>
        <p:nvPr/>
      </p:nvGrpSpPr>
      <p:grpSpPr>
        <a:xfrm>
          <a:off x="0" y="0"/>
          <a:ext cx="0" cy="0"/>
          <a:chOff x="0" y="0"/>
          <a:chExt cx="0" cy="0"/>
        </a:xfrm>
      </p:grpSpPr>
      <p:sp>
        <p:nvSpPr>
          <p:cNvPr id="12" name="Content Placeholder 2" descr="Content&#10;">
            <a:extLst>
              <a:ext uri="{FF2B5EF4-FFF2-40B4-BE49-F238E27FC236}">
                <a16:creationId xmlns:a16="http://schemas.microsoft.com/office/drawing/2014/main" id="{A53B4A87-CAC6-1749-899D-A201C2D83CC7}"/>
              </a:ext>
            </a:extLst>
          </p:cNvPr>
          <p:cNvSpPr>
            <a:spLocks noGrp="1"/>
          </p:cNvSpPr>
          <p:nvPr>
            <p:ph idx="1"/>
          </p:nvPr>
        </p:nvSpPr>
        <p:spPr>
          <a:xfrm>
            <a:off x="471488" y="729205"/>
            <a:ext cx="5906163" cy="7859718"/>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0" name="Picture 9">
            <a:extLst>
              <a:ext uri="{FF2B5EF4-FFF2-40B4-BE49-F238E27FC236}">
                <a16:creationId xmlns:a16="http://schemas.microsoft.com/office/drawing/2014/main" id="{2C816D28-C533-8446-89D8-A788023AF19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24" name="Document Type">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spTree>
    <p:extLst>
      <p:ext uri="{BB962C8B-B14F-4D97-AF65-F5344CB8AC3E}">
        <p14:creationId xmlns:p14="http://schemas.microsoft.com/office/powerpoint/2010/main" val="187950846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1A + Image A">
    <p:spTree>
      <p:nvGrpSpPr>
        <p:cNvPr id="1" name=""/>
        <p:cNvGrpSpPr/>
        <p:nvPr/>
      </p:nvGrpSpPr>
      <p:grpSpPr>
        <a:xfrm>
          <a:off x="0" y="0"/>
          <a:ext cx="0" cy="0"/>
          <a:chOff x="0" y="0"/>
          <a:chExt cx="0" cy="0"/>
        </a:xfrm>
      </p:grpSpPr>
      <p:sp>
        <p:nvSpPr>
          <p:cNvPr id="19" name="Chapter Number" descr="Chapter number">
            <a:extLst>
              <a:ext uri="{FF2B5EF4-FFF2-40B4-BE49-F238E27FC236}">
                <a16:creationId xmlns:a16="http://schemas.microsoft.com/office/drawing/2014/main" id="{6900B05D-FBF8-D04E-8E7A-9AF5A6E12B8A}"/>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18" name="Title 1" descr="Page title">
            <a:extLst>
              <a:ext uri="{FF2B5EF4-FFF2-40B4-BE49-F238E27FC236}">
                <a16:creationId xmlns:a16="http://schemas.microsoft.com/office/drawing/2014/main" id="{2C4C4C8B-24C3-BF4F-A4D7-C3D5FA896062}"/>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17" name="Sub header">
            <a:extLst>
              <a:ext uri="{FF2B5EF4-FFF2-40B4-BE49-F238E27FC236}">
                <a16:creationId xmlns:a16="http://schemas.microsoft.com/office/drawing/2014/main" id="{B488A0C4-9DD7-A646-80B4-E3C1DA45AB19}"/>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4" name="Content Placeholder 2" descr="Content&#10;">
            <a:extLst>
              <a:ext uri="{FF2B5EF4-FFF2-40B4-BE49-F238E27FC236}">
                <a16:creationId xmlns:a16="http://schemas.microsoft.com/office/drawing/2014/main" id="{80FDF9EA-C188-7445-B7F1-1B6D9475AF4D}"/>
              </a:ext>
            </a:extLst>
          </p:cNvPr>
          <p:cNvSpPr>
            <a:spLocks noGrp="1"/>
          </p:cNvSpPr>
          <p:nvPr>
            <p:ph idx="1"/>
          </p:nvPr>
        </p:nvSpPr>
        <p:spPr>
          <a:xfrm>
            <a:off x="471488" y="3218400"/>
            <a:ext cx="5906163" cy="5559786"/>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31" name="Image" descr="A boy with rucksack over one shoulder">
            <a:extLst>
              <a:ext uri="{FF2B5EF4-FFF2-40B4-BE49-F238E27FC236}">
                <a16:creationId xmlns:a16="http://schemas.microsoft.com/office/drawing/2014/main" id="{95AD7EDB-9B96-184F-9098-B58B5083DA65}"/>
              </a:ext>
            </a:extLst>
          </p:cNvPr>
          <p:cNvPicPr>
            <a:picLocks noChangeAspect="1"/>
          </p:cNvPicPr>
          <p:nvPr userDrawn="1"/>
        </p:nvPicPr>
        <p:blipFill>
          <a:blip r:embed="rId2"/>
          <a:srcRect l="7159" t="1669" r="30301" b="40361"/>
          <a:stretch>
            <a:fillRect/>
          </a:stretch>
        </p:blipFill>
        <p:spPr>
          <a:xfrm>
            <a:off x="3399803" y="6071837"/>
            <a:ext cx="3458197" cy="3835752"/>
          </a:xfrm>
          <a:prstGeom prst="rect">
            <a:avLst/>
          </a:prstGeom>
        </p:spPr>
      </p:pic>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0" name="Document Type">
            <a:extLst>
              <a:ext uri="{FF2B5EF4-FFF2-40B4-BE49-F238E27FC236}">
                <a16:creationId xmlns:a16="http://schemas.microsoft.com/office/drawing/2014/main" id="{FCCD99AA-316E-3440-86A8-CC200D0CE80E}"/>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3" name="Logo">
            <a:extLst>
              <a:ext uri="{FF2B5EF4-FFF2-40B4-BE49-F238E27FC236}">
                <a16:creationId xmlns:a16="http://schemas.microsoft.com/office/drawing/2014/main" id="{509F74BA-C34A-114E-994D-E6B3FC25C81F}"/>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4753338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1A + Image B">
    <p:spTree>
      <p:nvGrpSpPr>
        <p:cNvPr id="1" name=""/>
        <p:cNvGrpSpPr/>
        <p:nvPr/>
      </p:nvGrpSpPr>
      <p:grpSpPr>
        <a:xfrm>
          <a:off x="0" y="0"/>
          <a:ext cx="0" cy="0"/>
          <a:chOff x="0" y="0"/>
          <a:chExt cx="0" cy="0"/>
        </a:xfrm>
      </p:grpSpPr>
      <p:sp>
        <p:nvSpPr>
          <p:cNvPr id="19" name="Chapter Number" descr="Chapter number">
            <a:extLst>
              <a:ext uri="{FF2B5EF4-FFF2-40B4-BE49-F238E27FC236}">
                <a16:creationId xmlns:a16="http://schemas.microsoft.com/office/drawing/2014/main" id="{EF5E6EB3-EE50-D245-B6FF-7A2399864622}"/>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17" name="Title 1" descr="Page title">
            <a:extLst>
              <a:ext uri="{FF2B5EF4-FFF2-40B4-BE49-F238E27FC236}">
                <a16:creationId xmlns:a16="http://schemas.microsoft.com/office/drawing/2014/main" id="{C51B8462-BEC7-8148-B559-0E74CC724F66}"/>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13" name="Content Placeholder 2" descr="Content&#10;">
            <a:extLst>
              <a:ext uri="{FF2B5EF4-FFF2-40B4-BE49-F238E27FC236}">
                <a16:creationId xmlns:a16="http://schemas.microsoft.com/office/drawing/2014/main" id="{9C2D3B1F-A066-9346-91A2-881F1993E973}"/>
              </a:ext>
            </a:extLst>
          </p:cNvPr>
          <p:cNvSpPr>
            <a:spLocks noGrp="1"/>
          </p:cNvSpPr>
          <p:nvPr>
            <p:ph idx="1"/>
          </p:nvPr>
        </p:nvSpPr>
        <p:spPr>
          <a:xfrm>
            <a:off x="471488" y="3218400"/>
            <a:ext cx="5906163" cy="5559786"/>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Sub header">
            <a:extLst>
              <a:ext uri="{FF2B5EF4-FFF2-40B4-BE49-F238E27FC236}">
                <a16:creationId xmlns:a16="http://schemas.microsoft.com/office/drawing/2014/main" id="{C7B30D19-0FA6-154F-9EB0-C2AA4D2120D0}"/>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2" name="Picture 11" descr="A girl in glasses pondering with her finger on her chin">
            <a:extLst>
              <a:ext uri="{FF2B5EF4-FFF2-40B4-BE49-F238E27FC236}">
                <a16:creationId xmlns:a16="http://schemas.microsoft.com/office/drawing/2014/main" id="{89D52C8B-ED8A-994D-8A12-48F13F50CE33}"/>
              </a:ext>
            </a:extLst>
          </p:cNvPr>
          <p:cNvPicPr>
            <a:picLocks noChangeAspect="1"/>
          </p:cNvPicPr>
          <p:nvPr userDrawn="1"/>
        </p:nvPicPr>
        <p:blipFill>
          <a:blip r:embed="rId2"/>
          <a:srcRect r="18535"/>
          <a:stretch>
            <a:fillRect/>
          </a:stretch>
        </p:blipFill>
        <p:spPr>
          <a:xfrm>
            <a:off x="3877519" y="5566025"/>
            <a:ext cx="2980481" cy="4341562"/>
          </a:xfrm>
          <a:prstGeom prst="rect">
            <a:avLst/>
          </a:prstGeom>
        </p:spPr>
      </p:pic>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0" name="Document Type">
            <a:extLst>
              <a:ext uri="{FF2B5EF4-FFF2-40B4-BE49-F238E27FC236}">
                <a16:creationId xmlns:a16="http://schemas.microsoft.com/office/drawing/2014/main" id="{8F32B1BD-E640-F444-B6FA-87E52C12DA74}"/>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5" name="Picture 14">
            <a:extLst>
              <a:ext uri="{FF2B5EF4-FFF2-40B4-BE49-F238E27FC236}">
                <a16:creationId xmlns:a16="http://schemas.microsoft.com/office/drawing/2014/main" id="{04989C20-5BE4-D441-ABF2-43EF8A320B01}"/>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54407643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1A + Image C">
    <p:spTree>
      <p:nvGrpSpPr>
        <p:cNvPr id="1" name=""/>
        <p:cNvGrpSpPr/>
        <p:nvPr/>
      </p:nvGrpSpPr>
      <p:grpSpPr>
        <a:xfrm>
          <a:off x="0" y="0"/>
          <a:ext cx="0" cy="0"/>
          <a:chOff x="0" y="0"/>
          <a:chExt cx="0" cy="0"/>
        </a:xfrm>
      </p:grpSpPr>
      <p:sp>
        <p:nvSpPr>
          <p:cNvPr id="20" name="Chapter Number" descr="Chapter number">
            <a:extLst>
              <a:ext uri="{FF2B5EF4-FFF2-40B4-BE49-F238E27FC236}">
                <a16:creationId xmlns:a16="http://schemas.microsoft.com/office/drawing/2014/main" id="{60A7605B-B143-134B-9DA8-34B64185D86C}"/>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18" name="Title 1" descr="Page title">
            <a:extLst>
              <a:ext uri="{FF2B5EF4-FFF2-40B4-BE49-F238E27FC236}">
                <a16:creationId xmlns:a16="http://schemas.microsoft.com/office/drawing/2014/main" id="{74984A66-FA2C-7845-8762-E54E665E22D6}"/>
              </a:ext>
            </a:extLst>
          </p:cNvPr>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17" name="Sub header">
            <a:extLst>
              <a:ext uri="{FF2B5EF4-FFF2-40B4-BE49-F238E27FC236}">
                <a16:creationId xmlns:a16="http://schemas.microsoft.com/office/drawing/2014/main" id="{2DA20DCF-E792-7540-9533-02C1922CAA7F}"/>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3" name="Content Placeholder 2" descr="Content&#10;">
            <a:extLst>
              <a:ext uri="{FF2B5EF4-FFF2-40B4-BE49-F238E27FC236}">
                <a16:creationId xmlns:a16="http://schemas.microsoft.com/office/drawing/2014/main" id="{89E327DD-CA29-D841-8C7B-89BA012165E6}"/>
              </a:ext>
            </a:extLst>
          </p:cNvPr>
          <p:cNvSpPr>
            <a:spLocks noGrp="1"/>
          </p:cNvSpPr>
          <p:nvPr>
            <p:ph idx="1"/>
          </p:nvPr>
        </p:nvSpPr>
        <p:spPr>
          <a:xfrm>
            <a:off x="471488" y="3218400"/>
            <a:ext cx="5906163" cy="5559786"/>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1" name="Document Type">
            <a:extLst>
              <a:ext uri="{FF2B5EF4-FFF2-40B4-BE49-F238E27FC236}">
                <a16:creationId xmlns:a16="http://schemas.microsoft.com/office/drawing/2014/main" id="{731AEAE8-DFC5-7D46-AA93-F5336B3FEDD9}"/>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5" name="Picture 14" descr="A girl with glasses and rucksack over one shoulder">
            <a:extLst>
              <a:ext uri="{FF2B5EF4-FFF2-40B4-BE49-F238E27FC236}">
                <a16:creationId xmlns:a16="http://schemas.microsoft.com/office/drawing/2014/main" id="{E7DACB85-1425-8C4E-BAA3-5012CEE880DF}"/>
              </a:ext>
            </a:extLst>
          </p:cNvPr>
          <p:cNvPicPr>
            <a:picLocks noChangeAspect="1"/>
          </p:cNvPicPr>
          <p:nvPr userDrawn="1"/>
        </p:nvPicPr>
        <p:blipFill>
          <a:blip r:embed="rId2"/>
          <a:srcRect r="10786" b="9890"/>
          <a:stretch>
            <a:fillRect/>
          </a:stretch>
        </p:blipFill>
        <p:spPr>
          <a:xfrm>
            <a:off x="4057286" y="5765861"/>
            <a:ext cx="2812290" cy="4141725"/>
          </a:xfrm>
          <a:prstGeom prst="rect">
            <a:avLst/>
          </a:prstGeom>
        </p:spPr>
      </p:pic>
      <p:pic>
        <p:nvPicPr>
          <p:cNvPr id="19" name="Picture 18">
            <a:extLst>
              <a:ext uri="{FF2B5EF4-FFF2-40B4-BE49-F238E27FC236}">
                <a16:creationId xmlns:a16="http://schemas.microsoft.com/office/drawing/2014/main" id="{64B67708-267C-AF4B-BE2C-7FC22FA08BEA}"/>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86535084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2 Sub Page">
    <p:spTree>
      <p:nvGrpSpPr>
        <p:cNvPr id="1" name=""/>
        <p:cNvGrpSpPr/>
        <p:nvPr/>
      </p:nvGrpSpPr>
      <p:grpSpPr>
        <a:xfrm>
          <a:off x="0" y="0"/>
          <a:ext cx="0" cy="0"/>
          <a:chOff x="0" y="0"/>
          <a:chExt cx="0" cy="0"/>
        </a:xfrm>
      </p:grpSpPr>
      <p:sp>
        <p:nvSpPr>
          <p:cNvPr id="11" name="Content Placeholder 2" descr="Content&#10;">
            <a:extLst>
              <a:ext uri="{FF2B5EF4-FFF2-40B4-BE49-F238E27FC236}">
                <a16:creationId xmlns:a16="http://schemas.microsoft.com/office/drawing/2014/main" id="{EDBC5FF4-E7B9-A246-938F-C64C5354F3E4}"/>
              </a:ext>
            </a:extLst>
          </p:cNvPr>
          <p:cNvSpPr>
            <a:spLocks noGrp="1"/>
          </p:cNvSpPr>
          <p:nvPr>
            <p:ph idx="1"/>
          </p:nvPr>
        </p:nvSpPr>
        <p:spPr>
          <a:xfrm>
            <a:off x="471488" y="2570400"/>
            <a:ext cx="5906163" cy="6019343"/>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Sub header">
            <a:extLst>
              <a:ext uri="{FF2B5EF4-FFF2-40B4-BE49-F238E27FC236}">
                <a16:creationId xmlns:a16="http://schemas.microsoft.com/office/drawing/2014/main" id="{B53D54D2-99E3-3441-A333-A5FB5C48899F}"/>
              </a:ext>
            </a:extLst>
          </p:cNvPr>
          <p:cNvSpPr>
            <a:spLocks noGrp="1"/>
          </p:cNvSpPr>
          <p:nvPr>
            <p:ph type="body" sz="quarter" idx="16"/>
          </p:nvPr>
        </p:nvSpPr>
        <p:spPr>
          <a:xfrm>
            <a:off x="471488" y="1488936"/>
            <a:ext cx="5905500" cy="733403"/>
          </a:xfrm>
        </p:spPr>
        <p:txBody>
          <a:bodyPr lIns="0" tIns="0" rIns="0" bIns="0"/>
          <a:lstStyle>
            <a:lvl1pPr marL="0" indent="0">
              <a:buNone/>
              <a:defRPr/>
            </a:lvl1pPr>
            <a:lvl2pPr marL="0" indent="0">
              <a:buNone/>
              <a:defRPr/>
            </a:lvl2pPr>
            <a:lvl3pPr marL="80550" indent="0">
              <a:buNone/>
              <a:defRPr/>
            </a:lvl3pPr>
            <a:lvl4pPr marL="188550" indent="0">
              <a:buNone/>
              <a:defRPr/>
            </a:lvl4pPr>
            <a:lvl5pPr marL="260550" indent="0">
              <a:buNone/>
              <a:defRPr/>
            </a:lvl5pPr>
          </a:lstStyle>
          <a:p>
            <a:pPr lvl="0"/>
            <a:r>
              <a:rPr lang="en-GB"/>
              <a:t>Click to edit Master text styles</a:t>
            </a:r>
          </a:p>
        </p:txBody>
      </p:sp>
      <p:sp>
        <p:nvSpPr>
          <p:cNvPr id="12" name="Title" descr="Page title">
            <a:extLst>
              <a:ext uri="{FF2B5EF4-FFF2-40B4-BE49-F238E27FC236}">
                <a16:creationId xmlns:a16="http://schemas.microsoft.com/office/drawing/2014/main" id="{A14962C8-BF13-0A44-98D6-8051946B1899}"/>
              </a:ext>
            </a:extLst>
          </p:cNvPr>
          <p:cNvSpPr>
            <a:spLocks noGrp="1"/>
          </p:cNvSpPr>
          <p:nvPr>
            <p:ph type="title" hasCustomPrompt="1"/>
          </p:nvPr>
        </p:nvSpPr>
        <p:spPr>
          <a:xfrm>
            <a:off x="471487" y="917140"/>
            <a:ext cx="5906164" cy="401525"/>
          </a:xfrm>
          <a:ln>
            <a:noFill/>
          </a:ln>
        </p:spPr>
        <p:txBody>
          <a:bodyPr lIns="0" tIns="0" rIns="0" bIns="0" anchor="t">
            <a:noAutofit/>
          </a:bodyPr>
          <a:lstStyle>
            <a:lvl1pPr>
              <a:defRPr sz="1600"/>
            </a:lvl1pPr>
          </a:lstStyle>
          <a:p>
            <a:r>
              <a:rPr lang="en-GB"/>
              <a:t>Title to go here</a:t>
            </a:r>
            <a:br>
              <a:rPr lang="en-GB"/>
            </a:br>
            <a:r>
              <a:rPr lang="en-GB"/>
              <a:t>double line</a:t>
            </a:r>
            <a:endParaRPr lang="en-US"/>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0"/>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pic>
        <p:nvPicPr>
          <p:cNvPr id="13" name="Picture 12">
            <a:extLst>
              <a:ext uri="{FF2B5EF4-FFF2-40B4-BE49-F238E27FC236}">
                <a16:creationId xmlns:a16="http://schemas.microsoft.com/office/drawing/2014/main" id="{BEE00022-8636-1648-8F1E-3122FD13111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4" name="Document Type">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spTree>
    <p:extLst>
      <p:ext uri="{BB962C8B-B14F-4D97-AF65-F5344CB8AC3E}">
        <p14:creationId xmlns:p14="http://schemas.microsoft.com/office/powerpoint/2010/main" val="376119648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3A Vocab Box">
    <p:spTree>
      <p:nvGrpSpPr>
        <p:cNvPr id="1" name=""/>
        <p:cNvGrpSpPr/>
        <p:nvPr/>
      </p:nvGrpSpPr>
      <p:grpSpPr>
        <a:xfrm>
          <a:off x="0" y="0"/>
          <a:ext cx="0" cy="0"/>
          <a:chOff x="0" y="0"/>
          <a:chExt cx="0" cy="0"/>
        </a:xfrm>
      </p:grpSpPr>
      <p:sp>
        <p:nvSpPr>
          <p:cNvPr id="15" name="Chapter Number" descr="Chapter number">
            <a:extLst>
              <a:ext uri="{FF2B5EF4-FFF2-40B4-BE49-F238E27FC236}">
                <a16:creationId xmlns:a16="http://schemas.microsoft.com/office/drawing/2014/main" id="{C6758C12-22F0-264A-9ED2-9B971E120C0B}"/>
              </a:ext>
            </a:extLst>
          </p:cNvPr>
          <p:cNvSpPr>
            <a:spLocks noGrp="1"/>
          </p:cNvSpPr>
          <p:nvPr>
            <p:ph type="body" sz="quarter" idx="13" hasCustomPrompt="1"/>
          </p:nvPr>
        </p:nvSpPr>
        <p:spPr>
          <a:xfrm>
            <a:off x="471488" y="928716"/>
            <a:ext cx="5906164" cy="337128"/>
          </a:xfrm>
        </p:spPr>
        <p:txBody>
          <a:bodyPr lIns="0" tIns="0" rIns="0" bIns="0">
            <a:noAutofit/>
          </a:bodyPr>
          <a:lstStyle>
            <a:lvl1pPr marL="0" indent="0">
              <a:buNone/>
              <a:defRPr sz="2400" b="1" i="0">
                <a:solidFill>
                  <a:srgbClr val="00E7BD"/>
                </a:solidFill>
                <a:latin typeface="Montserrat ExtraBold" pitchFamily="2" charset="77"/>
              </a:defRPr>
            </a:lvl1pPr>
          </a:lstStyle>
          <a:p>
            <a:pPr lvl="0"/>
            <a:r>
              <a:rPr lang="en-GB"/>
              <a:t>0X.</a:t>
            </a:r>
            <a:endParaRPr lang="en-US"/>
          </a:p>
        </p:txBody>
      </p:sp>
      <p:sp>
        <p:nvSpPr>
          <p:cNvPr id="2" name="Title 1" descr="Page title"/>
          <p:cNvSpPr>
            <a:spLocks noGrp="1"/>
          </p:cNvSpPr>
          <p:nvPr>
            <p:ph type="title" hasCustomPrompt="1"/>
          </p:nvPr>
        </p:nvSpPr>
        <p:spPr>
          <a:xfrm>
            <a:off x="471487" y="1318665"/>
            <a:ext cx="5906164" cy="806620"/>
          </a:xfrm>
          <a:ln>
            <a:noFill/>
          </a:ln>
        </p:spPr>
        <p:txBody>
          <a:bodyPr lIns="0" tIns="0" rIns="0" bIns="0" anchor="t">
            <a:noAutofit/>
          </a:bodyPr>
          <a:lstStyle>
            <a:lvl1pPr>
              <a:defRPr sz="2800"/>
            </a:lvl1pPr>
          </a:lstStyle>
          <a:p>
            <a:r>
              <a:rPr lang="en-GB"/>
              <a:t>Title to go here</a:t>
            </a:r>
            <a:br>
              <a:rPr lang="en-GB"/>
            </a:br>
            <a:r>
              <a:rPr lang="en-GB"/>
              <a:t>double line</a:t>
            </a:r>
            <a:endParaRPr lang="en-US"/>
          </a:p>
        </p:txBody>
      </p:sp>
      <p:sp>
        <p:nvSpPr>
          <p:cNvPr id="26" name="Sub header">
            <a:extLst>
              <a:ext uri="{FF2B5EF4-FFF2-40B4-BE49-F238E27FC236}">
                <a16:creationId xmlns:a16="http://schemas.microsoft.com/office/drawing/2014/main" id="{AC113B2C-645C-8141-A461-8D9F540F5CD5}"/>
              </a:ext>
            </a:extLst>
          </p:cNvPr>
          <p:cNvSpPr>
            <a:spLocks noGrp="1"/>
          </p:cNvSpPr>
          <p:nvPr>
            <p:ph idx="15"/>
          </p:nvPr>
        </p:nvSpPr>
        <p:spPr>
          <a:xfrm>
            <a:off x="471487" y="2257636"/>
            <a:ext cx="5906163" cy="639150"/>
          </a:xfrm>
        </p:spPr>
        <p:txBody>
          <a:bodyPr lIns="0" tIns="0" rIns="0" bIns="0" numCol="1">
            <a:noAutofit/>
          </a:bodyPr>
          <a:lstStyle>
            <a:lvl1pPr marL="0" indent="0">
              <a:buNone/>
              <a:defRPr sz="1400" b="0">
                <a:latin typeface="Montserrat" pitchFamily="2" charset="77"/>
              </a:defRPr>
            </a:lvl1pPr>
            <a:lvl2pPr marL="342900" indent="0">
              <a:buNone/>
              <a:defRPr sz="1400"/>
            </a:lvl2pPr>
            <a:lvl3pPr>
              <a:defRPr sz="1200"/>
            </a:lvl3pPr>
            <a:lvl4pPr>
              <a:defRPr sz="1100"/>
            </a:lvl4pPr>
            <a:lvl5pPr>
              <a:defRPr sz="1100"/>
            </a:lvl5pPr>
          </a:lstStyle>
          <a:p>
            <a:pPr lvl="0"/>
            <a:r>
              <a:rPr lang="en-GB"/>
              <a:t>Click to edit Master text styles</a:t>
            </a:r>
          </a:p>
        </p:txBody>
      </p:sp>
      <p:sp>
        <p:nvSpPr>
          <p:cNvPr id="13" name="Content Placeholder 2" descr="Content&#10;">
            <a:extLst>
              <a:ext uri="{FF2B5EF4-FFF2-40B4-BE49-F238E27FC236}">
                <a16:creationId xmlns:a16="http://schemas.microsoft.com/office/drawing/2014/main" id="{20BE4151-248C-8A4A-97C4-390AA2E43891}"/>
              </a:ext>
            </a:extLst>
          </p:cNvPr>
          <p:cNvSpPr>
            <a:spLocks noGrp="1"/>
          </p:cNvSpPr>
          <p:nvPr>
            <p:ph idx="1"/>
          </p:nvPr>
        </p:nvSpPr>
        <p:spPr>
          <a:xfrm>
            <a:off x="471488" y="3218400"/>
            <a:ext cx="5906163" cy="3639518"/>
          </a:xfrm>
        </p:spPr>
        <p:txBody>
          <a:bodyPr lIns="0" tIns="0" rIns="0" bIns="0" numCol="2" spcCol="360000">
            <a:noAutofit/>
          </a:bodyPr>
          <a:lstStyle>
            <a:lvl1pPr>
              <a:lnSpc>
                <a:spcPct val="100000"/>
              </a:lnSpc>
              <a:spcAft>
                <a:spcPts val="200"/>
              </a:spcAft>
              <a:defRPr sz="1200" b="0">
                <a:latin typeface="Montserrat" pitchFamily="2" charset="77"/>
              </a:defRPr>
            </a:lvl1pPr>
            <a:lvl2pPr>
              <a:lnSpc>
                <a:spcPct val="100000"/>
              </a:lnSpc>
              <a:spcAft>
                <a:spcPts val="200"/>
              </a:spcAft>
              <a:defRPr sz="1200" b="0">
                <a:latin typeface="Montserrat" pitchFamily="2" charset="77"/>
              </a:defRPr>
            </a:lvl2pPr>
            <a:lvl3pPr>
              <a:lnSpc>
                <a:spcPct val="100000"/>
              </a:lnSpc>
              <a:spcAft>
                <a:spcPts val="200"/>
              </a:spcAft>
              <a:defRPr sz="1200" b="0">
                <a:latin typeface="Montserrat" pitchFamily="2" charset="77"/>
              </a:defRPr>
            </a:lvl3pPr>
            <a:lvl4pPr>
              <a:lnSpc>
                <a:spcPct val="100000"/>
              </a:lnSpc>
              <a:spcAft>
                <a:spcPts val="200"/>
              </a:spcAft>
              <a:defRPr sz="1200" b="0">
                <a:latin typeface="Montserrat" pitchFamily="2" charset="77"/>
              </a:defRPr>
            </a:lvl4pPr>
            <a:lvl5pPr>
              <a:lnSpc>
                <a:spcPct val="100000"/>
              </a:lnSpc>
              <a:spcAft>
                <a:spcPts val="200"/>
              </a:spcAft>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Accent Box">
            <a:extLst>
              <a:ext uri="{FF2B5EF4-FFF2-40B4-BE49-F238E27FC236}">
                <a16:creationId xmlns:a16="http://schemas.microsoft.com/office/drawing/2014/main" id="{751CE661-FBD2-0645-82D8-DD6E55FFB53F}"/>
              </a:ext>
            </a:extLst>
          </p:cNvPr>
          <p:cNvSpPr>
            <a:spLocks noGrp="1"/>
          </p:cNvSpPr>
          <p:nvPr>
            <p:ph idx="16"/>
          </p:nvPr>
        </p:nvSpPr>
        <p:spPr>
          <a:xfrm>
            <a:off x="447472" y="6863787"/>
            <a:ext cx="5954196" cy="1725136"/>
          </a:xfrm>
          <a:noFill/>
          <a:ln w="25400">
            <a:solidFill>
              <a:srgbClr val="00E7BD"/>
            </a:solidFill>
            <a:prstDash val="solid"/>
            <a:extLst>
              <a:ext uri="{C807C97D-BFC1-408E-A445-0C87EB9F89A2}">
                <ask:lineSketchStyleProps xmlns:ask="http://schemas.microsoft.com/office/drawing/2018/sketchyshapes" sd="1219033472">
                  <a:custGeom>
                    <a:avLst/>
                    <a:gdLst>
                      <a:gd name="connsiteX0" fmla="*/ 0 w 5906163"/>
                      <a:gd name="connsiteY0" fmla="*/ 0 h 1725136"/>
                      <a:gd name="connsiteX1" fmla="*/ 479055 w 5906163"/>
                      <a:gd name="connsiteY1" fmla="*/ 0 h 1725136"/>
                      <a:gd name="connsiteX2" fmla="*/ 1253419 w 5906163"/>
                      <a:gd name="connsiteY2" fmla="*/ 0 h 1725136"/>
                      <a:gd name="connsiteX3" fmla="*/ 1968721 w 5906163"/>
                      <a:gd name="connsiteY3" fmla="*/ 0 h 1725136"/>
                      <a:gd name="connsiteX4" fmla="*/ 2447776 w 5906163"/>
                      <a:gd name="connsiteY4" fmla="*/ 0 h 1725136"/>
                      <a:gd name="connsiteX5" fmla="*/ 3044955 w 5906163"/>
                      <a:gd name="connsiteY5" fmla="*/ 0 h 1725136"/>
                      <a:gd name="connsiteX6" fmla="*/ 3819319 w 5906163"/>
                      <a:gd name="connsiteY6" fmla="*/ 0 h 1725136"/>
                      <a:gd name="connsiteX7" fmla="*/ 4475559 w 5906163"/>
                      <a:gd name="connsiteY7" fmla="*/ 0 h 1725136"/>
                      <a:gd name="connsiteX8" fmla="*/ 5190861 w 5906163"/>
                      <a:gd name="connsiteY8" fmla="*/ 0 h 1725136"/>
                      <a:gd name="connsiteX9" fmla="*/ 5906163 w 5906163"/>
                      <a:gd name="connsiteY9" fmla="*/ 0 h 1725136"/>
                      <a:gd name="connsiteX10" fmla="*/ 5906163 w 5906163"/>
                      <a:gd name="connsiteY10" fmla="*/ 575045 h 1725136"/>
                      <a:gd name="connsiteX11" fmla="*/ 5906163 w 5906163"/>
                      <a:gd name="connsiteY11" fmla="*/ 1167342 h 1725136"/>
                      <a:gd name="connsiteX12" fmla="*/ 5906163 w 5906163"/>
                      <a:gd name="connsiteY12" fmla="*/ 1725136 h 1725136"/>
                      <a:gd name="connsiteX13" fmla="*/ 5427108 w 5906163"/>
                      <a:gd name="connsiteY13" fmla="*/ 1725136 h 1725136"/>
                      <a:gd name="connsiteX14" fmla="*/ 4948052 w 5906163"/>
                      <a:gd name="connsiteY14" fmla="*/ 1725136 h 1725136"/>
                      <a:gd name="connsiteX15" fmla="*/ 4232750 w 5906163"/>
                      <a:gd name="connsiteY15" fmla="*/ 1725136 h 1725136"/>
                      <a:gd name="connsiteX16" fmla="*/ 3753695 w 5906163"/>
                      <a:gd name="connsiteY16" fmla="*/ 1725136 h 1725136"/>
                      <a:gd name="connsiteX17" fmla="*/ 3097454 w 5906163"/>
                      <a:gd name="connsiteY17" fmla="*/ 1725136 h 1725136"/>
                      <a:gd name="connsiteX18" fmla="*/ 2559337 w 5906163"/>
                      <a:gd name="connsiteY18" fmla="*/ 1725136 h 1725136"/>
                      <a:gd name="connsiteX19" fmla="*/ 1903097 w 5906163"/>
                      <a:gd name="connsiteY19" fmla="*/ 1725136 h 1725136"/>
                      <a:gd name="connsiteX20" fmla="*/ 1246857 w 5906163"/>
                      <a:gd name="connsiteY20" fmla="*/ 1725136 h 1725136"/>
                      <a:gd name="connsiteX21" fmla="*/ 590616 w 5906163"/>
                      <a:gd name="connsiteY21" fmla="*/ 1725136 h 1725136"/>
                      <a:gd name="connsiteX22" fmla="*/ 0 w 5906163"/>
                      <a:gd name="connsiteY22" fmla="*/ 1725136 h 1725136"/>
                      <a:gd name="connsiteX23" fmla="*/ 0 w 5906163"/>
                      <a:gd name="connsiteY23" fmla="*/ 1167342 h 1725136"/>
                      <a:gd name="connsiteX24" fmla="*/ 0 w 5906163"/>
                      <a:gd name="connsiteY24" fmla="*/ 592297 h 1725136"/>
                      <a:gd name="connsiteX25" fmla="*/ 0 w 5906163"/>
                      <a:gd name="connsiteY25" fmla="*/ 0 h 1725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06163" h="1725136" fill="none" extrusionOk="0">
                        <a:moveTo>
                          <a:pt x="0" y="0"/>
                        </a:moveTo>
                        <a:cubicBezTo>
                          <a:pt x="192543" y="8419"/>
                          <a:pt x="249235" y="21052"/>
                          <a:pt x="479055" y="0"/>
                        </a:cubicBezTo>
                        <a:cubicBezTo>
                          <a:pt x="708875" y="-21052"/>
                          <a:pt x="1092706" y="-17801"/>
                          <a:pt x="1253419" y="0"/>
                        </a:cubicBezTo>
                        <a:cubicBezTo>
                          <a:pt x="1414132" y="17801"/>
                          <a:pt x="1740616" y="-34166"/>
                          <a:pt x="1968721" y="0"/>
                        </a:cubicBezTo>
                        <a:cubicBezTo>
                          <a:pt x="2196826" y="34166"/>
                          <a:pt x="2219057" y="-23659"/>
                          <a:pt x="2447776" y="0"/>
                        </a:cubicBezTo>
                        <a:cubicBezTo>
                          <a:pt x="2676496" y="23659"/>
                          <a:pt x="2768945" y="-11619"/>
                          <a:pt x="3044955" y="0"/>
                        </a:cubicBezTo>
                        <a:cubicBezTo>
                          <a:pt x="3320965" y="11619"/>
                          <a:pt x="3662089" y="-16886"/>
                          <a:pt x="3819319" y="0"/>
                        </a:cubicBezTo>
                        <a:cubicBezTo>
                          <a:pt x="3976549" y="16886"/>
                          <a:pt x="4303578" y="26432"/>
                          <a:pt x="4475559" y="0"/>
                        </a:cubicBezTo>
                        <a:cubicBezTo>
                          <a:pt x="4647540" y="-26432"/>
                          <a:pt x="5007104" y="33591"/>
                          <a:pt x="5190861" y="0"/>
                        </a:cubicBezTo>
                        <a:cubicBezTo>
                          <a:pt x="5374618" y="-33591"/>
                          <a:pt x="5618762" y="-9366"/>
                          <a:pt x="5906163" y="0"/>
                        </a:cubicBezTo>
                        <a:cubicBezTo>
                          <a:pt x="5889834" y="225316"/>
                          <a:pt x="5881784" y="292125"/>
                          <a:pt x="5906163" y="575045"/>
                        </a:cubicBezTo>
                        <a:cubicBezTo>
                          <a:pt x="5930542" y="857966"/>
                          <a:pt x="5933038" y="1047394"/>
                          <a:pt x="5906163" y="1167342"/>
                        </a:cubicBezTo>
                        <a:cubicBezTo>
                          <a:pt x="5879288" y="1287290"/>
                          <a:pt x="5886737" y="1475405"/>
                          <a:pt x="5906163" y="1725136"/>
                        </a:cubicBezTo>
                        <a:cubicBezTo>
                          <a:pt x="5724068" y="1733270"/>
                          <a:pt x="5629362" y="1709562"/>
                          <a:pt x="5427108" y="1725136"/>
                        </a:cubicBezTo>
                        <a:cubicBezTo>
                          <a:pt x="5224855" y="1740710"/>
                          <a:pt x="5138595" y="1721010"/>
                          <a:pt x="4948052" y="1725136"/>
                        </a:cubicBezTo>
                        <a:cubicBezTo>
                          <a:pt x="4757509" y="1729262"/>
                          <a:pt x="4451836" y="1711988"/>
                          <a:pt x="4232750" y="1725136"/>
                        </a:cubicBezTo>
                        <a:cubicBezTo>
                          <a:pt x="4013664" y="1738284"/>
                          <a:pt x="3967562" y="1747434"/>
                          <a:pt x="3753695" y="1725136"/>
                        </a:cubicBezTo>
                        <a:cubicBezTo>
                          <a:pt x="3539828" y="1702838"/>
                          <a:pt x="3414493" y="1749064"/>
                          <a:pt x="3097454" y="1725136"/>
                        </a:cubicBezTo>
                        <a:cubicBezTo>
                          <a:pt x="2780415" y="1701208"/>
                          <a:pt x="2750901" y="1726604"/>
                          <a:pt x="2559337" y="1725136"/>
                        </a:cubicBezTo>
                        <a:cubicBezTo>
                          <a:pt x="2367773" y="1723668"/>
                          <a:pt x="2130667" y="1726320"/>
                          <a:pt x="1903097" y="1725136"/>
                        </a:cubicBezTo>
                        <a:cubicBezTo>
                          <a:pt x="1675527" y="1723952"/>
                          <a:pt x="1546801" y="1740503"/>
                          <a:pt x="1246857" y="1725136"/>
                        </a:cubicBezTo>
                        <a:cubicBezTo>
                          <a:pt x="946913" y="1709769"/>
                          <a:pt x="839001" y="1723290"/>
                          <a:pt x="590616" y="1725136"/>
                        </a:cubicBezTo>
                        <a:cubicBezTo>
                          <a:pt x="342231" y="1726982"/>
                          <a:pt x="226783" y="1731171"/>
                          <a:pt x="0" y="1725136"/>
                        </a:cubicBezTo>
                        <a:cubicBezTo>
                          <a:pt x="-19776" y="1585450"/>
                          <a:pt x="4702" y="1387464"/>
                          <a:pt x="0" y="1167342"/>
                        </a:cubicBezTo>
                        <a:cubicBezTo>
                          <a:pt x="-4702" y="947220"/>
                          <a:pt x="-18803" y="837509"/>
                          <a:pt x="0" y="592297"/>
                        </a:cubicBezTo>
                        <a:cubicBezTo>
                          <a:pt x="18803" y="347086"/>
                          <a:pt x="2519" y="258497"/>
                          <a:pt x="0" y="0"/>
                        </a:cubicBezTo>
                        <a:close/>
                      </a:path>
                      <a:path w="5906163" h="1725136" stroke="0" extrusionOk="0">
                        <a:moveTo>
                          <a:pt x="0" y="0"/>
                        </a:moveTo>
                        <a:cubicBezTo>
                          <a:pt x="234750" y="-14748"/>
                          <a:pt x="340196" y="21388"/>
                          <a:pt x="597179" y="0"/>
                        </a:cubicBezTo>
                        <a:cubicBezTo>
                          <a:pt x="854162" y="-21388"/>
                          <a:pt x="967807" y="-2345"/>
                          <a:pt x="1076234" y="0"/>
                        </a:cubicBezTo>
                        <a:cubicBezTo>
                          <a:pt x="1184661" y="2345"/>
                          <a:pt x="1486908" y="32490"/>
                          <a:pt x="1850598" y="0"/>
                        </a:cubicBezTo>
                        <a:cubicBezTo>
                          <a:pt x="2214288" y="-32490"/>
                          <a:pt x="2267981" y="-29532"/>
                          <a:pt x="2447776" y="0"/>
                        </a:cubicBezTo>
                        <a:cubicBezTo>
                          <a:pt x="2627571" y="29532"/>
                          <a:pt x="2762941" y="26168"/>
                          <a:pt x="3044955" y="0"/>
                        </a:cubicBezTo>
                        <a:cubicBezTo>
                          <a:pt x="3326969" y="-26168"/>
                          <a:pt x="3619565" y="33371"/>
                          <a:pt x="3819319" y="0"/>
                        </a:cubicBezTo>
                        <a:cubicBezTo>
                          <a:pt x="4019073" y="-33371"/>
                          <a:pt x="4153770" y="-11707"/>
                          <a:pt x="4357436" y="0"/>
                        </a:cubicBezTo>
                        <a:cubicBezTo>
                          <a:pt x="4561102" y="11707"/>
                          <a:pt x="4939407" y="-7347"/>
                          <a:pt x="5131799" y="0"/>
                        </a:cubicBezTo>
                        <a:cubicBezTo>
                          <a:pt x="5324191" y="7347"/>
                          <a:pt x="5724174" y="-24310"/>
                          <a:pt x="5906163" y="0"/>
                        </a:cubicBezTo>
                        <a:cubicBezTo>
                          <a:pt x="5934813" y="147624"/>
                          <a:pt x="5890596" y="445725"/>
                          <a:pt x="5906163" y="575045"/>
                        </a:cubicBezTo>
                        <a:cubicBezTo>
                          <a:pt x="5921730" y="704366"/>
                          <a:pt x="5910501" y="1006556"/>
                          <a:pt x="5906163" y="1150091"/>
                        </a:cubicBezTo>
                        <a:cubicBezTo>
                          <a:pt x="5901825" y="1293626"/>
                          <a:pt x="5920396" y="1441296"/>
                          <a:pt x="5906163" y="1725136"/>
                        </a:cubicBezTo>
                        <a:cubicBezTo>
                          <a:pt x="5764614" y="1713525"/>
                          <a:pt x="5608453" y="1729812"/>
                          <a:pt x="5427108" y="1725136"/>
                        </a:cubicBezTo>
                        <a:cubicBezTo>
                          <a:pt x="5245763" y="1720460"/>
                          <a:pt x="4836845" y="1746060"/>
                          <a:pt x="4652744" y="1725136"/>
                        </a:cubicBezTo>
                        <a:cubicBezTo>
                          <a:pt x="4468643" y="1704212"/>
                          <a:pt x="4311454" y="1749402"/>
                          <a:pt x="4114627" y="1725136"/>
                        </a:cubicBezTo>
                        <a:cubicBezTo>
                          <a:pt x="3917800" y="1700870"/>
                          <a:pt x="3739334" y="1750041"/>
                          <a:pt x="3458387" y="1725136"/>
                        </a:cubicBezTo>
                        <a:cubicBezTo>
                          <a:pt x="3177440" y="1700231"/>
                          <a:pt x="2884629" y="1763247"/>
                          <a:pt x="2684023" y="1725136"/>
                        </a:cubicBezTo>
                        <a:cubicBezTo>
                          <a:pt x="2483417" y="1687025"/>
                          <a:pt x="2166554" y="1697618"/>
                          <a:pt x="2027783" y="1725136"/>
                        </a:cubicBezTo>
                        <a:cubicBezTo>
                          <a:pt x="1889012" y="1752654"/>
                          <a:pt x="1657545" y="1738060"/>
                          <a:pt x="1548727" y="1725136"/>
                        </a:cubicBezTo>
                        <a:cubicBezTo>
                          <a:pt x="1439909" y="1712212"/>
                          <a:pt x="1130460" y="1751449"/>
                          <a:pt x="1010610" y="1725136"/>
                        </a:cubicBezTo>
                        <a:cubicBezTo>
                          <a:pt x="890760" y="1698823"/>
                          <a:pt x="326587" y="1726327"/>
                          <a:pt x="0" y="1725136"/>
                        </a:cubicBezTo>
                        <a:cubicBezTo>
                          <a:pt x="-426" y="1513548"/>
                          <a:pt x="615" y="1306645"/>
                          <a:pt x="0" y="1150091"/>
                        </a:cubicBezTo>
                        <a:cubicBezTo>
                          <a:pt x="-615" y="993538"/>
                          <a:pt x="-26447" y="775035"/>
                          <a:pt x="0" y="575045"/>
                        </a:cubicBezTo>
                        <a:cubicBezTo>
                          <a:pt x="26447" y="375055"/>
                          <a:pt x="17256" y="220331"/>
                          <a:pt x="0" y="0"/>
                        </a:cubicBezTo>
                        <a:close/>
                      </a:path>
                    </a:pathLst>
                  </a:custGeom>
                  <ask:type>
                    <ask:lineSketchNone/>
                  </ask:type>
                </ask:lineSketchStyleProps>
              </a:ext>
            </a:extLst>
          </a:ln>
        </p:spPr>
        <p:txBody>
          <a:bodyPr wrap="square" lIns="108000" tIns="108000" rIns="108000" bIns="108000" numCol="2" spcCol="360000">
            <a:noAutofit/>
          </a:bodyPr>
          <a:lstStyle>
            <a:lvl1pPr marL="0" indent="0">
              <a:lnSpc>
                <a:spcPct val="100000"/>
              </a:lnSpc>
              <a:spcAft>
                <a:spcPts val="200"/>
              </a:spcAft>
              <a:buNone/>
              <a:defRPr sz="1200" b="0">
                <a:latin typeface="Montserrat" pitchFamily="2" charset="77"/>
              </a:defRPr>
            </a:lvl1pPr>
            <a:lvl2pPr marL="0" indent="0">
              <a:lnSpc>
                <a:spcPct val="100000"/>
              </a:lnSpc>
              <a:spcAft>
                <a:spcPts val="200"/>
              </a:spcAft>
              <a:buNone/>
              <a:defRPr sz="1200" b="0">
                <a:latin typeface="Montserrat" pitchFamily="2" charset="77"/>
              </a:defRPr>
            </a:lvl2pPr>
            <a:lvl3pPr marL="80550" indent="0">
              <a:lnSpc>
                <a:spcPct val="100000"/>
              </a:lnSpc>
              <a:spcAft>
                <a:spcPts val="200"/>
              </a:spcAft>
              <a:buNone/>
              <a:defRPr sz="1200" b="0">
                <a:latin typeface="Montserrat" pitchFamily="2" charset="77"/>
              </a:defRPr>
            </a:lvl3pPr>
            <a:lvl4pPr marL="188550" indent="0">
              <a:lnSpc>
                <a:spcPct val="100000"/>
              </a:lnSpc>
              <a:spcAft>
                <a:spcPts val="200"/>
              </a:spcAft>
              <a:buNone/>
              <a:defRPr sz="1200" b="0">
                <a:latin typeface="Montserrat" pitchFamily="2" charset="77"/>
              </a:defRPr>
            </a:lvl4pPr>
            <a:lvl5pPr marL="260550" indent="0">
              <a:lnSpc>
                <a:spcPct val="100000"/>
              </a:lnSpc>
              <a:spcAft>
                <a:spcPts val="200"/>
              </a:spcAft>
              <a:buNone/>
              <a:defRPr sz="1200" b="0">
                <a:latin typeface="Montserra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Rectangle 7">
            <a:extLst>
              <a:ext uri="{FF2B5EF4-FFF2-40B4-BE49-F238E27FC236}">
                <a16:creationId xmlns:a16="http://schemas.microsoft.com/office/drawing/2014/main" id="{CA82988D-7D52-C346-A84E-BED312F9E03A}"/>
              </a:ext>
              <a:ext uri="{C183D7F6-B498-43B3-948B-1728B52AA6E4}">
                <adec:decorative xmlns:adec="http://schemas.microsoft.com/office/drawing/2017/decorative" val="1"/>
              </a:ext>
            </a:extLst>
          </p:cNvPr>
          <p:cNvSpPr/>
          <p:nvPr userDrawn="1"/>
        </p:nvSpPr>
        <p:spPr>
          <a:xfrm>
            <a:off x="0" y="8923710"/>
            <a:ext cx="6858000" cy="983877"/>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Rectangle 22">
            <a:extLst>
              <a:ext uri="{FF2B5EF4-FFF2-40B4-BE49-F238E27FC236}">
                <a16:creationId xmlns:a16="http://schemas.microsoft.com/office/drawing/2014/main" id="{B0D10110-A6D4-C246-9B66-E7061075F112}"/>
              </a:ext>
              <a:ext uri="{C183D7F6-B498-43B3-948B-1728B52AA6E4}">
                <adec:decorative xmlns:adec="http://schemas.microsoft.com/office/drawing/2017/decorative" val="1"/>
              </a:ext>
            </a:extLst>
          </p:cNvPr>
          <p:cNvSpPr/>
          <p:nvPr userDrawn="1"/>
        </p:nvSpPr>
        <p:spPr>
          <a:xfrm>
            <a:off x="0" y="7004"/>
            <a:ext cx="6858000" cy="347612"/>
          </a:xfrm>
          <a:prstGeom prst="rect">
            <a:avLst/>
          </a:prstGeom>
          <a:solidFill>
            <a:srgbClr val="00E7BD">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 name="Footer Placeholder 4"/>
          <p:cNvSpPr>
            <a:spLocks noGrp="1"/>
          </p:cNvSpPr>
          <p:nvPr>
            <p:ph type="ftr" sz="quarter" idx="11"/>
          </p:nvPr>
        </p:nvSpPr>
        <p:spPr>
          <a:xfrm>
            <a:off x="957985" y="8923709"/>
            <a:ext cx="2531781" cy="983880"/>
          </a:xfrm>
        </p:spPr>
        <p:txBody>
          <a:bodyPr>
            <a:noAutofit/>
          </a:bodyPr>
          <a:lstStyle>
            <a:lvl1pPr algn="l">
              <a:defRPr/>
            </a:lvl1pPr>
          </a:lstStyle>
          <a:p>
            <a:r>
              <a:rPr lang="en-US"/>
              <a:t>This is the document title</a:t>
            </a:r>
          </a:p>
        </p:txBody>
      </p:sp>
      <p:sp>
        <p:nvSpPr>
          <p:cNvPr id="6" name="Slide Number Placeholder 5"/>
          <p:cNvSpPr>
            <a:spLocks noGrp="1"/>
          </p:cNvSpPr>
          <p:nvPr>
            <p:ph type="sldNum" sz="quarter" idx="12"/>
          </p:nvPr>
        </p:nvSpPr>
        <p:spPr>
          <a:xfrm flipH="1">
            <a:off x="390465" y="8923708"/>
            <a:ext cx="567520" cy="983879"/>
          </a:xfrm>
        </p:spPr>
        <p:txBody>
          <a:bodyPr>
            <a:noAutofit/>
          </a:bodyPr>
          <a:lstStyle>
            <a:lvl1pPr algn="l">
              <a:defRPr/>
            </a:lvl1pPr>
          </a:lstStyle>
          <a:p>
            <a:fld id="{F7145DB1-CFD2-D946-8DB8-48A07C891EE2}" type="slidenum">
              <a:rPr lang="en-US" smtClean="0"/>
              <a:t>‹#›</a:t>
            </a:fld>
            <a:endParaRPr lang="en-US"/>
          </a:p>
        </p:txBody>
      </p:sp>
      <p:sp>
        <p:nvSpPr>
          <p:cNvPr id="24" name="Document Type">
            <a:extLst>
              <a:ext uri="{FF2B5EF4-FFF2-40B4-BE49-F238E27FC236}">
                <a16:creationId xmlns:a16="http://schemas.microsoft.com/office/drawing/2014/main" id="{3C698922-88B3-674F-B3AB-B4BC5FFBA257}"/>
              </a:ext>
            </a:extLst>
          </p:cNvPr>
          <p:cNvSpPr>
            <a:spLocks noGrp="1"/>
          </p:cNvSpPr>
          <p:nvPr>
            <p:ph type="body" sz="quarter" idx="14" hasCustomPrompt="1"/>
          </p:nvPr>
        </p:nvSpPr>
        <p:spPr>
          <a:xfrm>
            <a:off x="474382" y="67163"/>
            <a:ext cx="2466051" cy="255733"/>
          </a:xfrm>
        </p:spPr>
        <p:txBody>
          <a:bodyPr lIns="0" tIns="0" rIns="0" bIns="0" anchor="ctr">
            <a:noAutofit/>
          </a:bodyPr>
          <a:lstStyle>
            <a:lvl1pPr marL="0" indent="0" algn="l">
              <a:buNone/>
              <a:defRPr sz="700" b="1" kern="1200" spc="120" baseline="0">
                <a:solidFill>
                  <a:schemeClr val="tx1">
                    <a:lumMod val="95000"/>
                    <a:lumOff val="5000"/>
                  </a:schemeClr>
                </a:solidFill>
              </a:defRPr>
            </a:lvl1pPr>
            <a:lvl2pPr algn="r">
              <a:defRPr/>
            </a:lvl2pPr>
            <a:lvl3pPr algn="r">
              <a:defRPr/>
            </a:lvl3pPr>
            <a:lvl4pPr algn="r">
              <a:defRPr/>
            </a:lvl4pPr>
            <a:lvl5pPr algn="r">
              <a:defRPr/>
            </a:lvl5pPr>
          </a:lstStyle>
          <a:p>
            <a:pPr lvl="0"/>
            <a:r>
              <a:rPr lang="en-GB"/>
              <a:t>DOCUMENT TYPE</a:t>
            </a:r>
            <a:endParaRPr lang="en-US"/>
          </a:p>
        </p:txBody>
      </p:sp>
      <p:pic>
        <p:nvPicPr>
          <p:cNvPr id="16" name="Picture 15">
            <a:extLst>
              <a:ext uri="{FF2B5EF4-FFF2-40B4-BE49-F238E27FC236}">
                <a16:creationId xmlns:a16="http://schemas.microsoft.com/office/drawing/2014/main" id="{47B558E0-87D2-8C49-A3FD-48D85FB6784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811839" y="8923711"/>
            <a:ext cx="1749114" cy="983877"/>
          </a:xfrm>
          <a:prstGeom prst="rect">
            <a:avLst/>
          </a:prstGeom>
        </p:spPr>
      </p:pic>
    </p:spTree>
    <p:extLst>
      <p:ext uri="{BB962C8B-B14F-4D97-AF65-F5344CB8AC3E}">
        <p14:creationId xmlns:p14="http://schemas.microsoft.com/office/powerpoint/2010/main" val="282861958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71488" y="9182869"/>
            <a:ext cx="1543050" cy="527487"/>
          </a:xfrm>
          <a:prstGeom prst="rect">
            <a:avLst/>
          </a:prstGeom>
        </p:spPr>
        <p:txBody>
          <a:bodyPr vert="horz" lIns="91440" tIns="45720" rIns="91440" bIns="45720" rtlCol="0" anchor="ctr"/>
          <a:lstStyle>
            <a:lvl1pPr algn="l">
              <a:defRPr sz="900" b="1" i="0">
                <a:solidFill>
                  <a:schemeClr val="tx1"/>
                </a:solidFill>
                <a:latin typeface="Montserrat ExtraBold" pitchFamily="2" charset="77"/>
              </a:defRPr>
            </a:lvl1pPr>
          </a:lstStyle>
          <a:p>
            <a:endParaRPr lang="en-US"/>
          </a:p>
        </p:txBody>
      </p:sp>
      <p:sp>
        <p:nvSpPr>
          <p:cNvPr id="5" name="Footer Placeholder 4"/>
          <p:cNvSpPr>
            <a:spLocks noGrp="1"/>
          </p:cNvSpPr>
          <p:nvPr>
            <p:ph type="ftr" sz="quarter" idx="3"/>
          </p:nvPr>
        </p:nvSpPr>
        <p:spPr>
          <a:xfrm>
            <a:off x="2271713" y="9182869"/>
            <a:ext cx="2314575" cy="527487"/>
          </a:xfrm>
          <a:prstGeom prst="rect">
            <a:avLst/>
          </a:prstGeom>
        </p:spPr>
        <p:txBody>
          <a:bodyPr vert="horz" lIns="91440" tIns="45720" rIns="91440" bIns="45720" rtlCol="0" anchor="ctr"/>
          <a:lstStyle>
            <a:lvl1pPr algn="ctr">
              <a:defRPr sz="900" b="1" i="0">
                <a:solidFill>
                  <a:schemeClr val="tx1"/>
                </a:solidFill>
                <a:latin typeface="Montserrat ExtraBold" pitchFamily="2" charset="77"/>
              </a:defRPr>
            </a:lvl1pPr>
          </a:lstStyle>
          <a:p>
            <a:r>
              <a:rPr lang="en-US"/>
              <a:t>This is the document title</a:t>
            </a:r>
          </a:p>
        </p:txBody>
      </p:sp>
      <p:sp>
        <p:nvSpPr>
          <p:cNvPr id="6" name="Slide Number Placeholder 5"/>
          <p:cNvSpPr>
            <a:spLocks noGrp="1"/>
          </p:cNvSpPr>
          <p:nvPr>
            <p:ph type="sldNum" sz="quarter" idx="4"/>
          </p:nvPr>
        </p:nvSpPr>
        <p:spPr>
          <a:xfrm>
            <a:off x="4843463" y="9182869"/>
            <a:ext cx="1543050" cy="527487"/>
          </a:xfrm>
          <a:prstGeom prst="rect">
            <a:avLst/>
          </a:prstGeom>
        </p:spPr>
        <p:txBody>
          <a:bodyPr vert="horz" lIns="91440" tIns="45720" rIns="91440" bIns="45720" rtlCol="0" anchor="ctr"/>
          <a:lstStyle>
            <a:lvl1pPr algn="r">
              <a:defRPr sz="900" b="1" i="0">
                <a:solidFill>
                  <a:schemeClr val="tx1"/>
                </a:solidFill>
                <a:latin typeface="Montserrat ExtraBold" pitchFamily="2" charset="77"/>
              </a:defRPr>
            </a:lvl1pPr>
          </a:lstStyle>
          <a:p>
            <a:fld id="{F7145DB1-CFD2-D946-8DB8-48A07C891EE2}" type="slidenum">
              <a:rPr lang="en-US" smtClean="0"/>
              <a:t>‹#›</a:t>
            </a:fld>
            <a:endParaRPr lang="en-US"/>
          </a:p>
        </p:txBody>
      </p:sp>
      <p:sp>
        <p:nvSpPr>
          <p:cNvPr id="3" name="Text Placeholder 2"/>
          <p:cNvSpPr>
            <a:spLocks noGrp="1"/>
          </p:cNvSpPr>
          <p:nvPr>
            <p:ph type="body" idx="1"/>
          </p:nvPr>
        </p:nvSpPr>
        <p:spPr>
          <a:xfrm>
            <a:off x="471488" y="3218400"/>
            <a:ext cx="5915025" cy="6286274"/>
          </a:xfrm>
          <a:prstGeom prst="rect">
            <a:avLst/>
          </a:prstGeom>
        </p:spPr>
        <p:txBody>
          <a:bodyPr vert="horz" wrap="square" lIns="90000" tIns="90000" rIns="90000" bIns="9000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Title Placeholder 1"/>
          <p:cNvSpPr>
            <a:spLocks noGrp="1"/>
          </p:cNvSpPr>
          <p:nvPr>
            <p:ph type="title"/>
          </p:nvPr>
        </p:nvSpPr>
        <p:spPr>
          <a:xfrm>
            <a:off x="471488" y="527490"/>
            <a:ext cx="5915025" cy="1915009"/>
          </a:xfrm>
          <a:prstGeom prst="rect">
            <a:avLst/>
          </a:prstGeom>
          <a:noFill/>
        </p:spPr>
        <p:txBody>
          <a:bodyPr vert="horz" lIns="90000" tIns="90000" rIns="90000" bIns="90000" rtlCol="0" anchor="ctr">
            <a:normAutofit/>
          </a:bodyPr>
          <a:lstStyle/>
          <a:p>
            <a:r>
              <a:rPr lang="en-GB"/>
              <a:t>Click to edit Master title style</a:t>
            </a:r>
            <a:endParaRPr lang="en-US"/>
          </a:p>
        </p:txBody>
      </p:sp>
    </p:spTree>
    <p:extLst>
      <p:ext uri="{BB962C8B-B14F-4D97-AF65-F5344CB8AC3E}">
        <p14:creationId xmlns:p14="http://schemas.microsoft.com/office/powerpoint/2010/main" val="753864276"/>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97" r:id="rId4"/>
    <p:sldLayoutId id="2147483662" r:id="rId5"/>
    <p:sldLayoutId id="2147483694" r:id="rId6"/>
    <p:sldLayoutId id="2147483695" r:id="rId7"/>
    <p:sldLayoutId id="2147483680" r:id="rId8"/>
    <p:sldLayoutId id="2147483673" r:id="rId9"/>
    <p:sldLayoutId id="2147483676" r:id="rId10"/>
    <p:sldLayoutId id="2147483677" r:id="rId11"/>
    <p:sldLayoutId id="2147483678" r:id="rId12"/>
    <p:sldLayoutId id="2147483675" r:id="rId13"/>
    <p:sldLayoutId id="2147483679" r:id="rId14"/>
  </p:sldLayoutIdLst>
  <p:transition/>
  <p:hf hdr="0" dt="0"/>
  <p:txStyles>
    <p:titleStyle>
      <a:lvl1pPr algn="l" defTabSz="685800" rtl="0" eaLnBrk="1" latinLnBrk="0" hangingPunct="1">
        <a:lnSpc>
          <a:spcPct val="90000"/>
        </a:lnSpc>
        <a:spcBef>
          <a:spcPct val="0"/>
        </a:spcBef>
        <a:buNone/>
        <a:defRPr sz="3300" b="1" i="0" kern="1200">
          <a:solidFill>
            <a:schemeClr val="tx1"/>
          </a:solidFill>
          <a:latin typeface="Montserrat ExtraBold" pitchFamily="2" charset="77"/>
          <a:ea typeface="+mj-ea"/>
          <a:cs typeface="+mj-cs"/>
        </a:defRPr>
      </a:lvl1pPr>
    </p:titleStyle>
    <p:body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mailto:educationengagement@electoralcommission.org.uk" TargetMode="External"/><Relationship Id="rId2" Type="http://schemas.openxmlformats.org/officeDocument/2006/relationships/hyperlink" Target="https://www.electoralcommission.org.uk/voting-and-elections" TargetMode="Externa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hyperlink" Target="https://www.electoralcommission.org.uk/resources/resources-young-people/your-vote/living-two-addresses" TargetMode="External"/><Relationship Id="rId2" Type="http://schemas.openxmlformats.org/officeDocument/2006/relationships/hyperlink" Target="http://www.electoralcommission.org.uk/voting-and-elections/who-can-vote-uk-elections" TargetMode="Externa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2D0787E0-C47E-3141-B722-8BEFC0917F63}"/>
              </a:ext>
            </a:extLst>
          </p:cNvPr>
          <p:cNvSpPr>
            <a:spLocks noGrp="1"/>
          </p:cNvSpPr>
          <p:nvPr>
            <p:ph type="body" sz="quarter" idx="10"/>
          </p:nvPr>
        </p:nvSpPr>
        <p:spPr>
          <a:xfrm>
            <a:off x="334468" y="2172732"/>
            <a:ext cx="4550048" cy="743463"/>
          </a:xfrm>
        </p:spPr>
        <p:txBody>
          <a:bodyPr/>
          <a:lstStyle/>
          <a:p>
            <a:r>
              <a:rPr lang="en-US" dirty="0"/>
              <a:t>ELECTION ‘26</a:t>
            </a:r>
          </a:p>
        </p:txBody>
      </p:sp>
      <p:sp>
        <p:nvSpPr>
          <p:cNvPr id="4" name="Text Placeholder 3">
            <a:extLst>
              <a:ext uri="{FF2B5EF4-FFF2-40B4-BE49-F238E27FC236}">
                <a16:creationId xmlns:a16="http://schemas.microsoft.com/office/drawing/2014/main" id="{28A268A9-8054-C946-AC99-A11D6BC986F0}"/>
              </a:ext>
            </a:extLst>
          </p:cNvPr>
          <p:cNvSpPr>
            <a:spLocks noGrp="1"/>
          </p:cNvSpPr>
          <p:nvPr>
            <p:ph type="body" sz="quarter" idx="11"/>
          </p:nvPr>
        </p:nvSpPr>
        <p:spPr>
          <a:xfrm>
            <a:off x="334468" y="1651871"/>
            <a:ext cx="4550048" cy="743463"/>
          </a:xfrm>
        </p:spPr>
        <p:txBody>
          <a:bodyPr/>
          <a:lstStyle/>
          <a:p>
            <a:r>
              <a:rPr lang="en-US" dirty="0"/>
              <a:t>ELECTION ‘26</a:t>
            </a:r>
          </a:p>
        </p:txBody>
      </p:sp>
      <p:sp>
        <p:nvSpPr>
          <p:cNvPr id="5" name="Text Placeholder 4">
            <a:extLst>
              <a:ext uri="{FF2B5EF4-FFF2-40B4-BE49-F238E27FC236}">
                <a16:creationId xmlns:a16="http://schemas.microsoft.com/office/drawing/2014/main" id="{0D08AC7B-605D-614A-88A4-39F458535FEA}"/>
              </a:ext>
            </a:extLst>
          </p:cNvPr>
          <p:cNvSpPr>
            <a:spLocks noGrp="1"/>
          </p:cNvSpPr>
          <p:nvPr>
            <p:ph type="body" sz="quarter" idx="12"/>
          </p:nvPr>
        </p:nvSpPr>
        <p:spPr>
          <a:xfrm>
            <a:off x="334468" y="1142585"/>
            <a:ext cx="4550048" cy="743463"/>
          </a:xfrm>
        </p:spPr>
        <p:txBody>
          <a:bodyPr/>
          <a:lstStyle/>
          <a:p>
            <a:r>
              <a:rPr lang="en-US" dirty="0"/>
              <a:t>ELECTION ‘26</a:t>
            </a:r>
          </a:p>
        </p:txBody>
      </p:sp>
      <p:sp>
        <p:nvSpPr>
          <p:cNvPr id="8" name="Text Placeholder 7">
            <a:extLst>
              <a:ext uri="{FF2B5EF4-FFF2-40B4-BE49-F238E27FC236}">
                <a16:creationId xmlns:a16="http://schemas.microsoft.com/office/drawing/2014/main" id="{8A71BED9-A295-DF49-8ED8-7CFE294C6517}"/>
              </a:ext>
            </a:extLst>
          </p:cNvPr>
          <p:cNvSpPr>
            <a:spLocks noGrp="1"/>
          </p:cNvSpPr>
          <p:nvPr>
            <p:ph type="body" sz="quarter" idx="13"/>
          </p:nvPr>
        </p:nvSpPr>
        <p:spPr>
          <a:xfrm>
            <a:off x="334468" y="621724"/>
            <a:ext cx="4550048" cy="743463"/>
          </a:xfrm>
        </p:spPr>
        <p:txBody>
          <a:bodyPr/>
          <a:lstStyle/>
          <a:p>
            <a:r>
              <a:rPr lang="en-US" dirty="0"/>
              <a:t>ELECTION ‘26</a:t>
            </a:r>
          </a:p>
        </p:txBody>
      </p:sp>
      <p:sp>
        <p:nvSpPr>
          <p:cNvPr id="9" name="Text Placeholder 8">
            <a:extLst>
              <a:ext uri="{FF2B5EF4-FFF2-40B4-BE49-F238E27FC236}">
                <a16:creationId xmlns:a16="http://schemas.microsoft.com/office/drawing/2014/main" id="{EF8940B6-F56B-C347-9513-FBD68FA1DAB8}"/>
              </a:ext>
            </a:extLst>
          </p:cNvPr>
          <p:cNvSpPr>
            <a:spLocks noGrp="1"/>
          </p:cNvSpPr>
          <p:nvPr>
            <p:ph type="body" sz="quarter" idx="14"/>
          </p:nvPr>
        </p:nvSpPr>
        <p:spPr>
          <a:xfrm>
            <a:off x="334468" y="100863"/>
            <a:ext cx="4550048" cy="743463"/>
          </a:xfrm>
        </p:spPr>
        <p:txBody>
          <a:bodyPr/>
          <a:lstStyle/>
          <a:p>
            <a:r>
              <a:rPr lang="en-US" dirty="0"/>
              <a:t>ELECTION ‘26</a:t>
            </a:r>
          </a:p>
        </p:txBody>
      </p:sp>
      <p:sp>
        <p:nvSpPr>
          <p:cNvPr id="38" name="Text Placeholder 37">
            <a:extLst>
              <a:ext uri="{FF2B5EF4-FFF2-40B4-BE49-F238E27FC236}">
                <a16:creationId xmlns:a16="http://schemas.microsoft.com/office/drawing/2014/main" id="{56E56AB1-A21B-C640-B5F7-F9DB720FB93B}"/>
              </a:ext>
            </a:extLst>
          </p:cNvPr>
          <p:cNvSpPr>
            <a:spLocks noGrp="1"/>
          </p:cNvSpPr>
          <p:nvPr>
            <p:ph type="body" sz="quarter" idx="15"/>
          </p:nvPr>
        </p:nvSpPr>
        <p:spPr>
          <a:xfrm>
            <a:off x="334468" y="9297417"/>
            <a:ext cx="3445415" cy="193697"/>
          </a:xfrm>
        </p:spPr>
        <p:txBody>
          <a:bodyPr>
            <a:noAutofit/>
          </a:bodyPr>
          <a:lstStyle/>
          <a:p>
            <a:r>
              <a:rPr lang="en-US" sz="1000"/>
              <a:t>electoralcommission.org.uk/learning</a:t>
            </a:r>
          </a:p>
        </p:txBody>
      </p:sp>
      <p:sp>
        <p:nvSpPr>
          <p:cNvPr id="37" name="Subtitle 36">
            <a:extLst>
              <a:ext uri="{FF2B5EF4-FFF2-40B4-BE49-F238E27FC236}">
                <a16:creationId xmlns:a16="http://schemas.microsoft.com/office/drawing/2014/main" id="{963D26CF-4ACB-2C4A-B8E8-A63EC4402212}"/>
              </a:ext>
            </a:extLst>
          </p:cNvPr>
          <p:cNvSpPr>
            <a:spLocks noGrp="1"/>
          </p:cNvSpPr>
          <p:nvPr>
            <p:ph type="subTitle" idx="1"/>
          </p:nvPr>
        </p:nvSpPr>
        <p:spPr/>
        <p:txBody>
          <a:bodyPr/>
          <a:lstStyle/>
          <a:p>
            <a:r>
              <a:rPr lang="en-US" dirty="0"/>
              <a:t>Lesson plan</a:t>
            </a:r>
          </a:p>
        </p:txBody>
      </p:sp>
      <p:sp>
        <p:nvSpPr>
          <p:cNvPr id="36" name="Title 35">
            <a:extLst>
              <a:ext uri="{FF2B5EF4-FFF2-40B4-BE49-F238E27FC236}">
                <a16:creationId xmlns:a16="http://schemas.microsoft.com/office/drawing/2014/main" id="{312BDC33-01D7-F743-8C6C-FF8ECF55A3D3}"/>
              </a:ext>
            </a:extLst>
          </p:cNvPr>
          <p:cNvSpPr>
            <a:spLocks noGrp="1"/>
          </p:cNvSpPr>
          <p:nvPr>
            <p:ph type="ctrTitle"/>
          </p:nvPr>
        </p:nvSpPr>
        <p:spPr>
          <a:xfrm>
            <a:off x="334468" y="2839928"/>
            <a:ext cx="5037632" cy="1712397"/>
          </a:xfrm>
        </p:spPr>
        <p:txBody>
          <a:bodyPr>
            <a:normAutofit fontScale="90000"/>
          </a:bodyPr>
          <a:lstStyle/>
          <a:p>
            <a:r>
              <a:rPr lang="en-US" dirty="0"/>
              <a:t>Designing a voter registration campaign</a:t>
            </a:r>
          </a:p>
        </p:txBody>
      </p:sp>
    </p:spTree>
    <p:extLst>
      <p:ext uri="{BB962C8B-B14F-4D97-AF65-F5344CB8AC3E}">
        <p14:creationId xmlns:p14="http://schemas.microsoft.com/office/powerpoint/2010/main" val="294343713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E4C71-1F58-1348-827E-819402EBD93C}"/>
              </a:ext>
            </a:extLst>
          </p:cNvPr>
          <p:cNvSpPr>
            <a:spLocks noGrp="1"/>
          </p:cNvSpPr>
          <p:nvPr>
            <p:ph type="title"/>
          </p:nvPr>
        </p:nvSpPr>
        <p:spPr>
          <a:xfrm>
            <a:off x="471487" y="1318665"/>
            <a:ext cx="5906164" cy="806620"/>
          </a:xfrm>
        </p:spPr>
        <p:txBody>
          <a:bodyPr>
            <a:normAutofit/>
          </a:bodyPr>
          <a:lstStyle/>
          <a:p>
            <a:r>
              <a:rPr lang="en-US" dirty="0"/>
              <a:t>Designing a voter registration campaign</a:t>
            </a:r>
          </a:p>
        </p:txBody>
      </p:sp>
      <p:sp>
        <p:nvSpPr>
          <p:cNvPr id="11" name="Footer Placeholder 10">
            <a:extLst>
              <a:ext uri="{FF2B5EF4-FFF2-40B4-BE49-F238E27FC236}">
                <a16:creationId xmlns:a16="http://schemas.microsoft.com/office/drawing/2014/main" id="{CD83C11D-2797-CB44-923D-9040EB92828A}"/>
              </a:ext>
            </a:extLst>
          </p:cNvPr>
          <p:cNvSpPr>
            <a:spLocks noGrp="1"/>
          </p:cNvSpPr>
          <p:nvPr>
            <p:ph type="ftr" sz="quarter" idx="11"/>
          </p:nvPr>
        </p:nvSpPr>
        <p:spPr>
          <a:xfrm>
            <a:off x="957985" y="8923709"/>
            <a:ext cx="2969779" cy="983880"/>
          </a:xfrm>
        </p:spPr>
        <p:txBody>
          <a:bodyPr/>
          <a:lstStyle/>
          <a:p>
            <a:r>
              <a:rPr lang="en-US" dirty="0"/>
              <a:t>Designing a voter registration campaign</a:t>
            </a:r>
          </a:p>
        </p:txBody>
      </p:sp>
      <p:sp>
        <p:nvSpPr>
          <p:cNvPr id="74" name="Slide Number Placeholder 73">
            <a:extLst>
              <a:ext uri="{FF2B5EF4-FFF2-40B4-BE49-F238E27FC236}">
                <a16:creationId xmlns:a16="http://schemas.microsoft.com/office/drawing/2014/main" id="{8E798763-ED7B-7D49-8C72-CA631024AF35}"/>
              </a:ext>
            </a:extLst>
          </p:cNvPr>
          <p:cNvSpPr>
            <a:spLocks noGrp="1"/>
          </p:cNvSpPr>
          <p:nvPr>
            <p:ph type="sldNum" sz="quarter" idx="12"/>
          </p:nvPr>
        </p:nvSpPr>
        <p:spPr>
          <a:xfrm flipH="1">
            <a:off x="390465" y="8923708"/>
            <a:ext cx="567520" cy="983879"/>
          </a:xfrm>
        </p:spPr>
        <p:txBody>
          <a:bodyPr/>
          <a:lstStyle/>
          <a:p>
            <a:fld id="{F7145DB1-CFD2-D946-8DB8-48A07C891EE2}" type="slidenum">
              <a:rPr lang="en-US" smtClean="0"/>
              <a:t>2</a:t>
            </a:fld>
            <a:endParaRPr lang="en-US"/>
          </a:p>
        </p:txBody>
      </p:sp>
      <p:sp>
        <p:nvSpPr>
          <p:cNvPr id="4" name="Text Placeholder 3" descr="Chapter number">
            <a:extLst>
              <a:ext uri="{FF2B5EF4-FFF2-40B4-BE49-F238E27FC236}">
                <a16:creationId xmlns:a16="http://schemas.microsoft.com/office/drawing/2014/main" id="{84F5EC71-6E8D-CF4E-94F6-F5C24088A190}"/>
              </a:ext>
            </a:extLst>
          </p:cNvPr>
          <p:cNvSpPr>
            <a:spLocks noGrp="1"/>
          </p:cNvSpPr>
          <p:nvPr>
            <p:ph type="body" sz="quarter" idx="13"/>
          </p:nvPr>
        </p:nvSpPr>
        <p:spPr>
          <a:xfrm>
            <a:off x="471488" y="928716"/>
            <a:ext cx="5906164" cy="337128"/>
          </a:xfrm>
        </p:spPr>
        <p:txBody>
          <a:bodyPr/>
          <a:lstStyle/>
          <a:p>
            <a:r>
              <a:rPr lang="en-US"/>
              <a:t>01.</a:t>
            </a:r>
          </a:p>
        </p:txBody>
      </p:sp>
      <p:sp>
        <p:nvSpPr>
          <p:cNvPr id="22" name="Text Placeholder 21">
            <a:extLst>
              <a:ext uri="{FF2B5EF4-FFF2-40B4-BE49-F238E27FC236}">
                <a16:creationId xmlns:a16="http://schemas.microsoft.com/office/drawing/2014/main" id="{99F5B34B-6592-4D4F-952D-36174C304111}"/>
              </a:ext>
            </a:extLst>
          </p:cNvPr>
          <p:cNvSpPr>
            <a:spLocks noGrp="1"/>
          </p:cNvSpPr>
          <p:nvPr>
            <p:ph type="body" sz="quarter" idx="14"/>
          </p:nvPr>
        </p:nvSpPr>
        <p:spPr>
          <a:xfrm>
            <a:off x="474382" y="67163"/>
            <a:ext cx="2466051" cy="255733"/>
          </a:xfrm>
        </p:spPr>
        <p:txBody>
          <a:bodyPr>
            <a:normAutofit/>
          </a:bodyPr>
          <a:lstStyle/>
          <a:p>
            <a:r>
              <a:rPr lang="en-US"/>
              <a:t>Lesson plan</a:t>
            </a:r>
          </a:p>
        </p:txBody>
      </p:sp>
      <p:sp>
        <p:nvSpPr>
          <p:cNvPr id="73" name="Content Placeholder 72" descr="Sub header">
            <a:extLst>
              <a:ext uri="{FF2B5EF4-FFF2-40B4-BE49-F238E27FC236}">
                <a16:creationId xmlns:a16="http://schemas.microsoft.com/office/drawing/2014/main" id="{BF2B8B90-F98D-3548-BEC6-00717E271B03}"/>
              </a:ext>
            </a:extLst>
          </p:cNvPr>
          <p:cNvSpPr>
            <a:spLocks noGrp="1"/>
          </p:cNvSpPr>
          <p:nvPr>
            <p:ph idx="15"/>
          </p:nvPr>
        </p:nvSpPr>
        <p:spPr>
          <a:xfrm>
            <a:off x="471487" y="2178106"/>
            <a:ext cx="5906163" cy="332708"/>
          </a:xfrm>
        </p:spPr>
        <p:txBody>
          <a:bodyPr/>
          <a:lstStyle/>
          <a:p>
            <a:r>
              <a:rPr lang="en-US" b="1" dirty="0">
                <a:latin typeface="Montserrat ExtraBold" pitchFamily="2" charset="77"/>
              </a:rPr>
              <a:t>Lesson plan for students aged 11 - 16</a:t>
            </a:r>
            <a:endParaRPr lang="en-US" sz="1200" dirty="0"/>
          </a:p>
        </p:txBody>
      </p:sp>
      <p:cxnSp>
        <p:nvCxnSpPr>
          <p:cNvPr id="6" name="Straight Connector 5">
            <a:extLst>
              <a:ext uri="{FF2B5EF4-FFF2-40B4-BE49-F238E27FC236}">
                <a16:creationId xmlns:a16="http://schemas.microsoft.com/office/drawing/2014/main" id="{6CCB46BF-25CA-A341-88AF-AD73F03647A9}"/>
              </a:ext>
            </a:extLst>
          </p:cNvPr>
          <p:cNvCxnSpPr/>
          <p:nvPr/>
        </p:nvCxnSpPr>
        <p:spPr>
          <a:xfrm>
            <a:off x="480348" y="2510814"/>
            <a:ext cx="5906163"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Content Placeholder 4">
            <a:extLst>
              <a:ext uri="{FF2B5EF4-FFF2-40B4-BE49-F238E27FC236}">
                <a16:creationId xmlns:a16="http://schemas.microsoft.com/office/drawing/2014/main" id="{49265203-7C7F-564B-90F0-3FA626861C73}"/>
              </a:ext>
            </a:extLst>
          </p:cNvPr>
          <p:cNvSpPr>
            <a:spLocks noGrp="1"/>
          </p:cNvSpPr>
          <p:nvPr>
            <p:ph idx="1"/>
          </p:nvPr>
        </p:nvSpPr>
        <p:spPr>
          <a:xfrm>
            <a:off x="480480" y="2711110"/>
            <a:ext cx="2780998" cy="5655050"/>
          </a:xfrm>
        </p:spPr>
        <p:txBody>
          <a:bodyPr vert="horz" wrap="square" lIns="0" tIns="0" rIns="0" bIns="90000" numCol="1" spcCol="360000" rtlCol="0" anchor="t">
            <a:noAutofit/>
          </a:bodyPr>
          <a:lstStyle/>
          <a:p>
            <a:pPr marL="0" indent="0">
              <a:lnSpc>
                <a:spcPct val="110000"/>
              </a:lnSpc>
              <a:buNone/>
            </a:pPr>
            <a:r>
              <a:rPr lang="en-US" b="1" dirty="0"/>
              <a:t>Learning intentions</a:t>
            </a:r>
            <a:br>
              <a:rPr lang="en-US" b="1" dirty="0"/>
            </a:br>
            <a:r>
              <a:rPr lang="en-GB" dirty="0"/>
              <a:t>Students will:</a:t>
            </a:r>
          </a:p>
          <a:p>
            <a:pPr>
              <a:lnSpc>
                <a:spcPct val="110000"/>
              </a:lnSpc>
            </a:pPr>
            <a:r>
              <a:rPr lang="en-GB" dirty="0"/>
              <a:t>Learn the what, where, when and how of the Scottish Parliament election in May 2026</a:t>
            </a:r>
          </a:p>
          <a:p>
            <a:pPr>
              <a:lnSpc>
                <a:spcPct val="110000"/>
              </a:lnSpc>
            </a:pPr>
            <a:r>
              <a:rPr lang="en-GB" dirty="0">
                <a:latin typeface="Montserrat"/>
              </a:rPr>
              <a:t>Produce persuasive campaign materials encouraging everyone to register to vote ahead of the next Scottish Parliament election </a:t>
            </a:r>
          </a:p>
          <a:p>
            <a:pPr marL="0" indent="0">
              <a:lnSpc>
                <a:spcPct val="110000"/>
              </a:lnSpc>
              <a:buNone/>
            </a:pPr>
            <a:r>
              <a:rPr lang="en-US" b="1" dirty="0"/>
              <a:t>Optional activities</a:t>
            </a:r>
            <a:br>
              <a:rPr lang="en-US" dirty="0"/>
            </a:br>
            <a:r>
              <a:rPr lang="en-US" dirty="0"/>
              <a:t>Extension and challenge activities are suggested throughout.</a:t>
            </a:r>
          </a:p>
          <a:p>
            <a:pPr marL="0" indent="0">
              <a:buNone/>
            </a:pPr>
            <a:r>
              <a:rPr lang="en-US" b="1" dirty="0"/>
              <a:t>Resources required</a:t>
            </a:r>
            <a:endParaRPr lang="en-US" dirty="0"/>
          </a:p>
          <a:p>
            <a:r>
              <a:rPr lang="en-GB" dirty="0"/>
              <a:t>A3 paper and felt pens (per group) to design campaign</a:t>
            </a:r>
          </a:p>
          <a:p>
            <a:pPr marL="0" indent="0">
              <a:lnSpc>
                <a:spcPct val="110000"/>
              </a:lnSpc>
              <a:buNone/>
            </a:pPr>
            <a:r>
              <a:rPr lang="en-US" b="1" dirty="0"/>
              <a:t>Time needed</a:t>
            </a:r>
            <a:br>
              <a:rPr lang="en-US" b="1" dirty="0"/>
            </a:br>
            <a:r>
              <a:rPr lang="en-US" dirty="0"/>
              <a:t>90 minutes.</a:t>
            </a:r>
          </a:p>
          <a:p>
            <a:pPr marL="0" indent="0">
              <a:lnSpc>
                <a:spcPct val="110000"/>
              </a:lnSpc>
              <a:buNone/>
            </a:pPr>
            <a:r>
              <a:rPr lang="en-US" dirty="0"/>
              <a:t>This content could run over two lessons if more time is allocated to designing and sharing campaigns.</a:t>
            </a:r>
          </a:p>
          <a:p>
            <a:pPr marL="0" indent="0">
              <a:lnSpc>
                <a:spcPct val="110000"/>
              </a:lnSpc>
              <a:buNone/>
            </a:pPr>
            <a:r>
              <a:rPr lang="en-US" b="1" dirty="0"/>
              <a:t>Supporting notes</a:t>
            </a:r>
          </a:p>
          <a:p>
            <a:pPr marL="0" indent="0">
              <a:lnSpc>
                <a:spcPct val="110000"/>
              </a:lnSpc>
              <a:buNone/>
            </a:pPr>
            <a:r>
              <a:rPr lang="en-US" dirty="0"/>
              <a:t>There are notes beneath each slide with additional information.</a:t>
            </a:r>
            <a:br>
              <a:rPr lang="en-US" b="1" dirty="0"/>
            </a:br>
            <a:endParaRPr lang="en-US" dirty="0"/>
          </a:p>
        </p:txBody>
      </p:sp>
      <p:sp>
        <p:nvSpPr>
          <p:cNvPr id="16" name="Content Placeholder 2">
            <a:extLst>
              <a:ext uri="{FF2B5EF4-FFF2-40B4-BE49-F238E27FC236}">
                <a16:creationId xmlns:a16="http://schemas.microsoft.com/office/drawing/2014/main" id="{9BB9A78A-8BA7-8C4F-88AE-C237AE77AE08}"/>
              </a:ext>
            </a:extLst>
          </p:cNvPr>
          <p:cNvSpPr txBox="1"/>
          <p:nvPr/>
        </p:nvSpPr>
        <p:spPr>
          <a:xfrm>
            <a:off x="3576219" y="2711110"/>
            <a:ext cx="2801431" cy="5655051"/>
          </a:xfrm>
          <a:prstGeom prst="rect">
            <a:avLst/>
          </a:prstGeom>
          <a:solidFill>
            <a:srgbClr val="00E7BD">
              <a:alpha val="9000"/>
            </a:srgbClr>
          </a:solidFill>
        </p:spPr>
        <p:txBody>
          <a:bodyPr vert="horz" wrap="square" lIns="90000" tIns="90000" rIns="90000" bIns="90000" numCol="1" spcCol="360000" rtlCol="0">
            <a:sp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dirty="0"/>
              <a:t>Curriculum links</a:t>
            </a:r>
          </a:p>
          <a:p>
            <a:pPr marL="0" indent="0">
              <a:buNone/>
            </a:pPr>
            <a:r>
              <a:rPr lang="en-GB" b="1" dirty="0"/>
              <a:t>Curriculum for excellence</a:t>
            </a:r>
            <a:endParaRPr lang="en-GB" dirty="0"/>
          </a:p>
          <a:p>
            <a:pPr marL="0" indent="0">
              <a:buNone/>
            </a:pPr>
            <a:r>
              <a:rPr lang="en-GB" dirty="0"/>
              <a:t>Health and wellbeing across learning</a:t>
            </a:r>
          </a:p>
          <a:p>
            <a:r>
              <a:rPr lang="pt-BR" dirty="0"/>
              <a:t>3-09a / 409a</a:t>
            </a:r>
          </a:p>
          <a:p>
            <a:r>
              <a:rPr lang="pt-BR" dirty="0"/>
              <a:t>3-11a / 4-11a </a:t>
            </a:r>
          </a:p>
          <a:p>
            <a:r>
              <a:rPr lang="pt-BR" dirty="0"/>
              <a:t>3-19a / 4-19a</a:t>
            </a:r>
            <a:endParaRPr lang="en-GB" dirty="0"/>
          </a:p>
          <a:p>
            <a:pPr marL="0" indent="0">
              <a:buNone/>
            </a:pPr>
            <a:r>
              <a:rPr lang="en-GB" dirty="0"/>
              <a:t>Literacy across learning</a:t>
            </a:r>
          </a:p>
          <a:p>
            <a:r>
              <a:rPr lang="en-GB" dirty="0"/>
              <a:t>3-02a / 4-02a</a:t>
            </a:r>
          </a:p>
          <a:p>
            <a:pPr marL="0" indent="0">
              <a:buNone/>
            </a:pPr>
            <a:r>
              <a:rPr lang="en-GB" dirty="0"/>
              <a:t>Social studies</a:t>
            </a:r>
          </a:p>
          <a:p>
            <a:r>
              <a:rPr lang="en-GB" dirty="0"/>
              <a:t>3-17b</a:t>
            </a:r>
          </a:p>
          <a:p>
            <a:r>
              <a:rPr lang="en-GB" dirty="0"/>
              <a:t>3-18a / 4-18b</a:t>
            </a:r>
          </a:p>
          <a:p>
            <a:pPr marL="0" indent="0">
              <a:buNone/>
            </a:pPr>
            <a:r>
              <a:rPr lang="en-GB" b="1" dirty="0"/>
              <a:t>Modern studies</a:t>
            </a:r>
          </a:p>
          <a:p>
            <a:r>
              <a:rPr lang="en-GB" dirty="0"/>
              <a:t>Developing and applying detailed skills, knowledge and understanding in political, social or international contexts </a:t>
            </a:r>
          </a:p>
          <a:p>
            <a:r>
              <a:rPr lang="en-GB" dirty="0"/>
              <a:t>Giving detailed justifications for decisions</a:t>
            </a:r>
          </a:p>
          <a:p>
            <a:pPr marL="0" indent="0">
              <a:buNone/>
            </a:pPr>
            <a:endParaRPr lang="en-US" sz="1100" b="1" dirty="0"/>
          </a:p>
        </p:txBody>
      </p:sp>
    </p:spTree>
    <p:extLst>
      <p:ext uri="{BB962C8B-B14F-4D97-AF65-F5344CB8AC3E}">
        <p14:creationId xmlns:p14="http://schemas.microsoft.com/office/powerpoint/2010/main" val="275412284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4F5EC71-6E8D-CF4E-94F6-F5C24088A190}"/>
              </a:ext>
              <a:ext uri="{C183D7F6-B498-43B3-948B-1728B52AA6E4}">
                <adec:decorative xmlns:adec="http://schemas.microsoft.com/office/drawing/2017/decorative" val="0"/>
              </a:ext>
            </a:extLst>
          </p:cNvPr>
          <p:cNvSpPr>
            <a:spLocks noGrp="1"/>
          </p:cNvSpPr>
          <p:nvPr>
            <p:ph type="body" sz="quarter" idx="13"/>
          </p:nvPr>
        </p:nvSpPr>
        <p:spPr/>
        <p:txBody>
          <a:bodyPr/>
          <a:lstStyle/>
          <a:p>
            <a:r>
              <a:rPr lang="en-US" dirty="0"/>
              <a:t>02.</a:t>
            </a:r>
          </a:p>
        </p:txBody>
      </p:sp>
      <p:sp>
        <p:nvSpPr>
          <p:cNvPr id="2" name="Title 1">
            <a:extLst>
              <a:ext uri="{FF2B5EF4-FFF2-40B4-BE49-F238E27FC236}">
                <a16:creationId xmlns:a16="http://schemas.microsoft.com/office/drawing/2014/main" id="{C7CE4C71-1F58-1348-827E-819402EBD93C}"/>
              </a:ext>
            </a:extLst>
          </p:cNvPr>
          <p:cNvSpPr>
            <a:spLocks noGrp="1"/>
          </p:cNvSpPr>
          <p:nvPr>
            <p:ph type="title"/>
          </p:nvPr>
        </p:nvSpPr>
        <p:spPr/>
        <p:txBody>
          <a:bodyPr>
            <a:normAutofit/>
          </a:bodyPr>
          <a:lstStyle/>
          <a:p>
            <a:r>
              <a:rPr lang="en-US" dirty="0"/>
              <a:t>Designing a voter registration campaign</a:t>
            </a:r>
          </a:p>
        </p:txBody>
      </p:sp>
      <p:sp>
        <p:nvSpPr>
          <p:cNvPr id="11" name="Footer Placeholder 10">
            <a:extLst>
              <a:ext uri="{FF2B5EF4-FFF2-40B4-BE49-F238E27FC236}">
                <a16:creationId xmlns:a16="http://schemas.microsoft.com/office/drawing/2014/main" id="{CD83C11D-2797-CB44-923D-9040EB92828A}"/>
              </a:ext>
              <a:ext uri="{C183D7F6-B498-43B3-948B-1728B52AA6E4}">
                <adec:decorative xmlns:adec="http://schemas.microsoft.com/office/drawing/2017/decorative" val="1"/>
              </a:ext>
            </a:extLst>
          </p:cNvPr>
          <p:cNvSpPr>
            <a:spLocks noGrp="1"/>
          </p:cNvSpPr>
          <p:nvPr>
            <p:ph type="ftr" sz="quarter" idx="11"/>
          </p:nvPr>
        </p:nvSpPr>
        <p:spPr>
          <a:xfrm>
            <a:off x="957985" y="8923709"/>
            <a:ext cx="4341379" cy="983880"/>
          </a:xfrm>
        </p:spPr>
        <p:txBody>
          <a:bodyPr/>
          <a:lstStyle/>
          <a:p>
            <a:r>
              <a:rPr lang="en-US" dirty="0"/>
              <a:t>Designing a voter registration campaign</a:t>
            </a:r>
          </a:p>
        </p:txBody>
      </p:sp>
      <p:sp>
        <p:nvSpPr>
          <p:cNvPr id="74" name="Slide Number Placeholder 73">
            <a:extLst>
              <a:ext uri="{FF2B5EF4-FFF2-40B4-BE49-F238E27FC236}">
                <a16:creationId xmlns:a16="http://schemas.microsoft.com/office/drawing/2014/main" id="{8E798763-ED7B-7D49-8C72-CA631024AF35}"/>
              </a:ext>
              <a:ext uri="{C183D7F6-B498-43B3-948B-1728B52AA6E4}">
                <adec:decorative xmlns:adec="http://schemas.microsoft.com/office/drawing/2017/decorative" val="1"/>
              </a:ext>
            </a:extLst>
          </p:cNvPr>
          <p:cNvSpPr>
            <a:spLocks noGrp="1"/>
          </p:cNvSpPr>
          <p:nvPr>
            <p:ph type="sldNum" sz="quarter" idx="12"/>
          </p:nvPr>
        </p:nvSpPr>
        <p:spPr/>
        <p:txBody>
          <a:bodyPr/>
          <a:lstStyle/>
          <a:p>
            <a:fld id="{F7145DB1-CFD2-D946-8DB8-48A07C891EE2}" type="slidenum">
              <a:rPr lang="en-US" smtClean="0"/>
              <a:pPr/>
              <a:t>3</a:t>
            </a:fld>
            <a:endParaRPr lang="en-US" dirty="0"/>
          </a:p>
        </p:txBody>
      </p:sp>
      <p:sp>
        <p:nvSpPr>
          <p:cNvPr id="22" name="Text Placeholder 21">
            <a:extLst>
              <a:ext uri="{FF2B5EF4-FFF2-40B4-BE49-F238E27FC236}">
                <a16:creationId xmlns:a16="http://schemas.microsoft.com/office/drawing/2014/main" id="{99F5B34B-6592-4D4F-952D-36174C304111}"/>
              </a:ext>
              <a:ext uri="{C183D7F6-B498-43B3-948B-1728B52AA6E4}">
                <adec:decorative xmlns:adec="http://schemas.microsoft.com/office/drawing/2017/decorative" val="1"/>
              </a:ext>
            </a:extLst>
          </p:cNvPr>
          <p:cNvSpPr>
            <a:spLocks noGrp="1"/>
          </p:cNvSpPr>
          <p:nvPr>
            <p:ph type="body" sz="quarter" idx="14"/>
          </p:nvPr>
        </p:nvSpPr>
        <p:spPr/>
        <p:txBody>
          <a:bodyPr>
            <a:normAutofit/>
          </a:bodyPr>
          <a:lstStyle/>
          <a:p>
            <a:r>
              <a:rPr lang="en-US" dirty="0"/>
              <a:t>LESSON PLAN</a:t>
            </a:r>
          </a:p>
        </p:txBody>
      </p:sp>
      <p:cxnSp>
        <p:nvCxnSpPr>
          <p:cNvPr id="6" name="Straight Connector 5">
            <a:extLst>
              <a:ext uri="{FF2B5EF4-FFF2-40B4-BE49-F238E27FC236}">
                <a16:creationId xmlns:a16="http://schemas.microsoft.com/office/drawing/2014/main" id="{6CCB46BF-25CA-A341-88AF-AD73F03647A9}"/>
              </a:ext>
              <a:ext uri="{C183D7F6-B498-43B3-948B-1728B52AA6E4}">
                <adec:decorative xmlns:adec="http://schemas.microsoft.com/office/drawing/2017/decorative" val="1"/>
              </a:ext>
            </a:extLst>
          </p:cNvPr>
          <p:cNvCxnSpPr/>
          <p:nvPr/>
        </p:nvCxnSpPr>
        <p:spPr>
          <a:xfrm>
            <a:off x="471487" y="2162294"/>
            <a:ext cx="5906163"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2BC76952-C0E5-7F43-A778-388809B89C72}"/>
              </a:ext>
            </a:extLst>
          </p:cNvPr>
          <p:cNvSpPr>
            <a:spLocks noGrp="1"/>
          </p:cNvSpPr>
          <p:nvPr>
            <p:ph idx="1"/>
          </p:nvPr>
        </p:nvSpPr>
        <p:spPr>
          <a:xfrm>
            <a:off x="471488" y="2338377"/>
            <a:ext cx="2874385" cy="5920587"/>
          </a:xfrm>
        </p:spPr>
        <p:txBody>
          <a:bodyPr vert="horz" wrap="square" lIns="0" tIns="0" rIns="0" bIns="0" numCol="1" spcCol="360000" rtlCol="0" anchor="t">
            <a:noAutofit/>
          </a:bodyPr>
          <a:lstStyle/>
          <a:p>
            <a:pPr marL="0" lvl="0" indent="0">
              <a:buNone/>
            </a:pPr>
            <a:r>
              <a:rPr lang="en-GB" b="1" dirty="0"/>
              <a:t>Starter </a:t>
            </a:r>
            <a:r>
              <a:rPr lang="en-GB" dirty="0"/>
              <a:t>(10 minutes)</a:t>
            </a:r>
          </a:p>
          <a:p>
            <a:pPr marL="0" indent="0">
              <a:buNone/>
            </a:pPr>
            <a:r>
              <a:rPr lang="en-GB" dirty="0"/>
              <a:t>Show students the true/false statements one-by-one and ask them to raise their hands or move around the room for true/false. </a:t>
            </a:r>
          </a:p>
          <a:p>
            <a:pPr marL="0" indent="0">
              <a:buNone/>
            </a:pPr>
            <a:r>
              <a:rPr lang="en-GB" b="1" dirty="0"/>
              <a:t>What is campaigning? </a:t>
            </a:r>
            <a:r>
              <a:rPr lang="en-GB" dirty="0"/>
              <a:t>(5 minutes)</a:t>
            </a:r>
          </a:p>
          <a:p>
            <a:pPr marL="0" indent="0">
              <a:buNone/>
            </a:pPr>
            <a:r>
              <a:rPr lang="en-GB" dirty="0"/>
              <a:t>Ask students if anybody can explain what campaigning is. Have they ever seen or been part of a campaign?</a:t>
            </a:r>
          </a:p>
          <a:p>
            <a:pPr marL="0" indent="0">
              <a:buNone/>
            </a:pPr>
            <a:r>
              <a:rPr lang="en-GB" dirty="0"/>
              <a:t>Play the video to introduce students to campaigning in elections. </a:t>
            </a:r>
          </a:p>
          <a:p>
            <a:pPr marL="0" indent="0">
              <a:buNone/>
            </a:pPr>
            <a:r>
              <a:rPr lang="en-GB" b="1" dirty="0"/>
              <a:t>Campaigning </a:t>
            </a:r>
            <a:r>
              <a:rPr lang="en-GB" dirty="0"/>
              <a:t>(7 minutes)</a:t>
            </a:r>
          </a:p>
          <a:p>
            <a:pPr marL="0" indent="0">
              <a:buNone/>
            </a:pPr>
            <a:r>
              <a:rPr lang="en-GB" dirty="0"/>
              <a:t>In small groups, or in think-pair-share format, ask students to think about their favourite brand and the techniques they use to get their attention.</a:t>
            </a:r>
          </a:p>
          <a:p>
            <a:pPr marL="0" indent="0">
              <a:buNone/>
            </a:pPr>
            <a:r>
              <a:rPr lang="en-GB" dirty="0">
                <a:latin typeface="Montserrat"/>
              </a:rPr>
              <a:t>Show the Electoral Commission’s voter registration campaign video. Ask students to discuss the questions on screen in pairs or small groups before sharing ideas with the class. </a:t>
            </a:r>
          </a:p>
          <a:p>
            <a:pPr marL="0" indent="0">
              <a:buNone/>
            </a:pPr>
            <a:r>
              <a:rPr lang="en-GB" b="1" dirty="0"/>
              <a:t>Why should young people vote?    </a:t>
            </a:r>
            <a:r>
              <a:rPr lang="en-GB" dirty="0"/>
              <a:t>(15 minutes)</a:t>
            </a:r>
          </a:p>
          <a:p>
            <a:pPr marL="0" indent="0">
              <a:buNone/>
            </a:pPr>
            <a:r>
              <a:rPr lang="en-GB" dirty="0"/>
              <a:t>Explain that students will work in groups to create a campaign to get young people to register to vote.</a:t>
            </a:r>
          </a:p>
        </p:txBody>
      </p:sp>
      <p:sp>
        <p:nvSpPr>
          <p:cNvPr id="3" name="Content Placeholder 2">
            <a:extLst>
              <a:ext uri="{FF2B5EF4-FFF2-40B4-BE49-F238E27FC236}">
                <a16:creationId xmlns:a16="http://schemas.microsoft.com/office/drawing/2014/main" id="{9DDDD576-E9A6-B96F-5003-B29CD712178E}"/>
              </a:ext>
            </a:extLst>
          </p:cNvPr>
          <p:cNvSpPr txBox="1">
            <a:spLocks/>
          </p:cNvSpPr>
          <p:nvPr/>
        </p:nvSpPr>
        <p:spPr>
          <a:xfrm>
            <a:off x="3512129" y="2338376"/>
            <a:ext cx="2874385" cy="5920587"/>
          </a:xfrm>
          <a:prstGeom prst="rect">
            <a:avLst/>
          </a:prstGeom>
        </p:spPr>
        <p:txBody>
          <a:bodyPr vert="horz" wrap="square" lIns="0" tIns="0" rIns="0" bIns="0" numCol="1" spcCol="360000" rtlCol="0">
            <a:no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Wingdings" pitchFamily="2" charset="2"/>
              <a:buNone/>
            </a:pPr>
            <a:r>
              <a:rPr lang="en-GB" dirty="0"/>
              <a:t>Share the statistic that shows fewer young people are registered to vote and discuss what this means (hint: politicians might create their manifestos to appeal to those they think will vote for them!) </a:t>
            </a:r>
          </a:p>
          <a:p>
            <a:pPr marL="0" indent="0">
              <a:buFont typeface="Wingdings" pitchFamily="2" charset="2"/>
              <a:buNone/>
            </a:pPr>
            <a:r>
              <a:rPr lang="en-GB" dirty="0"/>
              <a:t>Ask for any more ideas on why it’s important that young people register to vote. </a:t>
            </a:r>
          </a:p>
          <a:p>
            <a:pPr marL="0" indent="0">
              <a:buFont typeface="Wingdings" pitchFamily="2" charset="2"/>
              <a:buNone/>
            </a:pPr>
            <a:endParaRPr lang="en-GB" dirty="0"/>
          </a:p>
          <a:p>
            <a:pPr marL="0" indent="0">
              <a:buFont typeface="Wingdings" pitchFamily="2" charset="2"/>
              <a:buNone/>
            </a:pPr>
            <a:endParaRPr lang="en-GB" dirty="0"/>
          </a:p>
          <a:p>
            <a:pPr marL="0" indent="0">
              <a:buFont typeface="Wingdings" pitchFamily="2" charset="2"/>
              <a:buNone/>
            </a:pPr>
            <a:endParaRPr lang="en-GB" dirty="0"/>
          </a:p>
          <a:p>
            <a:pPr marL="0" indent="0">
              <a:buFont typeface="Wingdings" pitchFamily="2" charset="2"/>
              <a:buNone/>
            </a:pPr>
            <a:endParaRPr lang="en-GB" dirty="0"/>
          </a:p>
          <a:p>
            <a:pPr marL="0" indent="0">
              <a:buFont typeface="Wingdings" pitchFamily="2" charset="2"/>
              <a:buNone/>
            </a:pPr>
            <a:endParaRPr lang="en-GB" dirty="0"/>
          </a:p>
          <a:p>
            <a:pPr marL="0" indent="0">
              <a:buFont typeface="Wingdings" pitchFamily="2" charset="2"/>
              <a:buNone/>
            </a:pPr>
            <a:endParaRPr lang="en-GB" dirty="0"/>
          </a:p>
          <a:p>
            <a:pPr marL="0" indent="0">
              <a:buFont typeface="Wingdings" pitchFamily="2" charset="2"/>
              <a:buNone/>
            </a:pPr>
            <a:endParaRPr lang="en-GB" dirty="0"/>
          </a:p>
          <a:p>
            <a:pPr marL="0" indent="0">
              <a:buFont typeface="Wingdings" pitchFamily="2" charset="2"/>
              <a:buNone/>
            </a:pPr>
            <a:endParaRPr lang="en-GB" dirty="0"/>
          </a:p>
          <a:p>
            <a:pPr marL="0" indent="0">
              <a:buNone/>
            </a:pPr>
            <a:r>
              <a:rPr lang="en-GB" dirty="0"/>
              <a:t>Lead the ‘What matters to YOU?’ activity in a way that most suits the class (suggestions in slide notes). Link this back to voting by explaining that the Scottish Parliament makes decisions about all of these areas. </a:t>
            </a:r>
          </a:p>
          <a:p>
            <a:pPr marL="0" indent="0">
              <a:buNone/>
            </a:pPr>
            <a:r>
              <a:rPr lang="en-GB" dirty="0"/>
              <a:t>Share information with students on how to register to vote.</a:t>
            </a:r>
          </a:p>
          <a:p>
            <a:pPr marL="0" indent="0">
              <a:buFont typeface="Wingdings" pitchFamily="2" charset="2"/>
              <a:buNone/>
            </a:pPr>
            <a:endParaRPr lang="en-GB" dirty="0"/>
          </a:p>
          <a:p>
            <a:pPr marL="0" indent="0">
              <a:buFont typeface="Wingdings" pitchFamily="2" charset="2"/>
              <a:buNone/>
            </a:pPr>
            <a:r>
              <a:rPr lang="en-GB" dirty="0"/>
              <a:t>. </a:t>
            </a:r>
          </a:p>
        </p:txBody>
      </p:sp>
      <p:sp>
        <p:nvSpPr>
          <p:cNvPr id="7" name="Content Placeholder 2">
            <a:extLst>
              <a:ext uri="{FF2B5EF4-FFF2-40B4-BE49-F238E27FC236}">
                <a16:creationId xmlns:a16="http://schemas.microsoft.com/office/drawing/2014/main" id="{D32E037F-DB72-BDDE-3643-A03177AFAB91}"/>
              </a:ext>
            </a:extLst>
          </p:cNvPr>
          <p:cNvSpPr txBox="1"/>
          <p:nvPr/>
        </p:nvSpPr>
        <p:spPr>
          <a:xfrm>
            <a:off x="3512129" y="4291003"/>
            <a:ext cx="2874385" cy="2156657"/>
          </a:xfrm>
          <a:prstGeom prst="rect">
            <a:avLst/>
          </a:prstGeom>
          <a:solidFill>
            <a:srgbClr val="00E7BD">
              <a:alpha val="9000"/>
            </a:srgbClr>
          </a:solidFill>
        </p:spPr>
        <p:txBody>
          <a:bodyPr vert="horz" wrap="square" lIns="90000" tIns="90000" rIns="90000" bIns="90000" numCol="1" spcCol="360000" rtlCol="0">
            <a:sp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dirty="0"/>
              <a:t>Optional activity</a:t>
            </a:r>
          </a:p>
          <a:p>
            <a:pPr marL="0" indent="0">
              <a:buNone/>
            </a:pPr>
            <a:r>
              <a:rPr lang="en-GB" dirty="0"/>
              <a:t>To bring this point to life, ask about 68% of the class (20 students in a class of 30) to stand up. These students represent those who are register to vote, and those sat down are not registered. Emphasise that all those who are sat down would not be able to vote/have their say.</a:t>
            </a:r>
            <a:endParaRPr lang="en-US" sz="1100" b="1" dirty="0"/>
          </a:p>
        </p:txBody>
      </p:sp>
    </p:spTree>
    <p:extLst>
      <p:ext uri="{BB962C8B-B14F-4D97-AF65-F5344CB8AC3E}">
        <p14:creationId xmlns:p14="http://schemas.microsoft.com/office/powerpoint/2010/main" val="47128475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D75C2-E07E-3FDA-62BF-6525F6C3BAB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7594C27D-B5D0-14E1-2A3E-988C837326AF}"/>
              </a:ext>
              <a:ext uri="{C183D7F6-B498-43B3-948B-1728B52AA6E4}">
                <adec:decorative xmlns:adec="http://schemas.microsoft.com/office/drawing/2017/decorative" val="0"/>
              </a:ext>
            </a:extLst>
          </p:cNvPr>
          <p:cNvSpPr>
            <a:spLocks noGrp="1"/>
          </p:cNvSpPr>
          <p:nvPr>
            <p:ph type="body" sz="quarter" idx="13"/>
          </p:nvPr>
        </p:nvSpPr>
        <p:spPr/>
        <p:txBody>
          <a:bodyPr/>
          <a:lstStyle/>
          <a:p>
            <a:r>
              <a:rPr lang="en-US" dirty="0"/>
              <a:t>02.</a:t>
            </a:r>
          </a:p>
        </p:txBody>
      </p:sp>
      <p:sp>
        <p:nvSpPr>
          <p:cNvPr id="2" name="Title 1">
            <a:extLst>
              <a:ext uri="{FF2B5EF4-FFF2-40B4-BE49-F238E27FC236}">
                <a16:creationId xmlns:a16="http://schemas.microsoft.com/office/drawing/2014/main" id="{4F72426F-48DF-D6E7-7C75-4922E3959FD1}"/>
              </a:ext>
            </a:extLst>
          </p:cNvPr>
          <p:cNvSpPr>
            <a:spLocks noGrp="1"/>
          </p:cNvSpPr>
          <p:nvPr>
            <p:ph type="title"/>
          </p:nvPr>
        </p:nvSpPr>
        <p:spPr/>
        <p:txBody>
          <a:bodyPr>
            <a:normAutofit/>
          </a:bodyPr>
          <a:lstStyle/>
          <a:p>
            <a:r>
              <a:rPr lang="en-US" dirty="0"/>
              <a:t>Designing a voter registration campaign</a:t>
            </a:r>
          </a:p>
        </p:txBody>
      </p:sp>
      <p:sp>
        <p:nvSpPr>
          <p:cNvPr id="11" name="Footer Placeholder 10">
            <a:extLst>
              <a:ext uri="{FF2B5EF4-FFF2-40B4-BE49-F238E27FC236}">
                <a16:creationId xmlns:a16="http://schemas.microsoft.com/office/drawing/2014/main" id="{26CAD371-E339-87A9-D638-50915973C398}"/>
              </a:ext>
              <a:ext uri="{C183D7F6-B498-43B3-948B-1728B52AA6E4}">
                <adec:decorative xmlns:adec="http://schemas.microsoft.com/office/drawing/2017/decorative" val="1"/>
              </a:ext>
            </a:extLst>
          </p:cNvPr>
          <p:cNvSpPr>
            <a:spLocks noGrp="1"/>
          </p:cNvSpPr>
          <p:nvPr>
            <p:ph type="ftr" sz="quarter" idx="11"/>
          </p:nvPr>
        </p:nvSpPr>
        <p:spPr>
          <a:xfrm>
            <a:off x="957985" y="8923709"/>
            <a:ext cx="4341379" cy="983880"/>
          </a:xfrm>
        </p:spPr>
        <p:txBody>
          <a:bodyPr/>
          <a:lstStyle/>
          <a:p>
            <a:r>
              <a:rPr lang="en-US" dirty="0"/>
              <a:t>Designing a voter registration campaign</a:t>
            </a:r>
          </a:p>
        </p:txBody>
      </p:sp>
      <p:sp>
        <p:nvSpPr>
          <p:cNvPr id="74" name="Slide Number Placeholder 73">
            <a:extLst>
              <a:ext uri="{FF2B5EF4-FFF2-40B4-BE49-F238E27FC236}">
                <a16:creationId xmlns:a16="http://schemas.microsoft.com/office/drawing/2014/main" id="{0CEF6754-A6B8-4F7B-1DA6-DF075ABC88B6}"/>
              </a:ext>
              <a:ext uri="{C183D7F6-B498-43B3-948B-1728B52AA6E4}">
                <adec:decorative xmlns:adec="http://schemas.microsoft.com/office/drawing/2017/decorative" val="1"/>
              </a:ext>
            </a:extLst>
          </p:cNvPr>
          <p:cNvSpPr>
            <a:spLocks noGrp="1"/>
          </p:cNvSpPr>
          <p:nvPr>
            <p:ph type="sldNum" sz="quarter" idx="12"/>
          </p:nvPr>
        </p:nvSpPr>
        <p:spPr/>
        <p:txBody>
          <a:bodyPr/>
          <a:lstStyle/>
          <a:p>
            <a:fld id="{F7145DB1-CFD2-D946-8DB8-48A07C891EE2}" type="slidenum">
              <a:rPr lang="en-US" smtClean="0"/>
              <a:pPr/>
              <a:t>4</a:t>
            </a:fld>
            <a:endParaRPr lang="en-US" dirty="0"/>
          </a:p>
        </p:txBody>
      </p:sp>
      <p:sp>
        <p:nvSpPr>
          <p:cNvPr id="22" name="Text Placeholder 21">
            <a:extLst>
              <a:ext uri="{FF2B5EF4-FFF2-40B4-BE49-F238E27FC236}">
                <a16:creationId xmlns:a16="http://schemas.microsoft.com/office/drawing/2014/main" id="{87016BC7-E270-1418-23F1-BB9CF53BA473}"/>
              </a:ext>
              <a:ext uri="{C183D7F6-B498-43B3-948B-1728B52AA6E4}">
                <adec:decorative xmlns:adec="http://schemas.microsoft.com/office/drawing/2017/decorative" val="1"/>
              </a:ext>
            </a:extLst>
          </p:cNvPr>
          <p:cNvSpPr>
            <a:spLocks noGrp="1"/>
          </p:cNvSpPr>
          <p:nvPr>
            <p:ph type="body" sz="quarter" idx="14"/>
          </p:nvPr>
        </p:nvSpPr>
        <p:spPr/>
        <p:txBody>
          <a:bodyPr>
            <a:normAutofit/>
          </a:bodyPr>
          <a:lstStyle/>
          <a:p>
            <a:r>
              <a:rPr lang="en-US" dirty="0"/>
              <a:t>LESSON PLAN</a:t>
            </a:r>
          </a:p>
        </p:txBody>
      </p:sp>
      <p:cxnSp>
        <p:nvCxnSpPr>
          <p:cNvPr id="6" name="Straight Connector 5">
            <a:extLst>
              <a:ext uri="{FF2B5EF4-FFF2-40B4-BE49-F238E27FC236}">
                <a16:creationId xmlns:a16="http://schemas.microsoft.com/office/drawing/2014/main" id="{15B198FB-7773-14F5-3BCB-018D5A446C61}"/>
              </a:ext>
              <a:ext uri="{C183D7F6-B498-43B3-948B-1728B52AA6E4}">
                <adec:decorative xmlns:adec="http://schemas.microsoft.com/office/drawing/2017/decorative" val="1"/>
              </a:ext>
            </a:extLst>
          </p:cNvPr>
          <p:cNvCxnSpPr/>
          <p:nvPr/>
        </p:nvCxnSpPr>
        <p:spPr>
          <a:xfrm>
            <a:off x="471487" y="2162294"/>
            <a:ext cx="5906163"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061B1B89-110C-282F-7052-6932C93F2D44}"/>
              </a:ext>
            </a:extLst>
          </p:cNvPr>
          <p:cNvSpPr>
            <a:spLocks noGrp="1"/>
          </p:cNvSpPr>
          <p:nvPr>
            <p:ph idx="1"/>
          </p:nvPr>
        </p:nvSpPr>
        <p:spPr>
          <a:xfrm>
            <a:off x="471488" y="2338378"/>
            <a:ext cx="2874385" cy="6548320"/>
          </a:xfrm>
        </p:spPr>
        <p:txBody>
          <a:bodyPr numCol="1" spcCol="360000">
            <a:noAutofit/>
          </a:bodyPr>
          <a:lstStyle/>
          <a:p>
            <a:pPr marL="0" indent="0">
              <a:buNone/>
            </a:pPr>
            <a:r>
              <a:rPr lang="en-GB" b="1" dirty="0"/>
              <a:t>Designing a </a:t>
            </a:r>
            <a:r>
              <a:rPr lang="en-GB" b="1"/>
              <a:t>campaign </a:t>
            </a:r>
            <a:r>
              <a:rPr lang="en-GB"/>
              <a:t>(40 </a:t>
            </a:r>
            <a:r>
              <a:rPr lang="en-GB" dirty="0"/>
              <a:t>minutes)</a:t>
            </a:r>
          </a:p>
          <a:p>
            <a:pPr marL="0" indent="0">
              <a:buNone/>
            </a:pPr>
            <a:r>
              <a:rPr lang="en-GB" dirty="0"/>
              <a:t>Put students into ‘campaign teams’ and give them time to design their own campaign to encourage young people to register to vote.</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sz="400" dirty="0"/>
          </a:p>
          <a:p>
            <a:pPr marL="0" indent="0">
              <a:buNone/>
            </a:pPr>
            <a:r>
              <a:rPr lang="en-GB" b="1" dirty="0"/>
              <a:t>Sharing ideas </a:t>
            </a:r>
            <a:r>
              <a:rPr lang="en-GB" dirty="0"/>
              <a:t>(5 minutes)</a:t>
            </a:r>
          </a:p>
          <a:p>
            <a:pPr marL="0" indent="0">
              <a:buNone/>
            </a:pPr>
            <a:r>
              <a:rPr lang="en-GB" dirty="0"/>
              <a:t>Give each group 60 seconds to share their campaign ideas with the class. </a:t>
            </a:r>
          </a:p>
          <a:p>
            <a:pPr marL="0" indent="0">
              <a:buNone/>
            </a:pPr>
            <a:endParaRPr lang="en-GB" dirty="0"/>
          </a:p>
          <a:p>
            <a:pPr marL="0" indent="0">
              <a:buNone/>
            </a:pPr>
            <a:endParaRPr lang="en-GB" dirty="0"/>
          </a:p>
        </p:txBody>
      </p:sp>
      <p:sp>
        <p:nvSpPr>
          <p:cNvPr id="5" name="Content Placeholder 2">
            <a:extLst>
              <a:ext uri="{FF2B5EF4-FFF2-40B4-BE49-F238E27FC236}">
                <a16:creationId xmlns:a16="http://schemas.microsoft.com/office/drawing/2014/main" id="{C7B6FB64-1A0E-9E1F-0E1B-4CBBF52A7E13}"/>
              </a:ext>
            </a:extLst>
          </p:cNvPr>
          <p:cNvSpPr txBox="1"/>
          <p:nvPr/>
        </p:nvSpPr>
        <p:spPr>
          <a:xfrm>
            <a:off x="474382" y="6815958"/>
            <a:ext cx="2874385" cy="1787326"/>
          </a:xfrm>
          <a:prstGeom prst="rect">
            <a:avLst/>
          </a:prstGeom>
          <a:solidFill>
            <a:srgbClr val="00E7BD">
              <a:alpha val="9000"/>
            </a:srgbClr>
          </a:solidFill>
        </p:spPr>
        <p:txBody>
          <a:bodyPr vert="horz" wrap="square" lIns="90000" tIns="90000" rIns="90000" bIns="90000" numCol="1" spcCol="360000" rtlCol="0">
            <a:sp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dirty="0"/>
              <a:t>Optional extension</a:t>
            </a:r>
          </a:p>
          <a:p>
            <a:pPr marL="0" indent="0">
              <a:buNone/>
            </a:pPr>
            <a:r>
              <a:rPr lang="en-GB" dirty="0"/>
              <a:t>Allow time for students to vote for their favourite campaign idea. Remember: they’re voting for the one that’s most likely to make them register to vote! If time allows, they could give feedback on each group’s campaign. </a:t>
            </a:r>
            <a:endParaRPr lang="en-US" sz="1100" b="1" dirty="0"/>
          </a:p>
        </p:txBody>
      </p:sp>
      <p:sp>
        <p:nvSpPr>
          <p:cNvPr id="7" name="Content Placeholder 2">
            <a:extLst>
              <a:ext uri="{FF2B5EF4-FFF2-40B4-BE49-F238E27FC236}">
                <a16:creationId xmlns:a16="http://schemas.microsoft.com/office/drawing/2014/main" id="{9498B434-8421-85C1-CEDD-3903D487CCC6}"/>
              </a:ext>
            </a:extLst>
          </p:cNvPr>
          <p:cNvSpPr txBox="1"/>
          <p:nvPr/>
        </p:nvSpPr>
        <p:spPr>
          <a:xfrm>
            <a:off x="474382" y="3626382"/>
            <a:ext cx="2874385" cy="1971991"/>
          </a:xfrm>
          <a:prstGeom prst="rect">
            <a:avLst/>
          </a:prstGeom>
          <a:solidFill>
            <a:srgbClr val="00E7BD">
              <a:alpha val="9000"/>
            </a:srgbClr>
          </a:solidFill>
        </p:spPr>
        <p:txBody>
          <a:bodyPr vert="horz" wrap="square" lIns="90000" tIns="90000" rIns="90000" bIns="90000" numCol="1" spcCol="360000" rtlCol="0">
            <a:sp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dirty="0"/>
              <a:t>Optional extension</a:t>
            </a:r>
          </a:p>
          <a:p>
            <a:pPr marL="0" indent="0">
              <a:buNone/>
            </a:pPr>
            <a:r>
              <a:rPr lang="en-GB" dirty="0"/>
              <a:t>If you have more time available, or would like students to work on their campaign as a project, you might like to ask them to choose a specific role as part of their campaign team. These roles are detailed on the ‘possible campaign roles’ slide and can be adapted.</a:t>
            </a:r>
            <a:endParaRPr lang="en-US" sz="1100" b="1" dirty="0"/>
          </a:p>
        </p:txBody>
      </p:sp>
      <p:sp>
        <p:nvSpPr>
          <p:cNvPr id="9" name="Content Placeholder 2">
            <a:extLst>
              <a:ext uri="{FF2B5EF4-FFF2-40B4-BE49-F238E27FC236}">
                <a16:creationId xmlns:a16="http://schemas.microsoft.com/office/drawing/2014/main" id="{57262C85-C0FA-C5CD-7907-9BC18B67A84D}"/>
              </a:ext>
            </a:extLst>
          </p:cNvPr>
          <p:cNvSpPr txBox="1"/>
          <p:nvPr/>
        </p:nvSpPr>
        <p:spPr>
          <a:xfrm>
            <a:off x="3503265" y="2678009"/>
            <a:ext cx="2874385" cy="1787326"/>
          </a:xfrm>
          <a:prstGeom prst="rect">
            <a:avLst/>
          </a:prstGeom>
          <a:solidFill>
            <a:srgbClr val="FF8AFF">
              <a:alpha val="9000"/>
            </a:srgbClr>
          </a:solidFill>
        </p:spPr>
        <p:txBody>
          <a:bodyPr vert="horz" wrap="square" lIns="90000" tIns="90000" rIns="90000" bIns="90000" numCol="1" spcCol="360000" rtlCol="0">
            <a:sp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b="1" dirty="0"/>
              <a:t>Answering students’ questions </a:t>
            </a:r>
            <a:endParaRPr lang="en-GB" dirty="0"/>
          </a:p>
          <a:p>
            <a:pPr marL="0" indent="0">
              <a:buNone/>
            </a:pPr>
            <a:r>
              <a:rPr lang="en-GB" dirty="0"/>
              <a:t>Students might be curious about the election and ask follow-up questions – the information on the next page should help you to answer them. You can also consult the Electoral Commission website: </a:t>
            </a:r>
            <a:r>
              <a:rPr lang="en-GB" dirty="0">
                <a:hlinkClick r:id="rId2"/>
              </a:rPr>
              <a:t>electoralcommission.org.uk</a:t>
            </a:r>
            <a:endParaRPr lang="en-US" sz="800" b="1" dirty="0"/>
          </a:p>
        </p:txBody>
      </p:sp>
      <p:sp>
        <p:nvSpPr>
          <p:cNvPr id="10" name="Content Placeholder 2">
            <a:extLst>
              <a:ext uri="{FF2B5EF4-FFF2-40B4-BE49-F238E27FC236}">
                <a16:creationId xmlns:a16="http://schemas.microsoft.com/office/drawing/2014/main" id="{63889732-B1CB-B83C-ED30-F28630673030}"/>
              </a:ext>
            </a:extLst>
          </p:cNvPr>
          <p:cNvSpPr txBox="1">
            <a:spLocks/>
          </p:cNvSpPr>
          <p:nvPr/>
        </p:nvSpPr>
        <p:spPr>
          <a:xfrm>
            <a:off x="3512127" y="2338378"/>
            <a:ext cx="2874385" cy="6548320"/>
          </a:xfrm>
          <a:prstGeom prst="rect">
            <a:avLst/>
          </a:prstGeom>
        </p:spPr>
        <p:txBody>
          <a:bodyPr vert="horz" wrap="square" lIns="0" tIns="0" rIns="0" bIns="0" numCol="1" spcCol="360000" rtlCol="0">
            <a:no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Wingdings" pitchFamily="2" charset="2"/>
              <a:buNone/>
            </a:pPr>
            <a:r>
              <a:rPr lang="en-GB" sz="1400" b="1" dirty="0"/>
              <a:t>Next steps</a:t>
            </a:r>
            <a:r>
              <a:rPr lang="en-GB" sz="1400" dirty="0"/>
              <a:t> </a:t>
            </a:r>
          </a:p>
          <a:p>
            <a:pPr marL="0" indent="0">
              <a:buFont typeface="Wingdings" pitchFamily="2" charset="2"/>
              <a:buNone/>
            </a:pPr>
            <a:endParaRPr lang="en-GB" dirty="0"/>
          </a:p>
          <a:p>
            <a:pPr marL="0" indent="0">
              <a:buFont typeface="Wingdings" pitchFamily="2" charset="2"/>
              <a:buNone/>
            </a:pPr>
            <a:endParaRPr lang="en-GB" dirty="0"/>
          </a:p>
        </p:txBody>
      </p:sp>
      <p:sp>
        <p:nvSpPr>
          <p:cNvPr id="12" name="Content Placeholder 2">
            <a:extLst>
              <a:ext uri="{FF2B5EF4-FFF2-40B4-BE49-F238E27FC236}">
                <a16:creationId xmlns:a16="http://schemas.microsoft.com/office/drawing/2014/main" id="{93DA3B0E-00CB-7E95-6C07-C628DBD29737}"/>
              </a:ext>
            </a:extLst>
          </p:cNvPr>
          <p:cNvSpPr txBox="1"/>
          <p:nvPr/>
        </p:nvSpPr>
        <p:spPr>
          <a:xfrm>
            <a:off x="3503264" y="4635288"/>
            <a:ext cx="2874385" cy="3151802"/>
          </a:xfrm>
          <a:prstGeom prst="rect">
            <a:avLst/>
          </a:prstGeom>
          <a:solidFill>
            <a:srgbClr val="FF8AFF">
              <a:alpha val="9000"/>
            </a:srgbClr>
          </a:solidFill>
        </p:spPr>
        <p:txBody>
          <a:bodyPr vert="horz" wrap="square" lIns="90000" tIns="90000" rIns="90000" bIns="90000" numCol="1" spcCol="360000" rtlCol="0">
            <a:spAutoFit/>
          </a:bodyPr>
          <a:lstStyle>
            <a:lvl1pPr marL="171450" indent="-171450" algn="l" defTabSz="685800" rtl="0" eaLnBrk="1" latinLnBrk="0" hangingPunct="1">
              <a:lnSpc>
                <a:spcPct val="100000"/>
              </a:lnSpc>
              <a:spcBef>
                <a:spcPts val="750"/>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1pPr>
            <a:lvl2pPr marL="17145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2pPr>
            <a:lvl3pPr marL="25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3pPr>
            <a:lvl4pPr marL="360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4pPr>
            <a:lvl5pPr marL="432000" indent="-171450" algn="l" defTabSz="685800" rtl="0" eaLnBrk="1" latinLnBrk="0" hangingPunct="1">
              <a:lnSpc>
                <a:spcPct val="100000"/>
              </a:lnSpc>
              <a:spcBef>
                <a:spcPts val="375"/>
              </a:spcBef>
              <a:spcAft>
                <a:spcPts val="200"/>
              </a:spcAft>
              <a:buClr>
                <a:srgbClr val="00E7BD"/>
              </a:buClr>
              <a:buFont typeface="Wingdings" pitchFamily="2" charset="2"/>
              <a:buChar char="§"/>
              <a:defRPr sz="1200" b="0" i="0" kern="1200">
                <a:solidFill>
                  <a:schemeClr val="tx1"/>
                </a:solidFill>
                <a:latin typeface="Montserra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b="1" dirty="0"/>
              <a:t>Sharing students’ campaigns</a:t>
            </a:r>
            <a:endParaRPr lang="en-GB" dirty="0"/>
          </a:p>
          <a:p>
            <a:pPr marL="0" indent="0">
              <a:buNone/>
            </a:pPr>
            <a:r>
              <a:rPr lang="en-GB" dirty="0"/>
              <a:t>We would love to see the ideas that your students come up with! If possible, please send photos or digital files to: </a:t>
            </a:r>
            <a:r>
              <a:rPr lang="en-GB" dirty="0">
                <a:hlinkClick r:id="rId3"/>
              </a:rPr>
              <a:t>educationengagement@electoralcommission.org.uk</a:t>
            </a:r>
            <a:r>
              <a:rPr lang="en-GB" dirty="0"/>
              <a:t> </a:t>
            </a:r>
            <a:endParaRPr lang="en-US" sz="800" b="1" dirty="0"/>
          </a:p>
          <a:p>
            <a:pPr marL="0" indent="0">
              <a:buNone/>
            </a:pPr>
            <a:r>
              <a:rPr lang="en-GB" dirty="0"/>
              <a:t>We will share a digital certificate to acknowledge all work shared by Fri 1 May. </a:t>
            </a:r>
          </a:p>
          <a:p>
            <a:pPr marL="0" indent="0">
              <a:buNone/>
            </a:pPr>
            <a:r>
              <a:rPr lang="en-GB" dirty="0"/>
              <a:t>There may be a chance for entries to feature on our social media channels – we will get in touch with you if this is the case. </a:t>
            </a:r>
          </a:p>
        </p:txBody>
      </p:sp>
    </p:spTree>
    <p:extLst>
      <p:ext uri="{BB962C8B-B14F-4D97-AF65-F5344CB8AC3E}">
        <p14:creationId xmlns:p14="http://schemas.microsoft.com/office/powerpoint/2010/main" val="282063162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6BC54C3-C5E3-8E33-4DD4-AA584D387256}"/>
              </a:ext>
            </a:extLst>
          </p:cNvPr>
          <p:cNvSpPr>
            <a:spLocks noGrp="1"/>
          </p:cNvSpPr>
          <p:nvPr>
            <p:ph idx="16"/>
          </p:nvPr>
        </p:nvSpPr>
        <p:spPr>
          <a:xfrm>
            <a:off x="447472" y="2261614"/>
            <a:ext cx="5954196" cy="6327310"/>
          </a:xfrm>
        </p:spPr>
        <p:txBody>
          <a:bodyPr numCol="1"/>
          <a:lstStyle/>
          <a:p>
            <a:r>
              <a:rPr lang="en-GB" sz="1100" b="1" dirty="0">
                <a:latin typeface="Montserrat" panose="00000500000000000000" pitchFamily="2" charset="0"/>
              </a:rPr>
              <a:t>Who can vote in the Scottish Parliament election?</a:t>
            </a:r>
          </a:p>
          <a:p>
            <a:r>
              <a:rPr lang="en-GB" sz="1100" dirty="0">
                <a:latin typeface="Montserrat" panose="00000500000000000000" pitchFamily="2" charset="0"/>
              </a:rPr>
              <a:t>Please </a:t>
            </a:r>
            <a:r>
              <a:rPr lang="en-GB" sz="1100" dirty="0">
                <a:latin typeface="Montserrat" panose="00000500000000000000" pitchFamily="2" charset="0"/>
                <a:hlinkClick r:id="rId2"/>
              </a:rPr>
              <a:t>visit our website</a:t>
            </a:r>
            <a:r>
              <a:rPr lang="en-GB" sz="1100" dirty="0">
                <a:latin typeface="Montserrat" panose="00000500000000000000" pitchFamily="2" charset="0"/>
              </a:rPr>
              <a:t> for the most up-to-date information and a tool that students can use to check eligibility.</a:t>
            </a:r>
          </a:p>
          <a:p>
            <a:r>
              <a:rPr lang="en-GB" sz="1100" b="1" dirty="0">
                <a:latin typeface="Montserrat" panose="00000500000000000000" pitchFamily="2" charset="0"/>
              </a:rPr>
              <a:t>What if I live at two addresses?</a:t>
            </a:r>
          </a:p>
          <a:p>
            <a:r>
              <a:rPr lang="en-GB" sz="1100" dirty="0">
                <a:latin typeface="Montserrat" panose="00000500000000000000" pitchFamily="2" charset="0"/>
              </a:rPr>
              <a:t>You may be able to register to vote at two addresses. To confirm your eligibility, you should contact your local elections team. </a:t>
            </a:r>
            <a:r>
              <a:rPr lang="en-GB" sz="1100" dirty="0">
                <a:latin typeface="Montserrat" panose="00000500000000000000" pitchFamily="2" charset="0"/>
                <a:hlinkClick r:id="rId3"/>
              </a:rPr>
              <a:t>Find out more on our website</a:t>
            </a:r>
            <a:r>
              <a:rPr lang="en-GB" sz="1100" dirty="0">
                <a:latin typeface="Montserrat" panose="00000500000000000000" pitchFamily="2" charset="0"/>
              </a:rPr>
              <a:t>. </a:t>
            </a:r>
          </a:p>
          <a:p>
            <a:r>
              <a:rPr lang="en-GB" sz="1100" b="1" dirty="0">
                <a:latin typeface="Montserrat" panose="00000500000000000000" pitchFamily="2" charset="0"/>
              </a:rPr>
              <a:t>Can I vote online?</a:t>
            </a:r>
          </a:p>
          <a:p>
            <a:r>
              <a:rPr lang="en-GB" sz="1100" dirty="0">
                <a:latin typeface="Montserrat" panose="00000500000000000000" pitchFamily="2" charset="0"/>
              </a:rPr>
              <a:t>No - you can only vote in person at a polling station, by post, or by proxy (asking someone you trust to vote for you).</a:t>
            </a:r>
          </a:p>
          <a:p>
            <a:r>
              <a:rPr lang="en-GB" sz="1100" b="1" dirty="0">
                <a:latin typeface="Montserrat" panose="00000500000000000000" pitchFamily="2" charset="0"/>
              </a:rPr>
              <a:t>What’s the difference between a constituency MSP and a regional MSP?</a:t>
            </a:r>
          </a:p>
          <a:p>
            <a:r>
              <a:rPr lang="en-GB" sz="1100" dirty="0">
                <a:latin typeface="Montserrat" panose="00000500000000000000" pitchFamily="2" charset="0"/>
              </a:rPr>
              <a:t>A constituency MSP represents your local area. A regional MSP represents a bigger area (like several council areas together). You’ll have 1 constituency MSP and 7 regional MSPs.</a:t>
            </a:r>
          </a:p>
          <a:p>
            <a:r>
              <a:rPr lang="en-GB" sz="1100" b="1" dirty="0">
                <a:latin typeface="Montserrat" panose="00000500000000000000" pitchFamily="2" charset="0"/>
              </a:rPr>
              <a:t>Why do I get two votes?</a:t>
            </a:r>
          </a:p>
          <a:p>
            <a:r>
              <a:rPr lang="en-GB" sz="1100" dirty="0">
                <a:latin typeface="Montserrat" panose="00000500000000000000" pitchFamily="2" charset="0"/>
              </a:rPr>
              <a:t>The Scottish Parliament uses the Additional Member System. Your first vote is for your local MSP. Your second vote is for a party or independent candidate in your wider region. You don’t have to vote for the same political party for both votes, but you can if you want to.</a:t>
            </a:r>
          </a:p>
          <a:p>
            <a:r>
              <a:rPr lang="en-GB" sz="1100" b="1" dirty="0">
                <a:latin typeface="Montserrat" panose="00000500000000000000" pitchFamily="2" charset="0"/>
              </a:rPr>
              <a:t>What do MSPs actually do?</a:t>
            </a:r>
          </a:p>
          <a:p>
            <a:r>
              <a:rPr lang="en-GB" sz="1100" dirty="0">
                <a:latin typeface="Montserrat" panose="00000500000000000000" pitchFamily="2" charset="0"/>
              </a:rPr>
              <a:t>MSPs represent you in the Scottish Parliament and your local area and they examine the work of the Scottish Government. They might make laws, debate issues, and respond to letters and emails from local people. </a:t>
            </a:r>
          </a:p>
          <a:p>
            <a:r>
              <a:rPr lang="en-GB" sz="1100" b="1" dirty="0">
                <a:latin typeface="Montserrat" panose="00000500000000000000" pitchFamily="2" charset="0"/>
              </a:rPr>
              <a:t>What’s the difference between the Scottish Parliament and Westminster?</a:t>
            </a:r>
          </a:p>
          <a:p>
            <a:r>
              <a:rPr lang="en-GB" sz="1100" dirty="0">
                <a:latin typeface="Montserrat" panose="00000500000000000000" pitchFamily="2" charset="0"/>
              </a:rPr>
              <a:t>The Scottish Parliament deals with devolved issues (like schools, NHS Scotland, transport, housing). The UK Parliament at Westminster deals with reserved matters (like defence, immigration, foreign policy, and most taxes).</a:t>
            </a:r>
          </a:p>
        </p:txBody>
      </p:sp>
      <p:sp>
        <p:nvSpPr>
          <p:cNvPr id="2" name="Text Placeholder 1">
            <a:extLst>
              <a:ext uri="{FF2B5EF4-FFF2-40B4-BE49-F238E27FC236}">
                <a16:creationId xmlns:a16="http://schemas.microsoft.com/office/drawing/2014/main" id="{1C4BAF52-7976-0996-E279-C10F04EB1D7B}"/>
              </a:ext>
            </a:extLst>
          </p:cNvPr>
          <p:cNvSpPr>
            <a:spLocks noGrp="1"/>
          </p:cNvSpPr>
          <p:nvPr>
            <p:ph type="body" sz="quarter" idx="13"/>
          </p:nvPr>
        </p:nvSpPr>
        <p:spPr/>
        <p:txBody>
          <a:bodyPr/>
          <a:lstStyle/>
          <a:p>
            <a:r>
              <a:rPr lang="en-GB" dirty="0"/>
              <a:t>03.</a:t>
            </a:r>
          </a:p>
        </p:txBody>
      </p:sp>
      <p:sp>
        <p:nvSpPr>
          <p:cNvPr id="3" name="Title 2">
            <a:extLst>
              <a:ext uri="{FF2B5EF4-FFF2-40B4-BE49-F238E27FC236}">
                <a16:creationId xmlns:a16="http://schemas.microsoft.com/office/drawing/2014/main" id="{0013B6D7-E515-D16E-6DFE-49A0DCE5CC64}"/>
              </a:ext>
            </a:extLst>
          </p:cNvPr>
          <p:cNvSpPr>
            <a:spLocks noGrp="1"/>
          </p:cNvSpPr>
          <p:nvPr>
            <p:ph type="title"/>
          </p:nvPr>
        </p:nvSpPr>
        <p:spPr/>
        <p:txBody>
          <a:bodyPr/>
          <a:lstStyle/>
          <a:p>
            <a:r>
              <a:rPr lang="en-GB" dirty="0"/>
              <a:t>Answering students’ questions</a:t>
            </a:r>
          </a:p>
        </p:txBody>
      </p:sp>
      <p:sp>
        <p:nvSpPr>
          <p:cNvPr id="7" name="Footer Placeholder 6">
            <a:extLst>
              <a:ext uri="{FF2B5EF4-FFF2-40B4-BE49-F238E27FC236}">
                <a16:creationId xmlns:a16="http://schemas.microsoft.com/office/drawing/2014/main" id="{6050A8FD-1C44-D122-1711-483FE4B65015}"/>
              </a:ext>
            </a:extLst>
          </p:cNvPr>
          <p:cNvSpPr>
            <a:spLocks noGrp="1"/>
          </p:cNvSpPr>
          <p:nvPr>
            <p:ph type="ftr" sz="quarter" idx="11"/>
          </p:nvPr>
        </p:nvSpPr>
        <p:spPr/>
        <p:txBody>
          <a:bodyPr/>
          <a:lstStyle/>
          <a:p>
            <a:r>
              <a:rPr lang="en-US" dirty="0"/>
              <a:t>This is the document title</a:t>
            </a:r>
          </a:p>
        </p:txBody>
      </p:sp>
      <p:sp>
        <p:nvSpPr>
          <p:cNvPr id="8" name="Slide Number Placeholder 7">
            <a:extLst>
              <a:ext uri="{FF2B5EF4-FFF2-40B4-BE49-F238E27FC236}">
                <a16:creationId xmlns:a16="http://schemas.microsoft.com/office/drawing/2014/main" id="{CA3CE4F8-9202-9A06-58A6-D476242A66B6}"/>
              </a:ext>
            </a:extLst>
          </p:cNvPr>
          <p:cNvSpPr>
            <a:spLocks noGrp="1"/>
          </p:cNvSpPr>
          <p:nvPr>
            <p:ph type="sldNum" sz="quarter" idx="12"/>
          </p:nvPr>
        </p:nvSpPr>
        <p:spPr/>
        <p:txBody>
          <a:bodyPr/>
          <a:lstStyle/>
          <a:p>
            <a:fld id="{F7145DB1-CFD2-D946-8DB8-48A07C891EE2}" type="slidenum">
              <a:rPr lang="en-US" smtClean="0"/>
              <a:t>5</a:t>
            </a:fld>
            <a:endParaRPr lang="en-US" dirty="0"/>
          </a:p>
        </p:txBody>
      </p:sp>
      <p:sp>
        <p:nvSpPr>
          <p:cNvPr id="9" name="Text Placeholder 8">
            <a:extLst>
              <a:ext uri="{FF2B5EF4-FFF2-40B4-BE49-F238E27FC236}">
                <a16:creationId xmlns:a16="http://schemas.microsoft.com/office/drawing/2014/main" id="{B7BFA937-EECC-2CA9-17CC-40EBCCFE40CC}"/>
              </a:ext>
            </a:extLst>
          </p:cNvPr>
          <p:cNvSpPr>
            <a:spLocks noGrp="1"/>
          </p:cNvSpPr>
          <p:nvPr>
            <p:ph type="body" sz="quarter" idx="14"/>
          </p:nvPr>
        </p:nvSpPr>
        <p:spPr/>
        <p:txBody>
          <a:bodyPr/>
          <a:lstStyle/>
          <a:p>
            <a:endParaRPr lang="en-GB"/>
          </a:p>
        </p:txBody>
      </p:sp>
    </p:spTree>
    <p:extLst>
      <p:ext uri="{BB962C8B-B14F-4D97-AF65-F5344CB8AC3E}">
        <p14:creationId xmlns:p14="http://schemas.microsoft.com/office/powerpoint/2010/main" val="363636192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8BB43-F9F7-B306-689D-08FB77640CF5}"/>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CA3670B-FABC-3346-DD41-4C2B604E06DF}"/>
              </a:ext>
            </a:extLst>
          </p:cNvPr>
          <p:cNvSpPr>
            <a:spLocks noGrp="1"/>
          </p:cNvSpPr>
          <p:nvPr>
            <p:ph idx="16"/>
          </p:nvPr>
        </p:nvSpPr>
        <p:spPr>
          <a:xfrm>
            <a:off x="447472" y="1845159"/>
            <a:ext cx="5954196" cy="5876442"/>
          </a:xfrm>
          <a:solidFill>
            <a:schemeClr val="bg1"/>
          </a:solidFill>
        </p:spPr>
        <p:txBody>
          <a:bodyPr numCol="1"/>
          <a:lstStyle/>
          <a:p>
            <a:pPr>
              <a:spcBef>
                <a:spcPts val="0"/>
              </a:spcBef>
              <a:spcAft>
                <a:spcPts val="100"/>
              </a:spcAft>
            </a:pPr>
            <a:r>
              <a:rPr lang="en-GB" sz="1100" b="1" dirty="0">
                <a:latin typeface="Montserrat" panose="00000500000000000000" pitchFamily="2" charset="0"/>
              </a:rPr>
              <a:t>Campaign</a:t>
            </a:r>
          </a:p>
          <a:p>
            <a:pPr>
              <a:spcBef>
                <a:spcPts val="0"/>
              </a:spcBef>
              <a:spcAft>
                <a:spcPts val="100"/>
              </a:spcAft>
            </a:pPr>
            <a:r>
              <a:rPr lang="en-GB" sz="1100" dirty="0">
                <a:latin typeface="Montserrat" panose="00000500000000000000" pitchFamily="2" charset="0"/>
              </a:rPr>
              <a:t>A series of actions or activities which aim to achieve a change - for example, a TV advert encouraging people to register to vote. </a:t>
            </a:r>
          </a:p>
          <a:p>
            <a:pPr>
              <a:spcBef>
                <a:spcPts val="0"/>
              </a:spcBef>
              <a:spcAft>
                <a:spcPts val="100"/>
              </a:spcAft>
            </a:pPr>
            <a:endParaRPr lang="en-GB" sz="1100" dirty="0">
              <a:latin typeface="Montserrat" panose="00000500000000000000" pitchFamily="2" charset="0"/>
            </a:endParaRPr>
          </a:p>
          <a:p>
            <a:pPr>
              <a:spcBef>
                <a:spcPts val="0"/>
              </a:spcBef>
              <a:spcAft>
                <a:spcPts val="100"/>
              </a:spcAft>
            </a:pPr>
            <a:r>
              <a:rPr lang="en-GB" sz="1100" b="1" dirty="0">
                <a:latin typeface="Montserrat" panose="00000500000000000000" pitchFamily="2" charset="0"/>
              </a:rPr>
              <a:t>Constituency</a:t>
            </a:r>
          </a:p>
          <a:p>
            <a:pPr>
              <a:spcBef>
                <a:spcPts val="0"/>
              </a:spcBef>
              <a:spcAft>
                <a:spcPts val="100"/>
              </a:spcAft>
            </a:pPr>
            <a:r>
              <a:rPr lang="en-GB" sz="1100" dirty="0">
                <a:latin typeface="Montserrat" panose="00000500000000000000" pitchFamily="2" charset="0"/>
              </a:rPr>
              <a:t>A local area that elects one MSP to represent the people living there. </a:t>
            </a:r>
          </a:p>
          <a:p>
            <a:pPr>
              <a:spcBef>
                <a:spcPts val="0"/>
              </a:spcBef>
              <a:spcAft>
                <a:spcPts val="100"/>
              </a:spcAft>
            </a:pPr>
            <a:endParaRPr lang="en-GB" sz="1100" dirty="0">
              <a:latin typeface="Montserrat" panose="00000500000000000000" pitchFamily="2" charset="0"/>
            </a:endParaRPr>
          </a:p>
          <a:p>
            <a:pPr>
              <a:spcBef>
                <a:spcPts val="0"/>
              </a:spcBef>
              <a:spcAft>
                <a:spcPts val="100"/>
              </a:spcAft>
            </a:pPr>
            <a:r>
              <a:rPr lang="en-GB" sz="1100" b="1" dirty="0">
                <a:latin typeface="Montserrat" panose="00000500000000000000" pitchFamily="2" charset="0"/>
              </a:rPr>
              <a:t>Constituency vote</a:t>
            </a:r>
          </a:p>
          <a:p>
            <a:pPr>
              <a:spcBef>
                <a:spcPts val="0"/>
              </a:spcBef>
              <a:spcAft>
                <a:spcPts val="100"/>
              </a:spcAft>
            </a:pPr>
            <a:r>
              <a:rPr lang="en-GB" sz="1100" dirty="0">
                <a:latin typeface="Montserrat" panose="00000500000000000000" pitchFamily="2" charset="0"/>
              </a:rPr>
              <a:t>A vote where people choose one candidate to be the MSP for their local area. Whoever gets the most votes wins. </a:t>
            </a:r>
          </a:p>
          <a:p>
            <a:pPr>
              <a:spcBef>
                <a:spcPts val="0"/>
              </a:spcBef>
              <a:spcAft>
                <a:spcPts val="100"/>
              </a:spcAft>
            </a:pPr>
            <a:endParaRPr lang="en-GB" sz="1100" dirty="0">
              <a:latin typeface="Montserrat" panose="00000500000000000000" pitchFamily="2" charset="0"/>
            </a:endParaRPr>
          </a:p>
          <a:p>
            <a:pPr>
              <a:spcBef>
                <a:spcPts val="0"/>
              </a:spcBef>
              <a:spcAft>
                <a:spcPts val="100"/>
              </a:spcAft>
            </a:pPr>
            <a:r>
              <a:rPr lang="en-GB" sz="1100" b="1" dirty="0">
                <a:latin typeface="Montserrat" panose="00000500000000000000" pitchFamily="2" charset="0"/>
              </a:rPr>
              <a:t>MSP (Member of the Scottish Parliament)</a:t>
            </a:r>
          </a:p>
          <a:p>
            <a:pPr>
              <a:spcBef>
                <a:spcPts val="0"/>
              </a:spcBef>
              <a:spcAft>
                <a:spcPts val="100"/>
              </a:spcAft>
            </a:pPr>
            <a:r>
              <a:rPr lang="en-GB" sz="1100" dirty="0">
                <a:latin typeface="Montserrat" panose="00000500000000000000" pitchFamily="2" charset="0"/>
              </a:rPr>
              <a:t>A person elected to represent a local constituency or region. There are 129 MSPs. </a:t>
            </a:r>
          </a:p>
          <a:p>
            <a:pPr>
              <a:spcBef>
                <a:spcPts val="0"/>
              </a:spcBef>
              <a:spcAft>
                <a:spcPts val="100"/>
              </a:spcAft>
            </a:pPr>
            <a:endParaRPr lang="en-GB" sz="1100" dirty="0">
              <a:latin typeface="Montserrat" panose="00000500000000000000" pitchFamily="2" charset="0"/>
            </a:endParaRPr>
          </a:p>
          <a:p>
            <a:pPr>
              <a:spcBef>
                <a:spcPts val="0"/>
              </a:spcBef>
              <a:spcAft>
                <a:spcPts val="100"/>
              </a:spcAft>
            </a:pPr>
            <a:r>
              <a:rPr lang="en-GB" sz="1100" b="1" dirty="0">
                <a:latin typeface="Montserrat" panose="00000500000000000000" pitchFamily="2" charset="0"/>
              </a:rPr>
              <a:t>National Insurance number</a:t>
            </a:r>
          </a:p>
          <a:p>
            <a:pPr>
              <a:spcBef>
                <a:spcPts val="0"/>
              </a:spcBef>
              <a:spcAft>
                <a:spcPts val="100"/>
              </a:spcAft>
            </a:pPr>
            <a:r>
              <a:rPr lang="en-GB" sz="1100" dirty="0">
                <a:latin typeface="Montserrat" panose="00000500000000000000" pitchFamily="2" charset="0"/>
              </a:rPr>
              <a:t>A number used to identify you. It is helpful (but not essential) when registering to vote. </a:t>
            </a:r>
          </a:p>
          <a:p>
            <a:pPr>
              <a:spcBef>
                <a:spcPts val="0"/>
              </a:spcBef>
              <a:spcAft>
                <a:spcPts val="100"/>
              </a:spcAft>
            </a:pPr>
            <a:endParaRPr lang="en-GB" sz="1100" dirty="0">
              <a:latin typeface="Montserrat" panose="00000500000000000000" pitchFamily="2" charset="0"/>
            </a:endParaRPr>
          </a:p>
          <a:p>
            <a:pPr>
              <a:spcBef>
                <a:spcPts val="0"/>
              </a:spcBef>
              <a:spcAft>
                <a:spcPts val="100"/>
              </a:spcAft>
            </a:pPr>
            <a:r>
              <a:rPr lang="en-GB" sz="1100" b="1" dirty="0">
                <a:latin typeface="Montserrat" panose="00000500000000000000" pitchFamily="2" charset="0"/>
              </a:rPr>
              <a:t>Polling day</a:t>
            </a:r>
          </a:p>
          <a:p>
            <a:pPr>
              <a:spcBef>
                <a:spcPts val="0"/>
              </a:spcBef>
              <a:spcAft>
                <a:spcPts val="100"/>
              </a:spcAft>
            </a:pPr>
            <a:r>
              <a:rPr lang="en-GB" sz="1100" dirty="0">
                <a:latin typeface="Montserrat" panose="00000500000000000000" pitchFamily="2" charset="0"/>
              </a:rPr>
              <a:t>The day when the election takes place (7 May 2026 for this election).</a:t>
            </a:r>
          </a:p>
          <a:p>
            <a:pPr>
              <a:spcBef>
                <a:spcPts val="0"/>
              </a:spcBef>
              <a:spcAft>
                <a:spcPts val="100"/>
              </a:spcAft>
            </a:pPr>
            <a:endParaRPr lang="en-GB" sz="1100" dirty="0">
              <a:latin typeface="Montserrat" panose="00000500000000000000" pitchFamily="2" charset="0"/>
            </a:endParaRPr>
          </a:p>
          <a:p>
            <a:pPr>
              <a:spcBef>
                <a:spcPts val="0"/>
              </a:spcBef>
              <a:spcAft>
                <a:spcPts val="100"/>
              </a:spcAft>
            </a:pPr>
            <a:r>
              <a:rPr lang="en-GB" sz="1100" b="1" dirty="0">
                <a:latin typeface="Montserrat" panose="00000500000000000000" pitchFamily="2" charset="0"/>
              </a:rPr>
              <a:t>Regional vote</a:t>
            </a:r>
          </a:p>
          <a:p>
            <a:pPr>
              <a:spcBef>
                <a:spcPts val="0"/>
              </a:spcBef>
              <a:spcAft>
                <a:spcPts val="100"/>
              </a:spcAft>
            </a:pPr>
            <a:r>
              <a:rPr lang="en-GB" sz="1100" dirty="0">
                <a:latin typeface="Montserrat" panose="00000500000000000000" pitchFamily="2" charset="0"/>
              </a:rPr>
              <a:t>A vote for a party (or independent candidate) that helps elect extra MSPs for larger regions.</a:t>
            </a:r>
          </a:p>
          <a:p>
            <a:pPr>
              <a:spcBef>
                <a:spcPts val="0"/>
              </a:spcBef>
              <a:spcAft>
                <a:spcPts val="100"/>
              </a:spcAft>
            </a:pPr>
            <a:endParaRPr lang="en-GB" sz="1100" dirty="0">
              <a:latin typeface="Montserrat" panose="00000500000000000000" pitchFamily="2" charset="0"/>
            </a:endParaRPr>
          </a:p>
          <a:p>
            <a:pPr>
              <a:spcBef>
                <a:spcPts val="0"/>
              </a:spcBef>
              <a:spcAft>
                <a:spcPts val="100"/>
              </a:spcAft>
            </a:pPr>
            <a:r>
              <a:rPr lang="en-GB" sz="1100" b="1" dirty="0">
                <a:latin typeface="Montserrat" panose="00000500000000000000" pitchFamily="2" charset="0"/>
              </a:rPr>
              <a:t>Scottish Parliament</a:t>
            </a:r>
          </a:p>
          <a:p>
            <a:pPr>
              <a:spcBef>
                <a:spcPts val="0"/>
              </a:spcBef>
              <a:spcAft>
                <a:spcPts val="100"/>
              </a:spcAft>
            </a:pPr>
            <a:r>
              <a:rPr lang="en-GB" sz="1100" dirty="0">
                <a:latin typeface="Montserrat" panose="00000500000000000000" pitchFamily="2" charset="0"/>
              </a:rPr>
              <a:t>The group of elected representatives who make decisions about education, health, transport, housing and the environment in Scotland. </a:t>
            </a:r>
          </a:p>
          <a:p>
            <a:pPr>
              <a:spcBef>
                <a:spcPts val="0"/>
              </a:spcBef>
              <a:spcAft>
                <a:spcPts val="100"/>
              </a:spcAft>
            </a:pPr>
            <a:endParaRPr lang="en-GB" sz="1100" dirty="0">
              <a:latin typeface="Montserrat" panose="00000500000000000000" pitchFamily="2" charset="0"/>
            </a:endParaRPr>
          </a:p>
          <a:p>
            <a:pPr>
              <a:spcBef>
                <a:spcPts val="0"/>
              </a:spcBef>
              <a:spcAft>
                <a:spcPts val="100"/>
              </a:spcAft>
            </a:pPr>
            <a:r>
              <a:rPr lang="en-GB" sz="1100" b="1" dirty="0">
                <a:latin typeface="Montserrat" panose="00000500000000000000" pitchFamily="2" charset="0"/>
              </a:rPr>
              <a:t>Voter registration deadline</a:t>
            </a:r>
          </a:p>
          <a:p>
            <a:pPr>
              <a:spcBef>
                <a:spcPts val="0"/>
              </a:spcBef>
              <a:spcAft>
                <a:spcPts val="100"/>
              </a:spcAft>
            </a:pPr>
            <a:r>
              <a:rPr lang="en-GB" sz="1100" dirty="0">
                <a:latin typeface="Montserrat" panose="00000500000000000000" pitchFamily="2" charset="0"/>
              </a:rPr>
              <a:t>The final date to register to vote before an election. </a:t>
            </a:r>
          </a:p>
          <a:p>
            <a:pPr>
              <a:spcBef>
                <a:spcPts val="0"/>
              </a:spcBef>
              <a:spcAft>
                <a:spcPts val="100"/>
              </a:spcAft>
            </a:pPr>
            <a:endParaRPr lang="en-GB" sz="1100" dirty="0">
              <a:latin typeface="Montserrat" panose="00000500000000000000" pitchFamily="2" charset="0"/>
            </a:endParaRPr>
          </a:p>
        </p:txBody>
      </p:sp>
      <p:sp>
        <p:nvSpPr>
          <p:cNvPr id="2" name="Text Placeholder 1">
            <a:extLst>
              <a:ext uri="{FF2B5EF4-FFF2-40B4-BE49-F238E27FC236}">
                <a16:creationId xmlns:a16="http://schemas.microsoft.com/office/drawing/2014/main" id="{305F204A-ED70-2842-12AF-B52DE13B5F3F}"/>
              </a:ext>
            </a:extLst>
          </p:cNvPr>
          <p:cNvSpPr>
            <a:spLocks noGrp="1"/>
          </p:cNvSpPr>
          <p:nvPr>
            <p:ph type="body" sz="quarter" idx="13"/>
          </p:nvPr>
        </p:nvSpPr>
        <p:spPr/>
        <p:txBody>
          <a:bodyPr/>
          <a:lstStyle/>
          <a:p>
            <a:r>
              <a:rPr lang="en-GB" dirty="0"/>
              <a:t>04.</a:t>
            </a:r>
          </a:p>
        </p:txBody>
      </p:sp>
      <p:sp>
        <p:nvSpPr>
          <p:cNvPr id="3" name="Title 2">
            <a:extLst>
              <a:ext uri="{FF2B5EF4-FFF2-40B4-BE49-F238E27FC236}">
                <a16:creationId xmlns:a16="http://schemas.microsoft.com/office/drawing/2014/main" id="{0E2996E3-FED9-BE92-CD6B-5F77D755D576}"/>
              </a:ext>
            </a:extLst>
          </p:cNvPr>
          <p:cNvSpPr>
            <a:spLocks noGrp="1"/>
          </p:cNvSpPr>
          <p:nvPr>
            <p:ph type="title"/>
          </p:nvPr>
        </p:nvSpPr>
        <p:spPr>
          <a:xfrm>
            <a:off x="471487" y="1318665"/>
            <a:ext cx="5906164" cy="337128"/>
          </a:xfrm>
        </p:spPr>
        <p:txBody>
          <a:bodyPr/>
          <a:lstStyle/>
          <a:p>
            <a:r>
              <a:rPr lang="en-GB" dirty="0"/>
              <a:t>Key vocabulary</a:t>
            </a:r>
          </a:p>
        </p:txBody>
      </p:sp>
      <p:sp>
        <p:nvSpPr>
          <p:cNvPr id="7" name="Footer Placeholder 6">
            <a:extLst>
              <a:ext uri="{FF2B5EF4-FFF2-40B4-BE49-F238E27FC236}">
                <a16:creationId xmlns:a16="http://schemas.microsoft.com/office/drawing/2014/main" id="{CF2BB54A-87F7-0BEA-EE48-B65F86D8FDB0}"/>
              </a:ext>
            </a:extLst>
          </p:cNvPr>
          <p:cNvSpPr>
            <a:spLocks noGrp="1"/>
          </p:cNvSpPr>
          <p:nvPr>
            <p:ph type="ftr" sz="quarter" idx="11"/>
          </p:nvPr>
        </p:nvSpPr>
        <p:spPr/>
        <p:txBody>
          <a:bodyPr/>
          <a:lstStyle/>
          <a:p>
            <a:r>
              <a:rPr lang="en-US" dirty="0"/>
              <a:t>This is the document title</a:t>
            </a:r>
          </a:p>
        </p:txBody>
      </p:sp>
      <p:sp>
        <p:nvSpPr>
          <p:cNvPr id="8" name="Slide Number Placeholder 7">
            <a:extLst>
              <a:ext uri="{FF2B5EF4-FFF2-40B4-BE49-F238E27FC236}">
                <a16:creationId xmlns:a16="http://schemas.microsoft.com/office/drawing/2014/main" id="{828AA51B-4F2F-218D-EBBB-D212848F4B8E}"/>
              </a:ext>
            </a:extLst>
          </p:cNvPr>
          <p:cNvSpPr>
            <a:spLocks noGrp="1"/>
          </p:cNvSpPr>
          <p:nvPr>
            <p:ph type="sldNum" sz="quarter" idx="12"/>
          </p:nvPr>
        </p:nvSpPr>
        <p:spPr/>
        <p:txBody>
          <a:bodyPr/>
          <a:lstStyle/>
          <a:p>
            <a:fld id="{F7145DB1-CFD2-D946-8DB8-48A07C891EE2}" type="slidenum">
              <a:rPr lang="en-US" smtClean="0"/>
              <a:t>6</a:t>
            </a:fld>
            <a:endParaRPr lang="en-US" dirty="0"/>
          </a:p>
        </p:txBody>
      </p:sp>
      <p:sp>
        <p:nvSpPr>
          <p:cNvPr id="9" name="Text Placeholder 8">
            <a:extLst>
              <a:ext uri="{FF2B5EF4-FFF2-40B4-BE49-F238E27FC236}">
                <a16:creationId xmlns:a16="http://schemas.microsoft.com/office/drawing/2014/main" id="{DCEBB3D3-DE67-C2BC-91D6-65D1DD304A07}"/>
              </a:ext>
            </a:extLst>
          </p:cNvPr>
          <p:cNvSpPr>
            <a:spLocks noGrp="1"/>
          </p:cNvSpPr>
          <p:nvPr>
            <p:ph type="body" sz="quarter" idx="14"/>
          </p:nvPr>
        </p:nvSpPr>
        <p:spPr/>
        <p:txBody>
          <a:bodyPr/>
          <a:lstStyle/>
          <a:p>
            <a:endParaRPr lang="en-GB"/>
          </a:p>
        </p:txBody>
      </p:sp>
    </p:spTree>
    <p:extLst>
      <p:ext uri="{BB962C8B-B14F-4D97-AF65-F5344CB8AC3E}">
        <p14:creationId xmlns:p14="http://schemas.microsoft.com/office/powerpoint/2010/main" val="100876483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10.0.17763.0"/>
  <p:tag name="AS_RELEASE_DATE" val="2022.02.14"/>
  <p:tag name="AS_TITLE" val="Aspose.Slides for .NET 4.0"/>
  <p:tag name="AS_VERSION" val="22.2"/>
</p:tagLst>
</file>

<file path=ppt/theme/theme1.xml><?xml version="1.0" encoding="utf-8"?>
<a:theme xmlns:a="http://schemas.openxmlformats.org/drawingml/2006/main" name="Office Theme">
  <a:themeElements>
    <a:clrScheme name="Electoral Commision">
      <a:dk1>
        <a:srgbClr val="000000"/>
      </a:dk1>
      <a:lt1>
        <a:srgbClr val="FFFFFF"/>
      </a:lt1>
      <a:dk2>
        <a:srgbClr val="44546A"/>
      </a:dk2>
      <a:lt2>
        <a:srgbClr val="E7E6E6"/>
      </a:lt2>
      <a:accent1>
        <a:srgbClr val="00E6BD"/>
      </a:accent1>
      <a:accent2>
        <a:srgbClr val="00E6BD"/>
      </a:accent2>
      <a:accent3>
        <a:srgbClr val="FF8AFF"/>
      </a:accent3>
      <a:accent4>
        <a:srgbClr val="FF8AFF"/>
      </a:accent4>
      <a:accent5>
        <a:srgbClr val="5B9BD5"/>
      </a:accent5>
      <a:accent6>
        <a:srgbClr val="70AD47"/>
      </a:accent6>
      <a:hlink>
        <a:srgbClr val="0563C1"/>
      </a:hlink>
      <a:folHlink>
        <a:srgbClr val="954F72"/>
      </a:folHlink>
    </a:clrScheme>
    <a:fontScheme name="Office Them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rticleName xmlns="30b63e1e-73f1-4ef2-940b-208105d9380d" xsi:nil="true"/>
    <_dlc_DocIdPersistId xmlns="30b63e1e-73f1-4ef2-940b-208105d9380d" xsi:nil="true"/>
    <_dlc_DocId xmlns="30b63e1e-73f1-4ef2-940b-208105d9380d">ECHDL-328810635-2386</_dlc_DocId>
    <_dlc_DocIdUrl xmlns="30b63e1e-73f1-4ef2-940b-208105d9380d">
      <Url>https://electoralcommissionorguk.sharepoint.com/teams/TS_DCVE/_layouts/15/DocIdRedir.aspx?ID=ECHDL-328810635-2386</Url>
      <Description>ECHDL-328810635-2386</Description>
    </_dlc_DocIdUrl>
    <o4f6c70134b64a99b8a9c18b6cabc6d3 xmlns="30b63e1e-73f1-4ef2-940b-208105d9380d">
      <Terms xmlns="http://schemas.microsoft.com/office/infopath/2007/PartnerControls">
        <TermInfo xmlns="http://schemas.microsoft.com/office/infopath/2007/PartnerControls">
          <TermName xmlns="http://schemas.microsoft.com/office/infopath/2007/PartnerControls">2020</TermName>
          <TermId xmlns="http://schemas.microsoft.com/office/infopath/2007/PartnerControls">c28d532a-8b9f-4fd1-84bc-f5832c3e2076</TermId>
        </TermInfo>
      </Terms>
    </o4f6c70134b64a99b8a9c18b6cabc6d3>
    <b9ca678d06974d1b9a589aa70f41520a xmlns="30b63e1e-73f1-4ef2-940b-208105d9380d">
      <Terms xmlns="http://schemas.microsoft.com/office/infopath/2007/PartnerControls">
        <TermInfo xmlns="http://schemas.microsoft.com/office/infopath/2007/PartnerControls">
          <TermName xmlns="http://schemas.microsoft.com/office/infopath/2007/PartnerControls">UK wide</TermName>
          <TermId xmlns="http://schemas.microsoft.com/office/infopath/2007/PartnerControls">6834a7d2-fb91-47b3-99a3-3181df52306f</TermId>
        </TermInfo>
      </Terms>
    </b9ca678d06974d1b9a589aa70f41520a>
    <b78556a5ab004a83993a9660bce6152c xmlns="30b63e1e-73f1-4ef2-940b-208105d9380d">
      <Terms xmlns="http://schemas.microsoft.com/office/infopath/2007/PartnerControls">
        <TermInfo xmlns="http://schemas.microsoft.com/office/infopath/2007/PartnerControls">
          <TermName xmlns="http://schemas.microsoft.com/office/infopath/2007/PartnerControls">All staff</TermName>
          <TermId xmlns="http://schemas.microsoft.com/office/infopath/2007/PartnerControls">1a1e0e6e-8d96-4235-ac5f-9f1dcc3600b0</TermId>
        </TermInfo>
      </Terms>
    </b78556a5ab004a83993a9660bce6152c>
    <Owner xmlns="30b63e1e-73f1-4ef2-940b-208105d9380d">
      <UserInfo>
        <DisplayName/>
        <AccountId xsi:nil="true"/>
        <AccountType/>
      </UserInfo>
    </Owner>
    <j5093c87c62f4e2ea96105d295eed61a xmlns="30b63e1e-73f1-4ef2-940b-208105d9380d">
      <Terms xmlns="http://schemas.microsoft.com/office/infopath/2007/PartnerControls">
        <TermInfo xmlns="http://schemas.microsoft.com/office/infopath/2007/PartnerControls">
          <TermName xmlns="http://schemas.microsoft.com/office/infopath/2007/PartnerControls">Official</TermName>
          <TermId xmlns="http://schemas.microsoft.com/office/infopath/2007/PartnerControls">77462fb2-11a1-4cd5-8628-4e6081b9477e</TermId>
        </TermInfo>
      </Terms>
    </j5093c87c62f4e2ea96105d295eed61a>
    <k8d136f7c151492e9a8c9a3ff7eb0306 xmlns="30b63e1e-73f1-4ef2-940b-208105d9380d">
      <Terms xmlns="http://schemas.microsoft.com/office/infopath/2007/PartnerControls">
        <TermInfo xmlns="http://schemas.microsoft.com/office/infopath/2007/PartnerControls">
          <TermName xmlns="http://schemas.microsoft.com/office/infopath/2007/PartnerControls">Learning</TermName>
          <TermId xmlns="http://schemas.microsoft.com/office/infopath/2007/PartnerControls">e6beb499-5ab0-4760-8695-75ca908008ae</TermId>
        </TermInfo>
      </Terms>
    </k8d136f7c151492e9a8c9a3ff7eb0306>
    <lcf76f155ced4ddcb4097134ff3c332f xmlns="82942b53-8f24-4dfd-9267-698600683b7b">
      <Terms xmlns="http://schemas.microsoft.com/office/infopath/2007/PartnerControls"/>
    </lcf76f155ced4ddcb4097134ff3c332f>
    <j4f12893337a4eac9e2d2c696f543b80 xmlns="30b63e1e-73f1-4ef2-940b-208105d9380d">
      <Terms xmlns="http://schemas.microsoft.com/office/infopath/2007/PartnerControls"/>
    </j4f12893337a4eac9e2d2c696f543b80>
    <TaxCatchAll xmlns="30b63e1e-73f1-4ef2-940b-208105d9380d">
      <Value>6</Value>
      <Value>12</Value>
      <Value>3</Value>
      <Value>2</Value>
      <Value>5</Value>
    </TaxCatchAll>
    <Retention xmlns="30b63e1e-73f1-4ef2-940b-208105d9380d">7 years</Retention>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Word document" ma:contentTypeID="0x010100B7A576E24D85D744A218EDA9FB9A2BB503008CB7D649532E194E9162043D42ED7EFC" ma:contentTypeVersion="34" ma:contentTypeDescription="Word Document Content Type" ma:contentTypeScope="" ma:versionID="9c080d86114f5c85f9b5f9936dc6767d">
  <xsd:schema xmlns:xsd="http://www.w3.org/2001/XMLSchema" xmlns:xs="http://www.w3.org/2001/XMLSchema" xmlns:p="http://schemas.microsoft.com/office/2006/metadata/properties" xmlns:ns2="30b63e1e-73f1-4ef2-940b-208105d9380d" xmlns:ns3="82942b53-8f24-4dfd-9267-698600683b7b" targetNamespace="http://schemas.microsoft.com/office/2006/metadata/properties" ma:root="true" ma:fieldsID="7ca87307ab0566578d78f8ce56b3a1e9" ns2:_="" ns3:_="">
    <xsd:import namespace="30b63e1e-73f1-4ef2-940b-208105d9380d"/>
    <xsd:import namespace="82942b53-8f24-4dfd-9267-698600683b7b"/>
    <xsd:element name="properties">
      <xsd:complexType>
        <xsd:sequence>
          <xsd:element name="documentManagement">
            <xsd:complexType>
              <xsd:all>
                <xsd:element ref="ns2:Owner" minOccurs="0"/>
                <xsd:element ref="ns2:Retention" minOccurs="0"/>
                <xsd:element ref="ns2:ArticleName" minOccurs="0"/>
                <xsd:element ref="ns2:TaxCatchAll" minOccurs="0"/>
                <xsd:element ref="ns2:j5093c87c62f4e2ea96105d295eed61a" minOccurs="0"/>
                <xsd:element ref="ns2:TaxCatchAllLabel" minOccurs="0"/>
                <xsd:element ref="ns2:k8d136f7c151492e9a8c9a3ff7eb0306" minOccurs="0"/>
                <xsd:element ref="ns2:o4f6c70134b64a99b8a9c18b6cabc6d3" minOccurs="0"/>
                <xsd:element ref="ns2:b78556a5ab004a83993a9660bce6152c" minOccurs="0"/>
                <xsd:element ref="ns2:b9ca678d06974d1b9a589aa70f41520a" minOccurs="0"/>
                <xsd:element ref="ns2:j4f12893337a4eac9e2d2c696f543b80" minOccurs="0"/>
                <xsd:element ref="ns2:_dlc_DocId" minOccurs="0"/>
                <xsd:element ref="ns2:_dlc_DocIdUrl" minOccurs="0"/>
                <xsd:element ref="ns2:_dlc_DocIdPersistId" minOccurs="0"/>
                <xsd:element ref="ns3:MediaServiceMetadata" minOccurs="0"/>
                <xsd:element ref="ns3:MediaServiceFastMetadata" minOccurs="0"/>
                <xsd:element ref="ns3:MediaServiceObjectDetectorVersions" minOccurs="0"/>
                <xsd:element ref="ns3:lcf76f155ced4ddcb4097134ff3c332f" minOccurs="0"/>
                <xsd:element ref="ns3:MediaServiceGenerationTime" minOccurs="0"/>
                <xsd:element ref="ns3:MediaServiceEventHashCode" minOccurs="0"/>
                <xsd:element ref="ns2:SharedWithUsers" minOccurs="0"/>
                <xsd:element ref="ns2:SharedWithDetails" minOccurs="0"/>
                <xsd:element ref="ns3:MediaServiceSearchProperties" minOccurs="0"/>
                <xsd:element ref="ns3:MediaServiceOCR" minOccurs="0"/>
                <xsd:element ref="ns3:MediaServiceDateTaken" minOccurs="0"/>
                <xsd:element ref="ns3:MediaLengthInSecond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b63e1e-73f1-4ef2-940b-208105d9380d" elementFormDefault="qualified">
    <xsd:import namespace="http://schemas.microsoft.com/office/2006/documentManagement/types"/>
    <xsd:import namespace="http://schemas.microsoft.com/office/infopath/2007/PartnerControls"/>
    <xsd:element name="Owner" ma:index="4" nillable="true" ma:displayName="Owner" ma:list="UserInfo" ma:SharePointGroup="0" ma:internalName="Own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tention" ma:index="5" nillable="true" ma:displayName="Retention" ma:default="7 years" ma:format="Dropdown" ma:internalName="Retention" ma:readOnly="false">
      <xsd:simpleType>
        <xsd:restriction base="dms:Choice">
          <xsd:enumeration value="6 months"/>
          <xsd:enumeration value="1 year"/>
          <xsd:enumeration value="3 years"/>
          <xsd:enumeration value="7 years"/>
          <xsd:enumeration value="12 years"/>
          <xsd:enumeration value="100 years"/>
        </xsd:restriction>
      </xsd:simpleType>
    </xsd:element>
    <xsd:element name="ArticleName" ma:index="10" nillable="true" ma:displayName="Name" ma:hidden="true" ma:internalName="ArticleName" ma:readOnly="false">
      <xsd:simpleType>
        <xsd:restriction base="dms:Text"/>
      </xsd:simpleType>
    </xsd:element>
    <xsd:element name="TaxCatchAll" ma:index="12" nillable="true" ma:displayName="Taxonomy Catch All Column" ma:hidden="true" ma:list="{e631fc33-798a-4ff9-b624-0a4135b09c37}" ma:internalName="TaxCatchAll" ma:readOnly="false" ma:showField="CatchAllData" ma:web="30b63e1e-73f1-4ef2-940b-208105d9380d">
      <xsd:complexType>
        <xsd:complexContent>
          <xsd:extension base="dms:MultiChoiceLookup">
            <xsd:sequence>
              <xsd:element name="Value" type="dms:Lookup" maxOccurs="unbounded" minOccurs="0" nillable="true"/>
            </xsd:sequence>
          </xsd:extension>
        </xsd:complexContent>
      </xsd:complexType>
    </xsd:element>
    <xsd:element name="j5093c87c62f4e2ea96105d295eed61a" ma:index="18" nillable="true" ma:taxonomy="true" ma:internalName="j5093c87c62f4e2ea96105d295eed61a" ma:taxonomyFieldName="GPMS_x0020_marking" ma:displayName="GPMS marking" ma:readOnly="false" ma:default="3;#Official|77462fb2-11a1-4cd5-8628-4e6081b9477e" ma:fieldId="{35093c87-c62f-4e2e-a961-05d295eed61a}" ma:sspId="7c0fde62-7cba-4014-acb1-76457a673074" ma:termSetId="1f343abd-db6c-4475-a574-cc7b5b5bdee2" ma:anchorId="00000000-0000-0000-0000-000000000000" ma:open="true" ma:isKeyword="false">
      <xsd:complexType>
        <xsd:sequence>
          <xsd:element ref="pc:Terms" minOccurs="0" maxOccurs="1"/>
        </xsd:sequence>
      </xsd:complexType>
    </xsd:element>
    <xsd:element name="TaxCatchAllLabel" ma:index="19" nillable="true" ma:displayName="Taxonomy Catch All Column1" ma:hidden="true" ma:list="{e631fc33-798a-4ff9-b624-0a4135b09c37}" ma:internalName="TaxCatchAllLabel" ma:readOnly="true" ma:showField="CatchAllDataLabel" ma:web="30b63e1e-73f1-4ef2-940b-208105d9380d">
      <xsd:complexType>
        <xsd:complexContent>
          <xsd:extension base="dms:MultiChoiceLookup">
            <xsd:sequence>
              <xsd:element name="Value" type="dms:Lookup" maxOccurs="unbounded" minOccurs="0" nillable="true"/>
            </xsd:sequence>
          </xsd:extension>
        </xsd:complexContent>
      </xsd:complexType>
    </xsd:element>
    <xsd:element name="k8d136f7c151492e9a8c9a3ff7eb0306" ma:index="20" nillable="true" ma:taxonomy="true" ma:internalName="k8d136f7c151492e9a8c9a3ff7eb0306" ma:taxonomyFieldName="ECSubject" ma:displayName="EC Subject" ma:readOnly="false" ma:default="12;#Learning|e6beb499-5ab0-4760-8695-75ca908008ae" ma:fieldId="{48d136f7-c151-492e-9a8c-9a3ff7eb0306}" ma:taxonomyMulti="true" ma:sspId="7c0fde62-7cba-4014-acb1-76457a673074" ma:termSetId="6d04cb1f-98d7-495e-bc41-9376ad697b6d" ma:anchorId="644f64a9-227c-4a14-b71b-d9c00214587f" ma:open="true" ma:isKeyword="false">
      <xsd:complexType>
        <xsd:sequence>
          <xsd:element ref="pc:Terms" minOccurs="0" maxOccurs="1"/>
        </xsd:sequence>
      </xsd:complexType>
    </xsd:element>
    <xsd:element name="o4f6c70134b64a99b8a9c18b6cabc6d3" ma:index="21" nillable="true" ma:taxonomy="true" ma:internalName="o4f6c70134b64a99b8a9c18b6cabc6d3" ma:taxonomyFieldName="Calendar_x0020_Year" ma:displayName="Calendar Year" ma:readOnly="false" ma:default="5;#2020|c28d532a-8b9f-4fd1-84bc-f5832c3e2076" ma:fieldId="{84f6c701-34b6-4a99-b8a9-c18b6cabc6d3}" ma:sspId="7c0fde62-7cba-4014-acb1-76457a673074" ma:termSetId="edba5c96-86f2-4f08-a5c2-e39c740b563b" ma:anchorId="00000000-0000-0000-0000-000000000000" ma:open="true" ma:isKeyword="false">
      <xsd:complexType>
        <xsd:sequence>
          <xsd:element ref="pc:Terms" minOccurs="0" maxOccurs="1"/>
        </xsd:sequence>
      </xsd:complexType>
    </xsd:element>
    <xsd:element name="b78556a5ab004a83993a9660bce6152c" ma:index="22" nillable="true" ma:taxonomy="true" ma:internalName="b78556a5ab004a83993a9660bce6152c" ma:taxonomyFieldName="Audience1" ma:displayName="Audience" ma:readOnly="false" ma:default="2;#All staff|1a1e0e6e-8d96-4235-ac5f-9f1dcc3600b0" ma:fieldId="{b78556a5-ab00-4a83-993a-9660bce6152c}" ma:taxonomyMulti="true" ma:sspId="7c0fde62-7cba-4014-acb1-76457a673074" ma:termSetId="12a82b95-0313-4ef6-8f09-a1fc7e7a5295" ma:anchorId="00000000-0000-0000-0000-000000000000" ma:open="false" ma:isKeyword="false">
      <xsd:complexType>
        <xsd:sequence>
          <xsd:element ref="pc:Terms" minOccurs="0" maxOccurs="1"/>
        </xsd:sequence>
      </xsd:complexType>
    </xsd:element>
    <xsd:element name="b9ca678d06974d1b9a589aa70f41520a" ma:index="23" nillable="true" ma:taxonomy="true" ma:internalName="b9ca678d06974d1b9a589aa70f41520a" ma:taxonomyFieldName="Countries" ma:displayName="Country" ma:readOnly="false" ma:default="6;#UK wide|6834a7d2-fb91-47b3-99a3-3181df52306f" ma:fieldId="{b9ca678d-0697-4d1b-9a58-9aa70f41520a}" ma:taxonomyMulti="true" ma:sspId="7c0fde62-7cba-4014-acb1-76457a673074" ma:termSetId="84dafbee-6db0-42d8-9610-c7f28f591f89" ma:anchorId="00000000-0000-0000-0000-000000000000" ma:open="false" ma:isKeyword="false">
      <xsd:complexType>
        <xsd:sequence>
          <xsd:element ref="pc:Terms" minOccurs="0" maxOccurs="1"/>
        </xsd:sequence>
      </xsd:complexType>
    </xsd:element>
    <xsd:element name="j4f12893337a4eac9e2d2c696f543b80" ma:index="24" nillable="true" ma:taxonomy="true" ma:internalName="j4f12893337a4eac9e2d2c696f543b80" ma:taxonomyFieldName="Financial_x0020_year" ma:displayName="Financial year" ma:readOnly="false" ma:fieldId="{34f12893-337a-4eac-9e2d-2c696f543b80}" ma:sspId="7c0fde62-7cba-4014-acb1-76457a673074" ma:termSetId="e63f34e3-1607-4f97-aade-c4ace54ed86c" ma:anchorId="00000000-0000-0000-0000-000000000000" ma:open="true" ma:isKeyword="false">
      <xsd:complexType>
        <xsd:sequence>
          <xsd:element ref="pc:Terms" minOccurs="0" maxOccurs="1"/>
        </xsd:sequence>
      </xsd:complexType>
    </xsd:element>
    <xsd:element name="_dlc_DocId" ma:index="25" nillable="true" ma:displayName="Document ID Value" ma:description="The value of the document ID assigned to this item." ma:indexed="true" ma:internalName="_dlc_DocId" ma:readOnly="true">
      <xsd:simpleType>
        <xsd:restriction base="dms:Text"/>
      </xsd:simpleType>
    </xsd:element>
    <xsd:element name="_dlc_DocIdUrl" ma:index="26"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7" nillable="true" ma:displayName="Persist ID" ma:description="Keep ID on add." ma:hidden="true" ma:internalName="_dlc_DocIdPersistId" ma:readOnly="false">
      <xsd:simpleType>
        <xsd:restriction base="dms:Boolean"/>
      </xsd:simpleType>
    </xsd:element>
    <xsd:element name="SharedWithUsers" ma:index="3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942b53-8f24-4dfd-9267-698600683b7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ObjectDetectorVersions" ma:index="30" nillable="true" ma:displayName="MediaServiceObjectDetectorVersions" ma:hidden="true" ma:indexed="true" ma:internalName="MediaServiceObjectDetectorVersions" ma:readOnly="true">
      <xsd:simpleType>
        <xsd:restriction base="dms:Text"/>
      </xsd:simpleType>
    </xsd:element>
    <xsd:element name="lcf76f155ced4ddcb4097134ff3c332f" ma:index="32" nillable="true" ma:taxonomy="true" ma:internalName="lcf76f155ced4ddcb4097134ff3c332f" ma:taxonomyFieldName="MediaServiceImageTags" ma:displayName="Image Tags" ma:readOnly="false" ma:fieldId="{5cf76f15-5ced-4ddc-b409-7134ff3c332f}" ma:taxonomyMulti="true" ma:sspId="7c0fde62-7cba-4014-acb1-76457a673074" ma:termSetId="09814cd3-568e-fe90-9814-8d621ff8fb84" ma:anchorId="fba54fb3-c3e1-fe81-a776-ca4b69148c4d" ma:open="true" ma:isKeyword="false">
      <xsd:complexType>
        <xsd:sequence>
          <xsd:element ref="pc:Terms" minOccurs="0" maxOccurs="1"/>
        </xsd:sequence>
      </xsd:complexType>
    </xsd:element>
    <xsd:element name="MediaServiceGenerationTime" ma:index="33" nillable="true" ma:displayName="MediaServiceGenerationTime" ma:hidden="true" ma:internalName="MediaServiceGenerationTime" ma:readOnly="true">
      <xsd:simpleType>
        <xsd:restriction base="dms:Text"/>
      </xsd:simpleType>
    </xsd:element>
    <xsd:element name="MediaServiceEventHashCode" ma:index="34" nillable="true" ma:displayName="MediaServiceEventHashCode" ma:hidden="true" ma:internalName="MediaServiceEventHashCode" ma:readOnly="true">
      <xsd:simpleType>
        <xsd:restriction base="dms:Text"/>
      </xsd:simpleType>
    </xsd:element>
    <xsd:element name="MediaServiceSearchProperties" ma:index="37" nillable="true" ma:displayName="MediaServiceSearchProperties" ma:hidden="true" ma:internalName="MediaServiceSearchProperties" ma:readOnly="true">
      <xsd:simpleType>
        <xsd:restriction base="dms:Note"/>
      </xsd:simpleType>
    </xsd:element>
    <xsd:element name="MediaServiceOCR" ma:index="38" nillable="true" ma:displayName="Extracted Text" ma:internalName="MediaServiceOCR" ma:readOnly="true">
      <xsd:simpleType>
        <xsd:restriction base="dms:Note">
          <xsd:maxLength value="255"/>
        </xsd:restriction>
      </xsd:simpleType>
    </xsd:element>
    <xsd:element name="MediaServiceDateTaken" ma:index="39" nillable="true" ma:displayName="MediaServiceDateTaken" ma:hidden="true" ma:indexed="true" ma:internalName="MediaServiceDateTaken" ma:readOnly="true">
      <xsd:simpleType>
        <xsd:restriction base="dms:Text"/>
      </xsd:simpleType>
    </xsd:element>
    <xsd:element name="MediaLengthInSeconds" ma:index="40" nillable="true" ma:displayName="MediaLengthInSeconds" ma:hidden="true" ma:internalName="MediaLengthInSeconds" ma:readOnly="true">
      <xsd:simpleType>
        <xsd:restriction base="dms:Unknown"/>
      </xsd:simpleType>
    </xsd:element>
    <xsd:element name="MediaServiceLocation" ma:index="41" nillable="true" ma:displayName="Location" ma:indexed="true" ma:internalName="MediaServiceLocation" ma:readOnly="true">
      <xsd:simpleType>
        <xsd:restriction base="dms:Text"/>
      </xsd:simpleType>
    </xsd:element>
    <xsd:element name="MediaServiceBillingMetadata" ma:index="42"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3"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2D1D3E9-A2CF-47A6-92A8-EAD16EB6DB7B}">
  <ds:schemaRefs>
    <ds:schemaRef ds:uri="http://schemas.microsoft.com/sharepoint/v3/contenttype/forms"/>
  </ds:schemaRefs>
</ds:datastoreItem>
</file>

<file path=customXml/itemProps2.xml><?xml version="1.0" encoding="utf-8"?>
<ds:datastoreItem xmlns:ds="http://schemas.openxmlformats.org/officeDocument/2006/customXml" ds:itemID="{7FCF405B-3B1F-4AC4-9259-246546B40B0B}">
  <ds:schemaRefs>
    <ds:schemaRef ds:uri="http://purl.org/dc/elements/1.1/"/>
    <ds:schemaRef ds:uri="http://purl.org/dc/terms/"/>
    <ds:schemaRef ds:uri="http://schemas.openxmlformats.org/package/2006/metadata/core-properties"/>
    <ds:schemaRef ds:uri="http://www.w3.org/XML/1998/namespace"/>
    <ds:schemaRef ds:uri="http://purl.org/dc/dcmitype/"/>
    <ds:schemaRef ds:uri="http://schemas.microsoft.com/office/infopath/2007/PartnerControls"/>
    <ds:schemaRef ds:uri="30b63e1e-73f1-4ef2-940b-208105d9380d"/>
    <ds:schemaRef ds:uri="http://schemas.microsoft.com/office/2006/documentManagement/types"/>
    <ds:schemaRef ds:uri="82942b53-8f24-4dfd-9267-698600683b7b"/>
    <ds:schemaRef ds:uri="http://schemas.microsoft.com/office/2006/metadata/properties"/>
  </ds:schemaRefs>
</ds:datastoreItem>
</file>

<file path=customXml/itemProps3.xml><?xml version="1.0" encoding="utf-8"?>
<ds:datastoreItem xmlns:ds="http://schemas.openxmlformats.org/officeDocument/2006/customXml" ds:itemID="{FF5E8D24-6CB3-4ECF-96E8-9D336E8EE815}">
  <ds:schemaRefs>
    <ds:schemaRef ds:uri="http://schemas.microsoft.com/sharepoint/events"/>
  </ds:schemaRefs>
</ds:datastoreItem>
</file>

<file path=customXml/itemProps4.xml><?xml version="1.0" encoding="utf-8"?>
<ds:datastoreItem xmlns:ds="http://schemas.openxmlformats.org/officeDocument/2006/customXml" ds:itemID="{4D9F8BCE-EFD5-4D55-8E6F-96B1F2484C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b63e1e-73f1-4ef2-940b-208105d9380d"/>
    <ds:schemaRef ds:uri="82942b53-8f24-4dfd-9267-698600683b7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21258</TotalTime>
  <Words>1366</Words>
  <Application>Microsoft Office PowerPoint</Application>
  <PresentationFormat>Custom</PresentationFormat>
  <Paragraphs>146</Paragraphs>
  <Slides>6</Slides>
  <Notes>1</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Designing a voter registration campaign</vt:lpstr>
      <vt:lpstr>Designing a voter registration campaign</vt:lpstr>
      <vt:lpstr>Designing a voter registration campaign</vt:lpstr>
      <vt:lpstr>Designing a voter registration campaign</vt:lpstr>
      <vt:lpstr>Answering students’ questions</vt:lpstr>
      <vt:lpstr>Key vocabulary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Leo Williamson</dc:creator>
  <cp:lastModifiedBy>Lauren Valentine</cp:lastModifiedBy>
  <cp:revision>98</cp:revision>
  <dcterms:created xsi:type="dcterms:W3CDTF">2021-11-03T17:24:43Z</dcterms:created>
  <dcterms:modified xsi:type="dcterms:W3CDTF">2026-01-28T11:46:22Z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aa2744ec-4bb0-40e6-9083-bd0229cc66d0</vt:lpwstr>
  </property>
  <property fmtid="{D5CDD505-2E9C-101B-9397-08002B2CF9AE}" pid="3" name="Audience1">
    <vt:lpwstr>2;#All staff|1a1e0e6e-8d96-4235-ac5f-9f1dcc3600b0</vt:lpwstr>
  </property>
  <property fmtid="{D5CDD505-2E9C-101B-9397-08002B2CF9AE}" pid="4" name="Board Paper Subject">
    <vt:lpwstr/>
  </property>
  <property fmtid="{D5CDD505-2E9C-101B-9397-08002B2CF9AE}" pid="5" name="Calendar Year">
    <vt:lpwstr>5;#2020|c28d532a-8b9f-4fd1-84bc-f5832c3e2076</vt:lpwstr>
  </property>
  <property fmtid="{D5CDD505-2E9C-101B-9397-08002B2CF9AE}" pid="6" name="ContentTypeId">
    <vt:lpwstr>0x010100B7A576E24D85D744A218EDA9FB9A2BB503008CB7D649532E194E9162043D42ED7EFC</vt:lpwstr>
  </property>
  <property fmtid="{D5CDD505-2E9C-101B-9397-08002B2CF9AE}" pid="7" name="Countries">
    <vt:lpwstr>6;#UK wide|6834a7d2-fb91-47b3-99a3-3181df52306f</vt:lpwstr>
  </property>
  <property fmtid="{D5CDD505-2E9C-101B-9397-08002B2CF9AE}" pid="8" name="ECSubject">
    <vt:lpwstr>12;#Learning|e6beb499-5ab0-4760-8695-75ca908008ae</vt:lpwstr>
  </property>
  <property fmtid="{D5CDD505-2E9C-101B-9397-08002B2CF9AE}" pid="9" name="Electoral Event">
    <vt:lpwstr/>
  </property>
  <property fmtid="{D5CDD505-2E9C-101B-9397-08002B2CF9AE}" pid="10" name="f9169cbde8cd43d083a6796edf077c19">
    <vt:lpwstr/>
  </property>
  <property fmtid="{D5CDD505-2E9C-101B-9397-08002B2CF9AE}" pid="11" name="Financial year">
    <vt:lpwstr/>
  </property>
  <property fmtid="{D5CDD505-2E9C-101B-9397-08002B2CF9AE}" pid="12" name="GPMS marking">
    <vt:lpwstr>3;#Official|77462fb2-11a1-4cd5-8628-4e6081b9477e</vt:lpwstr>
  </property>
  <property fmtid="{D5CDD505-2E9C-101B-9397-08002B2CF9AE}" pid="13" name="LINKTEK-CHUNK-1">
    <vt:lpwstr>010021{"F":2,"I":"626B-66BE-AC39-FC9F"}</vt:lpwstr>
  </property>
  <property fmtid="{D5CDD505-2E9C-101B-9397-08002B2CF9AE}" pid="14" name="MSIP_Label_fd62d909-8ced-407f-8be5-423ea0394e59_ActionId">
    <vt:lpwstr>6a577a5f-c3c5-41e9-8b78-6c43594a9be0</vt:lpwstr>
  </property>
  <property fmtid="{D5CDD505-2E9C-101B-9397-08002B2CF9AE}" pid="15" name="MSIP_Label_fd62d909-8ced-407f-8be5-423ea0394e59_ContentBits">
    <vt:lpwstr>1</vt:lpwstr>
  </property>
  <property fmtid="{D5CDD505-2E9C-101B-9397-08002B2CF9AE}" pid="16" name="MSIP_Label_fd62d909-8ced-407f-8be5-423ea0394e59_Enabled">
    <vt:lpwstr>true</vt:lpwstr>
  </property>
  <property fmtid="{D5CDD505-2E9C-101B-9397-08002B2CF9AE}" pid="17" name="MSIP_Label_fd62d909-8ced-407f-8be5-423ea0394e59_Method">
    <vt:lpwstr>Privileged</vt:lpwstr>
  </property>
  <property fmtid="{D5CDD505-2E9C-101B-9397-08002B2CF9AE}" pid="18" name="MSIP_Label_fd62d909-8ced-407f-8be5-423ea0394e59_Name">
    <vt:lpwstr>fd62d909-8ced-407f-8be5-423ea0394e59</vt:lpwstr>
  </property>
  <property fmtid="{D5CDD505-2E9C-101B-9397-08002B2CF9AE}" pid="19" name="MSIP_Label_fd62d909-8ced-407f-8be5-423ea0394e59_SetDate">
    <vt:lpwstr>2022-08-18T12:32:31Z</vt:lpwstr>
  </property>
  <property fmtid="{D5CDD505-2E9C-101B-9397-08002B2CF9AE}" pid="20" name="MSIP_Label_fd62d909-8ced-407f-8be5-423ea0394e59_SiteId">
    <vt:lpwstr>0af648de-310c-4068-8ae4-f9418bae24cc</vt:lpwstr>
  </property>
  <property fmtid="{D5CDD505-2E9C-101B-9397-08002B2CF9AE}" pid="21" name="n0ecf30723e04ad4a18670a4e17a3129">
    <vt:lpwstr/>
  </property>
  <property fmtid="{D5CDD505-2E9C-101B-9397-08002B2CF9AE}" pid="22" name="o4f6c70134b64a99b8a9c18b6cabc6d3">
    <vt:lpwstr>2020|c28d532a-8b9f-4fd1-84bc-f5832c3e2076</vt:lpwstr>
  </property>
  <property fmtid="{D5CDD505-2E9C-101B-9397-08002B2CF9AE}" pid="23" name="ApprovingBody">
    <vt:lpwstr/>
  </property>
  <property fmtid="{D5CDD505-2E9C-101B-9397-08002B2CF9AE}" pid="24" name="MediaServiceImageTags">
    <vt:lpwstr/>
  </property>
  <property fmtid="{D5CDD505-2E9C-101B-9397-08002B2CF9AE}" pid="25" name="b9ca678d06974d1b9a589aa70f41520a">
    <vt:lpwstr>UK wide|6834a7d2-fb91-47b3-99a3-3181df52306f</vt:lpwstr>
  </property>
  <property fmtid="{D5CDD505-2E9C-101B-9397-08002B2CF9AE}" pid="26" name="PeriodOfReview">
    <vt:lpwstr/>
  </property>
  <property fmtid="{D5CDD505-2E9C-101B-9397-08002B2CF9AE}" pid="27" name="b78556a5ab004a83993a9660bce6152c">
    <vt:lpwstr>All staff|1a1e0e6e-8d96-4235-ac5f-9f1dcc3600b0</vt:lpwstr>
  </property>
  <property fmtid="{D5CDD505-2E9C-101B-9397-08002B2CF9AE}" pid="28" name="Owner">
    <vt:lpwstr/>
  </property>
  <property fmtid="{D5CDD505-2E9C-101B-9397-08002B2CF9AE}" pid="29" name="j5093c87c62f4e2ea96105d295eed61a">
    <vt:lpwstr>Official|77462fb2-11a1-4cd5-8628-4e6081b9477e</vt:lpwstr>
  </property>
  <property fmtid="{D5CDD505-2E9C-101B-9397-08002B2CF9AE}" pid="30" name="k8d136f7c151492e9a8c9a3ff7eb0306">
    <vt:lpwstr>Learning|e6beb499-5ab0-4760-8695-75ca908008ae</vt:lpwstr>
  </property>
  <property fmtid="{D5CDD505-2E9C-101B-9397-08002B2CF9AE}" pid="31" name="DocumentOwner">
    <vt:lpwstr/>
  </property>
  <property fmtid="{D5CDD505-2E9C-101B-9397-08002B2CF9AE}" pid="32" name="TaxCatchAll">
    <vt:lpwstr>6;#;#12;#;#3;#;#2;#;#5;#</vt:lpwstr>
  </property>
  <property fmtid="{D5CDD505-2E9C-101B-9397-08002B2CF9AE}" pid="33" name="Retention">
    <vt:lpwstr>7 years</vt:lpwstr>
  </property>
  <property fmtid="{D5CDD505-2E9C-101B-9397-08002B2CF9AE}" pid="34" name="SeoBrowserTitle">
    <vt:lpwstr/>
  </property>
  <property fmtid="{D5CDD505-2E9C-101B-9397-08002B2CF9AE}" pid="35" name="SeoKeywords">
    <vt:lpwstr/>
  </property>
  <property fmtid="{D5CDD505-2E9C-101B-9397-08002B2CF9AE}" pid="36" name="PublishingContact">
    <vt:lpwstr/>
  </property>
  <property fmtid="{D5CDD505-2E9C-101B-9397-08002B2CF9AE}" pid="37" name="PublishingRollupImage">
    <vt:lpwstr/>
  </property>
  <property fmtid="{D5CDD505-2E9C-101B-9397-08002B2CF9AE}" pid="38" name="SummaryLinks">
    <vt:lpwstr/>
  </property>
  <property fmtid="{D5CDD505-2E9C-101B-9397-08002B2CF9AE}" pid="39" name="RobotsNoIndex">
    <vt:bool>false</vt:bool>
  </property>
  <property fmtid="{D5CDD505-2E9C-101B-9397-08002B2CF9AE}" pid="40" name="SeoMetaDescription">
    <vt:lpwstr/>
  </property>
  <property fmtid="{D5CDD505-2E9C-101B-9397-08002B2CF9AE}" pid="41" name="PublishingVariationRelationshipLinkFieldID">
    <vt:lpwstr>, </vt:lpwstr>
  </property>
  <property fmtid="{D5CDD505-2E9C-101B-9397-08002B2CF9AE}" pid="42" name="Audience">
    <vt:lpwstr/>
  </property>
  <property fmtid="{D5CDD505-2E9C-101B-9397-08002B2CF9AE}" pid="43" name="PublishingIsFurlPage">
    <vt:bool>false</vt:bool>
  </property>
  <property fmtid="{D5CDD505-2E9C-101B-9397-08002B2CF9AE}" pid="44" name="PublishingContactPicture">
    <vt:lpwstr/>
  </property>
  <property fmtid="{D5CDD505-2E9C-101B-9397-08002B2CF9AE}" pid="45" name="Comments">
    <vt:lpwstr/>
  </property>
  <property fmtid="{D5CDD505-2E9C-101B-9397-08002B2CF9AE}" pid="46" name="PublishingPageLayout">
    <vt:lpwstr/>
  </property>
  <property fmtid="{D5CDD505-2E9C-101B-9397-08002B2CF9AE}" pid="47" name="PublishingPageContent">
    <vt:lpwstr/>
  </property>
  <property fmtid="{D5CDD505-2E9C-101B-9397-08002B2CF9AE}" pid="48" name="PublishingContactEmail">
    <vt:lpwstr/>
  </property>
  <property fmtid="{D5CDD505-2E9C-101B-9397-08002B2CF9AE}" pid="49" name="PublishingPageImage">
    <vt:lpwstr/>
  </property>
  <property fmtid="{D5CDD505-2E9C-101B-9397-08002B2CF9AE}" pid="50" name="SummaryLinks2">
    <vt:lpwstr/>
  </property>
  <property fmtid="{D5CDD505-2E9C-101B-9397-08002B2CF9AE}" pid="51" name="PublishingContactName">
    <vt:lpwstr/>
  </property>
  <property fmtid="{D5CDD505-2E9C-101B-9397-08002B2CF9AE}" pid="52" name="Financial_x0020_year">
    <vt:lpwstr/>
  </property>
  <property fmtid="{D5CDD505-2E9C-101B-9397-08002B2CF9AE}" pid="53" name="Board_x0020_Paper_x0020_Subject">
    <vt:lpwstr/>
  </property>
  <property fmtid="{D5CDD505-2E9C-101B-9397-08002B2CF9AE}" pid="54" name="Calendar_x0020_Year">
    <vt:lpwstr>5;#2020|c28d532a-8b9f-4fd1-84bc-f5832c3e2076</vt:lpwstr>
  </property>
  <property fmtid="{D5CDD505-2E9C-101B-9397-08002B2CF9AE}" pid="55" name="Electoral_x0020_Event">
    <vt:lpwstr/>
  </property>
  <property fmtid="{D5CDD505-2E9C-101B-9397-08002B2CF9AE}" pid="56" name="GPMS_x0020_marking">
    <vt:lpwstr>3;#Official|77462fb2-11a1-4cd5-8628-4e6081b9477e</vt:lpwstr>
  </property>
</Properties>
</file>