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5"/>
    <p:sldMasterId id="2147483681" r:id="rId6"/>
    <p:sldMasterId id="2147483700" r:id="rId7"/>
    <p:sldMasterId id="2147483717" r:id="rId8"/>
  </p:sldMasterIdLst>
  <p:notesMasterIdLst>
    <p:notesMasterId r:id="rId13"/>
  </p:notesMasterIdLst>
  <p:sldIdLst>
    <p:sldId id="261" r:id="rId9"/>
    <p:sldId id="294" r:id="rId10"/>
    <p:sldId id="332" r:id="rId11"/>
    <p:sldId id="333" r:id="rId12"/>
  </p:sldIdLst>
  <p:sldSz cx="6858000" cy="9907588"/>
  <p:notesSz cx="6858000" cy="9144000"/>
  <p:embeddedFontLs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ExtraBold" panose="00000900000000000000" pitchFamily="2" charset="0"/>
      <p:bold r:id="rId18"/>
      <p:italic r:id="rId19"/>
      <p:boldItalic r:id="rId20"/>
    </p:embeddedFont>
  </p:embeddedFontLst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D599016-E291-16CD-F184-32B8BDFB7AD5}" name="Judy Edwards" initials="JE" userId="S::jedwards@electoralcommission.org.uk::97ec32ec-1920-4447-8ec7-1835dc49ef49" providerId="AD"/>
  <p188:author id="{3461DE20-968F-0E46-404F-940468F7CD7C}" name="Billie Dunne" initials="BD" userId="S::bdunne@electoralcommission.org.uk::3844182d-c2e7-419d-8d32-c40b23cdb852" providerId="AD"/>
  <p188:author id="{C8BF9928-B998-A525-507A-C83B6153F6B6}" name="Sarah Barker" initials="SB" userId="S::sbarker@electoralcommission.org.uk::0f2330d9-141e-4cf7-a7a2-784b278b1de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Barker" initials="SB" lastIdx="0" clrIdx="0">
    <p:extLst>
      <p:ext uri="{19B8F6BF-5375-455C-9EA6-DF929625EA0E}">
        <p15:presenceInfo xmlns:p15="http://schemas.microsoft.com/office/powerpoint/2012/main" userId="Sarah Barker" providerId="None"/>
      </p:ext>
    </p:extLst>
  </p:cmAuthor>
  <p:cmAuthor id="2" name="Ella Downing" initials="ED" lastIdx="0" clrIdx="1"/>
  <p:cmAuthor id="3" name="Sarah Doherty" initials="SD" lastIdx="0" clrIdx="2">
    <p:extLst>
      <p:ext uri="{19B8F6BF-5375-455C-9EA6-DF929625EA0E}">
        <p15:presenceInfo xmlns:p15="http://schemas.microsoft.com/office/powerpoint/2012/main" userId="S-1-5-21-854245398-1417001333-682003330-2893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FF3759-8F29-41C2-B2D2-D10F3D23D194}" v="1" dt="2026-01-08T12:15:15.149"/>
    <p1510:client id="{8C1F09F2-8B8B-D019-81A0-BD5239563621}" v="944" dt="2026-01-09T10:55:51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14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2.xml"/><Relationship Id="rId19" Type="http://schemas.openxmlformats.org/officeDocument/2006/relationships/font" Target="fonts/font6.fntdata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font" Target="fonts/font1.fntdata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a Griffiths-Downing" userId="33ffaaba-aa99-4d0a-8d15-81ef0440cc8f" providerId="ADAL" clId="{BEF4D0F1-8412-49FD-8A4C-8A9E31FC881E}"/>
    <pc:docChg chg="custSel modMainMaster">
      <pc:chgData name="Ella Griffiths-Downing" userId="33ffaaba-aa99-4d0a-8d15-81ef0440cc8f" providerId="ADAL" clId="{BEF4D0F1-8412-49FD-8A4C-8A9E31FC881E}" dt="2026-01-08T12:15:24.804" v="7" actId="1076"/>
      <pc:docMkLst>
        <pc:docMk/>
      </pc:docMkLst>
      <pc:sldMasterChg chg="modSldLayout">
        <pc:chgData name="Ella Griffiths-Downing" userId="33ffaaba-aa99-4d0a-8d15-81ef0440cc8f" providerId="ADAL" clId="{BEF4D0F1-8412-49FD-8A4C-8A9E31FC881E}" dt="2026-01-08T12:15:24.804" v="7" actId="1076"/>
        <pc:sldMasterMkLst>
          <pc:docMk/>
          <pc:sldMasterMk cId="753864276" sldId="2147483660"/>
        </pc:sldMasterMkLst>
        <pc:sldLayoutChg chg="addSp delSp modSp mod">
          <pc:chgData name="Ella Griffiths-Downing" userId="33ffaaba-aa99-4d0a-8d15-81ef0440cc8f" providerId="ADAL" clId="{BEF4D0F1-8412-49FD-8A4C-8A9E31FC881E}" dt="2026-01-08T12:15:24.804" v="7" actId="1076"/>
          <pc:sldLayoutMkLst>
            <pc:docMk/>
            <pc:sldMasterMk cId="753864276" sldId="2147483660"/>
            <pc:sldLayoutMk cId="895212317" sldId="2147483674"/>
          </pc:sldLayoutMkLst>
          <pc:grpChg chg="del">
            <ac:chgData name="Ella Griffiths-Downing" userId="33ffaaba-aa99-4d0a-8d15-81ef0440cc8f" providerId="ADAL" clId="{BEF4D0F1-8412-49FD-8A4C-8A9E31FC881E}" dt="2026-01-08T12:14:46.379" v="0" actId="478"/>
            <ac:grpSpMkLst>
              <pc:docMk/>
              <pc:sldMasterMk cId="753864276" sldId="2147483660"/>
              <pc:sldLayoutMk cId="895212317" sldId="2147483674"/>
              <ac:grpSpMk id="4" creationId="{265E15C2-32B5-6A4B-8C9D-8F03A6EEB2E9}"/>
            </ac:grpSpMkLst>
          </pc:grpChg>
          <pc:picChg chg="add mod">
            <ac:chgData name="Ella Griffiths-Downing" userId="33ffaaba-aa99-4d0a-8d15-81ef0440cc8f" providerId="ADAL" clId="{BEF4D0F1-8412-49FD-8A4C-8A9E31FC881E}" dt="2026-01-08T12:15:24.804" v="7" actId="1076"/>
            <ac:picMkLst>
              <pc:docMk/>
              <pc:sldMasterMk cId="753864276" sldId="2147483660"/>
              <pc:sldLayoutMk cId="895212317" sldId="2147483674"/>
              <ac:picMk id="7" creationId="{EECD1A5B-1E7A-C917-218F-24EE0199EA9B}"/>
            </ac:picMkLst>
          </pc:picChg>
        </pc:sldLayoutChg>
      </pc:sldMasterChg>
    </pc:docChg>
  </pc:docChgLst>
  <pc:docChgLst>
    <pc:chgData name="Billie Dunne" userId="S::bdunne@electoralcommission.org.uk::3844182d-c2e7-419d-8d32-c40b23cdb852" providerId="AD" clId="Web-{D578E417-253E-2222-6CFC-0360F828601B}"/>
    <pc:docChg chg="mod">
      <pc:chgData name="Billie Dunne" userId="S::bdunne@electoralcommission.org.uk::3844182d-c2e7-419d-8d32-c40b23cdb852" providerId="AD" clId="Web-{D578E417-253E-2222-6CFC-0360F828601B}" dt="2026-01-06T17:18:11.897" v="0"/>
      <pc:docMkLst>
        <pc:docMk/>
      </pc:docMkLst>
    </pc:docChg>
  </pc:docChgLst>
  <pc:docChgLst>
    <pc:chgData name="Billie Dunne" userId="S::bdunne@electoralcommission.org.uk::3844182d-c2e7-419d-8d32-c40b23cdb852" providerId="AD" clId="Web-{BC39E297-3251-9E13-DDEF-DCC1533A5D73}"/>
    <pc:docChg chg="modSld">
      <pc:chgData name="Billie Dunne" userId="S::bdunne@electoralcommission.org.uk::3844182d-c2e7-419d-8d32-c40b23cdb852" providerId="AD" clId="Web-{BC39E297-3251-9E13-DDEF-DCC1533A5D73}" dt="2026-01-06T18:33:41.957" v="4" actId="20577"/>
      <pc:docMkLst>
        <pc:docMk/>
      </pc:docMkLst>
      <pc:sldChg chg="modSp">
        <pc:chgData name="Billie Dunne" userId="S::bdunne@electoralcommission.org.uk::3844182d-c2e7-419d-8d32-c40b23cdb852" providerId="AD" clId="Web-{BC39E297-3251-9E13-DDEF-DCC1533A5D73}" dt="2026-01-06T18:33:41.957" v="4" actId="20577"/>
        <pc:sldMkLst>
          <pc:docMk/>
          <pc:sldMk cId="2754122843" sldId="294"/>
        </pc:sldMkLst>
        <pc:spChg chg="mod">
          <ac:chgData name="Billie Dunne" userId="S::bdunne@electoralcommission.org.uk::3844182d-c2e7-419d-8d32-c40b23cdb852" providerId="AD" clId="Web-{BC39E297-3251-9E13-DDEF-DCC1533A5D73}" dt="2026-01-06T18:33:41.957" v="4" actId="20577"/>
          <ac:spMkLst>
            <pc:docMk/>
            <pc:sldMk cId="2754122843" sldId="294"/>
            <ac:spMk id="73" creationId="{BF2B8B90-F98D-3548-BEC6-00717E271B03}"/>
          </ac:spMkLst>
        </pc:spChg>
      </pc:sldChg>
    </pc:docChg>
  </pc:docChgLst>
  <pc:docChgLst>
    <pc:chgData name="Judy Edwards" userId="S::jedwards@electoralcommission.org.uk::97ec32ec-1920-4447-8ec7-1835dc49ef49" providerId="AD" clId="Web-{8C1F09F2-8B8B-D019-81A0-BD5239563621}"/>
    <pc:docChg chg="modSld">
      <pc:chgData name="Judy Edwards" userId="S::jedwards@electoralcommission.org.uk::97ec32ec-1920-4447-8ec7-1835dc49ef49" providerId="AD" clId="Web-{8C1F09F2-8B8B-D019-81A0-BD5239563621}" dt="2026-01-09T10:55:51.227" v="1006" actId="14100"/>
      <pc:docMkLst>
        <pc:docMk/>
      </pc:docMkLst>
      <pc:sldChg chg="modSp">
        <pc:chgData name="Judy Edwards" userId="S::jedwards@electoralcommission.org.uk::97ec32ec-1920-4447-8ec7-1835dc49ef49" providerId="AD" clId="Web-{8C1F09F2-8B8B-D019-81A0-BD5239563621}" dt="2026-01-09T10:51:06.383" v="978" actId="20577"/>
        <pc:sldMkLst>
          <pc:docMk/>
          <pc:sldMk cId="2943437139" sldId="261"/>
        </pc:sldMkLst>
        <pc:spChg chg="mod">
          <ac:chgData name="Judy Edwards" userId="S::jedwards@electoralcommission.org.uk::97ec32ec-1920-4447-8ec7-1835dc49ef49" providerId="AD" clId="Web-{8C1F09F2-8B8B-D019-81A0-BD5239563621}" dt="2026-01-09T10:51:06.383" v="978" actId="20577"/>
          <ac:spMkLst>
            <pc:docMk/>
            <pc:sldMk cId="2943437139" sldId="261"/>
            <ac:spMk id="37" creationId="{963D26CF-4ACB-2C4A-B8E8-A63EC4402212}"/>
          </ac:spMkLst>
        </pc:spChg>
      </pc:sldChg>
      <pc:sldChg chg="modSp modCm">
        <pc:chgData name="Judy Edwards" userId="S::jedwards@electoralcommission.org.uk::97ec32ec-1920-4447-8ec7-1835dc49ef49" providerId="AD" clId="Web-{8C1F09F2-8B8B-D019-81A0-BD5239563621}" dt="2026-01-09T10:32:02.994" v="707" actId="20577"/>
        <pc:sldMkLst>
          <pc:docMk/>
          <pc:sldMk cId="2754122843" sldId="294"/>
        </pc:sldMkLst>
        <pc:spChg chg="mod">
          <ac:chgData name="Judy Edwards" userId="S::jedwards@electoralcommission.org.uk::97ec32ec-1920-4447-8ec7-1835dc49ef49" providerId="AD" clId="Web-{8C1F09F2-8B8B-D019-81A0-BD5239563621}" dt="2026-01-09T10:10:33.086" v="103" actId="20577"/>
          <ac:spMkLst>
            <pc:docMk/>
            <pc:sldMk cId="2754122843" sldId="294"/>
            <ac:spMk id="5" creationId="{49265203-7C7F-564B-90F0-3FA626861C73}"/>
          </ac:spMkLst>
        </pc:spChg>
        <pc:spChg chg="mod">
          <ac:chgData name="Judy Edwards" userId="S::jedwards@electoralcommission.org.uk::97ec32ec-1920-4447-8ec7-1835dc49ef49" providerId="AD" clId="Web-{8C1F09F2-8B8B-D019-81A0-BD5239563621}" dt="2026-01-09T10:32:02.994" v="707" actId="20577"/>
          <ac:spMkLst>
            <pc:docMk/>
            <pc:sldMk cId="2754122843" sldId="294"/>
            <ac:spMk id="16" creationId="{9BB9A78A-8BA7-8C4F-88AE-C237AE77AE0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Judy Edwards" userId="S::jedwards@electoralcommission.org.uk::97ec32ec-1920-4447-8ec7-1835dc49ef49" providerId="AD" clId="Web-{8C1F09F2-8B8B-D019-81A0-BD5239563621}" dt="2026-01-09T10:10:24.071" v="102" actId="20577"/>
              <pc2:cmMkLst xmlns:pc2="http://schemas.microsoft.com/office/powerpoint/2019/9/main/command">
                <pc:docMk/>
                <pc:sldMk cId="2754122843" sldId="294"/>
                <pc2:cmMk id="{EFFCB98B-5632-42B8-A90E-E13334999C3A}"/>
              </pc2:cmMkLst>
            </pc226:cmChg>
          </p:ext>
        </pc:extLst>
      </pc:sldChg>
      <pc:sldChg chg="delSp modSp">
        <pc:chgData name="Judy Edwards" userId="S::jedwards@electoralcommission.org.uk::97ec32ec-1920-4447-8ec7-1835dc49ef49" providerId="AD" clId="Web-{8C1F09F2-8B8B-D019-81A0-BD5239563621}" dt="2026-01-09T10:53:25.590" v="993" actId="20577"/>
        <pc:sldMkLst>
          <pc:docMk/>
          <pc:sldMk cId="471284754" sldId="332"/>
        </pc:sldMkLst>
        <pc:spChg chg="mod">
          <ac:chgData name="Judy Edwards" userId="S::jedwards@electoralcommission.org.uk::97ec32ec-1920-4447-8ec7-1835dc49ef49" providerId="AD" clId="Web-{8C1F09F2-8B8B-D019-81A0-BD5239563621}" dt="2026-01-09T10:41:08.725" v="866" actId="20577"/>
          <ac:spMkLst>
            <pc:docMk/>
            <pc:sldMk cId="471284754" sldId="332"/>
            <ac:spMk id="3" creationId="{9DDDD576-E9A6-B96F-5003-B29CD712178E}"/>
          </ac:spMkLst>
        </pc:spChg>
        <pc:spChg chg="del mod">
          <ac:chgData name="Judy Edwards" userId="S::jedwards@electoralcommission.org.uk::97ec32ec-1920-4447-8ec7-1835dc49ef49" providerId="AD" clId="Web-{8C1F09F2-8B8B-D019-81A0-BD5239563621}" dt="2026-01-09T10:41:34.100" v="867"/>
          <ac:spMkLst>
            <pc:docMk/>
            <pc:sldMk cId="471284754" sldId="332"/>
            <ac:spMk id="7" creationId="{2146BCE6-B176-1371-A14A-9DA2341D3AD8}"/>
          </ac:spMkLst>
        </pc:spChg>
        <pc:spChg chg="mod">
          <ac:chgData name="Judy Edwards" userId="S::jedwards@electoralcommission.org.uk::97ec32ec-1920-4447-8ec7-1835dc49ef49" providerId="AD" clId="Web-{8C1F09F2-8B8B-D019-81A0-BD5239563621}" dt="2026-01-09T10:53:25.590" v="993" actId="20577"/>
          <ac:spMkLst>
            <pc:docMk/>
            <pc:sldMk cId="471284754" sldId="332"/>
            <ac:spMk id="19" creationId="{2BC76952-C0E5-7F43-A778-388809B89C72}"/>
          </ac:spMkLst>
        </pc:spChg>
      </pc:sldChg>
      <pc:sldChg chg="addSp delSp modSp">
        <pc:chgData name="Judy Edwards" userId="S::jedwards@electoralcommission.org.uk::97ec32ec-1920-4447-8ec7-1835dc49ef49" providerId="AD" clId="Web-{8C1F09F2-8B8B-D019-81A0-BD5239563621}" dt="2026-01-09T10:55:51.227" v="1006" actId="14100"/>
        <pc:sldMkLst>
          <pc:docMk/>
          <pc:sldMk cId="2820631627" sldId="333"/>
        </pc:sldMkLst>
        <pc:spChg chg="del mod">
          <ac:chgData name="Judy Edwards" userId="S::jedwards@electoralcommission.org.uk::97ec32ec-1920-4447-8ec7-1835dc49ef49" providerId="AD" clId="Web-{8C1F09F2-8B8B-D019-81A0-BD5239563621}" dt="2026-01-09T10:44:12.946" v="935"/>
          <ac:spMkLst>
            <pc:docMk/>
            <pc:sldMk cId="2820631627" sldId="333"/>
            <ac:spMk id="5" creationId="{C7B6FB64-1A0E-9E1F-0E1B-4CBBF52A7E13}"/>
          </ac:spMkLst>
        </pc:spChg>
        <pc:spChg chg="del mod">
          <ac:chgData name="Judy Edwards" userId="S::jedwards@electoralcommission.org.uk::97ec32ec-1920-4447-8ec7-1835dc49ef49" providerId="AD" clId="Web-{8C1F09F2-8B8B-D019-81A0-BD5239563621}" dt="2026-01-09T10:44:09.555" v="933"/>
          <ac:spMkLst>
            <pc:docMk/>
            <pc:sldMk cId="2820631627" sldId="333"/>
            <ac:spMk id="7" creationId="{9498B434-8421-85C1-CEDD-3903D487CCC6}"/>
          </ac:spMkLst>
        </pc:spChg>
        <pc:spChg chg="add mod">
          <ac:chgData name="Judy Edwards" userId="S::jedwards@electoralcommission.org.uk::97ec32ec-1920-4447-8ec7-1835dc49ef49" providerId="AD" clId="Web-{8C1F09F2-8B8B-D019-81A0-BD5239563621}" dt="2026-01-09T10:55:51.227" v="1006" actId="14100"/>
          <ac:spMkLst>
            <pc:docMk/>
            <pc:sldMk cId="2820631627" sldId="333"/>
            <ac:spMk id="8" creationId="{7D4DB4CE-4FE1-72BA-F006-0E3B6C07D983}"/>
          </ac:spMkLst>
        </pc:spChg>
        <pc:spChg chg="mod">
          <ac:chgData name="Judy Edwards" userId="S::jedwards@electoralcommission.org.uk::97ec32ec-1920-4447-8ec7-1835dc49ef49" providerId="AD" clId="Web-{8C1F09F2-8B8B-D019-81A0-BD5239563621}" dt="2026-01-09T10:55:44.508" v="1005" actId="14100"/>
          <ac:spMkLst>
            <pc:docMk/>
            <pc:sldMk cId="2820631627" sldId="333"/>
            <ac:spMk id="10" creationId="{63889732-B1CB-B83C-ED30-F28630673030}"/>
          </ac:spMkLst>
        </pc:spChg>
        <pc:spChg chg="mod">
          <ac:chgData name="Judy Edwards" userId="S::jedwards@electoralcommission.org.uk::97ec32ec-1920-4447-8ec7-1835dc49ef49" providerId="AD" clId="Web-{8C1F09F2-8B8B-D019-81A0-BD5239563621}" dt="2026-01-09T10:55:35.992" v="1004" actId="20577"/>
          <ac:spMkLst>
            <pc:docMk/>
            <pc:sldMk cId="2820631627" sldId="333"/>
            <ac:spMk id="19" creationId="{061B1B89-110C-282F-7052-6932C93F2D44}"/>
          </ac:spMkLst>
        </pc:spChg>
      </pc:sldChg>
    </pc:docChg>
  </pc:docChgLst>
  <pc:docChgLst>
    <pc:chgData name="Judy Edwards" userId="S::jedwards@electoralcommission.org.uk::97ec32ec-1920-4447-8ec7-1835dc49ef49" providerId="AD" clId="Web-{82FF254D-B3FB-28C2-938D-1F8E5A33BC4F}"/>
    <pc:docChg chg="delSld modSld">
      <pc:chgData name="Judy Edwards" userId="S::jedwards@electoralcommission.org.uk::97ec32ec-1920-4447-8ec7-1835dc49ef49" providerId="AD" clId="Web-{82FF254D-B3FB-28C2-938D-1F8E5A33BC4F}" dt="2025-12-17T15:51:29.184" v="1466" actId="20577"/>
      <pc:docMkLst>
        <pc:docMk/>
      </pc:docMkLst>
      <pc:sldChg chg="modSp">
        <pc:chgData name="Judy Edwards" userId="S::jedwards@electoralcommission.org.uk::97ec32ec-1920-4447-8ec7-1835dc49ef49" providerId="AD" clId="Web-{82FF254D-B3FB-28C2-938D-1F8E5A33BC4F}" dt="2025-12-17T13:25:26.338" v="34" actId="1076"/>
        <pc:sldMkLst>
          <pc:docMk/>
          <pc:sldMk cId="2943437139" sldId="261"/>
        </pc:sldMkLst>
        <pc:spChg chg="mod">
          <ac:chgData name="Judy Edwards" userId="S::jedwards@electoralcommission.org.uk::97ec32ec-1920-4447-8ec7-1835dc49ef49" providerId="AD" clId="Web-{82FF254D-B3FB-28C2-938D-1F8E5A33BC4F}" dt="2025-12-17T13:25:21.822" v="33" actId="1076"/>
          <ac:spMkLst>
            <pc:docMk/>
            <pc:sldMk cId="2943437139" sldId="261"/>
            <ac:spMk id="36" creationId="{312BDC33-01D7-F743-8C6C-FF8ECF55A3D3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3:25:26.338" v="34" actId="1076"/>
          <ac:spMkLst>
            <pc:docMk/>
            <pc:sldMk cId="2943437139" sldId="261"/>
            <ac:spMk id="37" creationId="{963D26CF-4ACB-2C4A-B8E8-A63EC4402212}"/>
          </ac:spMkLst>
        </pc:spChg>
      </pc:sldChg>
      <pc:sldChg chg="delSp modSp">
        <pc:chgData name="Judy Edwards" userId="S::jedwards@electoralcommission.org.uk::97ec32ec-1920-4447-8ec7-1835dc49ef49" providerId="AD" clId="Web-{82FF254D-B3FB-28C2-938D-1F8E5A33BC4F}" dt="2025-12-17T13:37:37.874" v="215" actId="20577"/>
        <pc:sldMkLst>
          <pc:docMk/>
          <pc:sldMk cId="2754122843" sldId="294"/>
        </pc:sldMkLst>
        <pc:spChg chg="mod">
          <ac:chgData name="Judy Edwards" userId="S::jedwards@electoralcommission.org.uk::97ec32ec-1920-4447-8ec7-1835dc49ef49" providerId="AD" clId="Web-{82FF254D-B3FB-28C2-938D-1F8E5A33BC4F}" dt="2025-12-17T13:37:23.684" v="213" actId="14100"/>
          <ac:spMkLst>
            <pc:docMk/>
            <pc:sldMk cId="2754122843" sldId="294"/>
            <ac:spMk id="2" creationId="{C7CE4C71-1F58-1348-827E-819402EBD93C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3:35:06.206" v="171" actId="14100"/>
          <ac:spMkLst>
            <pc:docMk/>
            <pc:sldMk cId="2754122843" sldId="294"/>
            <ac:spMk id="5" creationId="{49265203-7C7F-564B-90F0-3FA626861C73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3:37:37.874" v="215" actId="20577"/>
          <ac:spMkLst>
            <pc:docMk/>
            <pc:sldMk cId="2754122843" sldId="294"/>
            <ac:spMk id="11" creationId="{CD83C11D-2797-CB44-923D-9040EB92828A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3:37:14.057" v="212" actId="20577"/>
          <ac:spMkLst>
            <pc:docMk/>
            <pc:sldMk cId="2754122843" sldId="294"/>
            <ac:spMk id="16" creationId="{9BB9A78A-8BA7-8C4F-88AE-C237AE77AE08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3:36:32.093" v="198" actId="20577"/>
          <ac:spMkLst>
            <pc:docMk/>
            <pc:sldMk cId="2754122843" sldId="294"/>
            <ac:spMk id="73" creationId="{BF2B8B90-F98D-3548-BEC6-00717E271B03}"/>
          </ac:spMkLst>
        </pc:spChg>
      </pc:sldChg>
      <pc:sldChg chg="addSp delSp modSp">
        <pc:chgData name="Judy Edwards" userId="S::jedwards@electoralcommission.org.uk::97ec32ec-1920-4447-8ec7-1835dc49ef49" providerId="AD" clId="Web-{82FF254D-B3FB-28C2-938D-1F8E5A33BC4F}" dt="2025-12-17T15:45:58.321" v="1340" actId="20577"/>
        <pc:sldMkLst>
          <pc:docMk/>
          <pc:sldMk cId="471284754" sldId="332"/>
        </pc:sldMkLst>
        <pc:spChg chg="mod">
          <ac:chgData name="Judy Edwards" userId="S::jedwards@electoralcommission.org.uk::97ec32ec-1920-4447-8ec7-1835dc49ef49" providerId="AD" clId="Web-{82FF254D-B3FB-28C2-938D-1F8E5A33BC4F}" dt="2025-12-17T13:37:56.737" v="217" actId="20577"/>
          <ac:spMkLst>
            <pc:docMk/>
            <pc:sldMk cId="471284754" sldId="332"/>
            <ac:spMk id="2" creationId="{C7CE4C71-1F58-1348-827E-819402EBD93C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5:45:58.321" v="1340" actId="20577"/>
          <ac:spMkLst>
            <pc:docMk/>
            <pc:sldMk cId="471284754" sldId="332"/>
            <ac:spMk id="3" creationId="{9DDDD576-E9A6-B96F-5003-B29CD712178E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3:38:04.097" v="221" actId="20577"/>
          <ac:spMkLst>
            <pc:docMk/>
            <pc:sldMk cId="471284754" sldId="332"/>
            <ac:spMk id="11" creationId="{CD83C11D-2797-CB44-923D-9040EB92828A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5:44:38.086" v="1317" actId="20577"/>
          <ac:spMkLst>
            <pc:docMk/>
            <pc:sldMk cId="471284754" sldId="332"/>
            <ac:spMk id="19" creationId="{2BC76952-C0E5-7F43-A778-388809B89C72}"/>
          </ac:spMkLst>
        </pc:spChg>
      </pc:sldChg>
      <pc:sldChg chg="delSp modSp">
        <pc:chgData name="Judy Edwards" userId="S::jedwards@electoralcommission.org.uk::97ec32ec-1920-4447-8ec7-1835dc49ef49" providerId="AD" clId="Web-{82FF254D-B3FB-28C2-938D-1F8E5A33BC4F}" dt="2025-12-17T15:51:29.184" v="1466" actId="20577"/>
        <pc:sldMkLst>
          <pc:docMk/>
          <pc:sldMk cId="2820631627" sldId="333"/>
        </pc:sldMkLst>
        <pc:spChg chg="mod">
          <ac:chgData name="Judy Edwards" userId="S::jedwards@electoralcommission.org.uk::97ec32ec-1920-4447-8ec7-1835dc49ef49" providerId="AD" clId="Web-{82FF254D-B3FB-28C2-938D-1F8E5A33BC4F}" dt="2025-12-17T13:38:09.676" v="222" actId="20577"/>
          <ac:spMkLst>
            <pc:docMk/>
            <pc:sldMk cId="2820631627" sldId="333"/>
            <ac:spMk id="2" creationId="{4F72426F-48DF-D6E7-7C75-4922E3959FD1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5:33:18.365" v="863" actId="20577"/>
          <ac:spMkLst>
            <pc:docMk/>
            <pc:sldMk cId="2820631627" sldId="333"/>
            <ac:spMk id="10" creationId="{63889732-B1CB-B83C-ED30-F28630673030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3:38:27.272" v="225" actId="20577"/>
          <ac:spMkLst>
            <pc:docMk/>
            <pc:sldMk cId="2820631627" sldId="333"/>
            <ac:spMk id="11" creationId="{26CAD371-E339-87A9-D638-50915973C398}"/>
          </ac:spMkLst>
        </pc:spChg>
        <pc:spChg chg="mod">
          <ac:chgData name="Judy Edwards" userId="S::jedwards@electoralcommission.org.uk::97ec32ec-1920-4447-8ec7-1835dc49ef49" providerId="AD" clId="Web-{82FF254D-B3FB-28C2-938D-1F8E5A33BC4F}" dt="2025-12-17T15:51:29.184" v="1466" actId="20577"/>
          <ac:spMkLst>
            <pc:docMk/>
            <pc:sldMk cId="2820631627" sldId="333"/>
            <ac:spMk id="19" creationId="{061B1B89-110C-282F-7052-6932C93F2D4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BC6E0-504C-484A-9635-60258220F455}" type="datetimeFigureOut">
              <a:rPr lang="en-US" smtClean="0"/>
              <a:t>1/9/2026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15B3A-9956-8E49-A16A-B6E31DADA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04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">
            <a:extLst>
              <a:ext uri="{FF2B5EF4-FFF2-40B4-BE49-F238E27FC236}">
                <a16:creationId xmlns:a16="http://schemas.microsoft.com/office/drawing/2014/main" id="{DA5EDCA3-6EFB-3240-8E2D-617FE46EC078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A4987E-6B5E-E943-9025-B993053B4BA5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C17F7B9-FB23-154F-B28F-5B3DB53C5A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</p:spPr>
        </p:pic>
      </p:grpSp>
      <p:pic>
        <p:nvPicPr>
          <p:cNvPr id="20" name="Background Image">
            <a:extLst>
              <a:ext uri="{FF2B5EF4-FFF2-40B4-BE49-F238E27FC236}">
                <a16:creationId xmlns:a16="http://schemas.microsoft.com/office/drawing/2014/main" id="{964F62DD-EB38-CD4A-9EA4-C67E0B2886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463" r="3463" b="2122"/>
          <a:stretch>
            <a:fillRect/>
          </a:stretch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sp>
        <p:nvSpPr>
          <p:cNvPr id="2" name="Main Title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304533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934" r="4664" b="-1"/>
          <a:stretch>
            <a:fillRect/>
          </a:stretch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12" name="Front Page Image" descr="Image of teenage girl">
            <a:extLst>
              <a:ext uri="{FF2B5EF4-FFF2-40B4-BE49-F238E27FC236}">
                <a16:creationId xmlns:a16="http://schemas.microsoft.com/office/drawing/2014/main" id="{4101CA94-E90F-3D4A-9989-03A0601D52C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6758" t="2860" r="2620" b="8187"/>
          <a:stretch>
            <a:fillRect/>
          </a:stretch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sp>
        <p:nvSpPr>
          <p:cNvPr id="17" name="URL">
            <a:extLst>
              <a:ext uri="{FF2B5EF4-FFF2-40B4-BE49-F238E27FC236}">
                <a16:creationId xmlns:a16="http://schemas.microsoft.com/office/drawing/2014/main" id="{6E4DAC0C-97E1-084C-9A14-A1B203BD0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13" name="Picture 12" descr="Your vote matters logo with a ballot icon on the right">
            <a:extLst>
              <a:ext uri="{FF2B5EF4-FFF2-40B4-BE49-F238E27FC236}">
                <a16:creationId xmlns:a16="http://schemas.microsoft.com/office/drawing/2014/main" id="{CA93634F-3446-304E-A25C-50807DF38E7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28605" y="8816303"/>
            <a:ext cx="2032348" cy="11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44789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B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pter Number" descr="Chapter number">
            <a:extLst>
              <a:ext uri="{FF2B5EF4-FFF2-40B4-BE49-F238E27FC236}">
                <a16:creationId xmlns:a16="http://schemas.microsoft.com/office/drawing/2014/main" id="{0FADDB35-4D49-D74C-8AD3-FF983FF32F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1" name="Title 1" descr="Page title">
            <a:extLst>
              <a:ext uri="{FF2B5EF4-FFF2-40B4-BE49-F238E27FC236}">
                <a16:creationId xmlns:a16="http://schemas.microsoft.com/office/drawing/2014/main" id="{2EBE0C30-B437-0C4A-81A1-FA6149A406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0" name="Sub header">
            <a:extLst>
              <a:ext uri="{FF2B5EF4-FFF2-40B4-BE49-F238E27FC236}">
                <a16:creationId xmlns:a16="http://schemas.microsoft.com/office/drawing/2014/main" id="{0C7A661D-9A23-DC43-99F1-8A7D0FF33988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Content Placeholder 2" descr="Content&#10;">
            <a:extLst>
              <a:ext uri="{FF2B5EF4-FFF2-40B4-BE49-F238E27FC236}">
                <a16:creationId xmlns:a16="http://schemas.microsoft.com/office/drawing/2014/main" id="{D492F5C0-88BE-CB4C-99FA-9C86171CF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solidFill>
            <a:srgbClr val="00E7BD">
              <a:alpha val="14000"/>
            </a:srgbClr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C1A01064-9E0B-D849-9C28-A21E0BB9C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0E1FC9C-2D53-1141-A8CD-429C93D33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07C2129C-D2DF-FC44-9561-A5F142F47D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54963E3-118E-9845-8630-91585E8C5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983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A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49A9A034-D072-D24E-AA0A-7F1540B0C0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0D94C214-1355-4449-830F-E2A9D01F0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9" name="Sub header">
            <a:extLst>
              <a:ext uri="{FF2B5EF4-FFF2-40B4-BE49-F238E27FC236}">
                <a16:creationId xmlns:a16="http://schemas.microsoft.com/office/drawing/2014/main" id="{02177B94-F5AE-E145-B79C-FAA2E7F6358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8" name="Content Placeholder 2" descr="Content&#10;">
            <a:extLst>
              <a:ext uri="{FF2B5EF4-FFF2-40B4-BE49-F238E27FC236}">
                <a16:creationId xmlns:a16="http://schemas.microsoft.com/office/drawing/2014/main" id="{CEA407CA-99E2-FC48-B4C4-D0F7B458B0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6863787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9ECF422-C183-194C-9982-A301663DE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B9264148-E09A-4D49-A024-6EFDCA201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0C6785-D53F-8E4F-BFCA-5E9CB3124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C904E3CE-A8A5-A540-807C-E207B8EA39C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61015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B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6" name="Sub header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B64F7B95-D9BF-0245-922B-22C1796B5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1" y="6863787"/>
            <a:ext cx="5930179" cy="818274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192BE83-2BE2-D446-B947-BAB91BE79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91666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EE8B95A-F2C6-C84E-87B7-B678DD3FAD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4" name="Title 1" descr="Page title">
            <a:extLst>
              <a:ext uri="{FF2B5EF4-FFF2-40B4-BE49-F238E27FC236}">
                <a16:creationId xmlns:a16="http://schemas.microsoft.com/office/drawing/2014/main" id="{577DCE9B-030F-FF4D-B222-6546901F83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7D463A73-B77F-0849-BBCD-7FE04757BC8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9912" y="2465408"/>
            <a:ext cx="5926601" cy="6065134"/>
          </a:xfrm>
        </p:spPr>
        <p:txBody>
          <a:bodyPr>
            <a:normAutofit/>
          </a:bodyPr>
          <a:lstStyle>
            <a:lvl1pPr marL="0">
              <a:spcBef>
                <a:spcPct val="0"/>
              </a:spcBef>
              <a:spcAft>
                <a:spcPts val="1000"/>
              </a:spcAft>
              <a:defRPr sz="1200"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1733156-A994-D74B-BC03-26A79BA10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9F283DB-9207-8542-8A99-31AE4603E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9B263650-0420-1B40-AF65-86D89BE1ABB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40E851-93F7-A64A-B19B-05170342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9141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Student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 Number" descr="Chapter number">
            <a:extLst>
              <a:ext uri="{FF2B5EF4-FFF2-40B4-BE49-F238E27FC236}">
                <a16:creationId xmlns:a16="http://schemas.microsoft.com/office/drawing/2014/main" id="{B8AD39A9-D386-874F-91FF-245336CA32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6" name="Title 1" descr="Page title">
            <a:extLst>
              <a:ext uri="{FF2B5EF4-FFF2-40B4-BE49-F238E27FC236}">
                <a16:creationId xmlns:a16="http://schemas.microsoft.com/office/drawing/2014/main" id="{B5393E57-4B00-6444-A14A-02193742A9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0EB2B-C2F2-A647-B5FD-3118FAFC44B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1488" y="2395538"/>
            <a:ext cx="5905500" cy="6065837"/>
          </a:xfrm>
          <a:solidFill>
            <a:srgbClr val="00E7BD">
              <a:alpha val="14000"/>
            </a:srgbClr>
          </a:solidFill>
        </p:spPr>
        <p:txBody>
          <a:bodyPr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CF85258-5489-064A-A7CB-DFF2B6FF22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90309" y="4308470"/>
            <a:ext cx="5648445" cy="1323439"/>
          </a:xfrm>
          <a:solidFill>
            <a:schemeClr val="bg1"/>
          </a:solidFill>
        </p:spPr>
        <p:txBody>
          <a:bodyPr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6D26BB4-9E0E-E142-AC00-929B45BE2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1A551E7-BA2C-AD4D-B66E-D91E616E1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E10E517C-A60C-6840-A3F0-943059DC9A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791C6C-15B3-394F-8012-9F8C84F15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4536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rgbClr val="FF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" descr="The Electoral Commision Logo">
            <a:extLst>
              <a:ext uri="{FF2B5EF4-FFF2-40B4-BE49-F238E27FC236}">
                <a16:creationId xmlns:a16="http://schemas.microsoft.com/office/drawing/2014/main" id="{8514ED24-8BB1-9943-AE8F-BE7801841E33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45B6636-62E2-7B4F-BF55-C67CB719F151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A0895333-0C7B-0841-BD85-DC838E3410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</p:spPr>
        </p:pic>
      </p:grpSp>
      <p:sp>
        <p:nvSpPr>
          <p:cNvPr id="21" name="Main Title" descr="Document title">
            <a:extLst>
              <a:ext uri="{FF2B5EF4-FFF2-40B4-BE49-F238E27FC236}">
                <a16:creationId xmlns:a16="http://schemas.microsoft.com/office/drawing/2014/main" id="{1F05F9CD-C9BC-3546-83E5-15D9F23588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68" y="2846748"/>
            <a:ext cx="4550048" cy="1712397"/>
          </a:xfrm>
        </p:spPr>
        <p:txBody>
          <a:bodyPr lIns="90000" tIns="90000" rIns="90000" bIns="90000"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2" name="Subtitle 2" descr="Document subtitle">
            <a:extLst>
              <a:ext uri="{FF2B5EF4-FFF2-40B4-BE49-F238E27FC236}">
                <a16:creationId xmlns:a16="http://schemas.microsoft.com/office/drawing/2014/main" id="{F64F0772-38A8-354A-839D-C60E6231C0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416A41-FD0E-A748-B20F-62DD43454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463" r="3463" b="2122"/>
          <a:stretch>
            <a:fillRect/>
          </a:stretch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934" r="4664" b="-1"/>
          <a:stretch>
            <a:fillRect/>
          </a:stretch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10" name="Picture 9" descr="Image of teenage girl">
            <a:extLst>
              <a:ext uri="{FF2B5EF4-FFF2-40B4-BE49-F238E27FC236}">
                <a16:creationId xmlns:a16="http://schemas.microsoft.com/office/drawing/2014/main" id="{28F36175-EA8B-C843-BB76-7EEDC3A419C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6758" t="2860" r="2620" b="8187"/>
          <a:stretch>
            <a:fillRect/>
          </a:stretch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sp>
        <p:nvSpPr>
          <p:cNvPr id="24" name="URL">
            <a:extLst>
              <a:ext uri="{FF2B5EF4-FFF2-40B4-BE49-F238E27FC236}">
                <a16:creationId xmlns:a16="http://schemas.microsoft.com/office/drawing/2014/main" id="{C8A01E9D-647E-7347-8760-5D87EAF07EC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12" name="Picture 11" descr="Your vote matters logo with a ballot icon on the right">
            <a:extLst>
              <a:ext uri="{FF2B5EF4-FFF2-40B4-BE49-F238E27FC236}">
                <a16:creationId xmlns:a16="http://schemas.microsoft.com/office/drawing/2014/main" id="{DD8C63C5-0681-1D46-AFF1-43F76C2C153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28605" y="8816303"/>
            <a:ext cx="2032348" cy="11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70895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rgbClr val="FF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">
            <a:extLst>
              <a:ext uri="{FF2B5EF4-FFF2-40B4-BE49-F238E27FC236}">
                <a16:creationId xmlns:a16="http://schemas.microsoft.com/office/drawing/2014/main" id="{475B31A0-7712-9249-948D-49DCC8295455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C5A7912-5A84-E745-96F2-332D1BDD2AE6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 descr="The Electoral Commision Logo">
              <a:extLst>
                <a:ext uri="{FF2B5EF4-FFF2-40B4-BE49-F238E27FC236}">
                  <a16:creationId xmlns:a16="http://schemas.microsoft.com/office/drawing/2014/main" id="{A17FA124-0372-8C4F-8D64-88FC88CF0E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</p:spPr>
        </p:pic>
      </p:grpSp>
      <p:sp>
        <p:nvSpPr>
          <p:cNvPr id="27" name="Main Title" descr="Document title">
            <a:extLst>
              <a:ext uri="{FF2B5EF4-FFF2-40B4-BE49-F238E27FC236}">
                <a16:creationId xmlns:a16="http://schemas.microsoft.com/office/drawing/2014/main" id="{B6BA0AD6-C80C-C54F-90B4-A9305D4735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68" y="2846748"/>
            <a:ext cx="4550048" cy="1712397"/>
          </a:xfrm>
        </p:spPr>
        <p:txBody>
          <a:bodyPr lIns="90000" tIns="90000" rIns="90000" bIns="90000"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28" name="Subtitle 2" descr="Document subtitle">
            <a:extLst>
              <a:ext uri="{FF2B5EF4-FFF2-40B4-BE49-F238E27FC236}">
                <a16:creationId xmlns:a16="http://schemas.microsoft.com/office/drawing/2014/main" id="{91BC840C-E02B-2A47-AE61-A8C42B999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35F2631-CA38-244F-A752-18738C5C8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463" r="3463" b="2122"/>
          <a:stretch>
            <a:fillRect/>
          </a:stretch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-934" r="4664" b="-1"/>
          <a:stretch>
            <a:fillRect/>
          </a:stretch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23" name="Picture 22" descr="Image of teenage girl">
            <a:extLst>
              <a:ext uri="{FF2B5EF4-FFF2-40B4-BE49-F238E27FC236}">
                <a16:creationId xmlns:a16="http://schemas.microsoft.com/office/drawing/2014/main" id="{CAF6D8F0-80B3-9146-8F92-A9A7C870713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 l="36758" t="2860" r="2620" b="8187"/>
          <a:stretch>
            <a:fillRect/>
          </a:stretch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sp>
        <p:nvSpPr>
          <p:cNvPr id="36" name="URL">
            <a:extLst>
              <a:ext uri="{FF2B5EF4-FFF2-40B4-BE49-F238E27FC236}">
                <a16:creationId xmlns:a16="http://schemas.microsoft.com/office/drawing/2014/main" id="{6457BE63-7D7A-6748-9656-342DFD4E3C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18" name="Picture 17" descr="Your vote matters logo with a ballot icon on the right">
            <a:extLst>
              <a:ext uri="{FF2B5EF4-FFF2-40B4-BE49-F238E27FC236}">
                <a16:creationId xmlns:a16="http://schemas.microsoft.com/office/drawing/2014/main" id="{0A2B9F83-FEA2-774E-BCF3-4B003861241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528605" y="8816303"/>
            <a:ext cx="2032348" cy="1143196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97FE53CE-D540-8146-A811-1E87CDEDB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68" y="2172732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4A21C5B9-22FF-C34A-9210-A2CFD280B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68" y="1651871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3DCEEADE-0A63-614D-BF38-772EDDA0E3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68" y="1142585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68CC7AFC-AC39-F146-8CA3-F718D7814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68" y="621724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1D0D4442-E2B0-F345-9B15-E811FC0B4F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68" y="100863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17529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53188263-FA33-BA48-95F0-B985EBABED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C29E8D65-42C1-A84E-8BB3-02C1DB1C5B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6" name="Content" descr="Content&#10;">
            <a:extLst>
              <a:ext uri="{FF2B5EF4-FFF2-40B4-BE49-F238E27FC236}">
                <a16:creationId xmlns:a16="http://schemas.microsoft.com/office/drawing/2014/main" id="{42103CD3-3CB6-B34C-AD8A-512CE099D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7" name="Sub heading">
            <a:extLst>
              <a:ext uri="{FF2B5EF4-FFF2-40B4-BE49-F238E27FC236}">
                <a16:creationId xmlns:a16="http://schemas.microsoft.com/office/drawing/2014/main" id="{E7827500-C197-6E49-92F0-4EFA715EC25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82990E5C-DB18-4E43-B051-4B4AFDA20B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EF83D3E-2B96-F04A-833F-54DCA19CA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32489F8-3A56-3D46-AB75-CE8E92D89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1FE95F5-733D-9044-8684-C3858298A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2743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8198009A-AFD7-144B-B30A-70470CED2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729205"/>
            <a:ext cx="5906163" cy="78597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E23001-CC23-9F4A-8D72-14116DF24A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B0847FE-64BE-2648-9823-A7B41E186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5D98AA-F0AC-824C-BD34-CC266648C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Document Type">
            <a:extLst>
              <a:ext uri="{FF2B5EF4-FFF2-40B4-BE49-F238E27FC236}">
                <a16:creationId xmlns:a16="http://schemas.microsoft.com/office/drawing/2014/main" id="{89E4B746-47B4-4B4B-9F35-80560BC0AE5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1877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Picture 30" descr="A boy with rucksack over one shoulder">
            <a:extLst>
              <a:ext uri="{FF2B5EF4-FFF2-40B4-BE49-F238E27FC236}">
                <a16:creationId xmlns:a16="http://schemas.microsoft.com/office/drawing/2014/main" id="{95AD7EDB-9B96-184F-9098-B58B5083D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159" t="1669" r="30301" b="40361"/>
          <a:stretch>
            <a:fillRect/>
          </a:stretch>
        </p:blipFill>
        <p:spPr>
          <a:xfrm>
            <a:off x="3399803" y="6071837"/>
            <a:ext cx="3458197" cy="38357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AC005A93-64A4-E84B-B203-41C7F8FF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731E153-A74B-4143-9FA6-C64DB783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8B273975-5C7F-B849-96B3-1D68B50A7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4E2E3C8B-5A68-6B48-9C3C-EC376307567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469D83EF-BBC0-B447-B0FD-07D6F05FE4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5E68ABC9-55AB-C249-815F-030FBAE089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0658BFEE-F329-F943-B4A6-D689F7992A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7BC395-FE72-0542-B97E-8756213F0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8570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ackground Image">
            <a:extLst>
              <a:ext uri="{FF2B5EF4-FFF2-40B4-BE49-F238E27FC236}">
                <a16:creationId xmlns:a16="http://schemas.microsoft.com/office/drawing/2014/main" id="{4694C4C7-530D-2B46-9D69-AE7804FFB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3463" r="3463" b="2122"/>
          <a:stretch>
            <a:fillRect/>
          </a:stretch>
        </p:blipFill>
        <p:spPr>
          <a:xfrm>
            <a:off x="604176" y="5456522"/>
            <a:ext cx="4453961" cy="4451066"/>
          </a:xfrm>
          <a:prstGeom prst="rect">
            <a:avLst/>
          </a:prstGeom>
        </p:spPr>
      </p:pic>
      <p:sp>
        <p:nvSpPr>
          <p:cNvPr id="2" name="Main Title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839928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489695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-934" r="4664" b="-1"/>
          <a:stretch>
            <a:fillRect/>
          </a:stretch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sp>
        <p:nvSpPr>
          <p:cNvPr id="25" name="URL">
            <a:extLst>
              <a:ext uri="{FF2B5EF4-FFF2-40B4-BE49-F238E27FC236}">
                <a16:creationId xmlns:a16="http://schemas.microsoft.com/office/drawing/2014/main" id="{4543F6FF-9B8A-904A-BCAF-D2AD64707D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0A2DD-E00D-A64E-88EA-DD700A191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34468" y="2172732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702623A1-2496-384A-9D36-0DEC5E6EC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4468" y="1651871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D921A58A-2AAA-CB48-A58D-FE6DC932E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468" y="1142585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2FA2D491-46E5-4B48-9951-5DEE51CF3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468" y="621724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3D3584E0-0453-3D41-A0C2-7F03F35FF9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468" y="100863"/>
            <a:ext cx="4347908" cy="743463"/>
          </a:xfrm>
        </p:spPr>
        <p:txBody>
          <a:bodyPr lIns="90000" tIns="90000" rIns="90000" bIns="90000">
            <a:noAutofit/>
          </a:bodyPr>
          <a:lstStyle>
            <a:lvl1pPr marL="0" indent="0">
              <a:buNone/>
              <a:defRPr sz="4400" b="1" i="0">
                <a:ln w="19050">
                  <a:solidFill>
                    <a:schemeClr val="bg1"/>
                  </a:solidFill>
                </a:ln>
                <a:noFill/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CLICK TO</a:t>
            </a:r>
            <a:endParaRPr lang="en-US"/>
          </a:p>
        </p:txBody>
      </p:sp>
      <p:pic>
        <p:nvPicPr>
          <p:cNvPr id="24" name="Front page Image" descr="Image of teenage girl">
            <a:extLst>
              <a:ext uri="{FF2B5EF4-FFF2-40B4-BE49-F238E27FC236}">
                <a16:creationId xmlns:a16="http://schemas.microsoft.com/office/drawing/2014/main" id="{08BF4016-F2FB-C04D-A2A2-E3CC5DD92BC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36758" t="2860" r="2620" b="8187"/>
          <a:stretch>
            <a:fillRect/>
          </a:stretch>
        </p:blipFill>
        <p:spPr>
          <a:xfrm flipH="1">
            <a:off x="2016885" y="4068841"/>
            <a:ext cx="4852689" cy="5838747"/>
          </a:xfrm>
          <a:prstGeom prst="rect">
            <a:avLst/>
          </a:prstGeom>
        </p:spPr>
      </p:pic>
      <p:pic>
        <p:nvPicPr>
          <p:cNvPr id="26" name="Picture 25" descr="Your vote matters logo with a ballot icon on the right">
            <a:extLst>
              <a:ext uri="{FF2B5EF4-FFF2-40B4-BE49-F238E27FC236}">
                <a16:creationId xmlns:a16="http://schemas.microsoft.com/office/drawing/2014/main" id="{4D56548A-901C-934E-8591-F738F957DCF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8605" y="8816303"/>
            <a:ext cx="2032348" cy="1143196"/>
          </a:xfrm>
          <a:prstGeom prst="rect">
            <a:avLst/>
          </a:prstGeom>
        </p:spPr>
      </p:pic>
      <p:pic>
        <p:nvPicPr>
          <p:cNvPr id="7" name="Picture 6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EECD1A5B-1E7A-C917-218F-24EE0199EA9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832082" y="329828"/>
            <a:ext cx="1818836" cy="91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1231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girl in glasses pondering with her finger on her chin">
            <a:extLst>
              <a:ext uri="{FF2B5EF4-FFF2-40B4-BE49-F238E27FC236}">
                <a16:creationId xmlns:a16="http://schemas.microsoft.com/office/drawing/2014/main" id="{BD7595A0-7D40-A240-A481-51717C724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8535"/>
          <a:stretch>
            <a:fillRect/>
          </a:stretch>
        </p:blipFill>
        <p:spPr>
          <a:xfrm>
            <a:off x="3877519" y="5566025"/>
            <a:ext cx="2980481" cy="4341562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8290597A-5CDB-A442-8070-ABD3E34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A2365FB4-714B-124E-991F-FA82529F9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3FA4FD51-AC69-9843-92D7-7CD6454594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09EF1145-F182-1F46-AEED-36A568B71FA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5C533626-AB87-AC4A-A460-700F6B38A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DEC8C663-7C1E-A84D-A2E2-1B5E821F24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FA5A7962-CD60-2E42-948E-F74A90BBBE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DD27481-B9DC-FD42-ADFE-D1CD09DB76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29234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 descr="A boy with rucksack over one shoulder">
            <a:extLst>
              <a:ext uri="{FF2B5EF4-FFF2-40B4-BE49-F238E27FC236}">
                <a16:creationId xmlns:a16="http://schemas.microsoft.com/office/drawing/2014/main" id="{B2268155-F4CD-9442-B576-2B0A930931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786" b="9890"/>
          <a:stretch>
            <a:fillRect/>
          </a:stretch>
        </p:blipFill>
        <p:spPr>
          <a:xfrm>
            <a:off x="4057286" y="5765861"/>
            <a:ext cx="2812290" cy="4141725"/>
          </a:xfrm>
          <a:prstGeom prst="rect">
            <a:avLst/>
          </a:prstGeom>
        </p:spPr>
      </p:pic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1FB5E51-CAC8-284D-8CE7-5F20EC015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37B24AF-9F56-AA49-BCB6-60C03A802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Content" descr="Content&#10;">
            <a:extLst>
              <a:ext uri="{FF2B5EF4-FFF2-40B4-BE49-F238E27FC236}">
                <a16:creationId xmlns:a16="http://schemas.microsoft.com/office/drawing/2014/main" id="{A328BC5C-B05D-E74A-AE37-EC119D4F1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Sub heading">
            <a:extLst>
              <a:ext uri="{FF2B5EF4-FFF2-40B4-BE49-F238E27FC236}">
                <a16:creationId xmlns:a16="http://schemas.microsoft.com/office/drawing/2014/main" id="{BC0C6AB4-F601-FA41-A4A4-F886A6A3E1A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itle 1" descr="Page title">
            <a:extLst>
              <a:ext uri="{FF2B5EF4-FFF2-40B4-BE49-F238E27FC236}">
                <a16:creationId xmlns:a16="http://schemas.microsoft.com/office/drawing/2014/main" id="{2E725EE3-E80B-1843-8198-81ECDDD492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2" name="Chapter Number" descr="Chapter number">
            <a:extLst>
              <a:ext uri="{FF2B5EF4-FFF2-40B4-BE49-F238E27FC236}">
                <a16:creationId xmlns:a16="http://schemas.microsoft.com/office/drawing/2014/main" id="{F174A9DA-52C7-2C49-83B7-1518CC8AFA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5" name="Document Type">
            <a:extLst>
              <a:ext uri="{FF2B5EF4-FFF2-40B4-BE49-F238E27FC236}">
                <a16:creationId xmlns:a16="http://schemas.microsoft.com/office/drawing/2014/main" id="{9BD18C34-B4C6-D941-BCF1-90E206EB3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2955550-37B5-9F40-B811-585021EAB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9006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Sub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835E1D61-5524-884E-9D9A-F64024F29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76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 header">
            <a:extLst>
              <a:ext uri="{FF2B5EF4-FFF2-40B4-BE49-F238E27FC236}">
                <a16:creationId xmlns:a16="http://schemas.microsoft.com/office/drawing/2014/main" id="{33D78028-8013-6449-BACD-834246D593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71488" y="1493134"/>
            <a:ext cx="5906163" cy="821803"/>
          </a:xfrm>
        </p:spPr>
        <p:txBody>
          <a:bodyPr lIns="0" tIns="0" rIns="0" bIns="0" numCol="1" spcCol="36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defRPr sz="1000" b="0">
                <a:latin typeface="Montserrat" pitchFamily="2" charset="77"/>
              </a:defRPr>
            </a:lvl2pPr>
            <a:lvl3pPr>
              <a:lnSpc>
                <a:spcPct val="100000"/>
              </a:lnSpc>
              <a:defRPr sz="1000" b="0">
                <a:latin typeface="Montserrat" pitchFamily="2" charset="77"/>
              </a:defRPr>
            </a:lvl3pPr>
            <a:lvl4pPr>
              <a:lnSpc>
                <a:spcPct val="100000"/>
              </a:lnSpc>
              <a:defRPr sz="1000" b="0">
                <a:latin typeface="Montserrat" pitchFamily="2" charset="77"/>
              </a:defRPr>
            </a:lvl4pPr>
            <a:lvl5pPr>
              <a:lnSpc>
                <a:spcPct val="100000"/>
              </a:lnSpc>
              <a:defRPr sz="1000" b="0">
                <a:latin typeface="Montserrat" pitchFamily="2" charset="77"/>
              </a:defRPr>
            </a:lvl5pPr>
          </a:lstStyle>
          <a:p>
            <a:pPr>
              <a:lnSpc>
                <a:spcPct val="100000"/>
              </a:lnSpc>
            </a:pPr>
            <a:r>
              <a:rPr lang="en-GB" sz="1000" b="0">
                <a:latin typeface="Montserrat" pitchFamily="2" charset="77"/>
              </a:rPr>
              <a:t>A subtitle can go here. Donec eu mi euismod, euismod leo ac, feugiat libero. Phasellus volutpat at tellus eu commodo. Phasellus libero dui, vestibulum vitae urna in, vestibulum tincidunt sapien. </a:t>
            </a:r>
            <a:endParaRPr lang="en-US" sz="1000" b="0">
              <a:latin typeface="Montserrat" pitchFamily="2" charset="77"/>
            </a:endParaRPr>
          </a:p>
        </p:txBody>
      </p:sp>
      <p:sp>
        <p:nvSpPr>
          <p:cNvPr id="12" name="Title 1" descr="Page title">
            <a:extLst>
              <a:ext uri="{FF2B5EF4-FFF2-40B4-BE49-F238E27FC236}">
                <a16:creationId xmlns:a16="http://schemas.microsoft.com/office/drawing/2014/main" id="{A14962C8-BF13-0A44-98D6-8051946B1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917140"/>
            <a:ext cx="5906164" cy="401525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16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EB2D7-C95C-A04E-93E0-70F390150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64925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A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F08A38B7-DECA-2B48-83C2-FFDEA2FD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8DFC187-FB0B-4F41-8031-269B8E56A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noFill/>
          <a:ln w="25400">
            <a:solidFill>
              <a:srgbClr val="FF8BFF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2E7C35FF-532D-0148-9E32-5BFD8E068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649455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AA517601-EDC7-FF46-9EBA-63E287C699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546D1066-F610-1D49-B1C1-AF4B677C31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DB5540E1-11FF-EA4F-9F3A-4824D6CE6F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BA5294C1-D1FB-584D-86FA-20D0263A44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4EE80B8-3347-EA4E-8869-DD5201896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45981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B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1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5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71486" y="6863788"/>
            <a:ext cx="5930181" cy="1725136"/>
          </a:xfrm>
          <a:solidFill>
            <a:srgbClr val="FF8BFF">
              <a:alpha val="14000"/>
            </a:srgbClr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17145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1pPr>
            <a:lvl2pPr marL="17145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2pPr>
            <a:lvl3pPr marL="25200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3pPr>
            <a:lvl4pPr marL="36000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4pPr>
            <a:lvl5pPr marL="432000" indent="-171450">
              <a:lnSpc>
                <a:spcPct val="100000"/>
              </a:lnSpc>
              <a:buFont typeface="Wingdings" pitchFamily="2" charset="2"/>
              <a:buChar char="§"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E46F96E-8235-4142-A13D-D3863FD9B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4BA7F63-B372-A147-8E9C-7495FA71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C196B054-369A-934B-A040-F3ACAE182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802930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8BB9B0FD-37EB-B248-992D-BC61FCB7B967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44C7C2EA-87EA-C249-81F7-C45ED8ACD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889EF569-A9ED-044E-9C6E-4483FC2F7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C3361FDC-E735-834D-B866-6BB40B375F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C5F0344-B70A-CC4D-882C-26D5279D8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8668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A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4BA0274-8CE5-B44D-BB39-F451A1ABB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80D7BF5-D3B4-E944-8EC3-C8445D45A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6863787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0ABB9BCC-A8FA-7F4C-8239-402A9460C7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802930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FAF84E74-F730-BE4A-94D3-93E93C9F938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C79FF93B-3A95-D949-9572-F3D896DECE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FF9CEAD0-863F-B045-9EAC-A8C38C16468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9140D79B-4D4A-0744-BCA2-3DB8243C70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4CD09F0-F556-C749-8EE2-688A8878D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688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B Top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7BEC65BD-28D0-9A48-AE56-D04B3247A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EB44265-1A63-704B-A243-A515EE99C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op Tip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1" y="6863787"/>
            <a:ext cx="5930179" cy="818274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18" name="Content" descr="Content&#10;">
            <a:extLst>
              <a:ext uri="{FF2B5EF4-FFF2-40B4-BE49-F238E27FC236}">
                <a16:creationId xmlns:a16="http://schemas.microsoft.com/office/drawing/2014/main" id="{952C000E-DBF0-A545-9670-502221DE9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3834648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9" name="Sub heading">
            <a:extLst>
              <a:ext uri="{FF2B5EF4-FFF2-40B4-BE49-F238E27FC236}">
                <a16:creationId xmlns:a16="http://schemas.microsoft.com/office/drawing/2014/main" id="{96AF9540-CC43-2242-9494-A929591E346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itle 1" descr="Page title">
            <a:extLst>
              <a:ext uri="{FF2B5EF4-FFF2-40B4-BE49-F238E27FC236}">
                <a16:creationId xmlns:a16="http://schemas.microsoft.com/office/drawing/2014/main" id="{09083E59-4DBD-714B-8F29-20371DDFE5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1" name="Chapter Number" descr="Chapter number">
            <a:extLst>
              <a:ext uri="{FF2B5EF4-FFF2-40B4-BE49-F238E27FC236}">
                <a16:creationId xmlns:a16="http://schemas.microsoft.com/office/drawing/2014/main" id="{B6211266-E6F3-AF4A-A5A9-F451653AA5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2" name="Document Type">
            <a:extLst>
              <a:ext uri="{FF2B5EF4-FFF2-40B4-BE49-F238E27FC236}">
                <a16:creationId xmlns:a16="http://schemas.microsoft.com/office/drawing/2014/main" id="{8AC35E98-E602-4B46-A258-B82B6FE489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133A398-8030-BC42-BAB8-F93F3F807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5832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4A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7D463A73-B77F-0849-BBCD-7FE04757BC84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59912" y="2465408"/>
            <a:ext cx="5926601" cy="6065134"/>
          </a:xfrm>
        </p:spPr>
        <p:txBody>
          <a:bodyPr/>
          <a:lstStyle>
            <a:lvl1pPr marL="0">
              <a:spcBef>
                <a:spcPct val="0"/>
              </a:spcBef>
              <a:defRPr/>
            </a:lvl1pPr>
          </a:lstStyle>
          <a:p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1D82909-2E52-D441-8083-6430AC0D2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3FD85A28-59C4-164F-87A8-1CDAB92D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itle 1" descr="Page title">
            <a:extLst>
              <a:ext uri="{FF2B5EF4-FFF2-40B4-BE49-F238E27FC236}">
                <a16:creationId xmlns:a16="http://schemas.microsoft.com/office/drawing/2014/main" id="{9E4B30E5-D46C-8441-B332-FE298C3AF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702D228C-3677-F946-8D9B-3DB70A0B3D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6" name="Document Type">
            <a:extLst>
              <a:ext uri="{FF2B5EF4-FFF2-40B4-BE49-F238E27FC236}">
                <a16:creationId xmlns:a16="http://schemas.microsoft.com/office/drawing/2014/main" id="{B14316B8-9894-8047-A4CA-5B7B6E379C2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AFF892-A5B2-8840-9A64-13D3461B8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559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5A Student F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0F334CA-2023-904E-A48F-F3C268238EB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488" y="2395538"/>
            <a:ext cx="5905500" cy="6065837"/>
          </a:xfrm>
          <a:solidFill>
            <a:srgbClr val="FF8BFF">
              <a:alpha val="14000"/>
            </a:srgbClr>
          </a:solidFill>
        </p:spPr>
        <p:txBody>
          <a:bodyPr lIns="90000" tIns="90000" rIns="90000" bIns="90000"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EB58372-1F62-7748-94A8-076BEDF4BC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90309" y="4308470"/>
            <a:ext cx="5648445" cy="1412864"/>
          </a:xfrm>
          <a:solidFill>
            <a:schemeClr val="bg1"/>
          </a:solidFill>
        </p:spPr>
        <p:txBody>
          <a:bodyPr lIns="90000" tIns="90000" rIns="90000" bIns="90000"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019D7EFB-54BB-BD4A-849A-5E06702CE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9B855290-8A80-9C46-9F81-8318A6DD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itle 1" descr="Page title">
            <a:extLst>
              <a:ext uri="{FF2B5EF4-FFF2-40B4-BE49-F238E27FC236}">
                <a16:creationId xmlns:a16="http://schemas.microsoft.com/office/drawing/2014/main" id="{A10EC58D-F987-3C4F-B93F-060C5BCBA6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8" name="Chapter Number" descr="Chapter number">
            <a:extLst>
              <a:ext uri="{FF2B5EF4-FFF2-40B4-BE49-F238E27FC236}">
                <a16:creationId xmlns:a16="http://schemas.microsoft.com/office/drawing/2014/main" id="{9F02A167-E732-404E-A22B-FB6726F50C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FF8BFF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9" name="Document Type">
            <a:extLst>
              <a:ext uri="{FF2B5EF4-FFF2-40B4-BE49-F238E27FC236}">
                <a16:creationId xmlns:a16="http://schemas.microsoft.com/office/drawing/2014/main" id="{E49399D0-8341-2540-9933-FCEE452D967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0FF1EF-BECC-F644-A2D8-87139B5B7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7593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">
    <p:bg>
      <p:bgPr>
        <a:solidFill>
          <a:srgbClr val="00E7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LOGO" descr="The Electoral Commission Logo&#10;">
            <a:extLst>
              <a:ext uri="{FF2B5EF4-FFF2-40B4-BE49-F238E27FC236}">
                <a16:creationId xmlns:a16="http://schemas.microsoft.com/office/drawing/2014/main" id="{72004939-9590-684E-B1E5-E0187F1B63B0}"/>
              </a:ext>
            </a:extLst>
          </p:cNvPr>
          <p:cNvGrpSpPr/>
          <p:nvPr userDrawn="1"/>
        </p:nvGrpSpPr>
        <p:grpSpPr>
          <a:xfrm>
            <a:off x="4884516" y="0"/>
            <a:ext cx="1745672" cy="1283856"/>
            <a:chOff x="4884516" y="0"/>
            <a:chExt cx="1745672" cy="128385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6A4987E-6B5E-E943-9025-B993053B4BA5}"/>
                </a:ext>
              </a:extLst>
            </p:cNvPr>
            <p:cNvSpPr/>
            <p:nvPr userDrawn="1"/>
          </p:nvSpPr>
          <p:spPr>
            <a:xfrm>
              <a:off x="4884516" y="0"/>
              <a:ext cx="1745672" cy="12838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EEEF3C91-81EB-C34E-A6CE-14EBB8B9D4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5034987" y="413351"/>
              <a:ext cx="1436640" cy="715782"/>
            </a:xfrm>
            <a:prstGeom prst="rect">
              <a:avLst/>
            </a:prstGeom>
          </p:spPr>
        </p:pic>
      </p:grpSp>
      <p:sp>
        <p:nvSpPr>
          <p:cNvPr id="3" name="Subtitle 2" descr="Document subtitle"/>
          <p:cNvSpPr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2" name="Title 1" descr="Document title"/>
          <p:cNvSpPr>
            <a:spLocks noGrp="1"/>
          </p:cNvSpPr>
          <p:nvPr>
            <p:ph type="ctrTitle" hasCustomPrompt="1"/>
          </p:nvPr>
        </p:nvSpPr>
        <p:spPr>
          <a:xfrm>
            <a:off x="334468" y="2304533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DOCUMENT ASSETS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3C0AEA3-30D3-F641-8677-44CC7EBD3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-934" r="4664" b="-1"/>
          <a:stretch>
            <a:fillRect/>
          </a:stretch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sp>
        <p:nvSpPr>
          <p:cNvPr id="17" name="URL">
            <a:extLst>
              <a:ext uri="{FF2B5EF4-FFF2-40B4-BE49-F238E27FC236}">
                <a16:creationId xmlns:a16="http://schemas.microsoft.com/office/drawing/2014/main" id="{6E4DAC0C-97E1-084C-9A14-A1B203BD03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pic>
        <p:nvPicPr>
          <p:cNvPr id="11" name="Picture 10" descr="A girl in glasses pondering with her finger on her chin">
            <a:extLst>
              <a:ext uri="{FF2B5EF4-FFF2-40B4-BE49-F238E27FC236}">
                <a16:creationId xmlns:a16="http://schemas.microsoft.com/office/drawing/2014/main" id="{D76F0895-2B98-2B46-BAF5-91B818BDAF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r="18535"/>
          <a:stretch>
            <a:fillRect/>
          </a:stretch>
        </p:blipFill>
        <p:spPr>
          <a:xfrm>
            <a:off x="2779576" y="3949829"/>
            <a:ext cx="4089999" cy="5957758"/>
          </a:xfrm>
          <a:prstGeom prst="rect">
            <a:avLst/>
          </a:prstGeom>
        </p:spPr>
      </p:pic>
      <p:pic>
        <p:nvPicPr>
          <p:cNvPr id="13" name="Picture 12" descr="Your vote matters logo with a ballot icon on the right">
            <a:extLst>
              <a:ext uri="{FF2B5EF4-FFF2-40B4-BE49-F238E27FC236}">
                <a16:creationId xmlns:a16="http://schemas.microsoft.com/office/drawing/2014/main" id="{18C2999A-203F-4343-879C-D15DDB5D9E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8605" y="8816303"/>
            <a:ext cx="2032348" cy="11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709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wrap="square"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2" name="Content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029137"/>
            <a:ext cx="5906163" cy="5559786"/>
          </a:xfrm>
        </p:spPr>
        <p:txBody>
          <a:bodyPr wrap="square" lIns="0" tIns="0" rIns="0" bIns="9000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Sub heading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wrap="square"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wrap="square"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5080D4-2AFC-B547-AB43-8CD44AD35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173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 descr="Page title">
            <a:extLst>
              <a:ext uri="{FF2B5EF4-FFF2-40B4-BE49-F238E27FC236}">
                <a16:creationId xmlns:a16="http://schemas.microsoft.com/office/drawing/2014/main" id="{1F18F430-DD2D-ED49-98F7-971D278437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797804"/>
            <a:ext cx="5906164" cy="537486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Pull boxes</a:t>
            </a:r>
            <a:endParaRPr lang="en-US"/>
          </a:p>
        </p:txBody>
      </p:sp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426288"/>
            <a:ext cx="2850446" cy="1412864"/>
          </a:xfrm>
          <a:solidFill>
            <a:srgbClr val="00E7BD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2" name="Content Placeholder 2" descr="Content&#10;">
            <a:extLst>
              <a:ext uri="{FF2B5EF4-FFF2-40B4-BE49-F238E27FC236}">
                <a16:creationId xmlns:a16="http://schemas.microsoft.com/office/drawing/2014/main" id="{8BC6EC23-515D-E742-87E3-6FC7C1EFE80C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527205" y="1426288"/>
            <a:ext cx="2850446" cy="1412864"/>
          </a:xfrm>
          <a:solidFill>
            <a:srgbClr val="00E7BD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1" name="Content Placeholder - Full Width" descr="Content&#10;">
            <a:extLst>
              <a:ext uri="{FF2B5EF4-FFF2-40B4-BE49-F238E27FC236}">
                <a16:creationId xmlns:a16="http://schemas.microsoft.com/office/drawing/2014/main" id="{C642B3AE-A999-2242-8D36-CD2F832C25B4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71488" y="3009699"/>
            <a:ext cx="5906161" cy="1412864"/>
          </a:xfrm>
          <a:solidFill>
            <a:srgbClr val="00E7BD">
              <a:alpha val="9000"/>
            </a:srgbClr>
          </a:solidFill>
        </p:spPr>
        <p:txBody>
          <a:bodyPr wrap="square"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9" name="Top TipRight">
            <a:extLst>
              <a:ext uri="{FF2B5EF4-FFF2-40B4-BE49-F238E27FC236}">
                <a16:creationId xmlns:a16="http://schemas.microsoft.com/office/drawing/2014/main" id="{B375502D-1206-874D-90C8-D14F0D6598C9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03188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28" name="Top Tip Left">
            <a:extLst>
              <a:ext uri="{FF2B5EF4-FFF2-40B4-BE49-F238E27FC236}">
                <a16:creationId xmlns:a16="http://schemas.microsoft.com/office/drawing/2014/main" id="{A333F141-03EC-4041-821E-38D9EF93664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E78B363-2E1D-604E-B420-8FE711FC7D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811" y="6632362"/>
            <a:ext cx="5930177" cy="1986125"/>
          </a:xfrm>
          <a:solidFill>
            <a:srgbClr val="00E7BD">
              <a:alpha val="14000"/>
            </a:srgbClr>
          </a:solidFill>
        </p:spPr>
        <p:txBody>
          <a:bodyPr lIns="90000" tIns="90000" rIns="90000" bIns="90000"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B3B033D-89E6-C64A-A154-D8E49277EEC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159" y="7066550"/>
            <a:ext cx="5683170" cy="1414749"/>
          </a:xfrm>
          <a:solidFill>
            <a:schemeClr val="bg1"/>
          </a:solidFill>
        </p:spPr>
        <p:txBody>
          <a:bodyPr wrap="square" lIns="90000" tIns="90000" rIns="90000" bIns="90000"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Text Placeholder 21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op Tip Full Width">
            <a:extLst>
              <a:ext uri="{FF2B5EF4-FFF2-40B4-BE49-F238E27FC236}">
                <a16:creationId xmlns:a16="http://schemas.microsoft.com/office/drawing/2014/main" id="{905D6DD1-F57B-CC48-BD8B-F4D5D1900C4A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47471" y="5750578"/>
            <a:ext cx="5930177" cy="715681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526203F-7342-974F-BD50-DFD08CA5E6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2437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1A">
    <p:bg>
      <p:bgPr>
        <a:solidFill>
          <a:srgbClr val="FF8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DD3C88E-E124-8144-95B1-FB658A264E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t="-934" r="4664" b="-1"/>
          <a:stretch>
            <a:fillRect/>
          </a:stretch>
        </p:blipFill>
        <p:spPr>
          <a:xfrm>
            <a:off x="192775" y="9168309"/>
            <a:ext cx="4639307" cy="428765"/>
          </a:xfrm>
          <a:prstGeom prst="rect">
            <a:avLst/>
          </a:prstGeom>
        </p:spPr>
      </p:pic>
      <p:pic>
        <p:nvPicPr>
          <p:cNvPr id="34" name="Picture 33" descr="A girl in glasses pondering with her finger on her chin">
            <a:extLst>
              <a:ext uri="{FF2B5EF4-FFF2-40B4-BE49-F238E27FC236}">
                <a16:creationId xmlns:a16="http://schemas.microsoft.com/office/drawing/2014/main" id="{75CF52E9-A851-374E-9776-20EC7D4CB9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r="18535"/>
          <a:stretch>
            <a:fillRect/>
          </a:stretch>
        </p:blipFill>
        <p:spPr>
          <a:xfrm>
            <a:off x="2779576" y="3949829"/>
            <a:ext cx="4089999" cy="5957758"/>
          </a:xfrm>
          <a:prstGeom prst="rect">
            <a:avLst/>
          </a:prstGeom>
        </p:spPr>
      </p:pic>
      <p:sp>
        <p:nvSpPr>
          <p:cNvPr id="26" name="URL">
            <a:extLst>
              <a:ext uri="{FF2B5EF4-FFF2-40B4-BE49-F238E27FC236}">
                <a16:creationId xmlns:a16="http://schemas.microsoft.com/office/drawing/2014/main" id="{9AFC29F8-C43F-AA49-B082-C294EBA97C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0732" y="9297417"/>
            <a:ext cx="2119312" cy="193697"/>
          </a:xfrm>
        </p:spPr>
        <p:txBody>
          <a:bodyPr anchor="ctr">
            <a:normAutofit/>
          </a:bodyPr>
          <a:lstStyle>
            <a:lvl1pPr marL="0" indent="0">
              <a:buNone/>
              <a:defRPr sz="800" b="1" i="0"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URL TO GO HERE</a:t>
            </a:r>
            <a:endParaRPr lang="en-US"/>
          </a:p>
        </p:txBody>
      </p:sp>
      <p:sp>
        <p:nvSpPr>
          <p:cNvPr id="19" name="Subtitle 2" descr="Document subtitle">
            <a:extLst>
              <a:ext uri="{FF2B5EF4-FFF2-40B4-BE49-F238E27FC236}">
                <a16:creationId xmlns:a16="http://schemas.microsoft.com/office/drawing/2014/main" id="{53705427-1E2C-B046-B9B7-BAD8912A76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68" y="4016930"/>
            <a:ext cx="4251820" cy="1016548"/>
          </a:xfrm>
        </p:spPr>
        <p:txBody>
          <a:bodyPr lIns="90000" tIns="90000" rIns="90000" bIns="90000">
            <a:normAutofit/>
          </a:bodyPr>
          <a:lstStyle>
            <a:lvl1pPr marL="0" indent="0" algn="l">
              <a:buNone/>
              <a:defRPr sz="1400" b="1">
                <a:latin typeface="Montserrat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8" name="Title 1" descr="Document title">
            <a:extLst>
              <a:ext uri="{FF2B5EF4-FFF2-40B4-BE49-F238E27FC236}">
                <a16:creationId xmlns:a16="http://schemas.microsoft.com/office/drawing/2014/main" id="{33873F94-DC39-F24C-A02B-071758F046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34468" y="2304533"/>
            <a:ext cx="4550048" cy="1712397"/>
          </a:xfrm>
        </p:spPr>
        <p:txBody>
          <a:bodyPr anchor="b">
            <a:normAutofit/>
          </a:bodyPr>
          <a:lstStyle>
            <a:lvl1pPr algn="l">
              <a:lnSpc>
                <a:spcPts val="3880"/>
              </a:lnSpc>
              <a:defRPr sz="4400" b="1" i="0">
                <a:solidFill>
                  <a:schemeClr val="bg1"/>
                </a:solidFill>
                <a:latin typeface="Montserrat ExtraBold" pitchFamily="2" charset="77"/>
              </a:defRPr>
            </a:lvl1pPr>
          </a:lstStyle>
          <a:p>
            <a:r>
              <a:rPr lang="en-GB"/>
              <a:t>DOCUMENT ASSETS</a:t>
            </a:r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6E92450-B902-F942-B770-58B4B98118A2}"/>
              </a:ext>
            </a:extLst>
          </p:cNvPr>
          <p:cNvSpPr/>
          <p:nvPr userDrawn="1"/>
        </p:nvSpPr>
        <p:spPr>
          <a:xfrm>
            <a:off x="4884516" y="0"/>
            <a:ext cx="1745672" cy="1283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Logo&#10;&#10;Description automatically generated with medium confidence">
            <a:extLst>
              <a:ext uri="{FF2B5EF4-FFF2-40B4-BE49-F238E27FC236}">
                <a16:creationId xmlns:a16="http://schemas.microsoft.com/office/drawing/2014/main" id="{278D82DF-E3EC-A54A-8D8E-31B310F4EB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4987" y="413351"/>
            <a:ext cx="1436640" cy="715782"/>
          </a:xfrm>
          <a:prstGeom prst="rect">
            <a:avLst/>
          </a:prstGeom>
        </p:spPr>
      </p:pic>
      <p:pic>
        <p:nvPicPr>
          <p:cNvPr id="11" name="Picture 10" descr="Your vote matters logo with a ballot icon on the right">
            <a:extLst>
              <a:ext uri="{FF2B5EF4-FFF2-40B4-BE49-F238E27FC236}">
                <a16:creationId xmlns:a16="http://schemas.microsoft.com/office/drawing/2014/main" id="{D2360D8A-8016-724D-9BA7-31107FA8D14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528605" y="8816303"/>
            <a:ext cx="2032348" cy="114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89768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 descr="Page title">
            <a:extLst>
              <a:ext uri="{FF2B5EF4-FFF2-40B4-BE49-F238E27FC236}">
                <a16:creationId xmlns:a16="http://schemas.microsoft.com/office/drawing/2014/main" id="{9C105201-8F1B-3F40-A02B-D8EDEE7FD7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797804"/>
            <a:ext cx="5906164" cy="537486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Pull boxes</a:t>
            </a:r>
            <a:endParaRPr lang="en-US"/>
          </a:p>
        </p:txBody>
      </p:sp>
      <p:sp>
        <p:nvSpPr>
          <p:cNvPr id="19" name="Content Placeholder 2" descr="Content&#10;">
            <a:extLst>
              <a:ext uri="{FF2B5EF4-FFF2-40B4-BE49-F238E27FC236}">
                <a16:creationId xmlns:a16="http://schemas.microsoft.com/office/drawing/2014/main" id="{B4E80FFB-553A-F946-BA77-CC679CC44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9" y="1426288"/>
            <a:ext cx="2850446" cy="1412864"/>
          </a:xfrm>
          <a:solidFill>
            <a:srgbClr val="FF8BFF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0" name="Content Placeholder 2" descr="Content&#10;">
            <a:extLst>
              <a:ext uri="{FF2B5EF4-FFF2-40B4-BE49-F238E27FC236}">
                <a16:creationId xmlns:a16="http://schemas.microsoft.com/office/drawing/2014/main" id="{107F188D-3DD6-F34C-BA05-E185B9EA75E5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527205" y="1426288"/>
            <a:ext cx="2850446" cy="1412864"/>
          </a:xfrm>
          <a:solidFill>
            <a:srgbClr val="FF8BFF">
              <a:alpha val="9000"/>
            </a:srgbClr>
          </a:solidFill>
        </p:spPr>
        <p:txBody>
          <a:bodyPr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Content Placeholder - Full Width" descr="Content&#10;">
            <a:extLst>
              <a:ext uri="{FF2B5EF4-FFF2-40B4-BE49-F238E27FC236}">
                <a16:creationId xmlns:a16="http://schemas.microsoft.com/office/drawing/2014/main" id="{A1C6EE08-D00F-3F49-9689-A86C02F8EED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471488" y="3009699"/>
            <a:ext cx="5906161" cy="1412864"/>
          </a:xfrm>
          <a:solidFill>
            <a:srgbClr val="FF8BFF">
              <a:alpha val="9000"/>
            </a:srgbClr>
          </a:solidFill>
        </p:spPr>
        <p:txBody>
          <a:bodyPr wrap="square" lIns="90000" tIns="90000" rIns="90000" bIns="90000" numCol="1" spcCol="360000">
            <a:sp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6" name="Top TipRight">
            <a:extLst>
              <a:ext uri="{FF2B5EF4-FFF2-40B4-BE49-F238E27FC236}">
                <a16:creationId xmlns:a16="http://schemas.microsoft.com/office/drawing/2014/main" id="{A22C80F5-D3D0-F543-AB91-A9A88774DE24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3503188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33" name="Top Tip Left">
            <a:extLst>
              <a:ext uri="{FF2B5EF4-FFF2-40B4-BE49-F238E27FC236}">
                <a16:creationId xmlns:a16="http://schemas.microsoft.com/office/drawing/2014/main" id="{6966B4BD-BC0B-5D4E-BAEA-693068EE99F8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47472" y="4593110"/>
            <a:ext cx="2874462" cy="1002940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5F32BDF8-213F-F549-BB5F-237E6CE085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811" y="6632362"/>
            <a:ext cx="5930177" cy="1986125"/>
          </a:xfrm>
          <a:solidFill>
            <a:srgbClr val="FF8BFF">
              <a:alpha val="9000"/>
            </a:srgbClr>
          </a:solidFill>
        </p:spPr>
        <p:txBody>
          <a:bodyPr lIns="90000" tIns="90000" rIns="90000" bIns="90000">
            <a:no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  <a:endParaRPr lang="en-US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670E2814-3C96-6F45-9344-98D4AF4A1FD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159" y="7066550"/>
            <a:ext cx="5683170" cy="1414749"/>
          </a:xfrm>
          <a:solidFill>
            <a:schemeClr val="bg1"/>
          </a:solidFill>
        </p:spPr>
        <p:txBody>
          <a:bodyPr wrap="square" lIns="90000" tIns="90000" rIns="90000" bIns="90000">
            <a:spAutoFit/>
          </a:bodyPr>
          <a:lstStyle>
            <a:lvl1pPr marL="0" indent="0">
              <a:spcAft>
                <a:spcPts val="200"/>
              </a:spcAft>
              <a:buNone/>
              <a:defRPr sz="1200"/>
            </a:lvl1pPr>
            <a:lvl2pPr marL="0" indent="0">
              <a:spcAft>
                <a:spcPts val="200"/>
              </a:spcAft>
              <a:buNone/>
              <a:defRPr sz="1200"/>
            </a:lvl2pPr>
            <a:lvl3pPr marL="80550" indent="0">
              <a:spcAft>
                <a:spcPts val="200"/>
              </a:spcAft>
              <a:buNone/>
              <a:defRPr sz="1200"/>
            </a:lvl3pPr>
            <a:lvl4pPr marL="188550" indent="0">
              <a:spcAft>
                <a:spcPts val="200"/>
              </a:spcAft>
              <a:buNone/>
              <a:defRPr sz="1200"/>
            </a:lvl4pPr>
            <a:lvl5pPr marL="260550" indent="0">
              <a:spcAft>
                <a:spcPts val="200"/>
              </a:spcAft>
              <a:buNone/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EF7EF7D-6048-8F48-899B-829166724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FF8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EC2256D-694D-1A4F-9A58-7B40E0D71E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FF8BFF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Text Placeholder 21">
            <a:extLst>
              <a:ext uri="{FF2B5EF4-FFF2-40B4-BE49-F238E27FC236}">
                <a16:creationId xmlns:a16="http://schemas.microsoft.com/office/drawing/2014/main" id="{69F296DB-A702-5C47-A1FC-86CC666D9E3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66D58B7F-1A42-B940-9E91-195EDFDC5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BAB6B115-F581-9442-8B72-CA77E4F3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41" name="Top Tip Full Width">
            <a:extLst>
              <a:ext uri="{FF2B5EF4-FFF2-40B4-BE49-F238E27FC236}">
                <a16:creationId xmlns:a16="http://schemas.microsoft.com/office/drawing/2014/main" id="{41D638B3-5493-1649-8BCB-E05F9E61A276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447471" y="5750578"/>
            <a:ext cx="5930177" cy="715681"/>
          </a:xfrm>
          <a:solidFill>
            <a:srgbClr val="30494C"/>
          </a:solidFill>
          <a:ln w="25400">
            <a:noFill/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1" spcCol="360000">
            <a:spAutoFit/>
          </a:bodyPr>
          <a:lstStyle>
            <a:lvl1pPr marL="0" indent="0">
              <a:lnSpc>
                <a:spcPct val="100000"/>
              </a:lnSpc>
              <a:buNone/>
              <a:defRPr sz="1200" b="0" i="0">
                <a:solidFill>
                  <a:schemeClr val="bg1"/>
                </a:solidFill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buNone/>
              <a:defRPr sz="1000" b="0">
                <a:latin typeface="Montserrat" pitchFamily="2" charset="77"/>
              </a:defRPr>
            </a:lvl5pPr>
          </a:lstStyle>
          <a:p>
            <a:pPr lvl="0"/>
            <a:r>
              <a:rPr lang="en-US"/>
              <a:t>TOP TIP!</a:t>
            </a:r>
          </a:p>
          <a:p>
            <a:pPr lvl="0"/>
            <a:r>
              <a:rPr lang="en-US"/>
              <a:t>This is where you would write your top tip for the class.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C0CDF84-F657-0C4D-9613-A586255CD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179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 descr="Content&#10;">
            <a:extLst>
              <a:ext uri="{FF2B5EF4-FFF2-40B4-BE49-F238E27FC236}">
                <a16:creationId xmlns:a16="http://schemas.microsoft.com/office/drawing/2014/main" id="{A53B4A87-CAC6-1749-899D-A201C2D83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729205"/>
            <a:ext cx="5906163" cy="78597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816D28-C533-8446-89D8-A788023A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084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6900B05D-FBF8-D04E-8E7A-9AF5A6E12B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2C4C4C8B-24C3-BF4F-A4D7-C3D5FA8960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7" name="Sub header">
            <a:extLst>
              <a:ext uri="{FF2B5EF4-FFF2-40B4-BE49-F238E27FC236}">
                <a16:creationId xmlns:a16="http://schemas.microsoft.com/office/drawing/2014/main" id="{B488A0C4-9DD7-A646-80B4-E3C1DA45AB19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Content Placeholder 2" descr="Content&#10;">
            <a:extLst>
              <a:ext uri="{FF2B5EF4-FFF2-40B4-BE49-F238E27FC236}">
                <a16:creationId xmlns:a16="http://schemas.microsoft.com/office/drawing/2014/main" id="{80FDF9EA-C188-7445-B7F1-1B6D9475AF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1" name="Image" descr="A boy with rucksack over one shoulder">
            <a:extLst>
              <a:ext uri="{FF2B5EF4-FFF2-40B4-BE49-F238E27FC236}">
                <a16:creationId xmlns:a16="http://schemas.microsoft.com/office/drawing/2014/main" id="{95AD7EDB-9B96-184F-9098-B58B5083DA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159" t="1669" r="30301" b="40361"/>
          <a:stretch>
            <a:fillRect/>
          </a:stretch>
        </p:blipFill>
        <p:spPr>
          <a:xfrm>
            <a:off x="3399803" y="6071837"/>
            <a:ext cx="3458197" cy="383575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FCCD99AA-316E-3440-86A8-CC200D0CE80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509F74BA-C34A-114E-994D-E6B3FC25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338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 Number" descr="Chapter number">
            <a:extLst>
              <a:ext uri="{FF2B5EF4-FFF2-40B4-BE49-F238E27FC236}">
                <a16:creationId xmlns:a16="http://schemas.microsoft.com/office/drawing/2014/main" id="{EF5E6EB3-EE50-D245-B6FF-7A23998646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7" name="Title 1" descr="Page title">
            <a:extLst>
              <a:ext uri="{FF2B5EF4-FFF2-40B4-BE49-F238E27FC236}">
                <a16:creationId xmlns:a16="http://schemas.microsoft.com/office/drawing/2014/main" id="{C51B8462-BEC7-8148-B559-0E74CC724F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9C2D3B1F-A066-9346-91A2-881F1993E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ub header">
            <a:extLst>
              <a:ext uri="{FF2B5EF4-FFF2-40B4-BE49-F238E27FC236}">
                <a16:creationId xmlns:a16="http://schemas.microsoft.com/office/drawing/2014/main" id="{C7B30D19-0FA6-154F-9EB0-C2AA4D2120D0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 descr="A girl in glasses pondering with her finger on her chin">
            <a:extLst>
              <a:ext uri="{FF2B5EF4-FFF2-40B4-BE49-F238E27FC236}">
                <a16:creationId xmlns:a16="http://schemas.microsoft.com/office/drawing/2014/main" id="{89D52C8B-ED8A-994D-8A12-48F13F50C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8535"/>
          <a:stretch>
            <a:fillRect/>
          </a:stretch>
        </p:blipFill>
        <p:spPr>
          <a:xfrm>
            <a:off x="3877519" y="5566025"/>
            <a:ext cx="2980481" cy="4341562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Document Type">
            <a:extLst>
              <a:ext uri="{FF2B5EF4-FFF2-40B4-BE49-F238E27FC236}">
                <a16:creationId xmlns:a16="http://schemas.microsoft.com/office/drawing/2014/main" id="{8F32B1BD-E640-F444-B6FA-87E52C12DA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989C20-5BE4-D441-ABF2-43EF8A320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7643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A + Imag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apter Number" descr="Chapter number">
            <a:extLst>
              <a:ext uri="{FF2B5EF4-FFF2-40B4-BE49-F238E27FC236}">
                <a16:creationId xmlns:a16="http://schemas.microsoft.com/office/drawing/2014/main" id="{60A7605B-B143-134B-9DA8-34B64185D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18" name="Title 1" descr="Page title">
            <a:extLst>
              <a:ext uri="{FF2B5EF4-FFF2-40B4-BE49-F238E27FC236}">
                <a16:creationId xmlns:a16="http://schemas.microsoft.com/office/drawing/2014/main" id="{74984A66-FA2C-7845-8762-E54E665E2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17" name="Sub header">
            <a:extLst>
              <a:ext uri="{FF2B5EF4-FFF2-40B4-BE49-F238E27FC236}">
                <a16:creationId xmlns:a16="http://schemas.microsoft.com/office/drawing/2014/main" id="{2DA20DCF-E792-7540-9533-02C1922CAA7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89E327DD-CA29-D841-8C7B-89BA01216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5559786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Document Type">
            <a:extLst>
              <a:ext uri="{FF2B5EF4-FFF2-40B4-BE49-F238E27FC236}">
                <a16:creationId xmlns:a16="http://schemas.microsoft.com/office/drawing/2014/main" id="{731AEAE8-DFC5-7D46-AA93-F5336B3FE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5" name="Picture 14" descr="A girl with glasses and rucksack over one shoulder">
            <a:extLst>
              <a:ext uri="{FF2B5EF4-FFF2-40B4-BE49-F238E27FC236}">
                <a16:creationId xmlns:a16="http://schemas.microsoft.com/office/drawing/2014/main" id="{E7DACB85-1425-8C4E-BAA3-5012CEE880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10786" b="9890"/>
          <a:stretch>
            <a:fillRect/>
          </a:stretch>
        </p:blipFill>
        <p:spPr>
          <a:xfrm>
            <a:off x="4057286" y="5765861"/>
            <a:ext cx="2812290" cy="4141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4B67708-267C-AF4B-BE2C-7FC22FA0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508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Sub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Content&#10;">
            <a:extLst>
              <a:ext uri="{FF2B5EF4-FFF2-40B4-BE49-F238E27FC236}">
                <a16:creationId xmlns:a16="http://schemas.microsoft.com/office/drawing/2014/main" id="{EDBC5FF4-E7B9-A246-938F-C64C5354F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2570400"/>
            <a:ext cx="5906163" cy="6019343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Sub header">
            <a:extLst>
              <a:ext uri="{FF2B5EF4-FFF2-40B4-BE49-F238E27FC236}">
                <a16:creationId xmlns:a16="http://schemas.microsoft.com/office/drawing/2014/main" id="{B53D54D2-99E3-3441-A333-A5FB5C4889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1488" y="1488936"/>
            <a:ext cx="5905500" cy="733403"/>
          </a:xfrm>
        </p:spPr>
        <p:txBody>
          <a:bodyPr lIns="0" tIns="0" rIns="0" bIns="0"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80550" indent="0">
              <a:buNone/>
              <a:defRPr/>
            </a:lvl3pPr>
            <a:lvl4pPr marL="188550" indent="0">
              <a:buNone/>
              <a:defRPr/>
            </a:lvl4pPr>
            <a:lvl5pPr marL="26055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itle" descr="Page title">
            <a:extLst>
              <a:ext uri="{FF2B5EF4-FFF2-40B4-BE49-F238E27FC236}">
                <a16:creationId xmlns:a16="http://schemas.microsoft.com/office/drawing/2014/main" id="{A14962C8-BF13-0A44-98D6-8051946B1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487" y="917140"/>
            <a:ext cx="5906164" cy="401525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16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E00022-8636-1648-8F1E-3122FD1311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9648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A Vocab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pter Number" descr="Chapter number">
            <a:extLst>
              <a:ext uri="{FF2B5EF4-FFF2-40B4-BE49-F238E27FC236}">
                <a16:creationId xmlns:a16="http://schemas.microsoft.com/office/drawing/2014/main" id="{C6758C12-22F0-264A-9ED2-9B971E120C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488" y="928716"/>
            <a:ext cx="5906164" cy="337128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solidFill>
                  <a:srgbClr val="00E7BD"/>
                </a:solidFill>
                <a:latin typeface="Montserrat ExtraBold" pitchFamily="2" charset="77"/>
              </a:defRPr>
            </a:lvl1pPr>
          </a:lstStyle>
          <a:p>
            <a:pPr lvl="0"/>
            <a:r>
              <a:rPr lang="en-GB"/>
              <a:t>0X.</a:t>
            </a:r>
            <a:endParaRPr lang="en-US"/>
          </a:p>
        </p:txBody>
      </p:sp>
      <p:sp>
        <p:nvSpPr>
          <p:cNvPr id="2" name="Title 1" descr="Page title"/>
          <p:cNvSpPr>
            <a:spLocks noGrp="1"/>
          </p:cNvSpPr>
          <p:nvPr>
            <p:ph type="title" hasCustomPrompt="1"/>
          </p:nvPr>
        </p:nvSpPr>
        <p:spPr>
          <a:xfrm>
            <a:off x="471487" y="1318665"/>
            <a:ext cx="5906164" cy="806620"/>
          </a:xfrm>
          <a:ln>
            <a:noFill/>
          </a:ln>
        </p:spPr>
        <p:txBody>
          <a:bodyPr lIns="0" tIns="0" rIns="0" bIns="0" anchor="t">
            <a:noAutofit/>
          </a:bodyPr>
          <a:lstStyle>
            <a:lvl1pPr>
              <a:defRPr sz="2800"/>
            </a:lvl1pPr>
          </a:lstStyle>
          <a:p>
            <a:r>
              <a:rPr lang="en-GB"/>
              <a:t>Title to go here</a:t>
            </a:r>
            <a:br>
              <a:rPr lang="en-GB"/>
            </a:br>
            <a:r>
              <a:rPr lang="en-GB"/>
              <a:t>double line</a:t>
            </a:r>
            <a:endParaRPr lang="en-US"/>
          </a:p>
        </p:txBody>
      </p:sp>
      <p:sp>
        <p:nvSpPr>
          <p:cNvPr id="26" name="Sub header">
            <a:extLst>
              <a:ext uri="{FF2B5EF4-FFF2-40B4-BE49-F238E27FC236}">
                <a16:creationId xmlns:a16="http://schemas.microsoft.com/office/drawing/2014/main" id="{AC113B2C-645C-8141-A461-8D9F540F5CD5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257636"/>
            <a:ext cx="5906163" cy="639150"/>
          </a:xfrm>
        </p:spPr>
        <p:txBody>
          <a:bodyPr lIns="0" tIns="0" rIns="0" bIns="0" numCol="1">
            <a:noAutofit/>
          </a:bodyPr>
          <a:lstStyle>
            <a:lvl1pPr marL="0" indent="0">
              <a:buNone/>
              <a:defRPr sz="1400" b="0">
                <a:latin typeface="Montserrat" pitchFamily="2" charset="77"/>
              </a:defRPr>
            </a:lvl1pPr>
            <a:lvl2pPr marL="342900" indent="0">
              <a:buNone/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Content Placeholder 2" descr="Content&#10;">
            <a:extLst>
              <a:ext uri="{FF2B5EF4-FFF2-40B4-BE49-F238E27FC236}">
                <a16:creationId xmlns:a16="http://schemas.microsoft.com/office/drawing/2014/main" id="{20BE4151-248C-8A4A-97C4-390AA2E43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3218400"/>
            <a:ext cx="5906163" cy="3639518"/>
          </a:xfrm>
        </p:spPr>
        <p:txBody>
          <a:bodyPr lIns="0" tIns="0" rIns="0" bIns="0" numCol="2" spcCol="360000">
            <a:noAutofit/>
          </a:bodyPr>
          <a:lstStyle>
            <a:lvl1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1pPr>
            <a:lvl2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2pPr>
            <a:lvl3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3pPr>
            <a:lvl4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4pPr>
            <a:lvl5pPr>
              <a:lnSpc>
                <a:spcPct val="100000"/>
              </a:lnSpc>
              <a:spcAft>
                <a:spcPts val="200"/>
              </a:spcAft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Accent Box">
            <a:extLst>
              <a:ext uri="{FF2B5EF4-FFF2-40B4-BE49-F238E27FC236}">
                <a16:creationId xmlns:a16="http://schemas.microsoft.com/office/drawing/2014/main" id="{751CE661-FBD2-0645-82D8-DD6E55FFB53F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447472" y="6863787"/>
            <a:ext cx="5954196" cy="1725136"/>
          </a:xfrm>
          <a:noFill/>
          <a:ln w="25400">
            <a:solidFill>
              <a:srgbClr val="00E7BD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906163"/>
                      <a:gd name="connsiteY0" fmla="*/ 0 h 1725136"/>
                      <a:gd name="connsiteX1" fmla="*/ 479055 w 5906163"/>
                      <a:gd name="connsiteY1" fmla="*/ 0 h 1725136"/>
                      <a:gd name="connsiteX2" fmla="*/ 1253419 w 5906163"/>
                      <a:gd name="connsiteY2" fmla="*/ 0 h 1725136"/>
                      <a:gd name="connsiteX3" fmla="*/ 1968721 w 5906163"/>
                      <a:gd name="connsiteY3" fmla="*/ 0 h 1725136"/>
                      <a:gd name="connsiteX4" fmla="*/ 2447776 w 5906163"/>
                      <a:gd name="connsiteY4" fmla="*/ 0 h 1725136"/>
                      <a:gd name="connsiteX5" fmla="*/ 3044955 w 5906163"/>
                      <a:gd name="connsiteY5" fmla="*/ 0 h 1725136"/>
                      <a:gd name="connsiteX6" fmla="*/ 3819319 w 5906163"/>
                      <a:gd name="connsiteY6" fmla="*/ 0 h 1725136"/>
                      <a:gd name="connsiteX7" fmla="*/ 4475559 w 5906163"/>
                      <a:gd name="connsiteY7" fmla="*/ 0 h 1725136"/>
                      <a:gd name="connsiteX8" fmla="*/ 5190861 w 5906163"/>
                      <a:gd name="connsiteY8" fmla="*/ 0 h 1725136"/>
                      <a:gd name="connsiteX9" fmla="*/ 5906163 w 5906163"/>
                      <a:gd name="connsiteY9" fmla="*/ 0 h 1725136"/>
                      <a:gd name="connsiteX10" fmla="*/ 5906163 w 5906163"/>
                      <a:gd name="connsiteY10" fmla="*/ 575045 h 1725136"/>
                      <a:gd name="connsiteX11" fmla="*/ 5906163 w 5906163"/>
                      <a:gd name="connsiteY11" fmla="*/ 1167342 h 1725136"/>
                      <a:gd name="connsiteX12" fmla="*/ 5906163 w 5906163"/>
                      <a:gd name="connsiteY12" fmla="*/ 1725136 h 1725136"/>
                      <a:gd name="connsiteX13" fmla="*/ 5427108 w 5906163"/>
                      <a:gd name="connsiteY13" fmla="*/ 1725136 h 1725136"/>
                      <a:gd name="connsiteX14" fmla="*/ 4948052 w 5906163"/>
                      <a:gd name="connsiteY14" fmla="*/ 1725136 h 1725136"/>
                      <a:gd name="connsiteX15" fmla="*/ 4232750 w 5906163"/>
                      <a:gd name="connsiteY15" fmla="*/ 1725136 h 1725136"/>
                      <a:gd name="connsiteX16" fmla="*/ 3753695 w 5906163"/>
                      <a:gd name="connsiteY16" fmla="*/ 1725136 h 1725136"/>
                      <a:gd name="connsiteX17" fmla="*/ 3097454 w 5906163"/>
                      <a:gd name="connsiteY17" fmla="*/ 1725136 h 1725136"/>
                      <a:gd name="connsiteX18" fmla="*/ 2559337 w 5906163"/>
                      <a:gd name="connsiteY18" fmla="*/ 1725136 h 1725136"/>
                      <a:gd name="connsiteX19" fmla="*/ 1903097 w 5906163"/>
                      <a:gd name="connsiteY19" fmla="*/ 1725136 h 1725136"/>
                      <a:gd name="connsiteX20" fmla="*/ 1246857 w 5906163"/>
                      <a:gd name="connsiteY20" fmla="*/ 1725136 h 1725136"/>
                      <a:gd name="connsiteX21" fmla="*/ 590616 w 5906163"/>
                      <a:gd name="connsiteY21" fmla="*/ 1725136 h 1725136"/>
                      <a:gd name="connsiteX22" fmla="*/ 0 w 5906163"/>
                      <a:gd name="connsiteY22" fmla="*/ 1725136 h 1725136"/>
                      <a:gd name="connsiteX23" fmla="*/ 0 w 5906163"/>
                      <a:gd name="connsiteY23" fmla="*/ 1167342 h 1725136"/>
                      <a:gd name="connsiteX24" fmla="*/ 0 w 5906163"/>
                      <a:gd name="connsiteY24" fmla="*/ 592297 h 1725136"/>
                      <a:gd name="connsiteX25" fmla="*/ 0 w 5906163"/>
                      <a:gd name="connsiteY25" fmla="*/ 0 h 17251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5906163" h="1725136" fill="none" extrusionOk="0">
                        <a:moveTo>
                          <a:pt x="0" y="0"/>
                        </a:moveTo>
                        <a:cubicBezTo>
                          <a:pt x="192543" y="8419"/>
                          <a:pt x="249235" y="21052"/>
                          <a:pt x="479055" y="0"/>
                        </a:cubicBezTo>
                        <a:cubicBezTo>
                          <a:pt x="708875" y="-21052"/>
                          <a:pt x="1092706" y="-17801"/>
                          <a:pt x="1253419" y="0"/>
                        </a:cubicBezTo>
                        <a:cubicBezTo>
                          <a:pt x="1414132" y="17801"/>
                          <a:pt x="1740616" y="-34166"/>
                          <a:pt x="1968721" y="0"/>
                        </a:cubicBezTo>
                        <a:cubicBezTo>
                          <a:pt x="2196826" y="34166"/>
                          <a:pt x="2219057" y="-23659"/>
                          <a:pt x="2447776" y="0"/>
                        </a:cubicBezTo>
                        <a:cubicBezTo>
                          <a:pt x="2676496" y="23659"/>
                          <a:pt x="2768945" y="-11619"/>
                          <a:pt x="3044955" y="0"/>
                        </a:cubicBezTo>
                        <a:cubicBezTo>
                          <a:pt x="3320965" y="11619"/>
                          <a:pt x="3662089" y="-16886"/>
                          <a:pt x="3819319" y="0"/>
                        </a:cubicBezTo>
                        <a:cubicBezTo>
                          <a:pt x="3976549" y="16886"/>
                          <a:pt x="4303578" y="26432"/>
                          <a:pt x="4475559" y="0"/>
                        </a:cubicBezTo>
                        <a:cubicBezTo>
                          <a:pt x="4647540" y="-26432"/>
                          <a:pt x="5007104" y="33591"/>
                          <a:pt x="5190861" y="0"/>
                        </a:cubicBezTo>
                        <a:cubicBezTo>
                          <a:pt x="5374618" y="-33591"/>
                          <a:pt x="5618762" y="-9366"/>
                          <a:pt x="5906163" y="0"/>
                        </a:cubicBezTo>
                        <a:cubicBezTo>
                          <a:pt x="5889834" y="225316"/>
                          <a:pt x="5881784" y="292125"/>
                          <a:pt x="5906163" y="575045"/>
                        </a:cubicBezTo>
                        <a:cubicBezTo>
                          <a:pt x="5930542" y="857966"/>
                          <a:pt x="5933038" y="1047394"/>
                          <a:pt x="5906163" y="1167342"/>
                        </a:cubicBezTo>
                        <a:cubicBezTo>
                          <a:pt x="5879288" y="1287290"/>
                          <a:pt x="5886737" y="1475405"/>
                          <a:pt x="5906163" y="1725136"/>
                        </a:cubicBezTo>
                        <a:cubicBezTo>
                          <a:pt x="5724068" y="1733270"/>
                          <a:pt x="5629362" y="1709562"/>
                          <a:pt x="5427108" y="1725136"/>
                        </a:cubicBezTo>
                        <a:cubicBezTo>
                          <a:pt x="5224855" y="1740710"/>
                          <a:pt x="5138595" y="1721010"/>
                          <a:pt x="4948052" y="1725136"/>
                        </a:cubicBezTo>
                        <a:cubicBezTo>
                          <a:pt x="4757509" y="1729262"/>
                          <a:pt x="4451836" y="1711988"/>
                          <a:pt x="4232750" y="1725136"/>
                        </a:cubicBezTo>
                        <a:cubicBezTo>
                          <a:pt x="4013664" y="1738284"/>
                          <a:pt x="3967562" y="1747434"/>
                          <a:pt x="3753695" y="1725136"/>
                        </a:cubicBezTo>
                        <a:cubicBezTo>
                          <a:pt x="3539828" y="1702838"/>
                          <a:pt x="3414493" y="1749064"/>
                          <a:pt x="3097454" y="1725136"/>
                        </a:cubicBezTo>
                        <a:cubicBezTo>
                          <a:pt x="2780415" y="1701208"/>
                          <a:pt x="2750901" y="1726604"/>
                          <a:pt x="2559337" y="1725136"/>
                        </a:cubicBezTo>
                        <a:cubicBezTo>
                          <a:pt x="2367773" y="1723668"/>
                          <a:pt x="2130667" y="1726320"/>
                          <a:pt x="1903097" y="1725136"/>
                        </a:cubicBezTo>
                        <a:cubicBezTo>
                          <a:pt x="1675527" y="1723952"/>
                          <a:pt x="1546801" y="1740503"/>
                          <a:pt x="1246857" y="1725136"/>
                        </a:cubicBezTo>
                        <a:cubicBezTo>
                          <a:pt x="946913" y="1709769"/>
                          <a:pt x="839001" y="1723290"/>
                          <a:pt x="590616" y="1725136"/>
                        </a:cubicBezTo>
                        <a:cubicBezTo>
                          <a:pt x="342231" y="1726982"/>
                          <a:pt x="226783" y="1731171"/>
                          <a:pt x="0" y="1725136"/>
                        </a:cubicBezTo>
                        <a:cubicBezTo>
                          <a:pt x="-19776" y="1585450"/>
                          <a:pt x="4702" y="1387464"/>
                          <a:pt x="0" y="1167342"/>
                        </a:cubicBezTo>
                        <a:cubicBezTo>
                          <a:pt x="-4702" y="947220"/>
                          <a:pt x="-18803" y="837509"/>
                          <a:pt x="0" y="592297"/>
                        </a:cubicBezTo>
                        <a:cubicBezTo>
                          <a:pt x="18803" y="347086"/>
                          <a:pt x="2519" y="258497"/>
                          <a:pt x="0" y="0"/>
                        </a:cubicBezTo>
                        <a:close/>
                      </a:path>
                      <a:path w="5906163" h="1725136" stroke="0" extrusionOk="0">
                        <a:moveTo>
                          <a:pt x="0" y="0"/>
                        </a:moveTo>
                        <a:cubicBezTo>
                          <a:pt x="234750" y="-14748"/>
                          <a:pt x="340196" y="21388"/>
                          <a:pt x="597179" y="0"/>
                        </a:cubicBezTo>
                        <a:cubicBezTo>
                          <a:pt x="854162" y="-21388"/>
                          <a:pt x="967807" y="-2345"/>
                          <a:pt x="1076234" y="0"/>
                        </a:cubicBezTo>
                        <a:cubicBezTo>
                          <a:pt x="1184661" y="2345"/>
                          <a:pt x="1486908" y="32490"/>
                          <a:pt x="1850598" y="0"/>
                        </a:cubicBezTo>
                        <a:cubicBezTo>
                          <a:pt x="2214288" y="-32490"/>
                          <a:pt x="2267981" y="-29532"/>
                          <a:pt x="2447776" y="0"/>
                        </a:cubicBezTo>
                        <a:cubicBezTo>
                          <a:pt x="2627571" y="29532"/>
                          <a:pt x="2762941" y="26168"/>
                          <a:pt x="3044955" y="0"/>
                        </a:cubicBezTo>
                        <a:cubicBezTo>
                          <a:pt x="3326969" y="-26168"/>
                          <a:pt x="3619565" y="33371"/>
                          <a:pt x="3819319" y="0"/>
                        </a:cubicBezTo>
                        <a:cubicBezTo>
                          <a:pt x="4019073" y="-33371"/>
                          <a:pt x="4153770" y="-11707"/>
                          <a:pt x="4357436" y="0"/>
                        </a:cubicBezTo>
                        <a:cubicBezTo>
                          <a:pt x="4561102" y="11707"/>
                          <a:pt x="4939407" y="-7347"/>
                          <a:pt x="5131799" y="0"/>
                        </a:cubicBezTo>
                        <a:cubicBezTo>
                          <a:pt x="5324191" y="7347"/>
                          <a:pt x="5724174" y="-24310"/>
                          <a:pt x="5906163" y="0"/>
                        </a:cubicBezTo>
                        <a:cubicBezTo>
                          <a:pt x="5934813" y="147624"/>
                          <a:pt x="5890596" y="445725"/>
                          <a:pt x="5906163" y="575045"/>
                        </a:cubicBezTo>
                        <a:cubicBezTo>
                          <a:pt x="5921730" y="704366"/>
                          <a:pt x="5910501" y="1006556"/>
                          <a:pt x="5906163" y="1150091"/>
                        </a:cubicBezTo>
                        <a:cubicBezTo>
                          <a:pt x="5901825" y="1293626"/>
                          <a:pt x="5920396" y="1441296"/>
                          <a:pt x="5906163" y="1725136"/>
                        </a:cubicBezTo>
                        <a:cubicBezTo>
                          <a:pt x="5764614" y="1713525"/>
                          <a:pt x="5608453" y="1729812"/>
                          <a:pt x="5427108" y="1725136"/>
                        </a:cubicBezTo>
                        <a:cubicBezTo>
                          <a:pt x="5245763" y="1720460"/>
                          <a:pt x="4836845" y="1746060"/>
                          <a:pt x="4652744" y="1725136"/>
                        </a:cubicBezTo>
                        <a:cubicBezTo>
                          <a:pt x="4468643" y="1704212"/>
                          <a:pt x="4311454" y="1749402"/>
                          <a:pt x="4114627" y="1725136"/>
                        </a:cubicBezTo>
                        <a:cubicBezTo>
                          <a:pt x="3917800" y="1700870"/>
                          <a:pt x="3739334" y="1750041"/>
                          <a:pt x="3458387" y="1725136"/>
                        </a:cubicBezTo>
                        <a:cubicBezTo>
                          <a:pt x="3177440" y="1700231"/>
                          <a:pt x="2884629" y="1763247"/>
                          <a:pt x="2684023" y="1725136"/>
                        </a:cubicBezTo>
                        <a:cubicBezTo>
                          <a:pt x="2483417" y="1687025"/>
                          <a:pt x="2166554" y="1697618"/>
                          <a:pt x="2027783" y="1725136"/>
                        </a:cubicBezTo>
                        <a:cubicBezTo>
                          <a:pt x="1889012" y="1752654"/>
                          <a:pt x="1657545" y="1738060"/>
                          <a:pt x="1548727" y="1725136"/>
                        </a:cubicBezTo>
                        <a:cubicBezTo>
                          <a:pt x="1439909" y="1712212"/>
                          <a:pt x="1130460" y="1751449"/>
                          <a:pt x="1010610" y="1725136"/>
                        </a:cubicBezTo>
                        <a:cubicBezTo>
                          <a:pt x="890760" y="1698823"/>
                          <a:pt x="326587" y="1726327"/>
                          <a:pt x="0" y="1725136"/>
                        </a:cubicBezTo>
                        <a:cubicBezTo>
                          <a:pt x="-426" y="1513548"/>
                          <a:pt x="615" y="1306645"/>
                          <a:pt x="0" y="1150091"/>
                        </a:cubicBezTo>
                        <a:cubicBezTo>
                          <a:pt x="-615" y="993538"/>
                          <a:pt x="-26447" y="775035"/>
                          <a:pt x="0" y="575045"/>
                        </a:cubicBezTo>
                        <a:cubicBezTo>
                          <a:pt x="26447" y="375055"/>
                          <a:pt x="17256" y="22033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lIns="108000" tIns="108000" rIns="108000" bIns="108000" numCol="2" spcCol="360000">
            <a:noAutofit/>
          </a:bodyPr>
          <a:lstStyle>
            <a:lvl1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2pPr>
            <a:lvl3pPr marL="8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3pPr>
            <a:lvl4pPr marL="188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4pPr>
            <a:lvl5pPr marL="260550" indent="0">
              <a:lnSpc>
                <a:spcPct val="100000"/>
              </a:lnSpc>
              <a:spcAft>
                <a:spcPts val="200"/>
              </a:spcAft>
              <a:buNone/>
              <a:defRPr sz="1200" b="0">
                <a:latin typeface="Montserrat" pitchFamily="2" charset="77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A82988D-7D52-C346-A84E-BED312F9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8923710"/>
            <a:ext cx="6858000" cy="983877"/>
          </a:xfrm>
          <a:prstGeom prst="rect">
            <a:avLst/>
          </a:prstGeom>
          <a:solidFill>
            <a:srgbClr val="00E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D10110-A6D4-C246-9B66-E7061075F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004"/>
            <a:ext cx="6858000" cy="347612"/>
          </a:xfrm>
          <a:prstGeom prst="rect">
            <a:avLst/>
          </a:prstGeom>
          <a:solidFill>
            <a:srgbClr val="00E7BD">
              <a:alpha val="1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531781" cy="983880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>
            <a:noAutofit/>
          </a:bodyPr>
          <a:lstStyle>
            <a:lvl1pPr algn="l">
              <a:defRPr/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Document Type">
            <a:extLst>
              <a:ext uri="{FF2B5EF4-FFF2-40B4-BE49-F238E27FC236}">
                <a16:creationId xmlns:a16="http://schemas.microsoft.com/office/drawing/2014/main" id="{3C698922-88B3-674F-B3AB-B4BC5FFBA25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4382" y="67163"/>
            <a:ext cx="2466051" cy="255733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700" b="1" kern="1200" spc="12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GB"/>
              <a:t>DOCUMENT TYPE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7B558E0-87D2-8C49-A3FD-48D85FB67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1839" y="8923711"/>
            <a:ext cx="1749114" cy="9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61958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</p:spPr>
        <p:txBody>
          <a:bodyPr vert="horz" wrap="square" lIns="90000" tIns="90000" rIns="90000" bIns="9000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  <a:noFill/>
        </p:spPr>
        <p:txBody>
          <a:bodyPr vert="horz" lIns="90000" tIns="90000" rIns="90000" bIns="900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64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72" r:id="rId3"/>
    <p:sldLayoutId id="2147483697" r:id="rId4"/>
    <p:sldLayoutId id="2147483662" r:id="rId5"/>
    <p:sldLayoutId id="2147483694" r:id="rId6"/>
    <p:sldLayoutId id="2147483695" r:id="rId7"/>
    <p:sldLayoutId id="2147483680" r:id="rId8"/>
    <p:sldLayoutId id="2147483673" r:id="rId9"/>
    <p:sldLayoutId id="2147483676" r:id="rId10"/>
    <p:sldLayoutId id="2147483677" r:id="rId11"/>
    <p:sldLayoutId id="2147483678" r:id="rId12"/>
    <p:sldLayoutId id="2147483675" r:id="rId13"/>
    <p:sldLayoutId id="2147483679" r:id="rId14"/>
  </p:sldLayoutIdLst>
  <p:transition/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 descr="Content"/>
          <p:cNvSpPr>
            <a:spLocks noGrp="1"/>
          </p:cNvSpPr>
          <p:nvPr>
            <p:ph type="body" idx="1"/>
          </p:nvPr>
        </p:nvSpPr>
        <p:spPr>
          <a:xfrm>
            <a:off x="471488" y="2637436"/>
            <a:ext cx="5915025" cy="6286274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754928040,&quot;Placement&quot;:&quot;Header&quot;,&quot;Top&quot;:0.0,&quot;Left&quot;:0.0,&quot;SlideWidth&quot;:540,&quot;SlideHeight&quot;:780}">
            <a:extLst>
              <a:ext uri="{FF2B5EF4-FFF2-40B4-BE49-F238E27FC236}">
                <a16:creationId xmlns:a16="http://schemas.microsoft.com/office/drawing/2014/main" id="{17C30802-5BE0-46AD-85BD-F0C275BC51E5}"/>
              </a:ext>
            </a:extLst>
          </p:cNvPr>
          <p:cNvSpPr txBox="1"/>
          <p:nvPr userDrawn="1"/>
        </p:nvSpPr>
        <p:spPr>
          <a:xfrm>
            <a:off x="0" y="0"/>
            <a:ext cx="2153206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1002612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5" r:id="rId3"/>
    <p:sldLayoutId id="2147483698" r:id="rId4"/>
    <p:sldLayoutId id="2147483684" r:id="rId5"/>
    <p:sldLayoutId id="2147483693" r:id="rId6"/>
    <p:sldLayoutId id="2147483696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p:transition/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754928040,&quot;Placement&quot;:&quot;Header&quot;,&quot;Top&quot;:0.0,&quot;Left&quot;:0.0,&quot;SlideWidth&quot;:540,&quot;SlideHeight&quot;:780}">
            <a:extLst>
              <a:ext uri="{FF2B5EF4-FFF2-40B4-BE49-F238E27FC236}">
                <a16:creationId xmlns:a16="http://schemas.microsoft.com/office/drawing/2014/main" id="{53839CFF-CEA2-4F71-B898-45D166CD370E}"/>
              </a:ext>
            </a:extLst>
          </p:cNvPr>
          <p:cNvSpPr txBox="1"/>
          <p:nvPr userDrawn="1"/>
        </p:nvSpPr>
        <p:spPr>
          <a:xfrm>
            <a:off x="0" y="0"/>
            <a:ext cx="2153206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73296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6" r:id="rId2"/>
  </p:sldLayoutIdLst>
  <p:transition/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00E7BD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90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18400"/>
            <a:ext cx="5915025" cy="628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r>
              <a:rPr lang="en-US"/>
              <a:t>This is the document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/>
                </a:solidFill>
                <a:latin typeface="Montserrat ExtraBold" pitchFamily="2" charset="77"/>
              </a:defRPr>
            </a:lvl1pPr>
          </a:lstStyle>
          <a:p>
            <a:fld id="{F7145DB1-CFD2-D946-8DB8-48A07C891E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754928040,&quot;Placement&quot;:&quot;Header&quot;,&quot;Top&quot;:0.0,&quot;Left&quot;:0.0,&quot;SlideWidth&quot;:540,&quot;SlideHeight&quot;:780}">
            <a:extLst>
              <a:ext uri="{FF2B5EF4-FFF2-40B4-BE49-F238E27FC236}">
                <a16:creationId xmlns:a16="http://schemas.microsoft.com/office/drawing/2014/main" id="{94F6F464-9177-4EA4-9F50-70ED095476AB}"/>
              </a:ext>
            </a:extLst>
          </p:cNvPr>
          <p:cNvSpPr txBox="1"/>
          <p:nvPr userDrawn="1"/>
        </p:nvSpPr>
        <p:spPr>
          <a:xfrm>
            <a:off x="0" y="0"/>
            <a:ext cx="2153206" cy="29652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00000"/>
                </a:solidFill>
                <a:latin typeface="Calibri" panose="020F0502020204030204" pitchFamily="34" charset="0"/>
              </a:rPr>
              <a:t>Classification: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3401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18" r:id="rId2"/>
  </p:sldLayoutIdLst>
  <p:transition/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Montserrat ExtraBold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1714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25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360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43200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200"/>
        </a:spcAft>
        <a:buClr>
          <a:srgbClr val="FF8BFF"/>
        </a:buClr>
        <a:buFont typeface="Wingdings" pitchFamily="2" charset="2"/>
        <a:buChar char="§"/>
        <a:defRPr sz="12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lectoralcommission.org.uk/resources/resources-educators/curriculum-wales-secondary" TargetMode="External"/><Relationship Id="rId2" Type="http://schemas.openxmlformats.org/officeDocument/2006/relationships/hyperlink" Target="https://www.electoralcommission.org.uk/resources/resources-educators/curriculum-wales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D0787E0-C47E-3141-B722-8BEFC0917F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468" y="2172732"/>
            <a:ext cx="4550048" cy="743463"/>
          </a:xfrm>
        </p:spPr>
        <p:txBody>
          <a:bodyPr/>
          <a:lstStyle/>
          <a:p>
            <a:r>
              <a:rPr lang="en-US"/>
              <a:t>ELECTION ‘26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268A9-8054-C946-AC99-A11D6BC986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4468" y="1651871"/>
            <a:ext cx="4550048" cy="743463"/>
          </a:xfrm>
        </p:spPr>
        <p:txBody>
          <a:bodyPr/>
          <a:lstStyle/>
          <a:p>
            <a:r>
              <a:rPr lang="en-US"/>
              <a:t>ELECTION ‘26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08AC7B-605D-614A-88A4-39F458535F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34468" y="1142585"/>
            <a:ext cx="4550048" cy="743463"/>
          </a:xfrm>
        </p:spPr>
        <p:txBody>
          <a:bodyPr/>
          <a:lstStyle/>
          <a:p>
            <a:r>
              <a:rPr lang="en-US"/>
              <a:t>ELECTION ‘26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A71BED9-A295-DF49-8ED8-7CFE294C6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468" y="621724"/>
            <a:ext cx="4550048" cy="743463"/>
          </a:xfrm>
        </p:spPr>
        <p:txBody>
          <a:bodyPr/>
          <a:lstStyle/>
          <a:p>
            <a:r>
              <a:rPr lang="en-US"/>
              <a:t>ELECTION ‘26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8940B6-F56B-C347-9513-FBD68FA1D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34468" y="100863"/>
            <a:ext cx="4550048" cy="743463"/>
          </a:xfrm>
        </p:spPr>
        <p:txBody>
          <a:bodyPr/>
          <a:lstStyle/>
          <a:p>
            <a:r>
              <a:rPr lang="en-US"/>
              <a:t>ELECTION ‘26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56E56AB1-A21B-C640-B5F7-F9DB720FB9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468" y="9297417"/>
            <a:ext cx="3445415" cy="193697"/>
          </a:xfrm>
        </p:spPr>
        <p:txBody>
          <a:bodyPr>
            <a:noAutofit/>
          </a:bodyPr>
          <a:lstStyle/>
          <a:p>
            <a:r>
              <a:rPr lang="en-US" sz="1000"/>
              <a:t>electoralcommission.org.uk/learning</a:t>
            </a:r>
          </a:p>
        </p:txBody>
      </p:sp>
      <p:sp>
        <p:nvSpPr>
          <p:cNvPr id="37" name="Subtitle 36">
            <a:extLst>
              <a:ext uri="{FF2B5EF4-FFF2-40B4-BE49-F238E27FC236}">
                <a16:creationId xmlns:a16="http://schemas.microsoft.com/office/drawing/2014/main" id="{963D26CF-4ACB-2C4A-B8E8-A63EC4402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468" y="4582151"/>
            <a:ext cx="4251820" cy="1016548"/>
          </a:xfrm>
        </p:spPr>
        <p:txBody>
          <a:bodyPr vert="horz" wrap="square" lIns="90000" tIns="90000" rIns="90000" bIns="90000" rtlCol="0" anchor="t">
            <a:normAutofit/>
          </a:bodyPr>
          <a:lstStyle/>
          <a:p>
            <a:r>
              <a:rPr lang="en-US">
                <a:latin typeface="Montserrat"/>
              </a:rPr>
              <a:t>Session plan educator notes </a:t>
            </a:r>
            <a:endParaRPr lang="en-US"/>
          </a:p>
        </p:txBody>
      </p:sp>
      <p:sp>
        <p:nvSpPr>
          <p:cNvPr id="36" name="Title 35">
            <a:extLst>
              <a:ext uri="{FF2B5EF4-FFF2-40B4-BE49-F238E27FC236}">
                <a16:creationId xmlns:a16="http://schemas.microsoft.com/office/drawing/2014/main" id="{312BDC33-01D7-F743-8C6C-FF8ECF55A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468" y="2549364"/>
            <a:ext cx="5037632" cy="2029440"/>
          </a:xfrm>
        </p:spPr>
        <p:txBody>
          <a:bodyPr>
            <a:normAutofit/>
          </a:bodyPr>
          <a:lstStyle/>
          <a:p>
            <a:r>
              <a:rPr lang="en-US">
                <a:latin typeface="Montserrat ExtraBold"/>
              </a:rPr>
              <a:t>2026 Senedd Election -</a:t>
            </a:r>
            <a:br>
              <a:rPr lang="en-US">
                <a:latin typeface="Montserrat ExtraBold"/>
              </a:rPr>
            </a:br>
            <a:r>
              <a:rPr lang="en-US">
                <a:latin typeface="Montserrat ExtraBold"/>
              </a:rPr>
              <a:t>How to Vote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4371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E4C71-1F58-1348-827E-819402EBD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279035"/>
            <a:ext cx="5906164" cy="899090"/>
          </a:xfrm>
        </p:spPr>
        <p:txBody>
          <a:bodyPr>
            <a:normAutofit/>
          </a:bodyPr>
          <a:lstStyle/>
          <a:p>
            <a:r>
              <a:rPr lang="en-US">
                <a:latin typeface="Montserrat ExtraBold"/>
              </a:rPr>
              <a:t>2026 Senedd Election – </a:t>
            </a:r>
            <a:br>
              <a:rPr lang="en-US">
                <a:latin typeface="Montserrat ExtraBold"/>
              </a:rPr>
            </a:br>
            <a:r>
              <a:rPr lang="en-US">
                <a:latin typeface="Montserrat ExtraBold"/>
              </a:rPr>
              <a:t>How to Vote</a:t>
            </a:r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D83C11D-2797-CB44-923D-9040EB928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2969779" cy="983880"/>
          </a:xfrm>
        </p:spPr>
        <p:txBody>
          <a:bodyPr/>
          <a:lstStyle/>
          <a:p>
            <a:r>
              <a:rPr lang="en-US">
                <a:latin typeface="Montserrat ExtraBold"/>
              </a:rPr>
              <a:t>2026 Senedd Election – How to Vote</a:t>
            </a:r>
          </a:p>
          <a:p>
            <a:endParaRPr lang="en-US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8E798763-ED7B-7D49-8C72-CA631024A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90465" y="8923708"/>
            <a:ext cx="567520" cy="983879"/>
          </a:xfrm>
        </p:spPr>
        <p:txBody>
          <a:bodyPr/>
          <a:lstStyle/>
          <a:p>
            <a:fld id="{F7145DB1-CFD2-D946-8DB8-48A07C891EE2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 descr="Chapter number">
            <a:extLst>
              <a:ext uri="{FF2B5EF4-FFF2-40B4-BE49-F238E27FC236}">
                <a16:creationId xmlns:a16="http://schemas.microsoft.com/office/drawing/2014/main" id="{84F5EC71-6E8D-CF4E-94F6-F5C24088A1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488" y="928716"/>
            <a:ext cx="5906164" cy="337128"/>
          </a:xfrm>
        </p:spPr>
        <p:txBody>
          <a:bodyPr/>
          <a:lstStyle/>
          <a:p>
            <a:r>
              <a:rPr lang="en-US"/>
              <a:t>01.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9F5B34B-6592-4D4F-952D-36174C3041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4382" y="67163"/>
            <a:ext cx="2466051" cy="255733"/>
          </a:xfrm>
        </p:spPr>
        <p:txBody>
          <a:bodyPr>
            <a:normAutofit/>
          </a:bodyPr>
          <a:lstStyle/>
          <a:p>
            <a:r>
              <a:rPr lang="en-US"/>
              <a:t>Lesson plan</a:t>
            </a:r>
          </a:p>
        </p:txBody>
      </p:sp>
      <p:sp>
        <p:nvSpPr>
          <p:cNvPr id="73" name="Content Placeholder 72" descr="Sub header">
            <a:extLst>
              <a:ext uri="{FF2B5EF4-FFF2-40B4-BE49-F238E27FC236}">
                <a16:creationId xmlns:a16="http://schemas.microsoft.com/office/drawing/2014/main" id="{BF2B8B90-F98D-3548-BEC6-00717E271B0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71487" y="2178106"/>
            <a:ext cx="5906163" cy="332708"/>
          </a:xfrm>
        </p:spPr>
        <p:txBody>
          <a:bodyPr vert="horz" wrap="square" lIns="0" tIns="0" rIns="0" bIns="0" numCol="1" rtlCol="0" anchor="t">
            <a:noAutofit/>
          </a:bodyPr>
          <a:lstStyle/>
          <a:p>
            <a:r>
              <a:rPr lang="en-US" b="1" dirty="0">
                <a:latin typeface="Montserrat ExtraBold"/>
              </a:rPr>
              <a:t>Session plan for students aged  11-16+</a:t>
            </a:r>
            <a:endParaRPr lang="en-US" sz="12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265203-7C7F-564B-90F0-3FA626861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80" y="2711110"/>
            <a:ext cx="2780998" cy="6038142"/>
          </a:xfrm>
        </p:spPr>
        <p:txBody>
          <a:bodyPr vert="horz" wrap="square" lIns="0" tIns="0" rIns="0" bIns="90000" numCol="1" spcCol="360000" rtlCol="0"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Montserrat"/>
              </a:rPr>
              <a:t>Learning outcomes</a:t>
            </a:r>
            <a:br>
              <a:rPr lang="en-US" b="1" dirty="0"/>
            </a:br>
            <a:r>
              <a:rPr lang="en-GB" dirty="0">
                <a:latin typeface="Montserrat"/>
              </a:rPr>
              <a:t>Learners  will understand:</a:t>
            </a:r>
          </a:p>
          <a:p>
            <a:pPr>
              <a:lnSpc>
                <a:spcPct val="110000"/>
              </a:lnSpc>
            </a:pPr>
            <a:r>
              <a:rPr lang="en-GB" dirty="0">
                <a:latin typeface="Montserrat"/>
              </a:rPr>
              <a:t>Why voting is important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>
                <a:latin typeface="Montserrat"/>
              </a:rPr>
              <a:t>What the Senedd election is and what they are voting for</a:t>
            </a:r>
            <a:endParaRPr lang="en-GB" dirty="0"/>
          </a:p>
          <a:p>
            <a:pPr>
              <a:lnSpc>
                <a:spcPct val="110000"/>
              </a:lnSpc>
            </a:pPr>
            <a:r>
              <a:rPr lang="en-GB" dirty="0">
                <a:latin typeface="Montserrat"/>
              </a:rPr>
              <a:t>How to register and cast their vote at a Senedd election</a:t>
            </a:r>
            <a:endParaRPr lang="en-GB"/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Montserrat"/>
              </a:rPr>
              <a:t>The session is aimed at young people who will be 16 and eligible to vote in the 2026 Senedd Election but can be adapted to support younger students aged 11+ to learn about the Senedd election.  </a:t>
            </a:r>
          </a:p>
          <a:p>
            <a:pPr marL="0" indent="0">
              <a:buNone/>
            </a:pPr>
            <a:r>
              <a:rPr lang="en-US" b="1" dirty="0">
                <a:latin typeface="Montserrat"/>
              </a:rPr>
              <a:t>Resources required</a:t>
            </a:r>
            <a:endParaRPr lang="en-US" dirty="0">
              <a:latin typeface="Montserrat"/>
            </a:endParaRPr>
          </a:p>
          <a:p>
            <a:r>
              <a:rPr lang="en-GB" dirty="0">
                <a:latin typeface="Montserrat"/>
              </a:rPr>
              <a:t>Session PowerPoint slides – includes videos</a:t>
            </a:r>
          </a:p>
          <a:p>
            <a:r>
              <a:rPr lang="en-GB" dirty="0">
                <a:latin typeface="Montserrat"/>
              </a:rPr>
              <a:t>Paper and pens</a:t>
            </a:r>
            <a:endParaRPr lang="en-GB" dirty="0"/>
          </a:p>
          <a:p>
            <a:r>
              <a:rPr lang="en-GB" dirty="0">
                <a:latin typeface="Montserrat"/>
              </a:rPr>
              <a:t>Mini-white boards (optional)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latin typeface="Montserrat"/>
              </a:rPr>
              <a:t>Time needed</a:t>
            </a:r>
            <a:br>
              <a:rPr lang="en-US" b="1" dirty="0"/>
            </a:br>
            <a:r>
              <a:rPr lang="en-US" dirty="0">
                <a:latin typeface="Montserrat"/>
              </a:rPr>
              <a:t>60 minutes.</a:t>
            </a:r>
            <a:endParaRPr lang="en-US" dirty="0"/>
          </a:p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Montserrat"/>
              </a:rPr>
              <a:t>Timings for each activity are approximate, and we encourage you to run the session at a pace that suits the needs of your group. </a:t>
            </a:r>
            <a:br>
              <a:rPr lang="en-US" b="1" dirty="0"/>
            </a:br>
            <a:endParaRPr lang="en-US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BB9A78A-8BA7-8C4F-88AE-C237AE77AE08}"/>
              </a:ext>
            </a:extLst>
          </p:cNvPr>
          <p:cNvSpPr txBox="1"/>
          <p:nvPr/>
        </p:nvSpPr>
        <p:spPr>
          <a:xfrm>
            <a:off x="3576219" y="2711110"/>
            <a:ext cx="2801431" cy="5071301"/>
          </a:xfrm>
          <a:prstGeom prst="rect">
            <a:avLst/>
          </a:prstGeom>
          <a:solidFill>
            <a:srgbClr val="00E7BD">
              <a:alpha val="9000"/>
            </a:srgbClr>
          </a:solidFill>
        </p:spPr>
        <p:txBody>
          <a:bodyPr vert="horz" wrap="square" lIns="90000" tIns="90000" rIns="90000" bIns="90000" numCol="1" spcCol="360000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25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6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43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b="1">
                <a:latin typeface="Montserrat"/>
              </a:rPr>
              <a:t>Supporting notes</a:t>
            </a:r>
            <a:endParaRPr lang="en-US">
              <a:latin typeface="Montserrat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dirty="0">
                <a:latin typeface="Montserrat"/>
                <a:ea typeface="Calibri" panose="020F0502020204030204"/>
                <a:cs typeface="Arial"/>
              </a:rPr>
              <a:t>PowerPoint slides include facilitation notes to support you and can be downloaded and adapted to suit your needs.   </a:t>
            </a:r>
            <a:br>
              <a:rPr lang="en-US" dirty="0">
                <a:latin typeface="Montserrat"/>
              </a:rPr>
            </a:br>
            <a:br>
              <a:rPr lang="en-US" dirty="0">
                <a:latin typeface="Montserrat"/>
              </a:rPr>
            </a:br>
            <a:r>
              <a:rPr lang="en-US" b="1" dirty="0">
                <a:latin typeface="Montserrat"/>
              </a:rPr>
              <a:t>Curriculum links</a:t>
            </a:r>
            <a:endParaRPr lang="en-US" dirty="0"/>
          </a:p>
          <a:p>
            <a:pPr marL="0" indent="0">
              <a:buNone/>
            </a:pPr>
            <a:r>
              <a:rPr lang="en-GB" dirty="0">
                <a:latin typeface="Montserrat"/>
              </a:rPr>
              <a:t>These resources contribute to the </a:t>
            </a:r>
            <a:r>
              <a:rPr lang="en-GB" dirty="0">
                <a:latin typeface="Montserrat"/>
                <a:hlinkClick r:id="rId2"/>
              </a:rPr>
              <a:t>Curriculum for Wales</a:t>
            </a:r>
            <a:r>
              <a:rPr lang="en-GB" dirty="0">
                <a:latin typeface="Montserrat"/>
              </a:rPr>
              <a:t> purpose of supporting learners to become “ethical, informed citizens who understand and exercise their human and democratic responsibilities and rights”.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Find out more about how to </a:t>
            </a:r>
            <a:r>
              <a:rPr lang="en-GB" dirty="0">
                <a:latin typeface="Montserrat"/>
                <a:hlinkClick r:id="rId3"/>
              </a:rPr>
              <a:t>support effective democracy education</a:t>
            </a:r>
            <a:r>
              <a:rPr lang="en-GB" dirty="0">
                <a:latin typeface="Montserrat"/>
              </a:rPr>
              <a:t> by embedding it into the Humanities AOLE of the Curriculum for Wales.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Resources are designed to be used in a range of settings with young people including colleges, schools, and youth groups.   </a:t>
            </a:r>
          </a:p>
        </p:txBody>
      </p:sp>
    </p:spTree>
    <p:extLst>
      <p:ext uri="{BB962C8B-B14F-4D97-AF65-F5344CB8AC3E}">
        <p14:creationId xmlns:p14="http://schemas.microsoft.com/office/powerpoint/2010/main" val="27541228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F5EC71-6E8D-CF4E-94F6-F5C24088A1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/>
              <a:t>02.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E4C71-1F58-1348-827E-819402EB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 ExtraBold"/>
              </a:rPr>
              <a:t>2026 Senedd Election – </a:t>
            </a:r>
            <a:br>
              <a:rPr lang="en-US">
                <a:latin typeface="Montserrat ExtraBold"/>
              </a:rPr>
            </a:br>
            <a:r>
              <a:rPr lang="en-US">
                <a:latin typeface="Montserrat ExtraBold"/>
              </a:rPr>
              <a:t>How to Vote</a:t>
            </a:r>
            <a:endParaRPr lang="en-US" b="0">
              <a:latin typeface="Montserrat ExtraBold"/>
            </a:endParaRPr>
          </a:p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D83C11D-2797-CB44-923D-9040EB928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4341379" cy="983880"/>
          </a:xfrm>
        </p:spPr>
        <p:txBody>
          <a:bodyPr/>
          <a:lstStyle/>
          <a:p>
            <a:r>
              <a:rPr lang="en-US">
                <a:latin typeface="Montserrat ExtraBold"/>
              </a:rPr>
              <a:t>2026 Senedd Election – How to Vote</a:t>
            </a:r>
          </a:p>
          <a:p>
            <a:endParaRPr lang="en-US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8E798763-ED7B-7D49-8C72-CA631024A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DB1-CFD2-D946-8DB8-48A07C891EE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99F5B34B-6592-4D4F-952D-36174C304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/>
              <a:t>LESSON PLAN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CB46BF-25CA-A341-88AF-AD73F03647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1487" y="2162294"/>
            <a:ext cx="590616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BC76952-C0E5-7F43-A778-388809B89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13" y="2276208"/>
            <a:ext cx="2854303" cy="5943001"/>
          </a:xfrm>
        </p:spPr>
        <p:txBody>
          <a:bodyPr vert="horz" wrap="square" lIns="0" tIns="0" rIns="0" bIns="0" numCol="1" spcCol="360000" rtlCol="0" anchor="t">
            <a:noAutofit/>
          </a:bodyPr>
          <a:lstStyle/>
          <a:p>
            <a:pPr marL="0" indent="0">
              <a:buNone/>
            </a:pPr>
            <a:r>
              <a:rPr lang="en-GB" dirty="0">
                <a:latin typeface="Montserrat"/>
              </a:rPr>
              <a:t>Introduce what you will cover in today's session.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000000"/>
                </a:solidFill>
                <a:latin typeface="Montserrat"/>
              </a:rPr>
              <a:t>Why voting is important (10 minutes)</a:t>
            </a:r>
            <a:endParaRPr lang="en-GB" b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GB" b="1">
                <a:latin typeface="Montserrat"/>
              </a:rPr>
              <a:t>Introduction to election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Explain that there is a Senedd election taking place in 2026 and emphasise why it matters. 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This is an opportunity for young </a:t>
            </a:r>
            <a:r>
              <a:rPr lang="en-GB">
                <a:latin typeface="Montserrat"/>
              </a:rPr>
              <a:t>people to have their say on decisions that affect them.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You could also invite learners to share their ideas. 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latin typeface="Montserrat"/>
              </a:rPr>
              <a:t>Starter – everyday politics</a:t>
            </a:r>
            <a:endParaRPr lang="en-GB" b="1"/>
          </a:p>
          <a:p>
            <a:pPr marL="0" indent="0">
              <a:buNone/>
            </a:pPr>
            <a:r>
              <a:rPr lang="en-GB" dirty="0">
                <a:latin typeface="Montserrat"/>
              </a:rPr>
              <a:t>Ask students to write down the timeline of their typical day, highlighting activities that are impacted by politics.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Challenge learners  to identify who </a:t>
            </a:r>
            <a:r>
              <a:rPr lang="en-GB">
                <a:latin typeface="Montserrat"/>
              </a:rPr>
              <a:t>is responsible for each area at hey </a:t>
            </a:r>
            <a:r>
              <a:rPr lang="en-GB" dirty="0">
                <a:latin typeface="Montserrat"/>
              </a:rPr>
              <a:t>have labelled: local councils, the Senedd or UK Parliament.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Montserrat"/>
              </a:rPr>
              <a:t>Feedback as a class, highlighting areas of their lives impacted by the Senedd. Remind learners that to have their say on these issues, they can vote in elections.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DD576-E9A6-B96F-5003-B29CD712178E}"/>
              </a:ext>
            </a:extLst>
          </p:cNvPr>
          <p:cNvSpPr txBox="1">
            <a:spLocks/>
          </p:cNvSpPr>
          <p:nvPr/>
        </p:nvSpPr>
        <p:spPr>
          <a:xfrm>
            <a:off x="3588195" y="2287402"/>
            <a:ext cx="2775862" cy="5486176"/>
          </a:xfrm>
          <a:prstGeom prst="rect">
            <a:avLst/>
          </a:prstGeom>
        </p:spPr>
        <p:txBody>
          <a:bodyPr vert="horz" wrap="square" lIns="0" tIns="0" rIns="0" bIns="0" numCol="1" spcCol="36000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25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6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43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latin typeface="Montserrat"/>
              </a:rPr>
              <a:t>What is a Senedd election and what are we voting for? (20 minutes)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Introduce what the Senedd is.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Montserrat"/>
              </a:rPr>
              <a:t>Show the video about the Senedd and ask students to list as many responsibilities of the Senedd as they can think of. </a:t>
            </a:r>
            <a:endParaRPr lang="en-US">
              <a:latin typeface="Montserrat"/>
            </a:endParaRPr>
          </a:p>
          <a:p>
            <a:pPr marL="0" indent="0">
              <a:buNone/>
            </a:pPr>
            <a:r>
              <a:rPr lang="en-GB" dirty="0">
                <a:latin typeface="Montserrat"/>
              </a:rPr>
              <a:t>Talk through the different Senedd powers,  these are called </a:t>
            </a:r>
            <a:r>
              <a:rPr lang="en-GB" b="1" dirty="0">
                <a:latin typeface="Montserrat"/>
              </a:rPr>
              <a:t>devolved</a:t>
            </a:r>
            <a:r>
              <a:rPr lang="en-GB" dirty="0">
                <a:latin typeface="Montserrat"/>
              </a:rPr>
              <a:t> </a:t>
            </a:r>
            <a:r>
              <a:rPr lang="en-GB" b="1" dirty="0">
                <a:latin typeface="Montserrat"/>
              </a:rPr>
              <a:t>powers.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Then show responsibilities of the UK Parliament, these are called</a:t>
            </a:r>
            <a:r>
              <a:rPr lang="en-GB" b="1" dirty="0">
                <a:latin typeface="Montserrat"/>
              </a:rPr>
              <a:t> reserved powers.</a:t>
            </a:r>
          </a:p>
          <a:p>
            <a:pPr marL="0" indent="0">
              <a:buNone/>
            </a:pPr>
            <a:r>
              <a:rPr lang="en-GB" b="1">
                <a:latin typeface="Montserrat"/>
              </a:rPr>
              <a:t>Impact of the Senedd</a:t>
            </a:r>
            <a:endParaRPr lang="en-GB" b="1" dirty="0">
              <a:latin typeface="Montserrat"/>
            </a:endParaRPr>
          </a:p>
          <a:p>
            <a:pPr marL="0" indent="0">
              <a:buNone/>
            </a:pPr>
            <a:r>
              <a:rPr lang="en-GB" dirty="0">
                <a:latin typeface="Montserrat"/>
              </a:rPr>
              <a:t>Share examples of laws the Senedd have passed. This shows the impact of the Senedd on life in Wales.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Ask learners to discuss two questions in pairs or small groups:</a:t>
            </a:r>
          </a:p>
          <a:p>
            <a:pPr marL="228600" indent="-228600">
              <a:buAutoNum type="arabicPeriod"/>
            </a:pPr>
            <a:r>
              <a:rPr lang="en-GB" dirty="0">
                <a:latin typeface="Montserrat"/>
              </a:rPr>
              <a:t>What law do you think has impacted you and your community the most and why?</a:t>
            </a:r>
          </a:p>
          <a:p>
            <a:pPr marL="228600" indent="-228600">
              <a:buAutoNum type="arabicPeriod"/>
            </a:pPr>
            <a:r>
              <a:rPr lang="en-GB" dirty="0">
                <a:latin typeface="Montserrat"/>
              </a:rPr>
              <a:t>What is one law would you like the Senedd to pass in the future?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Montserrat"/>
              </a:rPr>
              <a:t>Emphasise that learners can have their say on these issues by voting in Senedd elections.  </a:t>
            </a:r>
          </a:p>
          <a:p>
            <a:pPr marL="0" indent="0">
              <a:buNone/>
            </a:pPr>
            <a:endParaRPr lang="en-GB" dirty="0">
              <a:latin typeface="Montserrat"/>
            </a:endParaRPr>
          </a:p>
          <a:p>
            <a:pPr marL="228600" indent="-228600">
              <a:buAutoNum type="arabicPeriod"/>
            </a:pPr>
            <a:endParaRPr lang="en-GB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471284754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D75C2-E07E-3FDA-62BF-6525F6C3B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94C27D-B5D0-14E1-2A3E-988C837326A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wrap="square" lIns="0" tIns="0" rIns="0" bIns="0" rtlCol="0" anchor="t">
            <a:noAutofit/>
          </a:bodyPr>
          <a:lstStyle/>
          <a:p>
            <a:r>
              <a:rPr lang="en-US">
                <a:latin typeface="Montserrat ExtraBold"/>
              </a:rPr>
              <a:t>03.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72426F-48DF-D6E7-7C75-4922E3959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Montserrat ExtraBold"/>
              </a:rPr>
              <a:t>2026 Senedd Election – </a:t>
            </a:r>
            <a:br>
              <a:rPr lang="en-US">
                <a:latin typeface="Montserrat ExtraBold"/>
              </a:rPr>
            </a:br>
            <a:r>
              <a:rPr lang="en-US">
                <a:latin typeface="Montserrat ExtraBold"/>
              </a:rPr>
              <a:t>How to Vote</a:t>
            </a:r>
            <a:endParaRPr lang="en-US" b="0">
              <a:latin typeface="Montserrat ExtraBold"/>
            </a:endParaRPr>
          </a:p>
          <a:p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6CAD371-E339-87A9-D638-50915973C3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57985" y="8923709"/>
            <a:ext cx="4341379" cy="983880"/>
          </a:xfrm>
        </p:spPr>
        <p:txBody>
          <a:bodyPr/>
          <a:lstStyle/>
          <a:p>
            <a:r>
              <a:rPr lang="en-US">
                <a:latin typeface="Montserrat ExtraBold"/>
              </a:rPr>
              <a:t>2026 Senedd Election – How to Vote</a:t>
            </a:r>
          </a:p>
          <a:p>
            <a:endParaRPr lang="en-US"/>
          </a:p>
        </p:txBody>
      </p:sp>
      <p:sp>
        <p:nvSpPr>
          <p:cNvPr id="74" name="Slide Number Placeholder 73">
            <a:extLst>
              <a:ext uri="{FF2B5EF4-FFF2-40B4-BE49-F238E27FC236}">
                <a16:creationId xmlns:a16="http://schemas.microsoft.com/office/drawing/2014/main" id="{0CEF6754-A6B8-4F7B-1DA6-DF075ABC8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45DB1-CFD2-D946-8DB8-48A07C891EE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7016BC7-E270-1418-23F1-BB9CF53BA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/>
              <a:t>LESSON PLAN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5B198FB-7773-14F5-3BCB-018D5A446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71487" y="2162294"/>
            <a:ext cx="5906163" cy="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061B1B89-110C-282F-7052-6932C93F2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702" y="2325168"/>
            <a:ext cx="2649750" cy="6587950"/>
          </a:xfrm>
        </p:spPr>
        <p:txBody>
          <a:bodyPr vert="horz" wrap="square" lIns="0" tIns="0" rIns="0" bIns="0" numCol="1" spcCol="360000" rtlCol="0" anchor="t">
            <a:noAutofit/>
          </a:bodyPr>
          <a:lstStyle/>
          <a:p>
            <a:pPr marL="0" indent="0">
              <a:buNone/>
            </a:pPr>
            <a:r>
              <a:rPr lang="en-GB" b="1" dirty="0">
                <a:latin typeface="Montserrat"/>
              </a:rPr>
              <a:t>How to vote (15 minutes)  </a:t>
            </a:r>
          </a:p>
          <a:p>
            <a:pPr marL="0" indent="0">
              <a:buNone/>
            </a:pPr>
            <a:r>
              <a:rPr lang="en-GB" dirty="0">
                <a:latin typeface="Montserrat"/>
              </a:rPr>
              <a:t>Show the video about how to vote in Senedd elections and tell learners you’ll be testing what </a:t>
            </a:r>
            <a:r>
              <a:rPr lang="en-GB">
                <a:latin typeface="Montserrat"/>
              </a:rPr>
              <a:t>they learn from the video. </a:t>
            </a:r>
          </a:p>
          <a:p>
            <a:pPr marL="0" indent="0">
              <a:buNone/>
            </a:pPr>
            <a:r>
              <a:rPr lang="en-GB">
                <a:latin typeface="Montserrat"/>
              </a:rPr>
              <a:t>Complete the short quiz on the slides </a:t>
            </a:r>
            <a:r>
              <a:rPr lang="en-GB" dirty="0">
                <a:latin typeface="Montserrat"/>
              </a:rPr>
              <a:t>about how to vote and correct any misunderstandings.   </a:t>
            </a:r>
            <a:endParaRPr lang="en-GB" dirty="0"/>
          </a:p>
          <a:p>
            <a:pPr marL="0" indent="0">
              <a:buNone/>
            </a:pPr>
            <a:r>
              <a:rPr lang="en-GB" dirty="0">
                <a:latin typeface="Montserrat"/>
              </a:rPr>
              <a:t>You might want to use mini-white boards to collect answers.</a:t>
            </a:r>
            <a:endParaRPr lang="en-GB" dirty="0"/>
          </a:p>
          <a:p>
            <a:pPr marL="0" indent="0">
              <a:buNone/>
            </a:pPr>
            <a:r>
              <a:rPr lang="en-GB">
                <a:latin typeface="Montserrat"/>
              </a:rPr>
              <a:t>There are two bonus questions if you have time or want to challenge your group.</a:t>
            </a:r>
            <a:endParaRPr lang="en-GB" dirty="0">
              <a:latin typeface="Montserrat"/>
            </a:endParaRPr>
          </a:p>
          <a:p>
            <a:pPr marL="0" indent="0">
              <a:buNone/>
            </a:pPr>
            <a:r>
              <a:rPr lang="en-GB" b="1">
                <a:latin typeface="Montserrat"/>
              </a:rPr>
              <a:t>Voting in person – timeline activity</a:t>
            </a:r>
          </a:p>
          <a:p>
            <a:pPr marL="0" indent="0">
              <a:buNone/>
            </a:pPr>
            <a:r>
              <a:rPr lang="en-GB">
                <a:latin typeface="Montserrat"/>
              </a:rPr>
              <a:t> Ask learners to discuss the key </a:t>
            </a:r>
            <a:r>
              <a:rPr lang="en-GB" dirty="0">
                <a:latin typeface="Montserrat"/>
              </a:rPr>
              <a:t>steps to voting in person and to correctly order them to create a timeline for voting in person. </a:t>
            </a:r>
          </a:p>
          <a:p>
            <a:pPr marL="0" indent="0">
              <a:buNone/>
            </a:pPr>
            <a:r>
              <a:rPr lang="en-GB">
                <a:latin typeface="Montserrat"/>
              </a:rPr>
              <a:t>They can present their ideas on paper or on mini whiteboards. </a:t>
            </a:r>
            <a:endParaRPr lang="en-GB" dirty="0">
              <a:latin typeface="Montserrat"/>
            </a:endParaRPr>
          </a:p>
          <a:p>
            <a:pPr marL="0" indent="0">
              <a:buNone/>
            </a:pPr>
            <a:r>
              <a:rPr lang="en-GB" dirty="0">
                <a:latin typeface="Montserrat"/>
              </a:rPr>
              <a:t>Show the answers and talk through how to vote in person. </a:t>
            </a:r>
            <a:endParaRPr lang="en-US" dirty="0">
              <a:latin typeface="Montserrat"/>
            </a:endParaRPr>
          </a:p>
          <a:p>
            <a:pPr marL="0" indent="0">
              <a:buNone/>
            </a:pPr>
            <a:r>
              <a:rPr lang="en-GB" b="1">
                <a:latin typeface="Montserrat"/>
              </a:rPr>
              <a:t>Preparing for the election (10 minutes)</a:t>
            </a:r>
            <a:endParaRPr lang="en-US">
              <a:latin typeface="Montserrat"/>
            </a:endParaRPr>
          </a:p>
          <a:p>
            <a:pPr marL="0" indent="0">
              <a:buNone/>
            </a:pPr>
            <a:r>
              <a:rPr lang="en-GB">
                <a:latin typeface="Montserrat"/>
              </a:rPr>
              <a:t>Share key informtion on the slide about</a:t>
            </a:r>
            <a:r>
              <a:rPr lang="en-GB" dirty="0">
                <a:latin typeface="Montserrat"/>
              </a:rPr>
              <a:t> how to prepare for the election.</a:t>
            </a:r>
            <a:endParaRPr lang="en-GB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3889732-B1CB-B83C-ED30-F28630673030}"/>
              </a:ext>
            </a:extLst>
          </p:cNvPr>
          <p:cNvSpPr txBox="1">
            <a:spLocks/>
          </p:cNvSpPr>
          <p:nvPr/>
        </p:nvSpPr>
        <p:spPr>
          <a:xfrm>
            <a:off x="3459272" y="2325168"/>
            <a:ext cx="2649749" cy="6574740"/>
          </a:xfrm>
          <a:prstGeom prst="rect">
            <a:avLst/>
          </a:prstGeom>
        </p:spPr>
        <p:txBody>
          <a:bodyPr vert="horz" wrap="square" lIns="0" tIns="0" rIns="0" bIns="0" numCol="1" spcCol="360000" rtlCol="0" anchor="t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25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6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43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>
                <a:latin typeface="Montserrat"/>
              </a:rPr>
              <a:t>Registering to vote</a:t>
            </a:r>
            <a:endParaRPr lang="en-GB">
              <a:latin typeface="Montserrat"/>
            </a:endParaRPr>
          </a:p>
          <a:p>
            <a:pPr marL="0" indent="0">
              <a:buNone/>
            </a:pPr>
            <a:r>
              <a:rPr lang="en-GB" dirty="0">
                <a:latin typeface="Montserrat"/>
              </a:rPr>
              <a:t>Ask learners what % of 16-17 year olds they think are registered before revealing the answer.</a:t>
            </a:r>
            <a:endParaRPr lang="en-GB" dirty="0"/>
          </a:p>
          <a:p>
            <a:pPr marL="0" indent="0">
              <a:buNone/>
            </a:pPr>
            <a:endParaRPr lang="en-GB" dirty="0">
              <a:latin typeface="Montserrat"/>
            </a:endParaRPr>
          </a:p>
          <a:p>
            <a:pPr marL="0" indent="0">
              <a:buNone/>
            </a:pPr>
            <a:endParaRPr lang="en-GB" dirty="0">
              <a:latin typeface="Montserrat"/>
            </a:endParaRPr>
          </a:p>
          <a:p>
            <a:pPr marL="0" indent="0">
              <a:buNone/>
            </a:pPr>
            <a:endParaRPr lang="en-GB" dirty="0">
              <a:latin typeface="Montserrat"/>
            </a:endParaRPr>
          </a:p>
          <a:p>
            <a:pPr marL="0" indent="0">
              <a:buNone/>
            </a:pPr>
            <a:endParaRPr lang="en-GB" dirty="0">
              <a:latin typeface="Montserrat"/>
            </a:endParaRPr>
          </a:p>
          <a:p>
            <a:pPr marL="0" indent="0">
              <a:buNone/>
            </a:pPr>
            <a:r>
              <a:rPr lang="en-GB" dirty="0">
                <a:latin typeface="Montserrat"/>
              </a:rPr>
              <a:t>Ask 60% of the group to raise their hand or stand up to demonstrate that this % of 16-17 year olds in Wales are not registered to vote to have their voice heard.  </a:t>
            </a:r>
            <a:endParaRPr lang="en-GB"/>
          </a:p>
          <a:p>
            <a:pPr marL="0" indent="0">
              <a:buNone/>
            </a:pPr>
            <a:r>
              <a:rPr lang="en-GB">
                <a:latin typeface="Montserrat"/>
              </a:rPr>
              <a:t>Share key information on slide about how to register</a:t>
            </a:r>
            <a:r>
              <a:rPr lang="en-GB" dirty="0">
                <a:latin typeface="Montserrat"/>
              </a:rPr>
              <a:t> to vote.</a:t>
            </a:r>
            <a:endParaRPr lang="en-GB"/>
          </a:p>
          <a:p>
            <a:pPr marL="0" indent="0">
              <a:buNone/>
            </a:pPr>
            <a:r>
              <a:rPr lang="en-GB" dirty="0">
                <a:latin typeface="Montserrat"/>
              </a:rPr>
              <a:t>For the final activity, ask students to consider what they have learned </a:t>
            </a:r>
            <a:r>
              <a:rPr lang="en-GB">
                <a:latin typeface="Montserrat"/>
              </a:rPr>
              <a:t>today. Support </a:t>
            </a:r>
            <a:r>
              <a:rPr lang="en-GB" dirty="0">
                <a:latin typeface="Montserrat"/>
              </a:rPr>
              <a:t>students to work in pairs or groups to develop a short 1-minute pitch about why you should register to vote for the Senedd election.</a:t>
            </a:r>
          </a:p>
          <a:p>
            <a:pPr marL="0" indent="0">
              <a:buNone/>
            </a:pPr>
            <a:r>
              <a:rPr lang="en-GB" b="1">
                <a:latin typeface="Montserrat"/>
              </a:rPr>
              <a:t>Wrap up </a:t>
            </a:r>
            <a:br>
              <a:rPr lang="en-GB" b="1" dirty="0"/>
            </a:br>
            <a:br>
              <a:rPr lang="en-GB" dirty="0">
                <a:latin typeface="Montserrat"/>
              </a:rPr>
            </a:br>
            <a:r>
              <a:rPr lang="en-GB">
                <a:latin typeface="Montserrat"/>
              </a:rPr>
              <a:t>Answer any final questions about the </a:t>
            </a:r>
            <a:r>
              <a:rPr lang="en-GB" dirty="0">
                <a:latin typeface="Montserrat"/>
              </a:rPr>
              <a:t>election and remind students to register to vote.</a:t>
            </a:r>
            <a:endParaRPr lang="en-GB"/>
          </a:p>
          <a:p>
            <a:pPr>
              <a:buNone/>
            </a:pPr>
            <a:endParaRPr lang="en-GB">
              <a:latin typeface="Montserrat"/>
            </a:endParaRPr>
          </a:p>
          <a:p>
            <a:pPr marL="0" indent="0">
              <a:buNone/>
            </a:pPr>
            <a:endParaRPr lang="en-GB"/>
          </a:p>
          <a:p>
            <a:pPr marL="0" indent="0">
              <a:buFont typeface="Wingdings" pitchFamily="2" charset="2"/>
              <a:buNone/>
            </a:pP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D4DB4CE-4FE1-72BA-F006-0E3B6C07D983}"/>
              </a:ext>
            </a:extLst>
          </p:cNvPr>
          <p:cNvSpPr txBox="1"/>
          <p:nvPr/>
        </p:nvSpPr>
        <p:spPr>
          <a:xfrm>
            <a:off x="3483733" y="3530006"/>
            <a:ext cx="2616437" cy="981529"/>
          </a:xfrm>
          <a:prstGeom prst="rect">
            <a:avLst/>
          </a:prstGeom>
          <a:solidFill>
            <a:srgbClr val="00E7BD">
              <a:alpha val="9000"/>
            </a:srgbClr>
          </a:solidFill>
        </p:spPr>
        <p:txBody>
          <a:bodyPr vert="horz" wrap="square" lIns="90000" tIns="90000" rIns="90000" bIns="90000" numCol="1" spcCol="360000" rtlCol="0" anchor="t">
            <a:sp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750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1pPr>
            <a:lvl2pPr marL="17145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2pPr>
            <a:lvl3pPr marL="25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3pPr>
            <a:lvl4pPr marL="360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4pPr>
            <a:lvl5pPr marL="432000" indent="-171450" algn="l" defTabSz="685800" rtl="0" eaLnBrk="1" latinLnBrk="0" hangingPunct="1">
              <a:lnSpc>
                <a:spcPct val="100000"/>
              </a:lnSpc>
              <a:spcBef>
                <a:spcPts val="375"/>
              </a:spcBef>
              <a:spcAft>
                <a:spcPts val="200"/>
              </a:spcAft>
              <a:buClr>
                <a:srgbClr val="00E7BD"/>
              </a:buClr>
              <a:buFont typeface="Wingdings" pitchFamily="2" charset="2"/>
              <a:buChar char="§"/>
              <a:defRPr sz="1200" b="0" i="0" kern="1200">
                <a:solidFill>
                  <a:schemeClr val="tx1"/>
                </a:solidFill>
                <a:latin typeface="Montserrat" pitchFamily="2" charset="77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GB" dirty="0">
                <a:latin typeface="Montserrat"/>
              </a:rPr>
              <a:t>Only 43% of 16-17 year olds in Wales were registered to vote in 2024 compared to 97% of over 65s.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3162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7763.0"/>
  <p:tag name="AS_RELEASE_DATE" val="2022.02.14"/>
  <p:tag name="AS_TITLE" val="Aspose.Slides for .NET 4.0"/>
  <p:tag name="AS_VERSION" val="22.2"/>
</p:tagLst>
</file>

<file path=ppt/theme/theme1.xml><?xml version="1.0" encoding="utf-8"?>
<a:theme xmlns:a="http://schemas.openxmlformats.org/drawingml/2006/main" name="Office Theme">
  <a:themeElements>
    <a:clrScheme name="Electoral Commis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E6BD"/>
      </a:accent1>
      <a:accent2>
        <a:srgbClr val="00E6BD"/>
      </a:accent2>
      <a:accent3>
        <a:srgbClr val="FF8AFF"/>
      </a:accent3>
      <a:accent4>
        <a:srgbClr val="FF8A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Electoral Commisio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E6BD"/>
      </a:accent1>
      <a:accent2>
        <a:srgbClr val="00E6BD"/>
      </a:accent2>
      <a:accent3>
        <a:srgbClr val="FF8AFF"/>
      </a:accent3>
      <a:accent4>
        <a:srgbClr val="FF8AF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Calibri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Calibri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7AC29DE987FA4A93E6A263AADF49E0" ma:contentTypeVersion="7" ma:contentTypeDescription="Create a new document." ma:contentTypeScope="" ma:versionID="d736203c7867e550903e07007014aa4a">
  <xsd:schema xmlns:xsd="http://www.w3.org/2001/XMLSchema" xmlns:xs="http://www.w3.org/2001/XMLSchema" xmlns:p="http://schemas.microsoft.com/office/2006/metadata/properties" xmlns:ns2="f1dc5fc2-22f3-4bac-b797-10482b60afd2" xmlns:ns3="92102122-dd27-46c6-842b-543f5557a5dd" targetNamespace="http://schemas.microsoft.com/office/2006/metadata/properties" ma:root="true" ma:fieldsID="9ec75091febfb4f50c43fac5955af095" ns2:_="" ns3:_="">
    <xsd:import namespace="f1dc5fc2-22f3-4bac-b797-10482b60afd2"/>
    <xsd:import namespace="92102122-dd27-46c6-842b-543f5557a5d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c5fc2-22f3-4bac-b797-10482b60af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02122-dd27-46c6-842b-543f5557a5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f1dc5fc2-22f3-4bac-b797-10482b60afd2" xsi:nil="true"/>
    <_dlc_DocId xmlns="f1dc5fc2-22f3-4bac-b797-10482b60afd2">ECHDL-159348292-151</_dlc_DocId>
    <_dlc_DocIdUrl xmlns="f1dc5fc2-22f3-4bac-b797-10482b60afd2">
      <Url>https://electoralcommissionorguk.sharepoint.com/teams/CT_VE/_layouts/15/DocIdRedir.aspx?ID=ECHDL-159348292-151</Url>
      <Description>ECHDL-159348292-151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5E8D24-6CB3-4ECF-96E8-9D336E8EE815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AB18BA8-E98F-4EFC-A154-BC4DE7B2359B}">
  <ds:schemaRefs>
    <ds:schemaRef ds:uri="92102122-dd27-46c6-842b-543f5557a5dd"/>
    <ds:schemaRef ds:uri="f1dc5fc2-22f3-4bac-b797-10482b60af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FCF405B-3B1F-4AC4-9259-246546B40B0B}">
  <ds:schemaRefs>
    <ds:schemaRef ds:uri="http://schemas.openxmlformats.org/package/2006/metadata/core-properties"/>
    <ds:schemaRef ds:uri="http://purl.org/dc/terms/"/>
    <ds:schemaRef ds:uri="92102122-dd27-46c6-842b-543f5557a5dd"/>
    <ds:schemaRef ds:uri="http://schemas.microsoft.com/office/infopath/2007/PartnerControls"/>
    <ds:schemaRef ds:uri="f1dc5fc2-22f3-4bac-b797-10482b60afd2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F2D1D3E9-A2CF-47A6-92A8-EAD16EB6DB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936</Words>
  <Application>Microsoft Office PowerPoint</Application>
  <PresentationFormat>Custom</PresentationFormat>
  <Paragraphs>79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Office Theme</vt:lpstr>
      <vt:lpstr>1_Office Theme</vt:lpstr>
      <vt:lpstr>2_Office Theme</vt:lpstr>
      <vt:lpstr>3_Office Theme</vt:lpstr>
      <vt:lpstr>2026 Senedd Election - How to Vote</vt:lpstr>
      <vt:lpstr>2026 Senedd Election –  How to Vote</vt:lpstr>
      <vt:lpstr>2026 Senedd Election –  How to Vote </vt:lpstr>
      <vt:lpstr>2026 Senedd Election –  How to Vote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 Williamson</dc:creator>
  <cp:lastModifiedBy>Ella Griffiths-Downing</cp:lastModifiedBy>
  <cp:revision>255</cp:revision>
  <dcterms:created xsi:type="dcterms:W3CDTF">2021-11-03T17:24:43Z</dcterms:created>
  <dcterms:modified xsi:type="dcterms:W3CDTF">2026-01-09T11:07:16Z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e1475def-061b-468d-882b-c4e4018186c8</vt:lpwstr>
  </property>
  <property fmtid="{D5CDD505-2E9C-101B-9397-08002B2CF9AE}" pid="3" name="Audience1">
    <vt:lpwstr>2;#All staff|1a1e0e6e-8d96-4235-ac5f-9f1dcc3600b0</vt:lpwstr>
  </property>
  <property fmtid="{D5CDD505-2E9C-101B-9397-08002B2CF9AE}" pid="4" name="Board Paper Subject">
    <vt:lpwstr/>
  </property>
  <property fmtid="{D5CDD505-2E9C-101B-9397-08002B2CF9AE}" pid="5" name="Calendar Year">
    <vt:lpwstr>5;#2020|c28d532a-8b9f-4fd1-84bc-f5832c3e2076</vt:lpwstr>
  </property>
  <property fmtid="{D5CDD505-2E9C-101B-9397-08002B2CF9AE}" pid="6" name="ContentTypeId">
    <vt:lpwstr>0x0101003C7AC29DE987FA4A93E6A263AADF49E0</vt:lpwstr>
  </property>
  <property fmtid="{D5CDD505-2E9C-101B-9397-08002B2CF9AE}" pid="7" name="Countries">
    <vt:lpwstr>6;#UK wide|6834a7d2-fb91-47b3-99a3-3181df52306f</vt:lpwstr>
  </property>
  <property fmtid="{D5CDD505-2E9C-101B-9397-08002B2CF9AE}" pid="8" name="ECSubject">
    <vt:lpwstr>12;#Learning|e6beb499-5ab0-4760-8695-75ca908008ae</vt:lpwstr>
  </property>
  <property fmtid="{D5CDD505-2E9C-101B-9397-08002B2CF9AE}" pid="9" name="Electoral Event">
    <vt:lpwstr/>
  </property>
  <property fmtid="{D5CDD505-2E9C-101B-9397-08002B2CF9AE}" pid="10" name="f9169cbde8cd43d083a6796edf077c19">
    <vt:lpwstr/>
  </property>
  <property fmtid="{D5CDD505-2E9C-101B-9397-08002B2CF9AE}" pid="11" name="Financial year">
    <vt:lpwstr/>
  </property>
  <property fmtid="{D5CDD505-2E9C-101B-9397-08002B2CF9AE}" pid="12" name="GPMS marking">
    <vt:lpwstr>3;#Official|77462fb2-11a1-4cd5-8628-4e6081b9477e</vt:lpwstr>
  </property>
  <property fmtid="{D5CDD505-2E9C-101B-9397-08002B2CF9AE}" pid="13" name="LINKTEK-CHUNK-1">
    <vt:lpwstr>010021{"F":2,"I":"626B-66BE-AC39-FC9F"}</vt:lpwstr>
  </property>
  <property fmtid="{D5CDD505-2E9C-101B-9397-08002B2CF9AE}" pid="14" name="MSIP_Label_fd62d909-8ced-407f-8be5-423ea0394e59_ActionId">
    <vt:lpwstr>6a577a5f-c3c5-41e9-8b78-6c43594a9be0</vt:lpwstr>
  </property>
  <property fmtid="{D5CDD505-2E9C-101B-9397-08002B2CF9AE}" pid="15" name="MSIP_Label_fd62d909-8ced-407f-8be5-423ea0394e59_ContentBits">
    <vt:lpwstr>1</vt:lpwstr>
  </property>
  <property fmtid="{D5CDD505-2E9C-101B-9397-08002B2CF9AE}" pid="16" name="MSIP_Label_fd62d909-8ced-407f-8be5-423ea0394e59_Enabled">
    <vt:lpwstr>true</vt:lpwstr>
  </property>
  <property fmtid="{D5CDD505-2E9C-101B-9397-08002B2CF9AE}" pid="17" name="MSIP_Label_fd62d909-8ced-407f-8be5-423ea0394e59_Method">
    <vt:lpwstr>Privileged</vt:lpwstr>
  </property>
  <property fmtid="{D5CDD505-2E9C-101B-9397-08002B2CF9AE}" pid="18" name="MSIP_Label_fd62d909-8ced-407f-8be5-423ea0394e59_Name">
    <vt:lpwstr>fd62d909-8ced-407f-8be5-423ea0394e59</vt:lpwstr>
  </property>
  <property fmtid="{D5CDD505-2E9C-101B-9397-08002B2CF9AE}" pid="19" name="MSIP_Label_fd62d909-8ced-407f-8be5-423ea0394e59_SetDate">
    <vt:lpwstr>2022-08-18T12:32:31Z</vt:lpwstr>
  </property>
  <property fmtid="{D5CDD505-2E9C-101B-9397-08002B2CF9AE}" pid="20" name="MSIP_Label_fd62d909-8ced-407f-8be5-423ea0394e59_SiteId">
    <vt:lpwstr>0af648de-310c-4068-8ae4-f9418bae24cc</vt:lpwstr>
  </property>
  <property fmtid="{D5CDD505-2E9C-101B-9397-08002B2CF9AE}" pid="21" name="n0ecf30723e04ad4a18670a4e17a3129">
    <vt:lpwstr/>
  </property>
  <property fmtid="{D5CDD505-2E9C-101B-9397-08002B2CF9AE}" pid="22" name="o4f6c70134b64a99b8a9c18b6cabc6d3">
    <vt:lpwstr>2020|c28d532a-8b9f-4fd1-84bc-f5832c3e2076</vt:lpwstr>
  </property>
  <property fmtid="{D5CDD505-2E9C-101B-9397-08002B2CF9AE}" pid="23" name="ApprovingBody">
    <vt:lpwstr/>
  </property>
  <property fmtid="{D5CDD505-2E9C-101B-9397-08002B2CF9AE}" pid="24" name="MediaServiceImageTags">
    <vt:lpwstr/>
  </property>
  <property fmtid="{D5CDD505-2E9C-101B-9397-08002B2CF9AE}" pid="25" name="b9ca678d06974d1b9a589aa70f41520a">
    <vt:lpwstr>UK wide|6834a7d2-fb91-47b3-99a3-3181df52306f</vt:lpwstr>
  </property>
  <property fmtid="{D5CDD505-2E9C-101B-9397-08002B2CF9AE}" pid="26" name="PeriodOfReview">
    <vt:lpwstr/>
  </property>
  <property fmtid="{D5CDD505-2E9C-101B-9397-08002B2CF9AE}" pid="27" name="b78556a5ab004a83993a9660bce6152c">
    <vt:lpwstr>All staff|1a1e0e6e-8d96-4235-ac5f-9f1dcc3600b0</vt:lpwstr>
  </property>
  <property fmtid="{D5CDD505-2E9C-101B-9397-08002B2CF9AE}" pid="28" name="Owner">
    <vt:lpwstr/>
  </property>
  <property fmtid="{D5CDD505-2E9C-101B-9397-08002B2CF9AE}" pid="29" name="j5093c87c62f4e2ea96105d295eed61a">
    <vt:lpwstr>Official|77462fb2-11a1-4cd5-8628-4e6081b9477e</vt:lpwstr>
  </property>
  <property fmtid="{D5CDD505-2E9C-101B-9397-08002B2CF9AE}" pid="30" name="k8d136f7c151492e9a8c9a3ff7eb0306">
    <vt:lpwstr>Learning|e6beb499-5ab0-4760-8695-75ca908008ae</vt:lpwstr>
  </property>
  <property fmtid="{D5CDD505-2E9C-101B-9397-08002B2CF9AE}" pid="31" name="DocumentOwner">
    <vt:lpwstr/>
  </property>
  <property fmtid="{D5CDD505-2E9C-101B-9397-08002B2CF9AE}" pid="32" name="TaxCatchAll">
    <vt:lpwstr>6;#;#12;#;#3;#;#2;#;#5;#</vt:lpwstr>
  </property>
  <property fmtid="{D5CDD505-2E9C-101B-9397-08002B2CF9AE}" pid="33" name="Retention">
    <vt:lpwstr>7 years</vt:lpwstr>
  </property>
  <property fmtid="{D5CDD505-2E9C-101B-9397-08002B2CF9AE}" pid="34" name="SeoBrowserTitle">
    <vt:lpwstr/>
  </property>
  <property fmtid="{D5CDD505-2E9C-101B-9397-08002B2CF9AE}" pid="35" name="SeoKeywords">
    <vt:lpwstr/>
  </property>
  <property fmtid="{D5CDD505-2E9C-101B-9397-08002B2CF9AE}" pid="36" name="PublishingContact">
    <vt:lpwstr/>
  </property>
  <property fmtid="{D5CDD505-2E9C-101B-9397-08002B2CF9AE}" pid="37" name="PublishingRollupImage">
    <vt:lpwstr/>
  </property>
  <property fmtid="{D5CDD505-2E9C-101B-9397-08002B2CF9AE}" pid="38" name="SummaryLinks">
    <vt:lpwstr/>
  </property>
  <property fmtid="{D5CDD505-2E9C-101B-9397-08002B2CF9AE}" pid="39" name="RobotsNoIndex">
    <vt:bool>false</vt:bool>
  </property>
  <property fmtid="{D5CDD505-2E9C-101B-9397-08002B2CF9AE}" pid="40" name="SeoMetaDescription">
    <vt:lpwstr/>
  </property>
  <property fmtid="{D5CDD505-2E9C-101B-9397-08002B2CF9AE}" pid="41" name="PublishingVariationRelationshipLinkFieldID">
    <vt:lpwstr>, </vt:lpwstr>
  </property>
  <property fmtid="{D5CDD505-2E9C-101B-9397-08002B2CF9AE}" pid="42" name="Audience">
    <vt:lpwstr/>
  </property>
  <property fmtid="{D5CDD505-2E9C-101B-9397-08002B2CF9AE}" pid="43" name="PublishingIsFurlPage">
    <vt:bool>false</vt:bool>
  </property>
  <property fmtid="{D5CDD505-2E9C-101B-9397-08002B2CF9AE}" pid="44" name="PublishingContactPicture">
    <vt:lpwstr/>
  </property>
  <property fmtid="{D5CDD505-2E9C-101B-9397-08002B2CF9AE}" pid="45" name="Comments">
    <vt:lpwstr/>
  </property>
  <property fmtid="{D5CDD505-2E9C-101B-9397-08002B2CF9AE}" pid="46" name="PublishingPageLayout">
    <vt:lpwstr/>
  </property>
  <property fmtid="{D5CDD505-2E9C-101B-9397-08002B2CF9AE}" pid="47" name="PublishingPageContent">
    <vt:lpwstr/>
  </property>
  <property fmtid="{D5CDD505-2E9C-101B-9397-08002B2CF9AE}" pid="48" name="PublishingContactEmail">
    <vt:lpwstr/>
  </property>
  <property fmtid="{D5CDD505-2E9C-101B-9397-08002B2CF9AE}" pid="49" name="PublishingPageImage">
    <vt:lpwstr/>
  </property>
  <property fmtid="{D5CDD505-2E9C-101B-9397-08002B2CF9AE}" pid="50" name="SummaryLinks2">
    <vt:lpwstr/>
  </property>
  <property fmtid="{D5CDD505-2E9C-101B-9397-08002B2CF9AE}" pid="51" name="PublishingContactName">
    <vt:lpwstr/>
  </property>
  <property fmtid="{D5CDD505-2E9C-101B-9397-08002B2CF9AE}" pid="52" name="Financial_x0020_year">
    <vt:lpwstr/>
  </property>
  <property fmtid="{D5CDD505-2E9C-101B-9397-08002B2CF9AE}" pid="53" name="Board_x0020_Paper_x0020_Subject">
    <vt:lpwstr/>
  </property>
  <property fmtid="{D5CDD505-2E9C-101B-9397-08002B2CF9AE}" pid="54" name="Calendar_x0020_Year">
    <vt:lpwstr>5;#2020|c28d532a-8b9f-4fd1-84bc-f5832c3e2076</vt:lpwstr>
  </property>
  <property fmtid="{D5CDD505-2E9C-101B-9397-08002B2CF9AE}" pid="55" name="Electoral_x0020_Event">
    <vt:lpwstr/>
  </property>
  <property fmtid="{D5CDD505-2E9C-101B-9397-08002B2CF9AE}" pid="56" name="GPMS_x0020_marking">
    <vt:lpwstr>3;#Official|77462fb2-11a1-4cd5-8628-4e6081b9477e</vt:lpwstr>
  </property>
</Properties>
</file>