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5"/>
  </p:sldMasterIdLst>
  <p:notesMasterIdLst>
    <p:notesMasterId r:id="rId11"/>
  </p:notesMasterIdLst>
  <p:sldIdLst>
    <p:sldId id="261" r:id="rId6"/>
    <p:sldId id="340" r:id="rId7"/>
    <p:sldId id="338" r:id="rId8"/>
    <p:sldId id="339" r:id="rId9"/>
    <p:sldId id="346" r:id="rId10"/>
  </p:sldIdLst>
  <p:sldSz cx="6858000" cy="9907588"/>
  <p:notesSz cx="6858000" cy="9144000"/>
  <p:embeddedFontLst>
    <p:embeddedFont>
      <p:font typeface="Montserrat" panose="00000500000000000000" pitchFamily="2" charset="0"/>
      <p:regular r:id="rId12"/>
      <p:bold r:id="rId13"/>
      <p:italic r:id="rId14"/>
      <p:boldItalic r:id="rId15"/>
    </p:embeddedFont>
    <p:embeddedFont>
      <p:font typeface="Montserrat ExtraBold" panose="00000900000000000000" pitchFamily="2" charset="0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CE1711-3D84-1E7E-FDA3-58C656944681}" name="Judy Edwards" initials="JE" userId="S::JEdwards@electoralcommission.org.uk::97ec32ec-1920-4447-8ec7-1835dc49ef49" providerId="AD"/>
  <p188:author id="{AD599016-E291-16CD-F184-32B8BDFB7AD5}" name="Judy Edwards" initials="JE" userId="S::jedwards@electoralcommission.org.uk::97ec32ec-1920-4447-8ec7-1835dc49ef49" providerId="AD"/>
  <p188:author id="{3461DE20-968F-0E46-404F-940468F7CD7C}" name="Billie Dunne" initials="BD" userId="S::bdunne@electoralcommission.org.uk::3844182d-c2e7-419d-8d32-c40b23cdb852" providerId="AD"/>
  <p188:author id="{C8BF9928-B998-A525-507A-C83B6153F6B6}" name="Sarah Barker" initials="SB" userId="S::sbarker@electoralcommission.org.uk::0f2330d9-141e-4cf7-a7a2-784b278b1dec" providerId="AD"/>
  <p188:author id="{586EFB59-75EC-86B1-B6CB-CBBC0A9D9893}" name="Elan Carter" initials="EC" userId="S::ecarter@electoralcommission.org.uk::68ca3449-9d12-4178-aaaf-2843b26a6b83" providerId="AD"/>
  <p188:author id="{56C32C70-2883-163F-5014-5FE16F94397E}" name="Billie Dunne" initials="" userId="S::BDunne@electoralcommission.org.uk::3844182d-c2e7-419d-8d32-c40b23cdb852" providerId="AD"/>
  <p188:author id="{DB9A5FCB-843B-4710-AC8D-D8FC16FA4E53}" name="Ella Farrell" initials="EF" userId="S::efarrell@electoralcommission.org.uk::3bcc5984-a8ec-4a68-b886-dac933e6b3da" providerId="AD"/>
  <p188:author id="{54EBD7D3-77C1-7D58-4529-EC1769D20C8E}" name="Elan Carter" initials="" userId="S::ECarter@electoralcommission.org.uk::68ca3449-9d12-4178-aaaf-2843b26a6b83" providerId="AD"/>
  <p188:author id="{6DC000E1-9B4F-86C5-2F1D-20A75BFD24CC}" name="Ella Griffiths-Downing" initials="ED" userId="S::EGriffiths-Downing@electoralcommission.org.uk::33ffaaba-aa99-4d0a-8d15-81ef0440cc8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arker" initials="SB" lastIdx="0" clrIdx="0">
    <p:extLst>
      <p:ext uri="{19B8F6BF-5375-455C-9EA6-DF929625EA0E}">
        <p15:presenceInfo xmlns:p15="http://schemas.microsoft.com/office/powerpoint/2012/main" userId="Sarah Barker" providerId="None"/>
      </p:ext>
    </p:extLst>
  </p:cmAuthor>
  <p:cmAuthor id="2" name="Ella Downing" initials="ED" lastIdx="0" clrIdx="1"/>
  <p:cmAuthor id="3" name="Sarah Doherty" initials="SD" lastIdx="0" clrIdx="2">
    <p:extLst>
      <p:ext uri="{19B8F6BF-5375-455C-9EA6-DF929625EA0E}">
        <p15:presenceInfo xmlns:p15="http://schemas.microsoft.com/office/powerpoint/2012/main" userId="S-1-5-21-854245398-1417001333-682003330-28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8E7F3-F7F9-BC1E-72C7-36106A1C533D}" v="198" dt="2026-01-21T08:33:48.5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Griffiths-Downing" userId="S::egriffiths-downing@electoralcommission.org.uk::33ffaaba-aa99-4d0a-8d15-81ef0440cc8f" providerId="AD" clId="Web-{3CBD723C-5424-F957-AF69-F9AAA4831E32}"/>
    <pc:docChg chg="modSld">
      <pc:chgData name="Ella Griffiths-Downing" userId="S::egriffiths-downing@electoralcommission.org.uk::33ffaaba-aa99-4d0a-8d15-81ef0440cc8f" providerId="AD" clId="Web-{3CBD723C-5424-F957-AF69-F9AAA4831E32}" dt="2026-01-09T08:17:22.171" v="51"/>
      <pc:docMkLst>
        <pc:docMk/>
      </pc:docMkLst>
      <pc:sldChg chg="modSp">
        <pc:chgData name="Ella Griffiths-Downing" userId="S::egriffiths-downing@electoralcommission.org.uk::33ffaaba-aa99-4d0a-8d15-81ef0440cc8f" providerId="AD" clId="Web-{3CBD723C-5424-F957-AF69-F9AAA4831E32}" dt="2026-01-09T08:17:22.171" v="51"/>
        <pc:sldMkLst>
          <pc:docMk/>
          <pc:sldMk cId="4093713339" sldId="338"/>
        </pc:sldMkLst>
        <pc:graphicFrameChg chg="mod modGraphic">
          <ac:chgData name="Ella Griffiths-Downing" userId="S::egriffiths-downing@electoralcommission.org.uk::33ffaaba-aa99-4d0a-8d15-81ef0440cc8f" providerId="AD" clId="Web-{3CBD723C-5424-F957-AF69-F9AAA4831E32}" dt="2026-01-09T08:17:22.171" v="51"/>
          <ac:graphicFrameMkLst>
            <pc:docMk/>
            <pc:sldMk cId="4093713339" sldId="338"/>
            <ac:graphicFrameMk id="16" creationId="{6108FC1F-9BEE-BDB1-0958-1236D1D167E1}"/>
          </ac:graphicFrameMkLst>
        </pc:graphicFrameChg>
      </pc:sldChg>
    </pc:docChg>
  </pc:docChgLst>
  <pc:docChgLst>
    <pc:chgData name="Ella Farrell" userId="S::efarrell@electoralcommission.org.uk::3bcc5984-a8ec-4a68-b886-dac933e6b3da" providerId="AD" clId="Web-{8A3E3AC4-8C1A-D2F7-C84C-4633A18C5751}"/>
    <pc:docChg chg="modSld">
      <pc:chgData name="Ella Farrell" userId="S::efarrell@electoralcommission.org.uk::3bcc5984-a8ec-4a68-b886-dac933e6b3da" providerId="AD" clId="Web-{8A3E3AC4-8C1A-D2F7-C84C-4633A18C5751}" dt="2025-12-30T15:02:20.844" v="0" actId="1076"/>
      <pc:docMkLst>
        <pc:docMk/>
      </pc:docMkLst>
    </pc:docChg>
  </pc:docChgLst>
  <pc:docChgLst>
    <pc:chgData name="Ella Griffiths-Downing" userId="S::egriffiths-downing@electoralcommission.org.uk::33ffaaba-aa99-4d0a-8d15-81ef0440cc8f" providerId="AD" clId="Web-{F749AF61-16D8-558E-07A2-565B38709319}"/>
    <pc:docChg chg="modSld">
      <pc:chgData name="Ella Griffiths-Downing" userId="S::egriffiths-downing@electoralcommission.org.uk::33ffaaba-aa99-4d0a-8d15-81ef0440cc8f" providerId="AD" clId="Web-{F749AF61-16D8-558E-07A2-565B38709319}" dt="2026-01-08T14:47:04.620" v="114"/>
      <pc:docMkLst>
        <pc:docMk/>
      </pc:docMkLst>
      <pc:sldChg chg="modSp">
        <pc:chgData name="Ella Griffiths-Downing" userId="S::egriffiths-downing@electoralcommission.org.uk::33ffaaba-aa99-4d0a-8d15-81ef0440cc8f" providerId="AD" clId="Web-{F749AF61-16D8-558E-07A2-565B38709319}" dt="2026-01-08T14:47:04.620" v="114"/>
        <pc:sldMkLst>
          <pc:docMk/>
          <pc:sldMk cId="4093713339" sldId="338"/>
        </pc:sldMkLst>
        <pc:graphicFrameChg chg="mod modGraphic">
          <ac:chgData name="Ella Griffiths-Downing" userId="S::egriffiths-downing@electoralcommission.org.uk::33ffaaba-aa99-4d0a-8d15-81ef0440cc8f" providerId="AD" clId="Web-{F749AF61-16D8-558E-07A2-565B38709319}" dt="2026-01-08T14:47:04.620" v="114"/>
          <ac:graphicFrameMkLst>
            <pc:docMk/>
            <pc:sldMk cId="4093713339" sldId="338"/>
            <ac:graphicFrameMk id="16" creationId="{6108FC1F-9BEE-BDB1-0958-1236D1D167E1}"/>
          </ac:graphicFrameMkLst>
        </pc:graphicFrameChg>
      </pc:sldChg>
      <pc:sldChg chg="modSp">
        <pc:chgData name="Ella Griffiths-Downing" userId="S::egriffiths-downing@electoralcommission.org.uk::33ffaaba-aa99-4d0a-8d15-81ef0440cc8f" providerId="AD" clId="Web-{F749AF61-16D8-558E-07A2-565B38709319}" dt="2026-01-08T13:25:47.712" v="83"/>
        <pc:sldMkLst>
          <pc:docMk/>
          <pc:sldMk cId="2796318637" sldId="339"/>
        </pc:sldMkLst>
        <pc:graphicFrameChg chg="mod modGraphic">
          <ac:chgData name="Ella Griffiths-Downing" userId="S::egriffiths-downing@electoralcommission.org.uk::33ffaaba-aa99-4d0a-8d15-81ef0440cc8f" providerId="AD" clId="Web-{F749AF61-16D8-558E-07A2-565B38709319}" dt="2026-01-08T13:25:47.712" v="83"/>
          <ac:graphicFrameMkLst>
            <pc:docMk/>
            <pc:sldMk cId="2796318637" sldId="339"/>
            <ac:graphicFrameMk id="5" creationId="{CDC548C3-CA62-2736-BA92-DF866408F61D}"/>
          </ac:graphicFrameMkLst>
        </pc:graphicFrameChg>
      </pc:sldChg>
    </pc:docChg>
  </pc:docChgLst>
  <pc:docChgLst>
    <pc:chgData name="Ella Griffiths-Downing" userId="33ffaaba-aa99-4d0a-8d15-81ef0440cc8f" providerId="ADAL" clId="{BEF4D0F1-8412-49FD-8A4C-8A9E31FC881E}"/>
    <pc:docChg chg="custSel modSld modMainMaster">
      <pc:chgData name="Ella Griffiths-Downing" userId="33ffaaba-aa99-4d0a-8d15-81ef0440cc8f" providerId="ADAL" clId="{BEF4D0F1-8412-49FD-8A4C-8A9E31FC881E}" dt="2026-01-08T12:22:37.234" v="28" actId="1076"/>
      <pc:docMkLst>
        <pc:docMk/>
      </pc:docMkLst>
      <pc:sldChg chg="addSp delSp modSp mod">
        <pc:chgData name="Ella Griffiths-Downing" userId="33ffaaba-aa99-4d0a-8d15-81ef0440cc8f" providerId="ADAL" clId="{BEF4D0F1-8412-49FD-8A4C-8A9E31FC881E}" dt="2026-01-08T12:22:37.234" v="28" actId="1076"/>
        <pc:sldMkLst>
          <pc:docMk/>
          <pc:sldMk cId="2943437139" sldId="261"/>
        </pc:sldMkLst>
        <pc:picChg chg="add mod">
          <ac:chgData name="Ella Griffiths-Downing" userId="33ffaaba-aa99-4d0a-8d15-81ef0440cc8f" providerId="ADAL" clId="{BEF4D0F1-8412-49FD-8A4C-8A9E31FC881E}" dt="2026-01-08T12:17:50.717" v="23" actId="1076"/>
          <ac:picMkLst>
            <pc:docMk/>
            <pc:sldMk cId="2943437139" sldId="261"/>
            <ac:picMk id="7" creationId="{0DDFA7E2-CB5E-5DC7-556A-3555BF2E73CC}"/>
          </ac:picMkLst>
        </pc:picChg>
        <pc:picChg chg="add mod">
          <ac:chgData name="Ella Griffiths-Downing" userId="33ffaaba-aa99-4d0a-8d15-81ef0440cc8f" providerId="ADAL" clId="{BEF4D0F1-8412-49FD-8A4C-8A9E31FC881E}" dt="2026-01-08T12:22:37.234" v="28" actId="1076"/>
          <ac:picMkLst>
            <pc:docMk/>
            <pc:sldMk cId="2943437139" sldId="261"/>
            <ac:picMk id="1026" creationId="{FEAFC0F8-C952-5707-3EFA-765A8E04D9AE}"/>
          </ac:picMkLst>
        </pc:picChg>
      </pc:sldChg>
      <pc:sldMasterChg chg="modSldLayout">
        <pc:chgData name="Ella Griffiths-Downing" userId="33ffaaba-aa99-4d0a-8d15-81ef0440cc8f" providerId="ADAL" clId="{BEF4D0F1-8412-49FD-8A4C-8A9E31FC881E}" dt="2026-01-08T12:17:17.196" v="13" actId="1036"/>
        <pc:sldMasterMkLst>
          <pc:docMk/>
          <pc:sldMasterMk cId="753864276" sldId="2147483660"/>
        </pc:sldMasterMkLst>
        <pc:sldLayoutChg chg="addSp delSp modSp mod">
          <pc:chgData name="Ella Griffiths-Downing" userId="33ffaaba-aa99-4d0a-8d15-81ef0440cc8f" providerId="ADAL" clId="{BEF4D0F1-8412-49FD-8A4C-8A9E31FC881E}" dt="2026-01-08T12:17:17.196" v="13" actId="1036"/>
          <pc:sldLayoutMkLst>
            <pc:docMk/>
            <pc:sldMasterMk cId="753864276" sldId="2147483660"/>
            <pc:sldLayoutMk cId="895212317" sldId="2147483674"/>
          </pc:sldLayoutMkLst>
          <pc:picChg chg="add mod">
            <ac:chgData name="Ella Griffiths-Downing" userId="33ffaaba-aa99-4d0a-8d15-81ef0440cc8f" providerId="ADAL" clId="{BEF4D0F1-8412-49FD-8A4C-8A9E31FC881E}" dt="2026-01-08T12:17:17.196" v="13" actId="1036"/>
            <ac:picMkLst>
              <pc:docMk/>
              <pc:sldMasterMk cId="753864276" sldId="2147483660"/>
              <pc:sldLayoutMk cId="895212317" sldId="2147483674"/>
              <ac:picMk id="7" creationId="{92356BD0-4631-83FA-3B2A-1870E7E4756E}"/>
            </ac:picMkLst>
          </pc:picChg>
        </pc:sldLayoutChg>
      </pc:sldMasterChg>
    </pc:docChg>
  </pc:docChgLst>
  <pc:docChgLst>
    <pc:chgData name="Ella Farrell" userId="S::efarrell@electoralcommission.org.uk::3bcc5984-a8ec-4a68-b886-dac933e6b3da" providerId="AD" clId="Web-{1D03111A-9EC0-3C56-AA34-5C1DFFE4214D}"/>
    <pc:docChg chg="mod addSld delSld modSld">
      <pc:chgData name="Ella Farrell" userId="S::efarrell@electoralcommission.org.uk::3bcc5984-a8ec-4a68-b886-dac933e6b3da" providerId="AD" clId="Web-{1D03111A-9EC0-3C56-AA34-5C1DFFE4214D}" dt="2026-01-08T12:59:15.699" v="802"/>
      <pc:docMkLst>
        <pc:docMk/>
      </pc:docMkLst>
      <pc:sldChg chg="modSp">
        <pc:chgData name="Ella Farrell" userId="S::efarrell@electoralcommission.org.uk::3bcc5984-a8ec-4a68-b886-dac933e6b3da" providerId="AD" clId="Web-{1D03111A-9EC0-3C56-AA34-5C1DFFE4214D}" dt="2026-01-08T12:59:15.699" v="802"/>
        <pc:sldMkLst>
          <pc:docMk/>
          <pc:sldMk cId="4093713339" sldId="338"/>
        </pc:sldMkLst>
        <pc:graphicFrameChg chg="mod modGraphic">
          <ac:chgData name="Ella Farrell" userId="S::efarrell@electoralcommission.org.uk::3bcc5984-a8ec-4a68-b886-dac933e6b3da" providerId="AD" clId="Web-{1D03111A-9EC0-3C56-AA34-5C1DFFE4214D}" dt="2026-01-08T12:59:15.699" v="802"/>
          <ac:graphicFrameMkLst>
            <pc:docMk/>
            <pc:sldMk cId="4093713339" sldId="338"/>
            <ac:graphicFrameMk id="16" creationId="{6108FC1F-9BEE-BDB1-0958-1236D1D167E1}"/>
          </ac:graphicFrameMkLst>
        </pc:graphicFrameChg>
      </pc:sldChg>
      <pc:sldChg chg="addSp delSp modSp">
        <pc:chgData name="Ella Farrell" userId="S::efarrell@electoralcommission.org.uk::3bcc5984-a8ec-4a68-b886-dac933e6b3da" providerId="AD" clId="Web-{1D03111A-9EC0-3C56-AA34-5C1DFFE4214D}" dt="2026-01-08T12:58:05.416" v="774"/>
        <pc:sldMkLst>
          <pc:docMk/>
          <pc:sldMk cId="2796318637" sldId="339"/>
        </pc:sldMkLst>
        <pc:graphicFrameChg chg="mod modGraphic">
          <ac:chgData name="Ella Farrell" userId="S::efarrell@electoralcommission.org.uk::3bcc5984-a8ec-4a68-b886-dac933e6b3da" providerId="AD" clId="Web-{1D03111A-9EC0-3C56-AA34-5C1DFFE4214D}" dt="2026-01-08T12:58:05.416" v="774"/>
          <ac:graphicFrameMkLst>
            <pc:docMk/>
            <pc:sldMk cId="2796318637" sldId="339"/>
            <ac:graphicFrameMk id="5" creationId="{CDC548C3-CA62-2736-BA92-DF866408F61D}"/>
          </ac:graphicFrameMkLst>
        </pc:graphicFrameChg>
      </pc:sldChg>
    </pc:docChg>
  </pc:docChgLst>
  <pc:docChgLst>
    <pc:chgData name="Ella Farrell" userId="S::efarrell@electoralcommission.org.uk::3bcc5984-a8ec-4a68-b886-dac933e6b3da" providerId="AD" clId="Web-{A2AA9D4D-6520-3216-1299-E2423FCDCC4F}"/>
    <pc:docChg chg="addSld delSld modSld">
      <pc:chgData name="Ella Farrell" userId="S::efarrell@electoralcommission.org.uk::3bcc5984-a8ec-4a68-b886-dac933e6b3da" providerId="AD" clId="Web-{A2AA9D4D-6520-3216-1299-E2423FCDCC4F}" dt="2026-01-09T14:21:05.452" v="227"/>
      <pc:docMkLst>
        <pc:docMk/>
      </pc:docMkLst>
      <pc:sldChg chg="addSp delSp modSp add replId">
        <pc:chgData name="Ella Farrell" userId="S::efarrell@electoralcommission.org.uk::3bcc5984-a8ec-4a68-b886-dac933e6b3da" providerId="AD" clId="Web-{A2AA9D4D-6520-3216-1299-E2423FCDCC4F}" dt="2026-01-09T14:20:58.561" v="226"/>
        <pc:sldMkLst>
          <pc:docMk/>
          <pc:sldMk cId="1329264902" sldId="346"/>
        </pc:sldMkLst>
        <pc:graphicFrameChg chg="add mod modGraphic">
          <ac:chgData name="Ella Farrell" userId="S::efarrell@electoralcommission.org.uk::3bcc5984-a8ec-4a68-b886-dac933e6b3da" providerId="AD" clId="Web-{A2AA9D4D-6520-3216-1299-E2423FCDCC4F}" dt="2026-01-09T14:20:58.561" v="226"/>
          <ac:graphicFrameMkLst>
            <pc:docMk/>
            <pc:sldMk cId="1329264902" sldId="346"/>
            <ac:graphicFrameMk id="3" creationId="{6E3B5D69-1C43-38B4-2E29-90E8DC49BE27}"/>
          </ac:graphicFrameMkLst>
        </pc:graphicFrameChg>
      </pc:sldChg>
    </pc:docChg>
  </pc:docChgLst>
  <pc:docChgLst>
    <pc:chgData name="Ella Farrell" userId="S::efarrell@electoralcommission.org.uk::3bcc5984-a8ec-4a68-b886-dac933e6b3da" providerId="AD" clId="Web-{7AE1B165-A22E-2A62-8C9F-54CCEF680A7A}"/>
    <pc:docChg chg="mod modSld">
      <pc:chgData name="Ella Farrell" userId="S::efarrell@electoralcommission.org.uk::3bcc5984-a8ec-4a68-b886-dac933e6b3da" providerId="AD" clId="Web-{7AE1B165-A22E-2A62-8C9F-54CCEF680A7A}" dt="2026-01-08T14:59:00.757" v="1173"/>
      <pc:docMkLst>
        <pc:docMk/>
      </pc:docMkLst>
      <pc:sldChg chg="modSp">
        <pc:chgData name="Ella Farrell" userId="S::efarrell@electoralcommission.org.uk::3bcc5984-a8ec-4a68-b886-dac933e6b3da" providerId="AD" clId="Web-{7AE1B165-A22E-2A62-8C9F-54CCEF680A7A}" dt="2026-01-08T14:45:38.088" v="354"/>
        <pc:sldMkLst>
          <pc:docMk/>
          <pc:sldMk cId="4093713339" sldId="338"/>
        </pc:sldMkLst>
        <pc:graphicFrameChg chg="mod modGraphic">
          <ac:chgData name="Ella Farrell" userId="S::efarrell@electoralcommission.org.uk::3bcc5984-a8ec-4a68-b886-dac933e6b3da" providerId="AD" clId="Web-{7AE1B165-A22E-2A62-8C9F-54CCEF680A7A}" dt="2026-01-08T14:45:38.088" v="354"/>
          <ac:graphicFrameMkLst>
            <pc:docMk/>
            <pc:sldMk cId="4093713339" sldId="338"/>
            <ac:graphicFrameMk id="16" creationId="{6108FC1F-9BEE-BDB1-0958-1236D1D167E1}"/>
          </ac:graphicFrameMkLst>
        </pc:graphicFrameChg>
      </pc:sldChg>
      <pc:sldChg chg="modSp">
        <pc:chgData name="Ella Farrell" userId="S::efarrell@electoralcommission.org.uk::3bcc5984-a8ec-4a68-b886-dac933e6b3da" providerId="AD" clId="Web-{7AE1B165-A22E-2A62-8C9F-54CCEF680A7A}" dt="2026-01-08T14:56:55.374" v="1172"/>
        <pc:sldMkLst>
          <pc:docMk/>
          <pc:sldMk cId="2796318637" sldId="339"/>
        </pc:sldMkLst>
        <pc:graphicFrameChg chg="mod modGraphic">
          <ac:chgData name="Ella Farrell" userId="S::efarrell@electoralcommission.org.uk::3bcc5984-a8ec-4a68-b886-dac933e6b3da" providerId="AD" clId="Web-{7AE1B165-A22E-2A62-8C9F-54CCEF680A7A}" dt="2026-01-08T14:56:55.374" v="1172"/>
          <ac:graphicFrameMkLst>
            <pc:docMk/>
            <pc:sldMk cId="2796318637" sldId="339"/>
            <ac:graphicFrameMk id="5" creationId="{CDC548C3-CA62-2736-BA92-DF866408F61D}"/>
          </ac:graphicFrameMkLst>
        </pc:graphicFrameChg>
      </pc:sldChg>
    </pc:docChg>
  </pc:docChgLst>
  <pc:docChgLst>
    <pc:chgData name="Rebecca Davies" userId="S::rdavies@electoralcommission.org.uk::2cff74dd-ca6c-4ffa-9f0c-d8c1fdf1e9ce" providerId="AD" clId="Web-{15ECCF56-448C-9CE1-70B3-92C13E52728E}"/>
    <pc:docChg chg="modSld">
      <pc:chgData name="Rebecca Davies" userId="S::rdavies@electoralcommission.org.uk::2cff74dd-ca6c-4ffa-9f0c-d8c1fdf1e9ce" providerId="AD" clId="Web-{15ECCF56-448C-9CE1-70B3-92C13E52728E}" dt="2026-01-06T11:19:45.961" v="1"/>
      <pc:docMkLst>
        <pc:docMk/>
      </pc:docMkLst>
      <pc:sldChg chg="modSp">
        <pc:chgData name="Rebecca Davies" userId="S::rdavies@electoralcommission.org.uk::2cff74dd-ca6c-4ffa-9f0c-d8c1fdf1e9ce" providerId="AD" clId="Web-{15ECCF56-448C-9CE1-70B3-92C13E52728E}" dt="2026-01-06T11:19:45.961" v="1"/>
        <pc:sldMkLst>
          <pc:docMk/>
          <pc:sldMk cId="2943437139" sldId="261"/>
        </pc:sldMkLst>
      </pc:sldChg>
    </pc:docChg>
  </pc:docChgLst>
  <pc:docChgLst>
    <pc:chgData name="Billie Dunne" userId="S::bdunne@electoralcommission.org.uk::3844182d-c2e7-419d-8d32-c40b23cdb852" providerId="AD" clId="Web-{E2D7B10E-D79D-96EB-2378-B0D1151D5733}"/>
    <pc:docChg chg="mod">
      <pc:chgData name="Billie Dunne" userId="S::bdunne@electoralcommission.org.uk::3844182d-c2e7-419d-8d32-c40b23cdb852" providerId="AD" clId="Web-{E2D7B10E-D79D-96EB-2378-B0D1151D5733}" dt="2026-01-06T17:19:27.649" v="0"/>
      <pc:docMkLst>
        <pc:docMk/>
      </pc:docMkLst>
    </pc:docChg>
  </pc:docChgLst>
  <pc:docChgLst>
    <pc:chgData name="Ella Griffiths-Downing" userId="S::egriffiths-downing@electoralcommission.org.uk::33ffaaba-aa99-4d0a-8d15-81ef0440cc8f" providerId="AD" clId="Web-{DBF8E7F3-F7F9-BC1E-72C7-36106A1C533D}"/>
    <pc:docChg chg="modSld">
      <pc:chgData name="Ella Griffiths-Downing" userId="S::egriffiths-downing@electoralcommission.org.uk::33ffaaba-aa99-4d0a-8d15-81ef0440cc8f" providerId="AD" clId="Web-{DBF8E7F3-F7F9-BC1E-72C7-36106A1C533D}" dt="2026-01-21T08:33:33.683" v="120" actId="20577"/>
      <pc:docMkLst>
        <pc:docMk/>
      </pc:docMkLst>
      <pc:sldChg chg="modSp">
        <pc:chgData name="Ella Griffiths-Downing" userId="S::egriffiths-downing@electoralcommission.org.uk::33ffaaba-aa99-4d0a-8d15-81ef0440cc8f" providerId="AD" clId="Web-{DBF8E7F3-F7F9-BC1E-72C7-36106A1C533D}" dt="2026-01-21T08:31:35.228" v="19"/>
        <pc:sldMkLst>
          <pc:docMk/>
          <pc:sldMk cId="4093713339" sldId="338"/>
        </pc:sldMkLst>
        <pc:graphicFrameChg chg="mod modGraphic">
          <ac:chgData name="Ella Griffiths-Downing" userId="S::egriffiths-downing@electoralcommission.org.uk::33ffaaba-aa99-4d0a-8d15-81ef0440cc8f" providerId="AD" clId="Web-{DBF8E7F3-F7F9-BC1E-72C7-36106A1C533D}" dt="2026-01-21T08:31:35.228" v="19"/>
          <ac:graphicFrameMkLst>
            <pc:docMk/>
            <pc:sldMk cId="4093713339" sldId="338"/>
            <ac:graphicFrameMk id="16" creationId="{6108FC1F-9BEE-BDB1-0958-1236D1D167E1}"/>
          </ac:graphicFrameMkLst>
        </pc:graphicFrameChg>
      </pc:sldChg>
      <pc:sldChg chg="modSp">
        <pc:chgData name="Ella Griffiths-Downing" userId="S::egriffiths-downing@electoralcommission.org.uk::33ffaaba-aa99-4d0a-8d15-81ef0440cc8f" providerId="AD" clId="Web-{DBF8E7F3-F7F9-BC1E-72C7-36106A1C533D}" dt="2026-01-21T08:32:07.291" v="39"/>
        <pc:sldMkLst>
          <pc:docMk/>
          <pc:sldMk cId="2796318637" sldId="339"/>
        </pc:sldMkLst>
        <pc:graphicFrameChg chg="mod modGraphic">
          <ac:chgData name="Ella Griffiths-Downing" userId="S::egriffiths-downing@electoralcommission.org.uk::33ffaaba-aa99-4d0a-8d15-81ef0440cc8f" providerId="AD" clId="Web-{DBF8E7F3-F7F9-BC1E-72C7-36106A1C533D}" dt="2026-01-21T08:32:07.291" v="39"/>
          <ac:graphicFrameMkLst>
            <pc:docMk/>
            <pc:sldMk cId="2796318637" sldId="339"/>
            <ac:graphicFrameMk id="5" creationId="{CDC548C3-CA62-2736-BA92-DF866408F61D}"/>
          </ac:graphicFrameMkLst>
        </pc:graphicFrameChg>
      </pc:sldChg>
      <pc:sldChg chg="modSp">
        <pc:chgData name="Ella Griffiths-Downing" userId="S::egriffiths-downing@electoralcommission.org.uk::33ffaaba-aa99-4d0a-8d15-81ef0440cc8f" providerId="AD" clId="Web-{DBF8E7F3-F7F9-BC1E-72C7-36106A1C533D}" dt="2026-01-21T08:33:33.683" v="120" actId="20577"/>
        <pc:sldMkLst>
          <pc:docMk/>
          <pc:sldMk cId="1329264902" sldId="346"/>
        </pc:sldMkLst>
        <pc:spChg chg="mod">
          <ac:chgData name="Ella Griffiths-Downing" userId="S::egriffiths-downing@electoralcommission.org.uk::33ffaaba-aa99-4d0a-8d15-81ef0440cc8f" providerId="AD" clId="Web-{DBF8E7F3-F7F9-BC1E-72C7-36106A1C533D}" dt="2026-01-21T08:33:33.683" v="120" actId="20577"/>
          <ac:spMkLst>
            <pc:docMk/>
            <pc:sldMk cId="1329264902" sldId="346"/>
            <ac:spMk id="23" creationId="{DD6B0F8B-FCC8-2055-CFA0-F31CD8F3CE77}"/>
          </ac:spMkLst>
        </pc:spChg>
        <pc:graphicFrameChg chg="mod modGraphic">
          <ac:chgData name="Ella Griffiths-Downing" userId="S::egriffiths-downing@electoralcommission.org.uk::33ffaaba-aa99-4d0a-8d15-81ef0440cc8f" providerId="AD" clId="Web-{DBF8E7F3-F7F9-BC1E-72C7-36106A1C533D}" dt="2026-01-21T08:33:26.589" v="118"/>
          <ac:graphicFrameMkLst>
            <pc:docMk/>
            <pc:sldMk cId="1329264902" sldId="346"/>
            <ac:graphicFrameMk id="3" creationId="{6E3B5D69-1C43-38B4-2E29-90E8DC49BE27}"/>
          </ac:graphicFrameMkLst>
        </pc:graphicFrameChg>
      </pc:sldChg>
    </pc:docChg>
  </pc:docChgLst>
  <pc:docChgLst>
    <pc:chgData name="Judy Edwards" userId="97ec32ec-1920-4447-8ec7-1835dc49ef49" providerId="ADAL" clId="{2448DB44-C8BB-4947-84A6-1DE719460700}"/>
    <pc:docChg chg="modSld">
      <pc:chgData name="Judy Edwards" userId="97ec32ec-1920-4447-8ec7-1835dc49ef49" providerId="ADAL" clId="{2448DB44-C8BB-4947-84A6-1DE719460700}" dt="2026-01-09T12:20:40.085" v="79" actId="14100"/>
      <pc:docMkLst>
        <pc:docMk/>
      </pc:docMkLst>
      <pc:sldChg chg="modSp mod">
        <pc:chgData name="Judy Edwards" userId="97ec32ec-1920-4447-8ec7-1835dc49ef49" providerId="ADAL" clId="{2448DB44-C8BB-4947-84A6-1DE719460700}" dt="2026-01-09T12:18:14.959" v="78" actId="20577"/>
        <pc:sldMkLst>
          <pc:docMk/>
          <pc:sldMk cId="4093713339" sldId="338"/>
        </pc:sldMkLst>
        <pc:graphicFrameChg chg="modGraphic">
          <ac:chgData name="Judy Edwards" userId="97ec32ec-1920-4447-8ec7-1835dc49ef49" providerId="ADAL" clId="{2448DB44-C8BB-4947-84A6-1DE719460700}" dt="2026-01-09T12:18:14.959" v="78" actId="20577"/>
          <ac:graphicFrameMkLst>
            <pc:docMk/>
            <pc:sldMk cId="4093713339" sldId="338"/>
            <ac:graphicFrameMk id="16" creationId="{6108FC1F-9BEE-BDB1-0958-1236D1D167E1}"/>
          </ac:graphicFrameMkLst>
        </pc:graphicFrameChg>
      </pc:sldChg>
      <pc:sldChg chg="modSp mod">
        <pc:chgData name="Judy Edwards" userId="97ec32ec-1920-4447-8ec7-1835dc49ef49" providerId="ADAL" clId="{2448DB44-C8BB-4947-84A6-1DE719460700}" dt="2026-01-09T12:13:38.411" v="27" actId="20577"/>
        <pc:sldMkLst>
          <pc:docMk/>
          <pc:sldMk cId="2796318637" sldId="339"/>
        </pc:sldMkLst>
        <pc:graphicFrameChg chg="modGraphic">
          <ac:chgData name="Judy Edwards" userId="97ec32ec-1920-4447-8ec7-1835dc49ef49" providerId="ADAL" clId="{2448DB44-C8BB-4947-84A6-1DE719460700}" dt="2026-01-09T12:13:38.411" v="27" actId="20577"/>
          <ac:graphicFrameMkLst>
            <pc:docMk/>
            <pc:sldMk cId="2796318637" sldId="339"/>
            <ac:graphicFrameMk id="5" creationId="{CDC548C3-CA62-2736-BA92-DF866408F61D}"/>
          </ac:graphicFrameMkLst>
        </pc:graphicFrameChg>
      </pc:sldChg>
      <pc:sldChg chg="modSp mod">
        <pc:chgData name="Judy Edwards" userId="97ec32ec-1920-4447-8ec7-1835dc49ef49" providerId="ADAL" clId="{2448DB44-C8BB-4947-84A6-1DE719460700}" dt="2026-01-09T12:20:40.085" v="79" actId="14100"/>
        <pc:sldMkLst>
          <pc:docMk/>
          <pc:sldMk cId="2096317633" sldId="340"/>
        </pc:sldMkLst>
        <pc:spChg chg="mod">
          <ac:chgData name="Judy Edwards" userId="97ec32ec-1920-4447-8ec7-1835dc49ef49" providerId="ADAL" clId="{2448DB44-C8BB-4947-84A6-1DE719460700}" dt="2026-01-09T12:20:40.085" v="79" actId="14100"/>
          <ac:spMkLst>
            <pc:docMk/>
            <pc:sldMk cId="2096317633" sldId="340"/>
            <ac:spMk id="6" creationId="{1E847E7D-6541-0196-8C38-785B3B4A970E}"/>
          </ac:spMkLst>
        </pc:spChg>
      </pc:sldChg>
    </pc:docChg>
  </pc:docChgLst>
  <pc:docChgLst>
    <pc:chgData name="Elan Carter" userId="S::ecarter@electoralcommission.org.uk::68ca3449-9d12-4178-aaaf-2843b26a6b83" providerId="AD" clId="Web-{42534B55-B41E-789F-C133-9AC1D1FB9CA3}"/>
    <pc:docChg chg="mod">
      <pc:chgData name="Elan Carter" userId="S::ecarter@electoralcommission.org.uk::68ca3449-9d12-4178-aaaf-2843b26a6b83" providerId="AD" clId="Web-{42534B55-B41E-789F-C133-9AC1D1FB9CA3}" dt="2026-01-08T13:10:39.668" v="0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C6E0-504C-484A-9635-60258220F455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5B3A-9956-8E49-A16A-B6E31DAD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">
            <a:extLst>
              <a:ext uri="{FF2B5EF4-FFF2-40B4-BE49-F238E27FC236}">
                <a16:creationId xmlns:a16="http://schemas.microsoft.com/office/drawing/2014/main" id="{DA5EDCA3-6EFB-3240-8E2D-617FE46EC078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A4987E-6B5E-E943-9025-B993053B4BA5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C17F7B9-FB23-154F-B28F-5B3DB53C5A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</p:spPr>
        </p:pic>
      </p:grpSp>
      <p:pic>
        <p:nvPicPr>
          <p:cNvPr id="20" name="Background Image">
            <a:extLst>
              <a:ext uri="{FF2B5EF4-FFF2-40B4-BE49-F238E27FC236}">
                <a16:creationId xmlns:a16="http://schemas.microsoft.com/office/drawing/2014/main" id="{964F62DD-EB38-CD4A-9EA4-C67E0B288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463" r="3463" b="2122"/>
          <a:stretch>
            <a:fillRect/>
          </a:stretch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sp>
        <p:nvSpPr>
          <p:cNvPr id="2" name="Main Title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934" r="4664" b="-1"/>
          <a:stretch>
            <a:fillRect/>
          </a:stretch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12" name="Front Page Image" descr="Image of teenage girl">
            <a:extLst>
              <a:ext uri="{FF2B5EF4-FFF2-40B4-BE49-F238E27FC236}">
                <a16:creationId xmlns:a16="http://schemas.microsoft.com/office/drawing/2014/main" id="{4101CA94-E90F-3D4A-9989-03A0601D52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6758" t="2860" r="2620" b="8187"/>
          <a:stretch>
            <a:fillRect/>
          </a:stretch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6E4DAC0C-97E1-084C-9A14-A1B203BD0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13" name="Picture 12" descr="Your vote matters logo with a ballot icon on the right">
            <a:extLst>
              <a:ext uri="{FF2B5EF4-FFF2-40B4-BE49-F238E27FC236}">
                <a16:creationId xmlns:a16="http://schemas.microsoft.com/office/drawing/2014/main" id="{CA93634F-3446-304E-A25C-50807DF38E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28605" y="8816303"/>
            <a:ext cx="2032348" cy="11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478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B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pter Number" descr="Chapter number">
            <a:extLst>
              <a:ext uri="{FF2B5EF4-FFF2-40B4-BE49-F238E27FC236}">
                <a16:creationId xmlns:a16="http://schemas.microsoft.com/office/drawing/2014/main" id="{0FADDB35-4D49-D74C-8AD3-FF983FF32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1" name="Title 1" descr="Page title">
            <a:extLst>
              <a:ext uri="{FF2B5EF4-FFF2-40B4-BE49-F238E27FC236}">
                <a16:creationId xmlns:a16="http://schemas.microsoft.com/office/drawing/2014/main" id="{2EBE0C30-B437-0C4A-81A1-FA6149A4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0" name="Sub header">
            <a:extLst>
              <a:ext uri="{FF2B5EF4-FFF2-40B4-BE49-F238E27FC236}">
                <a16:creationId xmlns:a16="http://schemas.microsoft.com/office/drawing/2014/main" id="{0C7A661D-9A23-DC43-99F1-8A7D0FF3398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2" descr="Content&#10;">
            <a:extLst>
              <a:ext uri="{FF2B5EF4-FFF2-40B4-BE49-F238E27FC236}">
                <a16:creationId xmlns:a16="http://schemas.microsoft.com/office/drawing/2014/main" id="{D492F5C0-88BE-CB4C-99FA-9C86171C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solidFill>
            <a:srgbClr val="00E7BD">
              <a:alpha val="14000"/>
            </a:srgbClr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1A01064-9E0B-D849-9C28-A21E0BB9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E1FC9C-2D53-1141-A8CD-429C93D3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07C2129C-D2DF-FC44-9561-A5F142F47D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4963E3-118E-9845-8630-91585E8C5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983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49A9A034-D072-D24E-AA0A-7F1540B0C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0D94C214-1355-4449-830F-E2A9D01F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er">
            <a:extLst>
              <a:ext uri="{FF2B5EF4-FFF2-40B4-BE49-F238E27FC236}">
                <a16:creationId xmlns:a16="http://schemas.microsoft.com/office/drawing/2014/main" id="{02177B94-F5AE-E145-B79C-FAA2E7F6358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2" descr="Content&#10;">
            <a:extLst>
              <a:ext uri="{FF2B5EF4-FFF2-40B4-BE49-F238E27FC236}">
                <a16:creationId xmlns:a16="http://schemas.microsoft.com/office/drawing/2014/main" id="{CEA407CA-99E2-FC48-B4C4-D0F7B458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6863787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ECF422-C183-194C-9982-A301663D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9264148-E09A-4D49-A024-6EFDCA20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0C6785-D53F-8E4F-BFCA-5E9CB312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C904E3CE-A8A5-A540-807C-E207B8EA39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01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B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er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B64F7B95-D9BF-0245-922B-22C1796B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1" y="6863787"/>
            <a:ext cx="5930179" cy="818274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92BE83-2BE2-D446-B947-BAB91BE79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66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EE8B95A-F2C6-C84E-87B7-B678DD3FAD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4" name="Title 1" descr="Page title">
            <a:extLst>
              <a:ext uri="{FF2B5EF4-FFF2-40B4-BE49-F238E27FC236}">
                <a16:creationId xmlns:a16="http://schemas.microsoft.com/office/drawing/2014/main" id="{577DCE9B-030F-FF4D-B222-6546901F8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D463A73-B77F-0849-BBCD-7FE04757BC8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912" y="2465408"/>
            <a:ext cx="5926601" cy="6065134"/>
          </a:xfrm>
        </p:spPr>
        <p:txBody>
          <a:bodyPr>
            <a:normAutofit/>
          </a:bodyPr>
          <a:lstStyle>
            <a:lvl1pPr marL="0">
              <a:spcBef>
                <a:spcPct val="0"/>
              </a:spcBef>
              <a:spcAft>
                <a:spcPts val="1000"/>
              </a:spcAft>
              <a:defRPr sz="12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733156-A994-D74B-BC03-26A79BA1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9F283DB-9207-8542-8A99-31AE4603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9B263650-0420-1B40-AF65-86D89BE1A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40E851-93F7-A64A-B19B-05170342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914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Student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 Number" descr="Chapter number">
            <a:extLst>
              <a:ext uri="{FF2B5EF4-FFF2-40B4-BE49-F238E27FC236}">
                <a16:creationId xmlns:a16="http://schemas.microsoft.com/office/drawing/2014/main" id="{B8AD39A9-D386-874F-91FF-245336CA3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6" name="Title 1" descr="Page title">
            <a:extLst>
              <a:ext uri="{FF2B5EF4-FFF2-40B4-BE49-F238E27FC236}">
                <a16:creationId xmlns:a16="http://schemas.microsoft.com/office/drawing/2014/main" id="{B5393E57-4B00-6444-A14A-02193742A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EB2B-C2F2-A647-B5FD-3118FAFC4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488" y="2395538"/>
            <a:ext cx="5905500" cy="6065837"/>
          </a:xfrm>
          <a:solidFill>
            <a:srgbClr val="00E7BD">
              <a:alpha val="14000"/>
            </a:srgbClr>
          </a:solidFill>
        </p:spPr>
        <p:txBody>
          <a:bodyPr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F85258-5489-064A-A7CB-DFF2B6FF22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309" y="4308470"/>
            <a:ext cx="5648445" cy="1323439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D26BB4-9E0E-E142-AC00-929B45BE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1A551E7-BA2C-AD4D-B66E-D91E616E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E10E517C-A60C-6840-A3F0-943059DC9A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791C6C-15B3-394F-8012-9F8C84F15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4536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 Image">
            <a:extLst>
              <a:ext uri="{FF2B5EF4-FFF2-40B4-BE49-F238E27FC236}">
                <a16:creationId xmlns:a16="http://schemas.microsoft.com/office/drawing/2014/main" id="{4694C4C7-530D-2B46-9D69-AE7804FF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63" r="3463" b="2122"/>
          <a:stretch>
            <a:fillRect/>
          </a:stretch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sp>
        <p:nvSpPr>
          <p:cNvPr id="2" name="Main Title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839928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934" r="4664" b="-1"/>
          <a:stretch>
            <a:fillRect/>
          </a:stretch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25" name="URL">
            <a:extLst>
              <a:ext uri="{FF2B5EF4-FFF2-40B4-BE49-F238E27FC236}">
                <a16:creationId xmlns:a16="http://schemas.microsoft.com/office/drawing/2014/main" id="{4543F6FF-9B8A-904A-BCAF-D2AD64707D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0A2DD-E00D-A64E-88EA-DD700A19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68" y="2172732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02623A1-2496-384A-9D36-0DEC5E6EC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68" y="1651871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921A58A-2AAA-CB48-A58D-FE6DC932E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68" y="1142585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FA2D491-46E5-4B48-9951-5DEE51CF3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68" y="621724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D3584E0-0453-3D41-A0C2-7F03F35F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68" y="100863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pic>
        <p:nvPicPr>
          <p:cNvPr id="24" name="Front page Image" descr="Image of teenage girl">
            <a:extLst>
              <a:ext uri="{FF2B5EF4-FFF2-40B4-BE49-F238E27FC236}">
                <a16:creationId xmlns:a16="http://schemas.microsoft.com/office/drawing/2014/main" id="{08BF4016-F2FB-C04D-A2A2-E3CC5DD92B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6758" t="2860" r="2620" b="8187"/>
          <a:stretch>
            <a:fillRect/>
          </a:stretch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pic>
        <p:nvPicPr>
          <p:cNvPr id="26" name="Picture 25" descr="Your vote matters logo with a ballot icon on the right">
            <a:extLst>
              <a:ext uri="{FF2B5EF4-FFF2-40B4-BE49-F238E27FC236}">
                <a16:creationId xmlns:a16="http://schemas.microsoft.com/office/drawing/2014/main" id="{4D56548A-901C-934E-8591-F738F957DC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8605" y="8816303"/>
            <a:ext cx="2032348" cy="1143196"/>
          </a:xfrm>
          <a:prstGeom prst="rect">
            <a:avLst/>
          </a:prstGeom>
        </p:spPr>
      </p:pic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92356BD0-4631-83FA-3B2A-1870E7E475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84516" y="307590"/>
            <a:ext cx="1618644" cy="81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1231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2" name="Content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Sub heading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080D4-2AFC-B547-AB43-8CD44AD35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738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29205"/>
            <a:ext cx="5906163" cy="78597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816D28-C533-8446-89D8-A788023A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84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6900B05D-FBF8-D04E-8E7A-9AF5A6E12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2C4C4C8B-24C3-BF4F-A4D7-C3D5FA896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er">
            <a:extLst>
              <a:ext uri="{FF2B5EF4-FFF2-40B4-BE49-F238E27FC236}">
                <a16:creationId xmlns:a16="http://schemas.microsoft.com/office/drawing/2014/main" id="{B488A0C4-9DD7-A646-80B4-E3C1DA45AB1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 descr="Content&#10;">
            <a:extLst>
              <a:ext uri="{FF2B5EF4-FFF2-40B4-BE49-F238E27FC236}">
                <a16:creationId xmlns:a16="http://schemas.microsoft.com/office/drawing/2014/main" id="{80FDF9EA-C188-7445-B7F1-1B6D9475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Image" descr="A boy with rucksack over one shoulder">
            <a:extLst>
              <a:ext uri="{FF2B5EF4-FFF2-40B4-BE49-F238E27FC236}">
                <a16:creationId xmlns:a16="http://schemas.microsoft.com/office/drawing/2014/main" id="{95AD7EDB-9B96-184F-9098-B58B5083D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159" t="1669" r="30301" b="40361"/>
          <a:stretch>
            <a:fillRect/>
          </a:stretch>
        </p:blipFill>
        <p:spPr>
          <a:xfrm>
            <a:off x="3399803" y="6071837"/>
            <a:ext cx="3458197" cy="38357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FCCD99AA-316E-3440-86A8-CC200D0CE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509F74BA-C34A-114E-994D-E6B3FC25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3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EF5E6EB3-EE50-D245-B6FF-7A23998646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7" name="Title 1" descr="Page title">
            <a:extLst>
              <a:ext uri="{FF2B5EF4-FFF2-40B4-BE49-F238E27FC236}">
                <a16:creationId xmlns:a16="http://schemas.microsoft.com/office/drawing/2014/main" id="{C51B8462-BEC7-8148-B559-0E74CC724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9C2D3B1F-A066-9346-91A2-881F199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 header">
            <a:extLst>
              <a:ext uri="{FF2B5EF4-FFF2-40B4-BE49-F238E27FC236}">
                <a16:creationId xmlns:a16="http://schemas.microsoft.com/office/drawing/2014/main" id="{C7B30D19-0FA6-154F-9EB0-C2AA4D2120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girl in glasses pondering with her finger on her chin">
            <a:extLst>
              <a:ext uri="{FF2B5EF4-FFF2-40B4-BE49-F238E27FC236}">
                <a16:creationId xmlns:a16="http://schemas.microsoft.com/office/drawing/2014/main" id="{89D52C8B-ED8A-994D-8A12-48F13F50C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8535"/>
          <a:stretch>
            <a:fillRect/>
          </a:stretch>
        </p:blipFill>
        <p:spPr>
          <a:xfrm>
            <a:off x="3877519" y="5566025"/>
            <a:ext cx="2980481" cy="43415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8F32B1BD-E640-F444-B6FA-87E52C12D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989C20-5BE4-D441-ABF2-43EF8A320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6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pter Number" descr="Chapter number">
            <a:extLst>
              <a:ext uri="{FF2B5EF4-FFF2-40B4-BE49-F238E27FC236}">
                <a16:creationId xmlns:a16="http://schemas.microsoft.com/office/drawing/2014/main" id="{60A7605B-B143-134B-9DA8-34B64185D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74984A66-FA2C-7845-8762-E54E665E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er">
            <a:extLst>
              <a:ext uri="{FF2B5EF4-FFF2-40B4-BE49-F238E27FC236}">
                <a16:creationId xmlns:a16="http://schemas.microsoft.com/office/drawing/2014/main" id="{2DA20DCF-E792-7540-9533-02C1922CAA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89E327DD-CA29-D841-8C7B-89BA0121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Document Type">
            <a:extLst>
              <a:ext uri="{FF2B5EF4-FFF2-40B4-BE49-F238E27FC236}">
                <a16:creationId xmlns:a16="http://schemas.microsoft.com/office/drawing/2014/main" id="{731AEAE8-DFC5-7D46-AA93-F5336B3FE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5" name="Picture 14" descr="A girl with glasses and rucksack over one shoulder">
            <a:extLst>
              <a:ext uri="{FF2B5EF4-FFF2-40B4-BE49-F238E27FC236}">
                <a16:creationId xmlns:a16="http://schemas.microsoft.com/office/drawing/2014/main" id="{E7DACB85-1425-8C4E-BAA3-5012CEE88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786" b="9890"/>
          <a:stretch>
            <a:fillRect/>
          </a:stretch>
        </p:blipFill>
        <p:spPr>
          <a:xfrm>
            <a:off x="4057286" y="5765861"/>
            <a:ext cx="2812290" cy="4141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B67708-267C-AF4B-BE2C-7FC22FA0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508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Sub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Content&#10;">
            <a:extLst>
              <a:ext uri="{FF2B5EF4-FFF2-40B4-BE49-F238E27FC236}">
                <a16:creationId xmlns:a16="http://schemas.microsoft.com/office/drawing/2014/main" id="{EDBC5FF4-E7B9-A246-938F-C64C5354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570400"/>
            <a:ext cx="5906163" cy="6019343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 header">
            <a:extLst>
              <a:ext uri="{FF2B5EF4-FFF2-40B4-BE49-F238E27FC236}">
                <a16:creationId xmlns:a16="http://schemas.microsoft.com/office/drawing/2014/main" id="{B53D54D2-99E3-3441-A333-A5FB5C488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8" y="1488936"/>
            <a:ext cx="5905500" cy="73340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80550" indent="0">
              <a:buNone/>
              <a:defRPr/>
            </a:lvl3pPr>
            <a:lvl4pPr marL="188550" indent="0">
              <a:buNone/>
              <a:defRPr/>
            </a:lvl4pPr>
            <a:lvl5pPr marL="26055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" descr="Page title">
            <a:extLst>
              <a:ext uri="{FF2B5EF4-FFF2-40B4-BE49-F238E27FC236}">
                <a16:creationId xmlns:a16="http://schemas.microsoft.com/office/drawing/2014/main" id="{A14962C8-BF13-0A44-98D6-8051946B1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917140"/>
            <a:ext cx="5906164" cy="401525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16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E00022-8636-1648-8F1E-3122FD13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64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A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er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20BE4151-248C-8A4A-97C4-390AA2E4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noFill/>
          <a:ln w="25400">
            <a:solidFill>
              <a:srgbClr val="00E7B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558E0-87D2-8C49-A3FD-48D85FB6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195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  <a:noFill/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97" r:id="rId4"/>
    <p:sldLayoutId id="2147483662" r:id="rId5"/>
    <p:sldLayoutId id="2147483694" r:id="rId6"/>
    <p:sldLayoutId id="2147483695" r:id="rId7"/>
    <p:sldLayoutId id="2147483680" r:id="rId8"/>
    <p:sldLayoutId id="2147483673" r:id="rId9"/>
    <p:sldLayoutId id="2147483676" r:id="rId10"/>
    <p:sldLayoutId id="2147483677" r:id="rId11"/>
    <p:sldLayoutId id="2147483678" r:id="rId12"/>
    <p:sldLayoutId id="2147483675" r:id="rId13"/>
    <p:sldLayoutId id="2147483679" r:id="rId14"/>
  </p:sldLayoutIdLst>
  <p:transition/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121829010?fl=pl&amp;fe=sh" TargetMode="External"/><Relationship Id="rId2" Type="http://schemas.openxmlformats.org/officeDocument/2006/relationships/hyperlink" Target="https://www.gov.uk/register-to-vote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www.electoralcommission.org.uk/i-am-a/voter/your-election-informat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D0787E0-C47E-3141-B722-8BEFC0917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68" y="2172732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268A9-8054-C946-AC99-A11D6BC98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468" y="1651871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8AC7B-605D-614A-88A4-39F458535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468" y="1142585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1BED9-A295-DF49-8ED8-7CFE294C6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68" y="621724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940B6-F56B-C347-9513-FBD68FA1D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68" y="100863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6E56AB1-A21B-C640-B5F7-F9DB720FB9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468" y="9297417"/>
            <a:ext cx="3445415" cy="193697"/>
          </a:xfrm>
        </p:spPr>
        <p:txBody>
          <a:bodyPr>
            <a:noAutofit/>
          </a:bodyPr>
          <a:lstStyle/>
          <a:p>
            <a:r>
              <a:rPr lang="en-US" sz="1000"/>
              <a:t>electoralcommission.org.uk/learning</a:t>
            </a:r>
          </a:p>
        </p:txBody>
      </p:sp>
      <p:sp>
        <p:nvSpPr>
          <p:cNvPr id="37" name="Subtitle 36">
            <a:extLst>
              <a:ext uri="{FF2B5EF4-FFF2-40B4-BE49-F238E27FC236}">
                <a16:creationId xmlns:a16="http://schemas.microsoft.com/office/drawing/2014/main" id="{963D26CF-4ACB-2C4A-B8E8-A63EC44022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wrap="square" lIns="90000" tIns="90000" rIns="90000" bIns="90000" rtlCol="0" anchor="t">
            <a:normAutofit/>
          </a:bodyPr>
          <a:lstStyle/>
          <a:p>
            <a:r>
              <a:rPr lang="en-US">
                <a:latin typeface="Montserrat"/>
              </a:rPr>
              <a:t>FAQs and Glossary </a:t>
            </a:r>
            <a:endParaRPr lang="en-US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312BDC33-01D7-F743-8C6C-FF8ECF55A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68" y="2839928"/>
            <a:ext cx="5037632" cy="1712397"/>
          </a:xfrm>
        </p:spPr>
        <p:txBody>
          <a:bodyPr>
            <a:normAutofit/>
          </a:bodyPr>
          <a:lstStyle/>
          <a:p>
            <a:r>
              <a:rPr lang="en-US">
                <a:latin typeface="Montserrat ExtraBold"/>
              </a:rPr>
              <a:t>2026 Senedd Election Resources</a:t>
            </a:r>
            <a:endParaRPr lang="en-US"/>
          </a:p>
        </p:txBody>
      </p:sp>
      <p:pic>
        <p:nvPicPr>
          <p:cNvPr id="7" name="Picture 6" descr="A black and white sign&#10;&#10;AI-generated content may be incorrect.">
            <a:extLst>
              <a:ext uri="{FF2B5EF4-FFF2-40B4-BE49-F238E27FC236}">
                <a16:creationId xmlns:a16="http://schemas.microsoft.com/office/drawing/2014/main" id="{0DDFA7E2-CB5E-5DC7-556A-3555BF2E7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288" y="1342648"/>
            <a:ext cx="2086886" cy="337411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EAFC0F8-C952-5707-3EFA-765A8E04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88" y="1836187"/>
            <a:ext cx="1823936" cy="103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34371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A25D9-8CE5-E86A-86AF-A001033E4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847E7D-6541-0196-8C38-785B3B4A970E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307283" y="1759135"/>
            <a:ext cx="6253354" cy="7071356"/>
          </a:xfrm>
        </p:spPr>
        <p:txBody>
          <a:bodyPr vert="horz" wrap="square" lIns="108000" tIns="108000" rIns="108000" bIns="108000" numCol="1" spcCol="360000" rtlCol="0" anchor="t">
            <a:noAutofit/>
          </a:bodyPr>
          <a:lstStyle/>
          <a:p>
            <a:r>
              <a:rPr lang="en-GB" b="1">
                <a:latin typeface="Montserrat"/>
                <a:ea typeface="calibri light"/>
                <a:cs typeface="calibri light"/>
              </a:rPr>
              <a:t>When is the Senedd election?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r>
              <a:rPr lang="en-GB">
                <a:latin typeface="Montserrat"/>
                <a:ea typeface="calibri light"/>
                <a:cs typeface="calibri light"/>
              </a:rPr>
              <a:t>The Senedd election will take place on 7 May 2026. </a:t>
            </a:r>
          </a:p>
          <a:p>
            <a:r>
              <a:rPr lang="en-GB" b="1">
                <a:latin typeface="Montserrat"/>
                <a:ea typeface="calibri light"/>
                <a:cs typeface="calibri light"/>
              </a:rPr>
              <a:t>How old do you need to be to vote in Senedd elections? 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r>
              <a:rPr lang="en-GB">
                <a:latin typeface="Montserrat"/>
                <a:ea typeface="calibri light"/>
                <a:cs typeface="calibri light"/>
              </a:rPr>
              <a:t>You must be 16 years old to vote in Senedd elections. You can register to vote when you’re 14. </a:t>
            </a:r>
          </a:p>
          <a:p>
            <a:r>
              <a:rPr lang="en-GB" b="1">
                <a:latin typeface="Montserrat"/>
                <a:ea typeface="calibri light"/>
                <a:cs typeface="calibri light"/>
              </a:rPr>
              <a:t>Do I need to register to vote in the Senedd election?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r>
              <a:rPr lang="en-GB">
                <a:latin typeface="Montserrat"/>
                <a:ea typeface="calibri light"/>
                <a:cs typeface="calibri light"/>
              </a:rPr>
              <a:t>You need to register by midnight on the </a:t>
            </a:r>
            <a:r>
              <a:rPr lang="en-GB" b="1">
                <a:latin typeface="Montserrat"/>
                <a:ea typeface="calibri light"/>
                <a:cs typeface="calibri light"/>
              </a:rPr>
              <a:t>20 April 2026</a:t>
            </a:r>
            <a:r>
              <a:rPr lang="en-GB">
                <a:latin typeface="Montserrat"/>
                <a:ea typeface="calibri light"/>
                <a:cs typeface="calibri light"/>
              </a:rPr>
              <a:t> to be able to vote in the Senedd election. You need to register to vote if you’ve never registered before, moved house recently or changed your name.  </a:t>
            </a:r>
          </a:p>
          <a:p>
            <a:r>
              <a:rPr lang="en-GB" b="1">
                <a:latin typeface="Montserrat"/>
                <a:ea typeface="calibri light"/>
                <a:cs typeface="calibri light"/>
              </a:rPr>
              <a:t>How can I register to vote?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r>
              <a:rPr lang="en-GB">
                <a:latin typeface="Montserrat"/>
                <a:ea typeface="calibri light"/>
                <a:cs typeface="calibri light"/>
              </a:rPr>
              <a:t>Register to vote online at </a:t>
            </a:r>
            <a:r>
              <a:rPr lang="en-GB" u="sng">
                <a:latin typeface="Montserrat"/>
                <a:ea typeface="calibri light"/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gov.uk/</a:t>
            </a:r>
            <a:r>
              <a:rPr lang="en-GB" u="sng" err="1">
                <a:latin typeface="Montserrat"/>
                <a:ea typeface="calibri light"/>
                <a:cs typeface="calibri ligh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registertovote</a:t>
            </a:r>
            <a:r>
              <a:rPr lang="en-GB">
                <a:latin typeface="Montserrat"/>
                <a:ea typeface="calibri light"/>
                <a:cs typeface="calibri light"/>
              </a:rPr>
              <a:t>. It only takes five minutes.</a:t>
            </a:r>
          </a:p>
          <a:p>
            <a:r>
              <a:rPr lang="en-GB" b="1">
                <a:latin typeface="Montserrat"/>
                <a:ea typeface="calibri light"/>
                <a:cs typeface="calibri light"/>
              </a:rPr>
              <a:t>Can I choose how I vote?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r>
              <a:rPr lang="en-GB">
                <a:latin typeface="Montserrat"/>
                <a:ea typeface="calibri light"/>
                <a:cs typeface="calibri light"/>
              </a:rPr>
              <a:t>Yes, you can choose to vote in person, by post or by proxy. To vote by post you need to apply for a postal vote by Tuesday 21 April 2026. You can only apply to vote by proxy in certain circumstances.</a:t>
            </a:r>
          </a:p>
          <a:p>
            <a:r>
              <a:rPr lang="en-GB" b="1">
                <a:latin typeface="Montserrat"/>
                <a:ea typeface="calibri light"/>
                <a:cs typeface="calibri light"/>
              </a:rPr>
              <a:t>Do I need to show ID?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r>
              <a:rPr lang="en-GB">
                <a:latin typeface="Montserrat"/>
                <a:ea typeface="calibri light"/>
                <a:cs typeface="calibri light"/>
              </a:rPr>
              <a:t>No, you do not need to show ID to vote in Senedd elections. </a:t>
            </a:r>
          </a:p>
          <a:p>
            <a:r>
              <a:rPr lang="en-GB" b="1">
                <a:latin typeface="Montserrat"/>
                <a:ea typeface="calibri light"/>
                <a:cs typeface="calibri light"/>
              </a:rPr>
              <a:t>How do I vote in a Senedd election?  </a:t>
            </a:r>
            <a:endParaRPr lang="en-GB">
              <a:latin typeface="Montserrat"/>
              <a:ea typeface="calibri light"/>
              <a:cs typeface="calibri light"/>
            </a:endParaRPr>
          </a:p>
          <a:p>
            <a:r>
              <a:rPr lang="en-GB">
                <a:latin typeface="Montserrat"/>
                <a:ea typeface="calibri light"/>
                <a:cs typeface="calibri light"/>
              </a:rPr>
              <a:t>You will have one vote and will be given one ballot paper. You will vote for the political party or independent candidate you want to represent you in the Senedd.  </a:t>
            </a:r>
          </a:p>
          <a:p>
            <a:r>
              <a:rPr lang="en-GB">
                <a:latin typeface="Montserrat"/>
                <a:ea typeface="calibri light"/>
                <a:cs typeface="calibri light"/>
              </a:rPr>
              <a:t>There will be instructions on your ballot paper, and you can always ask staff at the polling station for help.</a:t>
            </a:r>
            <a:endParaRPr lang="en-GB" strike="sngStrike">
              <a:latin typeface="Montserrat"/>
              <a:ea typeface="calibri light"/>
              <a:cs typeface="calibri light"/>
            </a:endParaRPr>
          </a:p>
          <a:p>
            <a:r>
              <a:rPr lang="en-GB">
                <a:latin typeface="Montserrat"/>
                <a:ea typeface="calibri light"/>
                <a:cs typeface="calibri light"/>
              </a:rPr>
              <a:t>Watch </a:t>
            </a:r>
            <a:r>
              <a:rPr lang="en-GB" u="sng">
                <a:latin typeface="Montserrat"/>
                <a:ea typeface="calibri light"/>
                <a:cs typeface="calibri 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video</a:t>
            </a:r>
            <a:r>
              <a:rPr lang="en-GB">
                <a:latin typeface="Montserrat"/>
                <a:ea typeface="calibri light"/>
                <a:cs typeface="calibri light"/>
              </a:rPr>
              <a:t> to find out more about how to vote in a Senedd election.</a:t>
            </a:r>
          </a:p>
          <a:p>
            <a:r>
              <a:rPr lang="en-GB">
                <a:latin typeface="Montserrat"/>
                <a:ea typeface="calibri light"/>
                <a:cs typeface="calibri light"/>
              </a:rPr>
              <a:t>You can also visit </a:t>
            </a:r>
            <a:r>
              <a:rPr lang="en-GB" u="sng">
                <a:latin typeface="Montserrat"/>
                <a:ea typeface="calibri light"/>
                <a:cs typeface="calibri ligh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Electoral Commission website</a:t>
            </a:r>
            <a:r>
              <a:rPr lang="en-GB">
                <a:latin typeface="Montserrat"/>
                <a:ea typeface="calibri light"/>
                <a:cs typeface="calibri light"/>
              </a:rPr>
              <a:t> to look up important information about voting in the election.</a:t>
            </a:r>
          </a:p>
          <a:p>
            <a:endParaRPr lang="en-GB" sz="1100" b="1">
              <a:latin typeface="Montserrat" panose="00000500000000000000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5DE7B1-2E47-E01C-B29B-5EC962AD68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565" y="661541"/>
            <a:ext cx="5906164" cy="337128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>
                <a:latin typeface="Montserrat ExtraBold"/>
              </a:rPr>
              <a:t>01.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FA28D8-944A-D6EB-F5FC-9BC2AA2DF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997" y="835687"/>
            <a:ext cx="5731372" cy="868285"/>
          </a:xfrm>
        </p:spPr>
        <p:txBody>
          <a:bodyPr/>
          <a:lstStyle/>
          <a:p>
            <a:pPr algn="ctr"/>
            <a:r>
              <a:rPr lang="en-GB">
                <a:latin typeface="Montserrat ExtraBold"/>
              </a:rPr>
              <a:t>Answering students’ questions (FAQs)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F0567DA-AB25-0C32-1734-B7961A1F4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772" y="8923709"/>
            <a:ext cx="2875340" cy="983880"/>
          </a:xfrm>
        </p:spPr>
        <p:txBody>
          <a:bodyPr/>
          <a:lstStyle/>
          <a:p>
            <a:endParaRPr lang="en-US">
              <a:latin typeface="Montserrat ExtraBold"/>
            </a:endParaRPr>
          </a:p>
          <a:p>
            <a:r>
              <a:rPr lang="en-US"/>
              <a:t>2026 Senedd Election – FAQs and Glossary</a:t>
            </a:r>
            <a:endParaRPr lang="en-US" b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ECBAEB7-91A7-4C7A-DCEC-3AADD187F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DB1-CFD2-D946-8DB8-48A07C891EE2}" type="slidenum">
              <a:rPr lang="en-US" smtClean="0"/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6515ED-7B59-D9F7-1548-959A940DC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176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1496A-695D-3067-814F-284A3CD57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12077C-98CC-9C26-86F6-D9ECE57646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4763" y="640990"/>
            <a:ext cx="5906164" cy="337128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>
                <a:latin typeface="Montserrat ExtraBold"/>
              </a:rPr>
              <a:t>02.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3EEE3D-539C-86B3-87BA-BC73B57AE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39" y="1102868"/>
            <a:ext cx="6235183" cy="827175"/>
          </a:xfrm>
        </p:spPr>
        <p:txBody>
          <a:bodyPr/>
          <a:lstStyle/>
          <a:p>
            <a:r>
              <a:rPr lang="en-GB">
                <a:latin typeface="Montserrat ExtraBold"/>
              </a:rPr>
              <a:t>Glossary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3A8343-10AE-D5AB-D434-C6DF765A1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772" y="8923709"/>
            <a:ext cx="2875340" cy="983880"/>
          </a:xfrm>
        </p:spPr>
        <p:txBody>
          <a:bodyPr/>
          <a:lstStyle/>
          <a:p>
            <a:r>
              <a:rPr lang="en-US">
                <a:latin typeface="Montserrat ExtraBold"/>
              </a:rPr>
              <a:t>2026 Senedd Election – FAQs and Glossary</a:t>
            </a:r>
            <a:endParaRPr lang="en-US" b="0">
              <a:latin typeface="Montserrat ExtraBold"/>
            </a:endParaRPr>
          </a:p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E62F762-DA79-901F-288E-ECA277BFE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DB1-CFD2-D946-8DB8-48A07C891EE2}" type="slidenum">
              <a:rPr lang="en-US" smtClean="0"/>
              <a:t>3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CA31B21-0D3E-61B0-C5C8-E36548979E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108FC1F-9BEE-BDB1-0958-1236D1D16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993594"/>
              </p:ext>
            </p:extLst>
          </p:nvPr>
        </p:nvGraphicFramePr>
        <p:xfrm>
          <a:off x="224441" y="1727155"/>
          <a:ext cx="6399024" cy="687918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08563">
                  <a:extLst>
                    <a:ext uri="{9D8B030D-6E8A-4147-A177-3AD203B41FA5}">
                      <a16:colId xmlns:a16="http://schemas.microsoft.com/office/drawing/2014/main" val="3248559354"/>
                    </a:ext>
                  </a:extLst>
                </a:gridCol>
                <a:gridCol w="4590461">
                  <a:extLst>
                    <a:ext uri="{9D8B030D-6E8A-4147-A177-3AD203B41FA5}">
                      <a16:colId xmlns:a16="http://schemas.microsoft.com/office/drawing/2014/main" val="3996163403"/>
                    </a:ext>
                  </a:extLst>
                </a:gridCol>
              </a:tblGrid>
              <a:tr h="76435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Senedd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The Welsh Parliament which makes decisions about issues in Wales like education, housing and the NHS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57604"/>
                  </a:ext>
                </a:extLst>
              </a:tr>
              <a:tr h="76435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Senedd Election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i="0" u="none" strike="noStrike" baseline="0" noProof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When people vote to choose candidates to represent them in the Senedd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48495"/>
                  </a:ext>
                </a:extLst>
              </a:tr>
              <a:tr h="7643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Member of the Senedd (MS)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Person who is elected to represent a constituency in the Senedd 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079454"/>
                  </a:ext>
                </a:extLst>
              </a:tr>
              <a:tr h="7643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Constituency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 local area which is represented in the Senedd by 6 MS’s 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68853"/>
                  </a:ext>
                </a:extLst>
              </a:tr>
              <a:tr h="7643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Political party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 group of people who share similar ideas about how a country should be run and work together to achieve their aims 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425029"/>
                  </a:ext>
                </a:extLst>
              </a:tr>
              <a:tr h="764354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Government 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i="0" u="none" strike="noStrike" noProof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The group of people in charge of managing the country and is usually formed by the political party that wins the most seats at an election</a:t>
                      </a:r>
                      <a:endParaRPr lang="en-US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068223"/>
                  </a:ext>
                </a:extLst>
              </a:tr>
              <a:tr h="7643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Coalition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 form of government where two or more political parties work together, usually when no party on its own can achieve a majority in the election 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951365"/>
                  </a:ext>
                </a:extLst>
              </a:tr>
              <a:tr h="7643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Devolution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The transfer of political power from a central government or parliament to a national, regional or local government or parliament (e.g. from Westminster to the Senedd)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502227"/>
                  </a:ext>
                </a:extLst>
              </a:tr>
              <a:tr h="7643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Act of the Senedd Cymru </a:t>
                      </a: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 law made by the Senedd for the people of Wales</a:t>
                      </a:r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502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7133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3E4AB-3538-58C7-76D7-F65A62E2D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5636F5-13FB-FADA-70D7-718CF6BF7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483" y="651266"/>
            <a:ext cx="5906164" cy="337128"/>
          </a:xfr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>
                <a:latin typeface="Montserrat ExtraBold"/>
              </a:rPr>
              <a:t>02.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6D7DD-36A5-D0DB-AB7A-9E9C0252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21" y="1092591"/>
            <a:ext cx="6235183" cy="827175"/>
          </a:xfrm>
        </p:spPr>
        <p:txBody>
          <a:bodyPr/>
          <a:lstStyle/>
          <a:p>
            <a:r>
              <a:rPr lang="en-GB">
                <a:latin typeface="Montserrat ExtraBold"/>
              </a:rPr>
              <a:t>Glossary</a:t>
            </a:r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642DFB6-0538-E2BC-BD41-9E043FF3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772" y="8923709"/>
            <a:ext cx="2875340" cy="983880"/>
          </a:xfrm>
        </p:spPr>
        <p:txBody>
          <a:bodyPr/>
          <a:lstStyle/>
          <a:p>
            <a:r>
              <a:rPr lang="en-US">
                <a:latin typeface="Montserrat ExtraBold"/>
              </a:rPr>
              <a:t>2026 Senedd Election – FAQs and Glossary</a:t>
            </a:r>
            <a:endParaRPr lang="en-US" b="0">
              <a:latin typeface="Montserrat ExtraBold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16068D7-B40A-9290-37A5-B8D903D2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DB1-CFD2-D946-8DB8-48A07C891EE2}" type="slidenum">
              <a:rPr lang="en-US" smtClean="0"/>
              <a:t>4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887B0DA-E4AD-0DB3-52B1-9B62B17754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DC548C3-CA62-2736-BA92-DF866408F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444620"/>
              </p:ext>
            </p:extLst>
          </p:nvPr>
        </p:nvGraphicFramePr>
        <p:xfrm>
          <a:off x="215919" y="1800922"/>
          <a:ext cx="6399028" cy="635799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67459">
                  <a:extLst>
                    <a:ext uri="{9D8B030D-6E8A-4147-A177-3AD203B41FA5}">
                      <a16:colId xmlns:a16="http://schemas.microsoft.com/office/drawing/2014/main" val="2716821209"/>
                    </a:ext>
                  </a:extLst>
                </a:gridCol>
                <a:gridCol w="4631569">
                  <a:extLst>
                    <a:ext uri="{9D8B030D-6E8A-4147-A177-3AD203B41FA5}">
                      <a16:colId xmlns:a16="http://schemas.microsoft.com/office/drawing/2014/main" val="1007157987"/>
                    </a:ext>
                  </a:extLst>
                </a:gridCol>
              </a:tblGrid>
              <a:tr h="58238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Closed proportional list system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The voting system used to elect Members of the Senedd in Senedd elections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7361486"/>
                  </a:ext>
                </a:extLst>
              </a:tr>
              <a:tr h="5823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Candidate 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 person standing for election to a public office (e.g. the Senedd) </a:t>
                      </a: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1724869"/>
                  </a:ext>
                </a:extLst>
              </a:tr>
              <a:tr h="582380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Independent candidate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Someone who runs for election without being part of a political party 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8876918"/>
                  </a:ext>
                </a:extLst>
              </a:tr>
              <a:tr h="582380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Manifesto 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1200" b="0" i="0" u="none" strike="noStrike" baseline="0" noProof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A written statement created by a political party or an independent candidate before an election, stating their policies and aims</a:t>
                      </a: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623656"/>
                  </a:ext>
                </a:extLst>
              </a:tr>
              <a:tr h="7941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Party list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The list of people each party wants to get elected, this list is in priority order with the candidate they most want to get elected at the top 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5893212"/>
                  </a:ext>
                </a:extLst>
              </a:tr>
              <a:tr h="7941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Polling station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The building where you go to vote in person, such as a school or community centre 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71002935"/>
                  </a:ext>
                </a:extLst>
              </a:tr>
              <a:tr h="7941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Ballot paper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The piece of paper used to cast your vote   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06084"/>
                  </a:ext>
                </a:extLst>
              </a:tr>
              <a:tr h="7941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Voting by post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You are sent a ballot paper in the post, which you mark with your vote and then return by post ahead of polling day </a:t>
                      </a:r>
                      <a:endParaRPr lang="en-US" dirty="0"/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0594999"/>
                  </a:ext>
                </a:extLst>
              </a:tr>
              <a:tr h="794154"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Voting by proxy </a:t>
                      </a:r>
                      <a:endParaRPr lang="en-GB" sz="1200" dirty="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lnSpc>
                          <a:spcPct val="100000"/>
                        </a:lnSpc>
                        <a:buNone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When you ask someone you trust to cast your vote on your behalf </a:t>
                      </a:r>
                      <a:endParaRPr lang="en-US" dirty="0"/>
                    </a:p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endParaRPr lang="en-GB" sz="1200">
                        <a:solidFill>
                          <a:schemeClr val="tx1"/>
                        </a:solidFill>
                        <a:effectLst/>
                        <a:latin typeface="Montserrat"/>
                      </a:endParaRPr>
                    </a:p>
                  </a:txBody>
                  <a:tcPr anchor="ctr"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0813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31863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0F5C35-1CD6-1D4B-657D-DDF742CF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F14AFE-8784-C2F4-ACF3-7C09B19C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44772" y="8923709"/>
            <a:ext cx="2875340" cy="983880"/>
          </a:xfrm>
        </p:spPr>
        <p:txBody>
          <a:bodyPr/>
          <a:lstStyle/>
          <a:p>
            <a:r>
              <a:rPr lang="en-US">
                <a:latin typeface="Montserrat ExtraBold"/>
              </a:rPr>
              <a:t>2026 Senedd Election – FAQs and Glossary</a:t>
            </a:r>
            <a:endParaRPr lang="en-US" b="0">
              <a:latin typeface="Montserrat ExtraBold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570AF3-6DE5-34B1-2CF7-3D5E4FC64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DB1-CFD2-D946-8DB8-48A07C891EE2}" type="slidenum">
              <a:rPr lang="en-US" smtClean="0"/>
              <a:t>5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6AF2897-AB51-5576-FBCC-0A731694D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3" name="Title 2">
            <a:extLst>
              <a:ext uri="{FF2B5EF4-FFF2-40B4-BE49-F238E27FC236}">
                <a16:creationId xmlns:a16="http://schemas.microsoft.com/office/drawing/2014/main" id="{DD6B0F8B-FCC8-2055-CFA0-F31CD8F3C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239" y="1102868"/>
            <a:ext cx="6235183" cy="827175"/>
          </a:xfrm>
        </p:spPr>
        <p:txBody>
          <a:bodyPr rtlCol="0"/>
          <a:lstStyle/>
          <a:p>
            <a:pPr rtl="0"/>
            <a:r>
              <a:rPr lang="cy-gb" dirty="0">
                <a:latin typeface="Montserrat ExtraBold"/>
              </a:rPr>
              <a:t>Glossary - </a:t>
            </a:r>
            <a:r>
              <a:rPr lang="cy-gb" err="1">
                <a:latin typeface="Montserrat ExtraBold"/>
              </a:rPr>
              <a:t>Bilingual</a:t>
            </a:r>
            <a:r>
              <a:rPr lang="cy-gb" dirty="0">
                <a:latin typeface="Montserrat ExtraBold"/>
              </a:rPr>
              <a:t> </a:t>
            </a:r>
            <a:endParaRPr lang="en-GB" dirty="0"/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id="{06238DBC-D3EC-BEE5-2E2B-7E5F9138F0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4483" y="651266"/>
            <a:ext cx="5906164" cy="337128"/>
          </a:xfrm>
        </p:spPr>
        <p:txBody>
          <a:bodyPr vert="horz" wrap="square" lIns="0" tIns="0" rIns="0" bIns="0" rtlCol="0" anchor="t">
            <a:noAutofit/>
          </a:bodyPr>
          <a:lstStyle/>
          <a:p>
            <a:pPr rtl="0"/>
            <a:r>
              <a:rPr lang="cy-gb">
                <a:latin typeface="Montserrat ExtraBold"/>
              </a:rPr>
              <a:t>03.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3B5D69-1C43-38B4-2E29-90E8DC49B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891370"/>
              </p:ext>
            </p:extLst>
          </p:nvPr>
        </p:nvGraphicFramePr>
        <p:xfrm>
          <a:off x="224441" y="1727155"/>
          <a:ext cx="6348668" cy="66751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74334">
                  <a:extLst>
                    <a:ext uri="{9D8B030D-6E8A-4147-A177-3AD203B41FA5}">
                      <a16:colId xmlns:a16="http://schemas.microsoft.com/office/drawing/2014/main" val="3248559354"/>
                    </a:ext>
                  </a:extLst>
                </a:gridCol>
                <a:gridCol w="3174334">
                  <a:extLst>
                    <a:ext uri="{9D8B030D-6E8A-4147-A177-3AD203B41FA5}">
                      <a16:colId xmlns:a16="http://schemas.microsoft.com/office/drawing/2014/main" val="2749721435"/>
                    </a:ext>
                  </a:extLst>
                </a:gridCol>
              </a:tblGrid>
              <a:tr h="140155"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English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  <a:buNone/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Welsh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905734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algn="l" rtl="0" fontAlgn="base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Senedd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Senedd Cymru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557604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Senedd Election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Etholiad y Senedd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4148495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Member of the Senedd (MS)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Aelod o Senedd Cymru (AS)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0079454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Constituency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Etholaeth </a:t>
                      </a:r>
                      <a:endParaRPr lang="en-US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2968853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Political party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Plaid wleidyddol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4425029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Government 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Llywodraeth 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068223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Coalition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Clymblaid 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951365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Devolution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Datganoli 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5502227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Act of the Senedd Cymru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Deddf Senedd Cymru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8502570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Closed proportional list system 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System rhestr gyfrannol gaeedig </a:t>
                      </a:r>
                      <a:endParaRPr lang="en-US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821620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Candidate 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Ymgeiswyr</a:t>
                      </a:r>
                      <a:endParaRPr lang="en-US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0138630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Independent candidate 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Ymgeiswyr annibynnol </a:t>
                      </a:r>
                      <a:endParaRPr lang="en-US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575630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Manifesto </a:t>
                      </a:r>
                      <a:endParaRPr lang="en-US" sz="1600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Maniffesto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5869859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Party list 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Rhestr Plaid </a:t>
                      </a:r>
                      <a:endParaRPr lang="en-US" b="0"/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9629917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Polling station 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Gorsaf Bleidleisio </a:t>
                      </a:r>
                      <a:endParaRPr lang="en-US" sz="1600" b="0"/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</a:lnR>
                    <a:lnT w="12700">
                      <a:solidFill>
                        <a:schemeClr val="accent1"/>
                      </a:solidFill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904073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Ballot paper 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Montserrat"/>
                        </a:rPr>
                        <a:t>Papur Pleidleisio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accent1"/>
                      </a:solidFill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6503113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Voting by post 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Pleidleisio drwy'r post 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0260269"/>
                  </a:ext>
                </a:extLst>
              </a:tr>
              <a:tr h="140155"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Voting by proxy </a:t>
                      </a:r>
                    </a:p>
                  </a:txBody>
                  <a:tcPr>
                    <a:lnL w="12700">
                      <a:solidFill>
                        <a:schemeClr val="accent1"/>
                      </a:solidFill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accent1"/>
                      </a:solidFill>
                    </a:lnT>
                    <a:lnB w="12700">
                      <a:solidFill>
                        <a:schemeClr val="accent1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l" rtl="0">
                        <a:lnSpc>
                          <a:spcPct val="100000"/>
                        </a:lnSpc>
                        <a:buNone/>
                      </a:pPr>
                      <a:r>
                        <a:rPr lang="cy-GB" sz="1600" b="0" dirty="0">
                          <a:solidFill>
                            <a:schemeClr val="tx1"/>
                          </a:solidFill>
                          <a:effectLst/>
                          <a:latin typeface="Montserrat"/>
                        </a:rPr>
                        <a:t>Pleidleisio drwy ddirprwy</a:t>
                      </a: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4678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264902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2.02.14"/>
  <p:tag name="AS_TITLE" val="Aspose.Slides for .NET 4.0"/>
  <p:tag name="AS_VERSION" val="22.2"/>
</p:tagLst>
</file>

<file path=ppt/theme/theme1.xml><?xml version="1.0" encoding="utf-8"?>
<a:theme xmlns:a="http://schemas.openxmlformats.org/drawingml/2006/main" name="Office Theme">
  <a:themeElements>
    <a:clrScheme name="Electoral Commis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E6BD"/>
      </a:accent1>
      <a:accent2>
        <a:srgbClr val="00E6BD"/>
      </a:accent2>
      <a:accent3>
        <a:srgbClr val="FF8AFF"/>
      </a:accent3>
      <a:accent4>
        <a:srgbClr val="FF8A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f1dc5fc2-22f3-4bac-b797-10482b60afd2" xsi:nil="true"/>
    <_dlc_DocId xmlns="f1dc5fc2-22f3-4bac-b797-10482b60afd2">ECHDL-159348292-152</_dlc_DocId>
    <_dlc_DocIdUrl xmlns="f1dc5fc2-22f3-4bac-b797-10482b60afd2">
      <Url>https://electoralcommissionorguk.sharepoint.com/teams/CT_VE/_layouts/15/DocIdRedir.aspx?ID=ECHDL-159348292-152</Url>
      <Description>ECHDL-159348292-152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7AC29DE987FA4A93E6A263AADF49E0" ma:contentTypeVersion="7" ma:contentTypeDescription="Create a new document." ma:contentTypeScope="" ma:versionID="f1cb66f79fe3426bcf0b4893ae0863c0">
  <xsd:schema xmlns:xsd="http://www.w3.org/2001/XMLSchema" xmlns:xs="http://www.w3.org/2001/XMLSchema" xmlns:p="http://schemas.microsoft.com/office/2006/metadata/properties" xmlns:ns2="f1dc5fc2-22f3-4bac-b797-10482b60afd2" xmlns:ns3="92102122-dd27-46c6-842b-543f5557a5dd" targetNamespace="http://schemas.microsoft.com/office/2006/metadata/properties" ma:root="true" ma:fieldsID="b9ee3a341468dbff1773c0dbcfc48128" ns2:_="" ns3:_="">
    <xsd:import namespace="f1dc5fc2-22f3-4bac-b797-10482b60afd2"/>
    <xsd:import namespace="92102122-dd27-46c6-842b-543f5557a5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02122-dd27-46c6-842b-543f5557a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5E8D24-6CB3-4ECF-96E8-9D336E8EE81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7FCF405B-3B1F-4AC4-9259-246546B40B0B}">
  <ds:schemaRefs>
    <ds:schemaRef ds:uri="92102122-dd27-46c6-842b-543f5557a5dd"/>
    <ds:schemaRef ds:uri="f1dc5fc2-22f3-4bac-b797-10482b60af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D1D3E9-A2CF-47A6-92A8-EAD16EB6DB7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3861DB4-1B1D-45D6-9485-48DB530D4E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dc5fc2-22f3-4bac-b797-10482b60afd2"/>
    <ds:schemaRef ds:uri="92102122-dd27-46c6-842b-543f5557a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2026 Senedd Election Resources</vt:lpstr>
      <vt:lpstr>Answering students’ questions (FAQs)</vt:lpstr>
      <vt:lpstr>Glossary</vt:lpstr>
      <vt:lpstr>Glossary</vt:lpstr>
      <vt:lpstr>Glossary - Bilingual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Williamson</dc:creator>
  <cp:revision>16</cp:revision>
  <dcterms:created xsi:type="dcterms:W3CDTF">2021-11-03T17:24:43Z</dcterms:created>
  <dcterms:modified xsi:type="dcterms:W3CDTF">2026-01-21T08:33:53Z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a64f25a0-d065-40f1-b6a6-76cb7c895a55</vt:lpwstr>
  </property>
  <property fmtid="{D5CDD505-2E9C-101B-9397-08002B2CF9AE}" pid="3" name="Audience1">
    <vt:lpwstr>2;#All staff|1a1e0e6e-8d96-4235-ac5f-9f1dcc3600b0</vt:lpwstr>
  </property>
  <property fmtid="{D5CDD505-2E9C-101B-9397-08002B2CF9AE}" pid="4" name="Board Paper Subject">
    <vt:lpwstr/>
  </property>
  <property fmtid="{D5CDD505-2E9C-101B-9397-08002B2CF9AE}" pid="5" name="Calendar Year">
    <vt:lpwstr>5;#2020|c28d532a-8b9f-4fd1-84bc-f5832c3e2076</vt:lpwstr>
  </property>
  <property fmtid="{D5CDD505-2E9C-101B-9397-08002B2CF9AE}" pid="6" name="ContentTypeId">
    <vt:lpwstr>0x0101003C7AC29DE987FA4A93E6A263AADF49E0</vt:lpwstr>
  </property>
  <property fmtid="{D5CDD505-2E9C-101B-9397-08002B2CF9AE}" pid="7" name="Countries">
    <vt:lpwstr>6;#UK wide|6834a7d2-fb91-47b3-99a3-3181df52306f</vt:lpwstr>
  </property>
  <property fmtid="{D5CDD505-2E9C-101B-9397-08002B2CF9AE}" pid="8" name="ECSubject">
    <vt:lpwstr>12;#Learning|e6beb499-5ab0-4760-8695-75ca908008ae</vt:lpwstr>
  </property>
  <property fmtid="{D5CDD505-2E9C-101B-9397-08002B2CF9AE}" pid="9" name="Electoral Event">
    <vt:lpwstr/>
  </property>
  <property fmtid="{D5CDD505-2E9C-101B-9397-08002B2CF9AE}" pid="10" name="f9169cbde8cd43d083a6796edf077c19">
    <vt:lpwstr/>
  </property>
  <property fmtid="{D5CDD505-2E9C-101B-9397-08002B2CF9AE}" pid="11" name="Financial year">
    <vt:lpwstr/>
  </property>
  <property fmtid="{D5CDD505-2E9C-101B-9397-08002B2CF9AE}" pid="12" name="GPMS marking">
    <vt:lpwstr>3;#Official|77462fb2-11a1-4cd5-8628-4e6081b9477e</vt:lpwstr>
  </property>
  <property fmtid="{D5CDD505-2E9C-101B-9397-08002B2CF9AE}" pid="13" name="LINKTEK-CHUNK-1">
    <vt:lpwstr>010021{"F":2,"I":"626B-66BE-AC39-FC9F"}</vt:lpwstr>
  </property>
  <property fmtid="{D5CDD505-2E9C-101B-9397-08002B2CF9AE}" pid="14" name="MSIP_Label_fd62d909-8ced-407f-8be5-423ea0394e59_ActionId">
    <vt:lpwstr>6a577a5f-c3c5-41e9-8b78-6c43594a9be0</vt:lpwstr>
  </property>
  <property fmtid="{D5CDD505-2E9C-101B-9397-08002B2CF9AE}" pid="15" name="MSIP_Label_fd62d909-8ced-407f-8be5-423ea0394e59_ContentBits">
    <vt:lpwstr>1</vt:lpwstr>
  </property>
  <property fmtid="{D5CDD505-2E9C-101B-9397-08002B2CF9AE}" pid="16" name="MSIP_Label_fd62d909-8ced-407f-8be5-423ea0394e59_Enabled">
    <vt:lpwstr>true</vt:lpwstr>
  </property>
  <property fmtid="{D5CDD505-2E9C-101B-9397-08002B2CF9AE}" pid="17" name="MSIP_Label_fd62d909-8ced-407f-8be5-423ea0394e59_Method">
    <vt:lpwstr>Privileged</vt:lpwstr>
  </property>
  <property fmtid="{D5CDD505-2E9C-101B-9397-08002B2CF9AE}" pid="18" name="MSIP_Label_fd62d909-8ced-407f-8be5-423ea0394e59_Name">
    <vt:lpwstr>fd62d909-8ced-407f-8be5-423ea0394e59</vt:lpwstr>
  </property>
  <property fmtid="{D5CDD505-2E9C-101B-9397-08002B2CF9AE}" pid="19" name="MSIP_Label_fd62d909-8ced-407f-8be5-423ea0394e59_SetDate">
    <vt:lpwstr>2022-08-18T12:32:31Z</vt:lpwstr>
  </property>
  <property fmtid="{D5CDD505-2E9C-101B-9397-08002B2CF9AE}" pid="20" name="MSIP_Label_fd62d909-8ced-407f-8be5-423ea0394e59_SiteId">
    <vt:lpwstr>0af648de-310c-4068-8ae4-f9418bae24cc</vt:lpwstr>
  </property>
  <property fmtid="{D5CDD505-2E9C-101B-9397-08002B2CF9AE}" pid="21" name="n0ecf30723e04ad4a18670a4e17a3129">
    <vt:lpwstr/>
  </property>
  <property fmtid="{D5CDD505-2E9C-101B-9397-08002B2CF9AE}" pid="22" name="o4f6c70134b64a99b8a9c18b6cabc6d3">
    <vt:lpwstr>2020|c28d532a-8b9f-4fd1-84bc-f5832c3e2076</vt:lpwstr>
  </property>
  <property fmtid="{D5CDD505-2E9C-101B-9397-08002B2CF9AE}" pid="23" name="ApprovingBody">
    <vt:lpwstr/>
  </property>
  <property fmtid="{D5CDD505-2E9C-101B-9397-08002B2CF9AE}" pid="24" name="MediaServiceImageTags">
    <vt:lpwstr/>
  </property>
  <property fmtid="{D5CDD505-2E9C-101B-9397-08002B2CF9AE}" pid="25" name="b9ca678d06974d1b9a589aa70f41520a">
    <vt:lpwstr>UK wide|6834a7d2-fb91-47b3-99a3-3181df52306f</vt:lpwstr>
  </property>
  <property fmtid="{D5CDD505-2E9C-101B-9397-08002B2CF9AE}" pid="26" name="PeriodOfReview">
    <vt:lpwstr/>
  </property>
  <property fmtid="{D5CDD505-2E9C-101B-9397-08002B2CF9AE}" pid="27" name="b78556a5ab004a83993a9660bce6152c">
    <vt:lpwstr>All staff|1a1e0e6e-8d96-4235-ac5f-9f1dcc3600b0</vt:lpwstr>
  </property>
  <property fmtid="{D5CDD505-2E9C-101B-9397-08002B2CF9AE}" pid="28" name="Owner">
    <vt:lpwstr/>
  </property>
  <property fmtid="{D5CDD505-2E9C-101B-9397-08002B2CF9AE}" pid="29" name="j5093c87c62f4e2ea96105d295eed61a">
    <vt:lpwstr>Official|77462fb2-11a1-4cd5-8628-4e6081b9477e</vt:lpwstr>
  </property>
  <property fmtid="{D5CDD505-2E9C-101B-9397-08002B2CF9AE}" pid="30" name="k8d136f7c151492e9a8c9a3ff7eb0306">
    <vt:lpwstr>Learning|e6beb499-5ab0-4760-8695-75ca908008ae</vt:lpwstr>
  </property>
  <property fmtid="{D5CDD505-2E9C-101B-9397-08002B2CF9AE}" pid="31" name="DocumentOwner">
    <vt:lpwstr/>
  </property>
  <property fmtid="{D5CDD505-2E9C-101B-9397-08002B2CF9AE}" pid="32" name="TaxCatchAll">
    <vt:lpwstr>6;#;#12;#;#3;#;#2;#;#5;#</vt:lpwstr>
  </property>
  <property fmtid="{D5CDD505-2E9C-101B-9397-08002B2CF9AE}" pid="33" name="Retention">
    <vt:lpwstr>7 years</vt:lpwstr>
  </property>
  <property fmtid="{D5CDD505-2E9C-101B-9397-08002B2CF9AE}" pid="34" name="SeoBrowserTitle">
    <vt:lpwstr/>
  </property>
  <property fmtid="{D5CDD505-2E9C-101B-9397-08002B2CF9AE}" pid="35" name="SeoKeywords">
    <vt:lpwstr/>
  </property>
  <property fmtid="{D5CDD505-2E9C-101B-9397-08002B2CF9AE}" pid="36" name="PublishingContact">
    <vt:lpwstr/>
  </property>
  <property fmtid="{D5CDD505-2E9C-101B-9397-08002B2CF9AE}" pid="37" name="PublishingRollupImage">
    <vt:lpwstr/>
  </property>
  <property fmtid="{D5CDD505-2E9C-101B-9397-08002B2CF9AE}" pid="38" name="SummaryLinks">
    <vt:lpwstr/>
  </property>
  <property fmtid="{D5CDD505-2E9C-101B-9397-08002B2CF9AE}" pid="39" name="RobotsNoIndex">
    <vt:bool>false</vt:bool>
  </property>
  <property fmtid="{D5CDD505-2E9C-101B-9397-08002B2CF9AE}" pid="40" name="SeoMetaDescription">
    <vt:lpwstr/>
  </property>
  <property fmtid="{D5CDD505-2E9C-101B-9397-08002B2CF9AE}" pid="41" name="PublishingVariationRelationshipLinkFieldID">
    <vt:lpwstr>, </vt:lpwstr>
  </property>
  <property fmtid="{D5CDD505-2E9C-101B-9397-08002B2CF9AE}" pid="42" name="Audience">
    <vt:lpwstr/>
  </property>
  <property fmtid="{D5CDD505-2E9C-101B-9397-08002B2CF9AE}" pid="43" name="PublishingIsFurlPage">
    <vt:bool>false</vt:bool>
  </property>
  <property fmtid="{D5CDD505-2E9C-101B-9397-08002B2CF9AE}" pid="44" name="PublishingContactPicture">
    <vt:lpwstr/>
  </property>
  <property fmtid="{D5CDD505-2E9C-101B-9397-08002B2CF9AE}" pid="45" name="Comments">
    <vt:lpwstr/>
  </property>
  <property fmtid="{D5CDD505-2E9C-101B-9397-08002B2CF9AE}" pid="46" name="PublishingPageLayout">
    <vt:lpwstr/>
  </property>
  <property fmtid="{D5CDD505-2E9C-101B-9397-08002B2CF9AE}" pid="47" name="PublishingPageContent">
    <vt:lpwstr/>
  </property>
  <property fmtid="{D5CDD505-2E9C-101B-9397-08002B2CF9AE}" pid="48" name="PublishingContactEmail">
    <vt:lpwstr/>
  </property>
  <property fmtid="{D5CDD505-2E9C-101B-9397-08002B2CF9AE}" pid="49" name="PublishingPageImage">
    <vt:lpwstr/>
  </property>
  <property fmtid="{D5CDD505-2E9C-101B-9397-08002B2CF9AE}" pid="50" name="SummaryLinks2">
    <vt:lpwstr/>
  </property>
  <property fmtid="{D5CDD505-2E9C-101B-9397-08002B2CF9AE}" pid="51" name="PublishingContactName">
    <vt:lpwstr/>
  </property>
  <property fmtid="{D5CDD505-2E9C-101B-9397-08002B2CF9AE}" pid="52" name="Financial_x0020_year">
    <vt:lpwstr/>
  </property>
  <property fmtid="{D5CDD505-2E9C-101B-9397-08002B2CF9AE}" pid="53" name="Board_x0020_Paper_x0020_Subject">
    <vt:lpwstr/>
  </property>
  <property fmtid="{D5CDD505-2E9C-101B-9397-08002B2CF9AE}" pid="54" name="Calendar_x0020_Year">
    <vt:lpwstr>5;#2020|c28d532a-8b9f-4fd1-84bc-f5832c3e2076</vt:lpwstr>
  </property>
  <property fmtid="{D5CDD505-2E9C-101B-9397-08002B2CF9AE}" pid="55" name="Electoral_x0020_Event">
    <vt:lpwstr/>
  </property>
  <property fmtid="{D5CDD505-2E9C-101B-9397-08002B2CF9AE}" pid="56" name="GPMS_x0020_marking">
    <vt:lpwstr>3;#Official|77462fb2-11a1-4cd5-8628-4e6081b9477e</vt:lpwstr>
  </property>
</Properties>
</file>