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 id="2147483693" r:id="rId6"/>
  </p:sldMasterIdLst>
  <p:notesMasterIdLst>
    <p:notesMasterId r:id="rId39"/>
  </p:notesMasterIdLst>
  <p:sldIdLst>
    <p:sldId id="323" r:id="rId7"/>
    <p:sldId id="388" r:id="rId8"/>
    <p:sldId id="475" r:id="rId9"/>
    <p:sldId id="474" r:id="rId10"/>
    <p:sldId id="439" r:id="rId11"/>
    <p:sldId id="425" r:id="rId12"/>
    <p:sldId id="353" r:id="rId13"/>
    <p:sldId id="457" r:id="rId14"/>
    <p:sldId id="435" r:id="rId15"/>
    <p:sldId id="462" r:id="rId16"/>
    <p:sldId id="424" r:id="rId17"/>
    <p:sldId id="461" r:id="rId18"/>
    <p:sldId id="465" r:id="rId19"/>
    <p:sldId id="434" r:id="rId20"/>
    <p:sldId id="437" r:id="rId21"/>
    <p:sldId id="411" r:id="rId22"/>
    <p:sldId id="359" r:id="rId23"/>
    <p:sldId id="365" r:id="rId24"/>
    <p:sldId id="364" r:id="rId25"/>
    <p:sldId id="367" r:id="rId26"/>
    <p:sldId id="363" r:id="rId27"/>
    <p:sldId id="366" r:id="rId28"/>
    <p:sldId id="392" r:id="rId29"/>
    <p:sldId id="380" r:id="rId30"/>
    <p:sldId id="412" r:id="rId31"/>
    <p:sldId id="444" r:id="rId32"/>
    <p:sldId id="442" r:id="rId33"/>
    <p:sldId id="470" r:id="rId34"/>
    <p:sldId id="374" r:id="rId35"/>
    <p:sldId id="471" r:id="rId36"/>
    <p:sldId id="357" r:id="rId37"/>
    <p:sldId id="469" r:id="rId38"/>
  </p:sldIdLst>
  <p:sldSz cx="12192000" cy="6858000"/>
  <p:notesSz cx="6858000" cy="9144000"/>
  <p:embeddedFontLst>
    <p:embeddedFont>
      <p:font typeface="Montserrat" panose="00000500000000000000" pitchFamily="2" charset="0"/>
      <p:regular r:id="rId40"/>
      <p:bold r:id="rId41"/>
      <p:italic r:id="rId42"/>
      <p:boldItalic r:id="rId43"/>
    </p:embeddedFont>
    <p:embeddedFont>
      <p:font typeface="Montserrat ExtraBold" panose="00000900000000000000" pitchFamily="2" charset="0"/>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CE1711-3D84-1E7E-FDA3-58C656944681}" name="Judy Edwards" initials="JE" userId="S::JEdwards@electoralcommission.org.uk::97ec32ec-1920-4447-8ec7-1835dc49ef49" providerId="AD"/>
  <p188:author id="{AD599016-E291-16CD-F184-32B8BDFB7AD5}" name="Judy Edwards" initials="JE" userId="S::jedwards@electoralcommission.org.uk::97ec32ec-1920-4447-8ec7-1835dc49ef49" providerId="AD"/>
  <p188:author id="{AEFCC31A-6811-6FB1-F2C1-40785D59D348}" name="Rhydian Thomas" initials="RT" userId="S::rthomas@electoralcommission.org.uk::5b769986-26d0-47f0-918c-75b0ca982eaf" providerId="AD"/>
  <p188:author id="{3461DE20-968F-0E46-404F-940468F7CD7C}" name="Billie Dunne" initials="BD" userId="S::bdunne@electoralcommission.org.uk::3844182d-c2e7-419d-8d32-c40b23cdb852" providerId="AD"/>
  <p188:author id="{571BF721-483A-754D-F6A4-66EBC7169D96}" name="Helen Clark" initials="HC" userId="S::HClark@electoralcommission.org.uk::25982c10-e956-4431-8d3a-216a24c97af1" providerId="AD"/>
  <p188:author id="{DCD0D54C-1321-DD2E-FE77-6B60D8E2E88C}" name="Judy Edwards" initials="JE" userId="ndO69WvryDfTleuWCzm33g2CmvtxEAL/rz6kifiDjrk=" providerId="None"/>
  <p188:author id="{80444575-6BF4-B0CE-9897-43231D170FA5}" name="Ella Farrell" initials="EF" userId="S::EFarrell@electoralcommission.org.uk::3bcc5984-a8ec-4a68-b886-dac933e6b3da" providerId="AD"/>
  <p188:author id="{68BC56A0-EF2D-2085-04E9-B0750A231FC4}" name="Ella Griffiths-Downing" initials="EG" userId="S::egriffiths-downing@electoralcommission.org.uk::33ffaaba-aa99-4d0a-8d15-81ef0440cc8f" providerId="AD"/>
  <p188:author id="{6D13D0B8-FECF-8E51-FD93-752E9FFA8549}" name="Lauren Valentine" initials="LV" userId="S::LValentine@electoralcommission.org.uk::beef5a57-e985-43f7-be51-e6e522a875b7" providerId="AD"/>
  <p188:author id="{BE8DA9C0-318A-B95C-9133-286E928E9627}" name="Tom Hawthorn" initials="TH" userId="S::thawthorn@electoralcommission.org.uk::2ecd7021-6950-4b62-9ef0-2868c16ea7bf" providerId="AD"/>
  <p188:author id="{DB9A5FCB-843B-4710-AC8D-D8FC16FA4E53}" name="Ella Farrell" initials="EF" userId="S::efarrell@electoralcommission.org.uk::3bcc5984-a8ec-4a68-b886-dac933e6b3da" providerId="AD"/>
  <p188:author id="{6DC000E1-9B4F-86C5-2F1D-20A75BFD24CC}" name="Ella Griffiths-Downing" initials="ED" userId="S::EGriffiths-Downing@electoralcommission.org.uk::33ffaaba-aa99-4d0a-8d15-81ef0440cc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DF9"/>
    <a:srgbClr val="FF8BFF"/>
    <a:srgbClr val="00E7BD"/>
    <a:srgbClr val="C5FFF4"/>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455103-6711-51F7-8324-C34DC7F41E1A}" v="1" dt="2026-01-21T08:25:49.1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font" Target="fonts/font6.fntdata"/><Relationship Id="rId53" Type="http://schemas.microsoft.com/office/2018/10/relationships/authors" Target="authors.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5.fntdata"/><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7.fntdata"/><Relationship Id="rId20" Type="http://schemas.openxmlformats.org/officeDocument/2006/relationships/slide" Target="slides/slide14.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Griffiths-Downing" userId="S::egriffiths-downing@electoralcommission.org.uk::33ffaaba-aa99-4d0a-8d15-81ef0440cc8f" providerId="AD" clId="Web-{3C49B451-2AB0-3FFD-8723-F6F459954524}"/>
    <pc:docChg chg="modSld">
      <pc:chgData name="Ella Griffiths-Downing" userId="S::egriffiths-downing@electoralcommission.org.uk::33ffaaba-aa99-4d0a-8d15-81ef0440cc8f" providerId="AD" clId="Web-{3C49B451-2AB0-3FFD-8723-F6F459954524}" dt="2026-01-09T13:53:52.523" v="0"/>
      <pc:docMkLst>
        <pc:docMk/>
      </pc:docMkLst>
      <pc:sldChg chg="modNotes">
        <pc:chgData name="Ella Griffiths-Downing" userId="S::egriffiths-downing@electoralcommission.org.uk::33ffaaba-aa99-4d0a-8d15-81ef0440cc8f" providerId="AD" clId="Web-{3C49B451-2AB0-3FFD-8723-F6F459954524}" dt="2026-01-09T13:53:52.523" v="0"/>
        <pc:sldMkLst>
          <pc:docMk/>
          <pc:sldMk cId="628294776" sldId="474"/>
        </pc:sldMkLst>
      </pc:sldChg>
    </pc:docChg>
  </pc:docChgLst>
  <pc:docChgLst>
    <pc:chgData name="Judy Edwards" userId="S::jedwards@electoralcommission.org.uk::97ec32ec-1920-4447-8ec7-1835dc49ef49" providerId="AD" clId="Web-{9E623E94-6621-3BA5-5FF2-AB410DD993A3}"/>
    <pc:docChg chg="addSld delSld modSld sldOrd">
      <pc:chgData name="Judy Edwards" userId="S::jedwards@electoralcommission.org.uk::97ec32ec-1920-4447-8ec7-1835dc49ef49" providerId="AD" clId="Web-{9E623E94-6621-3BA5-5FF2-AB410DD993A3}" dt="2026-01-07T18:12:10.399" v="2349" actId="20577"/>
      <pc:docMkLst>
        <pc:docMk/>
      </pc:docMkLst>
      <pc:sldChg chg="ord modNotes">
        <pc:chgData name="Judy Edwards" userId="S::jedwards@electoralcommission.org.uk::97ec32ec-1920-4447-8ec7-1835dc49ef49" providerId="AD" clId="Web-{9E623E94-6621-3BA5-5FF2-AB410DD993A3}" dt="2026-01-07T17:38:06.042" v="1509"/>
        <pc:sldMkLst>
          <pc:docMk/>
          <pc:sldMk cId="2341545987" sldId="357"/>
        </pc:sldMkLst>
      </pc:sldChg>
      <pc:sldChg chg="modSp ord">
        <pc:chgData name="Judy Edwards" userId="S::jedwards@electoralcommission.org.uk::97ec32ec-1920-4447-8ec7-1835dc49ef49" providerId="AD" clId="Web-{9E623E94-6621-3BA5-5FF2-AB410DD993A3}" dt="2026-01-07T17:33:55.672" v="1282" actId="20577"/>
        <pc:sldMkLst>
          <pc:docMk/>
          <pc:sldMk cId="2106781022" sldId="374"/>
        </pc:sldMkLst>
        <pc:spChg chg="mod">
          <ac:chgData name="Judy Edwards" userId="S::jedwards@electoralcommission.org.uk::97ec32ec-1920-4447-8ec7-1835dc49ef49" providerId="AD" clId="Web-{9E623E94-6621-3BA5-5FF2-AB410DD993A3}" dt="2026-01-07T17:33:55.672" v="1282" actId="20577"/>
          <ac:spMkLst>
            <pc:docMk/>
            <pc:sldMk cId="2106781022" sldId="374"/>
            <ac:spMk id="2" creationId="{F06F8CC1-FFD6-B443-91C4-8EDE673043D7}"/>
          </ac:spMkLst>
        </pc:spChg>
      </pc:sldChg>
      <pc:sldChg chg="modSp modNotes">
        <pc:chgData name="Judy Edwards" userId="S::jedwards@electoralcommission.org.uk::97ec32ec-1920-4447-8ec7-1835dc49ef49" providerId="AD" clId="Web-{9E623E94-6621-3BA5-5FF2-AB410DD993A3}" dt="2026-01-07T16:51:38.661" v="310" actId="20577"/>
        <pc:sldMkLst>
          <pc:docMk/>
          <pc:sldMk cId="3919989341" sldId="388"/>
        </pc:sldMkLst>
        <pc:spChg chg="mod">
          <ac:chgData name="Judy Edwards" userId="S::jedwards@electoralcommission.org.uk::97ec32ec-1920-4447-8ec7-1835dc49ef49" providerId="AD" clId="Web-{9E623E94-6621-3BA5-5FF2-AB410DD993A3}" dt="2026-01-07T16:10:28.761" v="1" actId="20577"/>
          <ac:spMkLst>
            <pc:docMk/>
            <pc:sldMk cId="3919989341" sldId="388"/>
            <ac:spMk id="6" creationId="{70F30CE6-958A-BB42-9CEB-5FB5BACF0816}"/>
          </ac:spMkLst>
        </pc:spChg>
        <pc:spChg chg="mod">
          <ac:chgData name="Judy Edwards" userId="S::jedwards@electoralcommission.org.uk::97ec32ec-1920-4447-8ec7-1835dc49ef49" providerId="AD" clId="Web-{9E623E94-6621-3BA5-5FF2-AB410DD993A3}" dt="2026-01-07T16:51:38.661" v="310" actId="20577"/>
          <ac:spMkLst>
            <pc:docMk/>
            <pc:sldMk cId="3919989341" sldId="388"/>
            <ac:spMk id="7" creationId="{B7E20415-2777-2E4B-BC4E-FEC9DC2AF90C}"/>
          </ac:spMkLst>
        </pc:spChg>
      </pc:sldChg>
      <pc:sldChg chg="modSp modNotes">
        <pc:chgData name="Judy Edwards" userId="S::jedwards@electoralcommission.org.uk::97ec32ec-1920-4447-8ec7-1835dc49ef49" providerId="AD" clId="Web-{9E623E94-6621-3BA5-5FF2-AB410DD993A3}" dt="2026-01-07T18:04:18.769" v="2263"/>
        <pc:sldMkLst>
          <pc:docMk/>
          <pc:sldMk cId="4209094826" sldId="424"/>
        </pc:sldMkLst>
        <pc:spChg chg="mod">
          <ac:chgData name="Judy Edwards" userId="S::jedwards@electoralcommission.org.uk::97ec32ec-1920-4447-8ec7-1835dc49ef49" providerId="AD" clId="Web-{9E623E94-6621-3BA5-5FF2-AB410DD993A3}" dt="2026-01-07T17:52:35.254" v="1822" actId="14100"/>
          <ac:spMkLst>
            <pc:docMk/>
            <pc:sldMk cId="4209094826" sldId="424"/>
            <ac:spMk id="9" creationId="{68C73AAD-7952-099A-8C59-15F01CB771E3}"/>
          </ac:spMkLst>
        </pc:spChg>
        <pc:spChg chg="mod">
          <ac:chgData name="Judy Edwards" userId="S::jedwards@electoralcommission.org.uk::97ec32ec-1920-4447-8ec7-1835dc49ef49" providerId="AD" clId="Web-{9E623E94-6621-3BA5-5FF2-AB410DD993A3}" dt="2026-01-07T17:51:45.096" v="1815" actId="14100"/>
          <ac:spMkLst>
            <pc:docMk/>
            <pc:sldMk cId="4209094826" sldId="424"/>
            <ac:spMk id="12" creationId="{7D1AD7EC-9FB8-A8AB-3BB7-D742828A5FD0}"/>
          </ac:spMkLst>
        </pc:spChg>
        <pc:spChg chg="mod">
          <ac:chgData name="Judy Edwards" userId="S::jedwards@electoralcommission.org.uk::97ec32ec-1920-4447-8ec7-1835dc49ef49" providerId="AD" clId="Web-{9E623E94-6621-3BA5-5FF2-AB410DD993A3}" dt="2026-01-07T17:52:12.628" v="1820" actId="14100"/>
          <ac:spMkLst>
            <pc:docMk/>
            <pc:sldMk cId="4209094826" sldId="424"/>
            <ac:spMk id="30" creationId="{BA5349CD-DBEC-1B62-B4AB-B4E64B6F5AC3}"/>
          </ac:spMkLst>
        </pc:spChg>
        <pc:spChg chg="mod">
          <ac:chgData name="Judy Edwards" userId="S::jedwards@electoralcommission.org.uk::97ec32ec-1920-4447-8ec7-1835dc49ef49" providerId="AD" clId="Web-{9E623E94-6621-3BA5-5FF2-AB410DD993A3}" dt="2026-01-07T17:51:50.158" v="1816" actId="14100"/>
          <ac:spMkLst>
            <pc:docMk/>
            <pc:sldMk cId="4209094826" sldId="424"/>
            <ac:spMk id="32" creationId="{A6A1C3FD-4591-BAF1-22BC-797AF9048436}"/>
          </ac:spMkLst>
        </pc:spChg>
        <pc:spChg chg="mod">
          <ac:chgData name="Judy Edwards" userId="S::jedwards@electoralcommission.org.uk::97ec32ec-1920-4447-8ec7-1835dc49ef49" providerId="AD" clId="Web-{9E623E94-6621-3BA5-5FF2-AB410DD993A3}" dt="2026-01-07T17:52:04.894" v="1818" actId="14100"/>
          <ac:spMkLst>
            <pc:docMk/>
            <pc:sldMk cId="4209094826" sldId="424"/>
            <ac:spMk id="34" creationId="{914D634A-31C2-9214-DB0D-65469AAE8A7B}"/>
          </ac:spMkLst>
        </pc:spChg>
      </pc:sldChg>
      <pc:sldChg chg="modSp">
        <pc:chgData name="Judy Edwards" userId="S::jedwards@electoralcommission.org.uk::97ec32ec-1920-4447-8ec7-1835dc49ef49" providerId="AD" clId="Web-{9E623E94-6621-3BA5-5FF2-AB410DD993A3}" dt="2026-01-07T17:24:00.048" v="1115" actId="20577"/>
        <pc:sldMkLst>
          <pc:docMk/>
          <pc:sldMk cId="3829016720" sldId="425"/>
        </pc:sldMkLst>
        <pc:spChg chg="mod">
          <ac:chgData name="Judy Edwards" userId="S::jedwards@electoralcommission.org.uk::97ec32ec-1920-4447-8ec7-1835dc49ef49" providerId="AD" clId="Web-{9E623E94-6621-3BA5-5FF2-AB410DD993A3}" dt="2026-01-07T17:24:00.048" v="1115" actId="20577"/>
          <ac:spMkLst>
            <pc:docMk/>
            <pc:sldMk cId="3829016720" sldId="425"/>
            <ac:spMk id="4" creationId="{70694A6E-CADA-BE7D-F859-77C1DD171AFA}"/>
          </ac:spMkLst>
        </pc:spChg>
      </pc:sldChg>
      <pc:sldChg chg="addSp delSp modSp">
        <pc:chgData name="Judy Edwards" userId="S::jedwards@electoralcommission.org.uk::97ec32ec-1920-4447-8ec7-1835dc49ef49" providerId="AD" clId="Web-{9E623E94-6621-3BA5-5FF2-AB410DD993A3}" dt="2026-01-07T17:25:21.377" v="1118" actId="20577"/>
        <pc:sldMkLst>
          <pc:docMk/>
          <pc:sldMk cId="2860037050" sldId="434"/>
        </pc:sldMkLst>
        <pc:spChg chg="add del mod">
          <ac:chgData name="Judy Edwards" userId="S::jedwards@electoralcommission.org.uk::97ec32ec-1920-4447-8ec7-1835dc49ef49" providerId="AD" clId="Web-{9E623E94-6621-3BA5-5FF2-AB410DD993A3}" dt="2026-01-07T17:25:21.377" v="1118" actId="20577"/>
          <ac:spMkLst>
            <pc:docMk/>
            <pc:sldMk cId="2860037050" sldId="434"/>
            <ac:spMk id="2" creationId="{2B2EFD73-9741-0BC6-F619-5C06B2C7C3AC}"/>
          </ac:spMkLst>
        </pc:spChg>
      </pc:sldChg>
      <pc:sldChg chg="modSp">
        <pc:chgData name="Judy Edwards" userId="S::jedwards@electoralcommission.org.uk::97ec32ec-1920-4447-8ec7-1835dc49ef49" providerId="AD" clId="Web-{9E623E94-6621-3BA5-5FF2-AB410DD993A3}" dt="2026-01-07T17:01:41.775" v="574" actId="20577"/>
        <pc:sldMkLst>
          <pc:docMk/>
          <pc:sldMk cId="2012547762" sldId="435"/>
        </pc:sldMkLst>
        <pc:spChg chg="mod">
          <ac:chgData name="Judy Edwards" userId="S::jedwards@electoralcommission.org.uk::97ec32ec-1920-4447-8ec7-1835dc49ef49" providerId="AD" clId="Web-{9E623E94-6621-3BA5-5FF2-AB410DD993A3}" dt="2026-01-07T17:01:41.775" v="574" actId="20577"/>
          <ac:spMkLst>
            <pc:docMk/>
            <pc:sldMk cId="2012547762" sldId="435"/>
            <ac:spMk id="10" creationId="{A397BF19-8E01-3B04-E69B-DCF840FBEB27}"/>
          </ac:spMkLst>
        </pc:spChg>
      </pc:sldChg>
      <pc:sldChg chg="addSp delSp modSp modNotes">
        <pc:chgData name="Judy Edwards" userId="S::jedwards@electoralcommission.org.uk::97ec32ec-1920-4447-8ec7-1835dc49ef49" providerId="AD" clId="Web-{9E623E94-6621-3BA5-5FF2-AB410DD993A3}" dt="2026-01-07T16:56:01.820" v="551"/>
        <pc:sldMkLst>
          <pc:docMk/>
          <pc:sldMk cId="2863461961" sldId="439"/>
        </pc:sldMkLst>
        <pc:spChg chg="mod">
          <ac:chgData name="Judy Edwards" userId="S::jedwards@electoralcommission.org.uk::97ec32ec-1920-4447-8ec7-1835dc49ef49" providerId="AD" clId="Web-{9E623E94-6621-3BA5-5FF2-AB410DD993A3}" dt="2026-01-07T16:54:02.303" v="388" actId="20577"/>
          <ac:spMkLst>
            <pc:docMk/>
            <pc:sldMk cId="2863461961" sldId="439"/>
            <ac:spMk id="2" creationId="{9D643270-2CE5-9C46-ABB1-E9D169F76C6F}"/>
          </ac:spMkLst>
        </pc:spChg>
        <pc:spChg chg="mod">
          <ac:chgData name="Judy Edwards" userId="S::jedwards@electoralcommission.org.uk::97ec32ec-1920-4447-8ec7-1835dc49ef49" providerId="AD" clId="Web-{9E623E94-6621-3BA5-5FF2-AB410DD993A3}" dt="2026-01-07T16:33:56.334" v="76" actId="20577"/>
          <ac:spMkLst>
            <pc:docMk/>
            <pc:sldMk cId="2863461961" sldId="439"/>
            <ac:spMk id="3" creationId="{F0EF6E02-AAC8-80FC-AC15-7E9E33B56F99}"/>
          </ac:spMkLst>
        </pc:spChg>
        <pc:spChg chg="mod">
          <ac:chgData name="Judy Edwards" userId="S::jedwards@electoralcommission.org.uk::97ec32ec-1920-4447-8ec7-1835dc49ef49" providerId="AD" clId="Web-{9E623E94-6621-3BA5-5FF2-AB410DD993A3}" dt="2026-01-07T16:37:38.789" v="87" actId="20577"/>
          <ac:spMkLst>
            <pc:docMk/>
            <pc:sldMk cId="2863461961" sldId="439"/>
            <ac:spMk id="4" creationId="{67FC08A2-D8B9-6797-76B3-4FAB5F9E4325}"/>
          </ac:spMkLst>
        </pc:spChg>
        <pc:spChg chg="add mod">
          <ac:chgData name="Judy Edwards" userId="S::jedwards@electoralcommission.org.uk::97ec32ec-1920-4447-8ec7-1835dc49ef49" providerId="AD" clId="Web-{9E623E94-6621-3BA5-5FF2-AB410DD993A3}" dt="2026-01-07T16:36:20.210" v="86" actId="20577"/>
          <ac:spMkLst>
            <pc:docMk/>
            <pc:sldMk cId="2863461961" sldId="439"/>
            <ac:spMk id="7" creationId="{866DC721-D3EE-A495-05B1-FC7AF6C71F3C}"/>
          </ac:spMkLst>
        </pc:spChg>
      </pc:sldChg>
      <pc:sldChg chg="modSp ord">
        <pc:chgData name="Judy Edwards" userId="S::jedwards@electoralcommission.org.uk::97ec32ec-1920-4447-8ec7-1835dc49ef49" providerId="AD" clId="Web-{9E623E94-6621-3BA5-5FF2-AB410DD993A3}" dt="2026-01-07T17:44:43.018" v="1756" actId="20577"/>
        <pc:sldMkLst>
          <pc:docMk/>
          <pc:sldMk cId="1568547616" sldId="442"/>
        </pc:sldMkLst>
        <pc:spChg chg="mod">
          <ac:chgData name="Judy Edwards" userId="S::jedwards@electoralcommission.org.uk::97ec32ec-1920-4447-8ec7-1835dc49ef49" providerId="AD" clId="Web-{9E623E94-6621-3BA5-5FF2-AB410DD993A3}" dt="2026-01-07T17:44:14.799" v="1755" actId="20577"/>
          <ac:spMkLst>
            <pc:docMk/>
            <pc:sldMk cId="1568547616" sldId="442"/>
            <ac:spMk id="2" creationId="{2D096A45-5F04-A296-ADC3-090588ADD652}"/>
          </ac:spMkLst>
        </pc:spChg>
        <pc:spChg chg="mod">
          <ac:chgData name="Judy Edwards" userId="S::jedwards@electoralcommission.org.uk::97ec32ec-1920-4447-8ec7-1835dc49ef49" providerId="AD" clId="Web-{9E623E94-6621-3BA5-5FF2-AB410DD993A3}" dt="2026-01-07T17:44:43.018" v="1756" actId="20577"/>
          <ac:spMkLst>
            <pc:docMk/>
            <pc:sldMk cId="1568547616" sldId="442"/>
            <ac:spMk id="6" creationId="{C4F5D1EF-2F8B-B779-D452-84DD92B12B93}"/>
          </ac:spMkLst>
        </pc:spChg>
      </pc:sldChg>
      <pc:sldChg chg="modSp ord">
        <pc:chgData name="Judy Edwards" userId="S::jedwards@electoralcommission.org.uk::97ec32ec-1920-4447-8ec7-1835dc49ef49" providerId="AD" clId="Web-{9E623E94-6621-3BA5-5FF2-AB410DD993A3}" dt="2026-01-07T17:25:41.831" v="1122" actId="20577"/>
        <pc:sldMkLst>
          <pc:docMk/>
          <pc:sldMk cId="1574953602" sldId="444"/>
        </pc:sldMkLst>
        <pc:spChg chg="mod">
          <ac:chgData name="Judy Edwards" userId="S::jedwards@electoralcommission.org.uk::97ec32ec-1920-4447-8ec7-1835dc49ef49" providerId="AD" clId="Web-{9E623E94-6621-3BA5-5FF2-AB410DD993A3}" dt="2026-01-07T16:16:18.100" v="13" actId="20577"/>
          <ac:spMkLst>
            <pc:docMk/>
            <pc:sldMk cId="1574953602" sldId="444"/>
            <ac:spMk id="2" creationId="{9A054109-C352-68C9-C500-CB9E24F69440}"/>
          </ac:spMkLst>
        </pc:spChg>
        <pc:spChg chg="mod">
          <ac:chgData name="Judy Edwards" userId="S::jedwards@electoralcommission.org.uk::97ec32ec-1920-4447-8ec7-1835dc49ef49" providerId="AD" clId="Web-{9E623E94-6621-3BA5-5FF2-AB410DD993A3}" dt="2026-01-07T17:25:41.831" v="1122" actId="20577"/>
          <ac:spMkLst>
            <pc:docMk/>
            <pc:sldMk cId="1574953602" sldId="444"/>
            <ac:spMk id="4" creationId="{AC500DE5-E43D-4485-9C9D-EB0A17A76F8D}"/>
          </ac:spMkLst>
        </pc:spChg>
      </pc:sldChg>
      <pc:sldChg chg="modSp">
        <pc:chgData name="Judy Edwards" userId="S::jedwards@electoralcommission.org.uk::97ec32ec-1920-4447-8ec7-1835dc49ef49" providerId="AD" clId="Web-{9E623E94-6621-3BA5-5FF2-AB410DD993A3}" dt="2026-01-07T17:01:30.352" v="569" actId="20577"/>
        <pc:sldMkLst>
          <pc:docMk/>
          <pc:sldMk cId="1884611524" sldId="457"/>
        </pc:sldMkLst>
        <pc:spChg chg="mod">
          <ac:chgData name="Judy Edwards" userId="S::jedwards@electoralcommission.org.uk::97ec32ec-1920-4447-8ec7-1835dc49ef49" providerId="AD" clId="Web-{9E623E94-6621-3BA5-5FF2-AB410DD993A3}" dt="2026-01-07T17:01:30.352" v="569" actId="20577"/>
          <ac:spMkLst>
            <pc:docMk/>
            <pc:sldMk cId="1884611524" sldId="457"/>
            <ac:spMk id="2" creationId="{D6A32970-9C9D-EFB7-4FB7-E6FB9D95812F}"/>
          </ac:spMkLst>
        </pc:spChg>
        <pc:spChg chg="mod">
          <ac:chgData name="Judy Edwards" userId="S::jedwards@electoralcommission.org.uk::97ec32ec-1920-4447-8ec7-1835dc49ef49" providerId="AD" clId="Web-{9E623E94-6621-3BA5-5FF2-AB410DD993A3}" dt="2026-01-07T16:59:09.813" v="557" actId="14100"/>
          <ac:spMkLst>
            <pc:docMk/>
            <pc:sldMk cId="1884611524" sldId="457"/>
            <ac:spMk id="6" creationId="{2FF2CAA3-33FD-AAF3-D1A8-BBFFEA02CDE2}"/>
          </ac:spMkLst>
        </pc:spChg>
      </pc:sldChg>
      <pc:sldChg chg="addSp delSp modSp mod modShow modNotes">
        <pc:chgData name="Judy Edwards" userId="S::jedwards@electoralcommission.org.uk::97ec32ec-1920-4447-8ec7-1835dc49ef49" providerId="AD" clId="Web-{9E623E94-6621-3BA5-5FF2-AB410DD993A3}" dt="2026-01-07T17:18:17.038" v="994"/>
        <pc:sldMkLst>
          <pc:docMk/>
          <pc:sldMk cId="445701407" sldId="462"/>
        </pc:sldMkLst>
        <pc:spChg chg="mod">
          <ac:chgData name="Judy Edwards" userId="S::jedwards@electoralcommission.org.uk::97ec32ec-1920-4447-8ec7-1835dc49ef49" providerId="AD" clId="Web-{9E623E94-6621-3BA5-5FF2-AB410DD993A3}" dt="2026-01-07T17:17:38.645" v="916" actId="20577"/>
          <ac:spMkLst>
            <pc:docMk/>
            <pc:sldMk cId="445701407" sldId="462"/>
            <ac:spMk id="6" creationId="{3C639537-AC28-C577-1239-5D213F7EEDEC}"/>
          </ac:spMkLst>
        </pc:spChg>
        <pc:spChg chg="add mod">
          <ac:chgData name="Judy Edwards" userId="S::jedwards@electoralcommission.org.uk::97ec32ec-1920-4447-8ec7-1835dc49ef49" providerId="AD" clId="Web-{9E623E94-6621-3BA5-5FF2-AB410DD993A3}" dt="2026-01-07T17:17:35.629" v="915" actId="20577"/>
          <ac:spMkLst>
            <pc:docMk/>
            <pc:sldMk cId="445701407" sldId="462"/>
            <ac:spMk id="9" creationId="{A37CEE63-4C87-D425-CD8D-D8272AFD71D5}"/>
          </ac:spMkLst>
        </pc:spChg>
        <pc:picChg chg="add mod">
          <ac:chgData name="Judy Edwards" userId="S::jedwards@electoralcommission.org.uk::97ec32ec-1920-4447-8ec7-1835dc49ef49" providerId="AD" clId="Web-{9E623E94-6621-3BA5-5FF2-AB410DD993A3}" dt="2026-01-07T17:17:24.504" v="913" actId="1076"/>
          <ac:picMkLst>
            <pc:docMk/>
            <pc:sldMk cId="445701407" sldId="462"/>
            <ac:picMk id="13" creationId="{EC98B6F9-E629-801C-7F2E-99A48605CB58}"/>
          </ac:picMkLst>
        </pc:picChg>
        <pc:picChg chg="add mod">
          <ac:chgData name="Judy Edwards" userId="S::jedwards@electoralcommission.org.uk::97ec32ec-1920-4447-8ec7-1835dc49ef49" providerId="AD" clId="Web-{9E623E94-6621-3BA5-5FF2-AB410DD993A3}" dt="2026-01-07T17:17:42.333" v="917" actId="1076"/>
          <ac:picMkLst>
            <pc:docMk/>
            <pc:sldMk cId="445701407" sldId="462"/>
            <ac:picMk id="15" creationId="{488B8C75-27A0-346A-88FE-3A59B4DD2EE7}"/>
          </ac:picMkLst>
        </pc:picChg>
      </pc:sldChg>
      <pc:sldChg chg="addSp delSp modSp addAnim delAnim modNotes">
        <pc:chgData name="Judy Edwards" userId="S::jedwards@electoralcommission.org.uk::97ec32ec-1920-4447-8ec7-1835dc49ef49" providerId="AD" clId="Web-{9E623E94-6621-3BA5-5FF2-AB410DD993A3}" dt="2026-01-07T18:12:10.399" v="2349" actId="20577"/>
        <pc:sldMkLst>
          <pc:docMk/>
          <pc:sldMk cId="654133475" sldId="465"/>
        </pc:sldMkLst>
        <pc:spChg chg="mod">
          <ac:chgData name="Judy Edwards" userId="S::jedwards@electoralcommission.org.uk::97ec32ec-1920-4447-8ec7-1835dc49ef49" providerId="AD" clId="Web-{9E623E94-6621-3BA5-5FF2-AB410DD993A3}" dt="2026-01-07T17:54:30.399" v="1841" actId="20577"/>
          <ac:spMkLst>
            <pc:docMk/>
            <pc:sldMk cId="654133475" sldId="465"/>
            <ac:spMk id="2" creationId="{93B67D5C-575B-0D18-D9BE-4F86C8C3B379}"/>
          </ac:spMkLst>
        </pc:spChg>
        <pc:spChg chg="add mod">
          <ac:chgData name="Judy Edwards" userId="S::jedwards@electoralcommission.org.uk::97ec32ec-1920-4447-8ec7-1835dc49ef49" providerId="AD" clId="Web-{9E623E94-6621-3BA5-5FF2-AB410DD993A3}" dt="2026-01-07T18:10:50.162" v="2347" actId="1076"/>
          <ac:spMkLst>
            <pc:docMk/>
            <pc:sldMk cId="654133475" sldId="465"/>
            <ac:spMk id="5" creationId="{9342190E-BCA4-01EE-D895-60767D17D473}"/>
          </ac:spMkLst>
        </pc:spChg>
        <pc:spChg chg="add mod">
          <ac:chgData name="Judy Edwards" userId="S::jedwards@electoralcommission.org.uk::97ec32ec-1920-4447-8ec7-1835dc49ef49" providerId="AD" clId="Web-{9E623E94-6621-3BA5-5FF2-AB410DD993A3}" dt="2026-01-07T18:12:10.399" v="2349" actId="20577"/>
          <ac:spMkLst>
            <pc:docMk/>
            <pc:sldMk cId="654133475" sldId="465"/>
            <ac:spMk id="9" creationId="{07BDBEA8-4846-5554-3B77-DEB9EDA59287}"/>
          </ac:spMkLst>
        </pc:spChg>
      </pc:sldChg>
      <pc:sldChg chg="modSp ord modNotes">
        <pc:chgData name="Judy Edwards" userId="S::jedwards@electoralcommission.org.uk::97ec32ec-1920-4447-8ec7-1835dc49ef49" providerId="AD" clId="Web-{9E623E94-6621-3BA5-5FF2-AB410DD993A3}" dt="2026-01-07T17:38:34.309" v="1536"/>
        <pc:sldMkLst>
          <pc:docMk/>
          <pc:sldMk cId="2350132209" sldId="469"/>
        </pc:sldMkLst>
        <pc:spChg chg="mod">
          <ac:chgData name="Judy Edwards" userId="S::jedwards@electoralcommission.org.uk::97ec32ec-1920-4447-8ec7-1835dc49ef49" providerId="AD" clId="Web-{9E623E94-6621-3BA5-5FF2-AB410DD993A3}" dt="2026-01-07T17:28:34.786" v="1149" actId="20577"/>
          <ac:spMkLst>
            <pc:docMk/>
            <pc:sldMk cId="2350132209" sldId="469"/>
            <ac:spMk id="6" creationId="{5D0E832E-3BC4-BDDC-F7D9-94F1C3A623E9}"/>
          </ac:spMkLst>
        </pc:spChg>
      </pc:sldChg>
      <pc:sldChg chg="ord modNotes">
        <pc:chgData name="Judy Edwards" userId="S::jedwards@electoralcommission.org.uk::97ec32ec-1920-4447-8ec7-1835dc49ef49" providerId="AD" clId="Web-{9E623E94-6621-3BA5-5FF2-AB410DD993A3}" dt="2026-01-07T17:26:55.613" v="1129"/>
        <pc:sldMkLst>
          <pc:docMk/>
          <pc:sldMk cId="377041718" sldId="470"/>
        </pc:sldMkLst>
      </pc:sldChg>
      <pc:sldChg chg="modSp ord modNotes">
        <pc:chgData name="Judy Edwards" userId="S::jedwards@electoralcommission.org.uk::97ec32ec-1920-4447-8ec7-1835dc49ef49" providerId="AD" clId="Web-{9E623E94-6621-3BA5-5FF2-AB410DD993A3}" dt="2026-01-07T17:41:22.109" v="1754" actId="1076"/>
        <pc:sldMkLst>
          <pc:docMk/>
          <pc:sldMk cId="3443901305" sldId="471"/>
        </pc:sldMkLst>
        <pc:spChg chg="mod">
          <ac:chgData name="Judy Edwards" userId="S::jedwards@electoralcommission.org.uk::97ec32ec-1920-4447-8ec7-1835dc49ef49" providerId="AD" clId="Web-{9E623E94-6621-3BA5-5FF2-AB410DD993A3}" dt="2026-01-07T17:41:15.687" v="1753" actId="20577"/>
          <ac:spMkLst>
            <pc:docMk/>
            <pc:sldMk cId="3443901305" sldId="471"/>
            <ac:spMk id="2" creationId="{9948CAE8-B34D-C8FB-5C1F-2C12F3D3BE7B}"/>
          </ac:spMkLst>
        </pc:spChg>
        <pc:spChg chg="mod">
          <ac:chgData name="Judy Edwards" userId="S::jedwards@electoralcommission.org.uk::97ec32ec-1920-4447-8ec7-1835dc49ef49" providerId="AD" clId="Web-{9E623E94-6621-3BA5-5FF2-AB410DD993A3}" dt="2026-01-07T17:41:22.109" v="1754" actId="1076"/>
          <ac:spMkLst>
            <pc:docMk/>
            <pc:sldMk cId="3443901305" sldId="471"/>
            <ac:spMk id="6" creationId="{ABBA4D2C-06F8-838D-0F4C-62DBE3CD127A}"/>
          </ac:spMkLst>
        </pc:spChg>
      </pc:sldChg>
      <pc:sldChg chg="addSp delSp modSp add replId modNotes">
        <pc:chgData name="Judy Edwards" userId="S::jedwards@electoralcommission.org.uk::97ec32ec-1920-4447-8ec7-1835dc49ef49" providerId="AD" clId="Web-{9E623E94-6621-3BA5-5FF2-AB410DD993A3}" dt="2026-01-07T17:29:31.474" v="1169" actId="14100"/>
        <pc:sldMkLst>
          <pc:docMk/>
          <pc:sldMk cId="628294776" sldId="474"/>
        </pc:sldMkLst>
        <pc:spChg chg="mod">
          <ac:chgData name="Judy Edwards" userId="S::jedwards@electoralcommission.org.uk::97ec32ec-1920-4447-8ec7-1835dc49ef49" providerId="AD" clId="Web-{9E623E94-6621-3BA5-5FF2-AB410DD993A3}" dt="2026-01-07T16:42:20.427" v="200" actId="20577"/>
          <ac:spMkLst>
            <pc:docMk/>
            <pc:sldMk cId="628294776" sldId="474"/>
            <ac:spMk id="4" creationId="{8CC0CCB1-E32F-0B32-8A9B-514C866047DB}"/>
          </ac:spMkLst>
        </pc:spChg>
        <pc:spChg chg="mod">
          <ac:chgData name="Judy Edwards" userId="S::jedwards@electoralcommission.org.uk::97ec32ec-1920-4447-8ec7-1835dc49ef49" providerId="AD" clId="Web-{9E623E94-6621-3BA5-5FF2-AB410DD993A3}" dt="2026-01-07T17:29:31.474" v="1169" actId="14100"/>
          <ac:spMkLst>
            <pc:docMk/>
            <pc:sldMk cId="628294776" sldId="474"/>
            <ac:spMk id="6" creationId="{2D6B2C86-287C-7892-A6F2-3586C16DD632}"/>
          </ac:spMkLst>
        </pc:spChg>
      </pc:sldChg>
      <pc:sldChg chg="modSp add ord replId">
        <pc:chgData name="Judy Edwards" userId="S::jedwards@electoralcommission.org.uk::97ec32ec-1920-4447-8ec7-1835dc49ef49" providerId="AD" clId="Web-{9E623E94-6621-3BA5-5FF2-AB410DD993A3}" dt="2026-01-07T16:51:59.224" v="326" actId="20577"/>
        <pc:sldMkLst>
          <pc:docMk/>
          <pc:sldMk cId="1542301604" sldId="475"/>
        </pc:sldMkLst>
        <pc:spChg chg="mod">
          <ac:chgData name="Judy Edwards" userId="S::jedwards@electoralcommission.org.uk::97ec32ec-1920-4447-8ec7-1835dc49ef49" providerId="AD" clId="Web-{9E623E94-6621-3BA5-5FF2-AB410DD993A3}" dt="2026-01-07T16:51:59.224" v="326" actId="20577"/>
          <ac:spMkLst>
            <pc:docMk/>
            <pc:sldMk cId="1542301604" sldId="475"/>
            <ac:spMk id="2" creationId="{F205DBC3-9A28-2464-04DB-7D22570A641D}"/>
          </ac:spMkLst>
        </pc:spChg>
      </pc:sldChg>
    </pc:docChg>
  </pc:docChgLst>
  <pc:docChgLst>
    <pc:chgData name="Judy Edwards" userId="S::jedwards@electoralcommission.org.uk::97ec32ec-1920-4447-8ec7-1835dc49ef49" providerId="AD" clId="Web-{096AB039-C3FC-9358-5A4E-876D020C8C6D}"/>
    <pc:docChg chg="delSld modSld sldOrd">
      <pc:chgData name="Judy Edwards" userId="S::jedwards@electoralcommission.org.uk::97ec32ec-1920-4447-8ec7-1835dc49ef49" providerId="AD" clId="Web-{096AB039-C3FC-9358-5A4E-876D020C8C6D}" dt="2026-01-09T11:08:41.338" v="493"/>
      <pc:docMkLst>
        <pc:docMk/>
      </pc:docMkLst>
      <pc:sldChg chg="modNotes">
        <pc:chgData name="Judy Edwards" userId="S::jedwards@electoralcommission.org.uk::97ec32ec-1920-4447-8ec7-1835dc49ef49" providerId="AD" clId="Web-{096AB039-C3FC-9358-5A4E-876D020C8C6D}" dt="2026-01-09T11:05:27.259" v="485"/>
        <pc:sldMkLst>
          <pc:docMk/>
          <pc:sldMk cId="1219989705" sldId="359"/>
        </pc:sldMkLst>
      </pc:sldChg>
      <pc:sldChg chg="modSp modNotes">
        <pc:chgData name="Judy Edwards" userId="S::jedwards@electoralcommission.org.uk::97ec32ec-1920-4447-8ec7-1835dc49ef49" providerId="AD" clId="Web-{096AB039-C3FC-9358-5A4E-876D020C8C6D}" dt="2026-01-09T09:56:45.510" v="311" actId="20577"/>
        <pc:sldMkLst>
          <pc:docMk/>
          <pc:sldMk cId="1216909134" sldId="363"/>
        </pc:sldMkLst>
        <pc:spChg chg="mod">
          <ac:chgData name="Judy Edwards" userId="S::jedwards@electoralcommission.org.uk::97ec32ec-1920-4447-8ec7-1835dc49ef49" providerId="AD" clId="Web-{096AB039-C3FC-9358-5A4E-876D020C8C6D}" dt="2026-01-09T09:56:45.510" v="311" actId="20577"/>
          <ac:spMkLst>
            <pc:docMk/>
            <pc:sldMk cId="1216909134" sldId="363"/>
            <ac:spMk id="2" creationId="{237F0573-6E16-0857-CD3F-53591446C4BA}"/>
          </ac:spMkLst>
        </pc:spChg>
      </pc:sldChg>
      <pc:sldChg chg="ord">
        <pc:chgData name="Judy Edwards" userId="S::jedwards@electoralcommission.org.uk::97ec32ec-1920-4447-8ec7-1835dc49ef49" providerId="AD" clId="Web-{096AB039-C3FC-9358-5A4E-876D020C8C6D}" dt="2026-01-09T09:55:18.728" v="262"/>
        <pc:sldMkLst>
          <pc:docMk/>
          <pc:sldMk cId="1399822207" sldId="365"/>
        </pc:sldMkLst>
      </pc:sldChg>
      <pc:sldChg chg="modSp modNotes">
        <pc:chgData name="Judy Edwards" userId="S::jedwards@electoralcommission.org.uk::97ec32ec-1920-4447-8ec7-1835dc49ef49" providerId="AD" clId="Web-{096AB039-C3FC-9358-5A4E-876D020C8C6D}" dt="2026-01-09T09:56:41.729" v="309" actId="20577"/>
        <pc:sldMkLst>
          <pc:docMk/>
          <pc:sldMk cId="3247235918" sldId="366"/>
        </pc:sldMkLst>
        <pc:spChg chg="mod">
          <ac:chgData name="Judy Edwards" userId="S::jedwards@electoralcommission.org.uk::97ec32ec-1920-4447-8ec7-1835dc49ef49" providerId="AD" clId="Web-{096AB039-C3FC-9358-5A4E-876D020C8C6D}" dt="2026-01-09T09:56:41.729" v="309" actId="20577"/>
          <ac:spMkLst>
            <pc:docMk/>
            <pc:sldMk cId="3247235918" sldId="366"/>
            <ac:spMk id="2" creationId="{D78FDAE2-38B7-A536-C157-8D6D0DB776ED}"/>
          </ac:spMkLst>
        </pc:spChg>
      </pc:sldChg>
      <pc:sldChg chg="ord">
        <pc:chgData name="Judy Edwards" userId="S::jedwards@electoralcommission.org.uk::97ec32ec-1920-4447-8ec7-1835dc49ef49" providerId="AD" clId="Web-{096AB039-C3FC-9358-5A4E-876D020C8C6D}" dt="2026-01-09T09:55:38.713" v="264"/>
        <pc:sldMkLst>
          <pc:docMk/>
          <pc:sldMk cId="118548960" sldId="367"/>
        </pc:sldMkLst>
      </pc:sldChg>
      <pc:sldChg chg="modSp">
        <pc:chgData name="Judy Edwards" userId="S::jedwards@electoralcommission.org.uk::97ec32ec-1920-4447-8ec7-1835dc49ef49" providerId="AD" clId="Web-{096AB039-C3FC-9358-5A4E-876D020C8C6D}" dt="2026-01-09T09:50:49.317" v="238" actId="14100"/>
        <pc:sldMkLst>
          <pc:docMk/>
          <pc:sldMk cId="2106781022" sldId="374"/>
        </pc:sldMkLst>
        <pc:picChg chg="mod">
          <ac:chgData name="Judy Edwards" userId="S::jedwards@electoralcommission.org.uk::97ec32ec-1920-4447-8ec7-1835dc49ef49" providerId="AD" clId="Web-{096AB039-C3FC-9358-5A4E-876D020C8C6D}" dt="2026-01-09T09:50:49.317" v="238" actId="14100"/>
          <ac:picMkLst>
            <pc:docMk/>
            <pc:sldMk cId="2106781022" sldId="374"/>
            <ac:picMk id="3" creationId="{1A308CAF-2398-8846-076B-85A06134ABA0}"/>
          </ac:picMkLst>
        </pc:picChg>
      </pc:sldChg>
      <pc:sldChg chg="modNotes">
        <pc:chgData name="Judy Edwards" userId="S::jedwards@electoralcommission.org.uk::97ec32ec-1920-4447-8ec7-1835dc49ef49" providerId="AD" clId="Web-{096AB039-C3FC-9358-5A4E-876D020C8C6D}" dt="2026-01-09T09:57:26.355" v="313"/>
        <pc:sldMkLst>
          <pc:docMk/>
          <pc:sldMk cId="3123913163" sldId="380"/>
        </pc:sldMkLst>
      </pc:sldChg>
      <pc:sldChg chg="modSp modNotes">
        <pc:chgData name="Judy Edwards" userId="S::jedwards@electoralcommission.org.uk::97ec32ec-1920-4447-8ec7-1835dc49ef49" providerId="AD" clId="Web-{096AB039-C3FC-9358-5A4E-876D020C8C6D}" dt="2026-01-09T10:57:48.094" v="407"/>
        <pc:sldMkLst>
          <pc:docMk/>
          <pc:sldMk cId="3919989341" sldId="388"/>
        </pc:sldMkLst>
        <pc:spChg chg="mod">
          <ac:chgData name="Judy Edwards" userId="S::jedwards@electoralcommission.org.uk::97ec32ec-1920-4447-8ec7-1835dc49ef49" providerId="AD" clId="Web-{096AB039-C3FC-9358-5A4E-876D020C8C6D}" dt="2026-01-09T10:09:45.221" v="334" actId="20577"/>
          <ac:spMkLst>
            <pc:docMk/>
            <pc:sldMk cId="3919989341" sldId="388"/>
            <ac:spMk id="7" creationId="{B7E20415-2777-2E4B-BC4E-FEC9DC2AF90C}"/>
          </ac:spMkLst>
        </pc:spChg>
      </pc:sldChg>
      <pc:sldChg chg="modSp">
        <pc:chgData name="Judy Edwards" userId="S::jedwards@electoralcommission.org.uk::97ec32ec-1920-4447-8ec7-1835dc49ef49" providerId="AD" clId="Web-{096AB039-C3FC-9358-5A4E-876D020C8C6D}" dt="2026-01-09T09:52:48.023" v="258" actId="20577"/>
        <pc:sldMkLst>
          <pc:docMk/>
          <pc:sldMk cId="1076626433" sldId="392"/>
        </pc:sldMkLst>
        <pc:spChg chg="mod">
          <ac:chgData name="Judy Edwards" userId="S::jedwards@electoralcommission.org.uk::97ec32ec-1920-4447-8ec7-1835dc49ef49" providerId="AD" clId="Web-{096AB039-C3FC-9358-5A4E-876D020C8C6D}" dt="2026-01-09T09:52:48.023" v="258" actId="20577"/>
          <ac:spMkLst>
            <pc:docMk/>
            <pc:sldMk cId="1076626433" sldId="392"/>
            <ac:spMk id="2" creationId="{2802138A-1E4A-4083-DC4E-B349CF8F274A}"/>
          </ac:spMkLst>
        </pc:spChg>
      </pc:sldChg>
      <pc:sldChg chg="ord modNotes">
        <pc:chgData name="Judy Edwards" userId="S::jedwards@electoralcommission.org.uk::97ec32ec-1920-4447-8ec7-1835dc49ef49" providerId="AD" clId="Web-{096AB039-C3FC-9358-5A4E-876D020C8C6D}" dt="2026-01-09T11:05:17.947" v="484"/>
        <pc:sldMkLst>
          <pc:docMk/>
          <pc:sldMk cId="2330775857" sldId="411"/>
        </pc:sldMkLst>
      </pc:sldChg>
      <pc:sldChg chg="modNotes">
        <pc:chgData name="Judy Edwards" userId="S::jedwards@electoralcommission.org.uk::97ec32ec-1920-4447-8ec7-1835dc49ef49" providerId="AD" clId="Web-{096AB039-C3FC-9358-5A4E-876D020C8C6D}" dt="2026-01-09T09:35:57.657" v="75"/>
        <pc:sldMkLst>
          <pc:docMk/>
          <pc:sldMk cId="4209094826" sldId="424"/>
        </pc:sldMkLst>
      </pc:sldChg>
      <pc:sldChg chg="modSp">
        <pc:chgData name="Judy Edwards" userId="S::jedwards@electoralcommission.org.uk::97ec32ec-1920-4447-8ec7-1835dc49ef49" providerId="AD" clId="Web-{096AB039-C3FC-9358-5A4E-876D020C8C6D}" dt="2026-01-09T10:12:56.974" v="336" actId="20577"/>
        <pc:sldMkLst>
          <pc:docMk/>
          <pc:sldMk cId="3829016720" sldId="425"/>
        </pc:sldMkLst>
        <pc:spChg chg="mod">
          <ac:chgData name="Judy Edwards" userId="S::jedwards@electoralcommission.org.uk::97ec32ec-1920-4447-8ec7-1835dc49ef49" providerId="AD" clId="Web-{096AB039-C3FC-9358-5A4E-876D020C8C6D}" dt="2026-01-09T10:12:56.974" v="336" actId="20577"/>
          <ac:spMkLst>
            <pc:docMk/>
            <pc:sldMk cId="3829016720" sldId="425"/>
            <ac:spMk id="2" creationId="{674F9E18-C9F9-2D5A-F47E-3EE8A6B0FE41}"/>
          </ac:spMkLst>
        </pc:spChg>
      </pc:sldChg>
      <pc:sldChg chg="modSp">
        <pc:chgData name="Judy Edwards" userId="S::jedwards@electoralcommission.org.uk::97ec32ec-1920-4447-8ec7-1835dc49ef49" providerId="AD" clId="Web-{096AB039-C3FC-9358-5A4E-876D020C8C6D}" dt="2026-01-09T10:03:14.600" v="329" actId="20577"/>
        <pc:sldMkLst>
          <pc:docMk/>
          <pc:sldMk cId="2860037050" sldId="434"/>
        </pc:sldMkLst>
        <pc:spChg chg="mod">
          <ac:chgData name="Judy Edwards" userId="S::jedwards@electoralcommission.org.uk::97ec32ec-1920-4447-8ec7-1835dc49ef49" providerId="AD" clId="Web-{096AB039-C3FC-9358-5A4E-876D020C8C6D}" dt="2026-01-09T10:03:14.600" v="329" actId="20577"/>
          <ac:spMkLst>
            <pc:docMk/>
            <pc:sldMk cId="2860037050" sldId="434"/>
            <ac:spMk id="2" creationId="{2B2EFD73-9741-0BC6-F619-5C06B2C7C3AC}"/>
          </ac:spMkLst>
        </pc:spChg>
      </pc:sldChg>
      <pc:sldChg chg="modSp modNotes">
        <pc:chgData name="Judy Edwards" userId="S::jedwards@electoralcommission.org.uk::97ec32ec-1920-4447-8ec7-1835dc49ef49" providerId="AD" clId="Web-{096AB039-C3FC-9358-5A4E-876D020C8C6D}" dt="2026-01-09T11:03:46.399" v="461"/>
        <pc:sldMkLst>
          <pc:docMk/>
          <pc:sldMk cId="2012547762" sldId="435"/>
        </pc:sldMkLst>
        <pc:spChg chg="mod">
          <ac:chgData name="Judy Edwards" userId="S::jedwards@electoralcommission.org.uk::97ec32ec-1920-4447-8ec7-1835dc49ef49" providerId="AD" clId="Web-{096AB039-C3FC-9358-5A4E-876D020C8C6D}" dt="2026-01-09T11:03:33.570" v="460" actId="20577"/>
          <ac:spMkLst>
            <pc:docMk/>
            <pc:sldMk cId="2012547762" sldId="435"/>
            <ac:spMk id="3" creationId="{9B6E3C78-4D9F-DBCC-DD22-0C501B635A4E}"/>
          </ac:spMkLst>
        </pc:spChg>
      </pc:sldChg>
      <pc:sldChg chg="ord">
        <pc:chgData name="Judy Edwards" userId="S::jedwards@electoralcommission.org.uk::97ec32ec-1920-4447-8ec7-1835dc49ef49" providerId="AD" clId="Web-{096AB039-C3FC-9358-5A4E-876D020C8C6D}" dt="2026-01-09T09:54:46.978" v="260"/>
        <pc:sldMkLst>
          <pc:docMk/>
          <pc:sldMk cId="2986078591" sldId="437"/>
        </pc:sldMkLst>
      </pc:sldChg>
      <pc:sldChg chg="modNotes">
        <pc:chgData name="Judy Edwards" userId="S::jedwards@electoralcommission.org.uk::97ec32ec-1920-4447-8ec7-1835dc49ef49" providerId="AD" clId="Web-{096AB039-C3FC-9358-5A4E-876D020C8C6D}" dt="2026-01-09T10:59:35.456" v="423"/>
        <pc:sldMkLst>
          <pc:docMk/>
          <pc:sldMk cId="2863461961" sldId="439"/>
        </pc:sldMkLst>
      </pc:sldChg>
      <pc:sldChg chg="modSp modNotes">
        <pc:chgData name="Judy Edwards" userId="S::jedwards@electoralcommission.org.uk::97ec32ec-1920-4447-8ec7-1835dc49ef49" providerId="AD" clId="Web-{096AB039-C3FC-9358-5A4E-876D020C8C6D}" dt="2026-01-09T11:06:22.419" v="492"/>
        <pc:sldMkLst>
          <pc:docMk/>
          <pc:sldMk cId="1568547616" sldId="442"/>
        </pc:sldMkLst>
        <pc:spChg chg="mod">
          <ac:chgData name="Judy Edwards" userId="S::jedwards@electoralcommission.org.uk::97ec32ec-1920-4447-8ec7-1835dc49ef49" providerId="AD" clId="Web-{096AB039-C3FC-9358-5A4E-876D020C8C6D}" dt="2026-01-09T09:49:49.831" v="232" actId="1076"/>
          <ac:spMkLst>
            <pc:docMk/>
            <pc:sldMk cId="1568547616" sldId="442"/>
            <ac:spMk id="6" creationId="{C4F5D1EF-2F8B-B779-D452-84DD92B12B93}"/>
          </ac:spMkLst>
        </pc:spChg>
        <pc:picChg chg="mod">
          <ac:chgData name="Judy Edwards" userId="S::jedwards@electoralcommission.org.uk::97ec32ec-1920-4447-8ec7-1835dc49ef49" providerId="AD" clId="Web-{096AB039-C3FC-9358-5A4E-876D020C8C6D}" dt="2026-01-09T09:50:04.707" v="236" actId="1076"/>
          <ac:picMkLst>
            <pc:docMk/>
            <pc:sldMk cId="1568547616" sldId="442"/>
            <ac:picMk id="7" creationId="{F1AB2418-DAA7-C17E-E045-17CB529DE023}"/>
          </ac:picMkLst>
        </pc:picChg>
      </pc:sldChg>
      <pc:sldChg chg="modSp modNotes">
        <pc:chgData name="Judy Edwards" userId="S::jedwards@electoralcommission.org.uk::97ec32ec-1920-4447-8ec7-1835dc49ef49" providerId="AD" clId="Web-{096AB039-C3FC-9358-5A4E-876D020C8C6D}" dt="2026-01-09T10:03:05.600" v="326" actId="20577"/>
        <pc:sldMkLst>
          <pc:docMk/>
          <pc:sldMk cId="1574953602" sldId="444"/>
        </pc:sldMkLst>
        <pc:spChg chg="mod">
          <ac:chgData name="Judy Edwards" userId="S::jedwards@electoralcommission.org.uk::97ec32ec-1920-4447-8ec7-1835dc49ef49" providerId="AD" clId="Web-{096AB039-C3FC-9358-5A4E-876D020C8C6D}" dt="2026-01-09T10:03:05.600" v="326" actId="20577"/>
          <ac:spMkLst>
            <pc:docMk/>
            <pc:sldMk cId="1574953602" sldId="444"/>
            <ac:spMk id="4" creationId="{AC500DE5-E43D-4485-9C9D-EB0A17A76F8D}"/>
          </ac:spMkLst>
        </pc:spChg>
      </pc:sldChg>
      <pc:sldChg chg="modNotes">
        <pc:chgData name="Judy Edwards" userId="S::jedwards@electoralcommission.org.uk::97ec32ec-1920-4447-8ec7-1835dc49ef49" providerId="AD" clId="Web-{096AB039-C3FC-9358-5A4E-876D020C8C6D}" dt="2026-01-09T11:00:42.192" v="424"/>
        <pc:sldMkLst>
          <pc:docMk/>
          <pc:sldMk cId="3658255582" sldId="461"/>
        </pc:sldMkLst>
      </pc:sldChg>
      <pc:sldChg chg="addSp addAnim delAnim modNotes">
        <pc:chgData name="Judy Edwards" userId="S::jedwards@electoralcommission.org.uk::97ec32ec-1920-4447-8ec7-1835dc49ef49" providerId="AD" clId="Web-{096AB039-C3FC-9358-5A4E-876D020C8C6D}" dt="2026-01-09T09:35:01.765" v="21"/>
        <pc:sldMkLst>
          <pc:docMk/>
          <pc:sldMk cId="445701407" sldId="462"/>
        </pc:sldMkLst>
        <pc:grpChg chg="add">
          <ac:chgData name="Judy Edwards" userId="S::jedwards@electoralcommission.org.uk::97ec32ec-1920-4447-8ec7-1835dc49ef49" providerId="AD" clId="Web-{096AB039-C3FC-9358-5A4E-876D020C8C6D}" dt="2026-01-09T09:34:38.015" v="18"/>
          <ac:grpSpMkLst>
            <pc:docMk/>
            <pc:sldMk cId="445701407" sldId="462"/>
            <ac:grpSpMk id="2" creationId="{934F5806-FA67-98A8-432E-F60DE02A363E}"/>
          </ac:grpSpMkLst>
        </pc:grpChg>
      </pc:sldChg>
      <pc:sldChg chg="modSp">
        <pc:chgData name="Judy Edwards" userId="S::jedwards@electoralcommission.org.uk::97ec32ec-1920-4447-8ec7-1835dc49ef49" providerId="AD" clId="Web-{096AB039-C3FC-9358-5A4E-876D020C8C6D}" dt="2026-01-09T09:38:55.983" v="203" actId="1076"/>
        <pc:sldMkLst>
          <pc:docMk/>
          <pc:sldMk cId="654133475" sldId="465"/>
        </pc:sldMkLst>
        <pc:spChg chg="mod">
          <ac:chgData name="Judy Edwards" userId="S::jedwards@electoralcommission.org.uk::97ec32ec-1920-4447-8ec7-1835dc49ef49" providerId="AD" clId="Web-{096AB039-C3FC-9358-5A4E-876D020C8C6D}" dt="2026-01-09T09:38:55.983" v="203" actId="1076"/>
          <ac:spMkLst>
            <pc:docMk/>
            <pc:sldMk cId="654133475" sldId="465"/>
            <ac:spMk id="5" creationId="{9342190E-BCA4-01EE-D895-60767D17D473}"/>
          </ac:spMkLst>
        </pc:spChg>
        <pc:spChg chg="mod">
          <ac:chgData name="Judy Edwards" userId="S::jedwards@electoralcommission.org.uk::97ec32ec-1920-4447-8ec7-1835dc49ef49" providerId="AD" clId="Web-{096AB039-C3FC-9358-5A4E-876D020C8C6D}" dt="2026-01-09T09:38:17.342" v="131" actId="20577"/>
          <ac:spMkLst>
            <pc:docMk/>
            <pc:sldMk cId="654133475" sldId="465"/>
            <ac:spMk id="9" creationId="{07BDBEA8-4846-5554-3B77-DEB9EDA59287}"/>
          </ac:spMkLst>
        </pc:spChg>
      </pc:sldChg>
      <pc:sldChg chg="modSp">
        <pc:chgData name="Judy Edwards" userId="S::jedwards@electoralcommission.org.uk::97ec32ec-1920-4447-8ec7-1835dc49ef49" providerId="AD" clId="Web-{096AB039-C3FC-9358-5A4E-876D020C8C6D}" dt="2026-01-09T09:51:35.318" v="257" actId="20577"/>
        <pc:sldMkLst>
          <pc:docMk/>
          <pc:sldMk cId="2350132209" sldId="469"/>
        </pc:sldMkLst>
        <pc:spChg chg="mod">
          <ac:chgData name="Judy Edwards" userId="S::jedwards@electoralcommission.org.uk::97ec32ec-1920-4447-8ec7-1835dc49ef49" providerId="AD" clId="Web-{096AB039-C3FC-9358-5A4E-876D020C8C6D}" dt="2026-01-09T09:51:35.318" v="257" actId="20577"/>
          <ac:spMkLst>
            <pc:docMk/>
            <pc:sldMk cId="2350132209" sldId="469"/>
            <ac:spMk id="6" creationId="{5D0E832E-3BC4-BDDC-F7D9-94F1C3A623E9}"/>
          </ac:spMkLst>
        </pc:spChg>
      </pc:sldChg>
      <pc:sldChg chg="modNotes">
        <pc:chgData name="Judy Edwards" userId="S::jedwards@electoralcommission.org.uk::97ec32ec-1920-4447-8ec7-1835dc49ef49" providerId="AD" clId="Web-{096AB039-C3FC-9358-5A4E-876D020C8C6D}" dt="2026-01-09T09:51:16.458" v="254"/>
        <pc:sldMkLst>
          <pc:docMk/>
          <pc:sldMk cId="3443901305" sldId="471"/>
        </pc:sldMkLst>
      </pc:sldChg>
      <pc:sldChg chg="modSp modNotes">
        <pc:chgData name="Judy Edwards" userId="S::jedwards@electoralcommission.org.uk::97ec32ec-1920-4447-8ec7-1835dc49ef49" providerId="AD" clId="Web-{096AB039-C3FC-9358-5A4E-876D020C8C6D}" dt="2026-01-09T10:58:44.455" v="417"/>
        <pc:sldMkLst>
          <pc:docMk/>
          <pc:sldMk cId="628294776" sldId="474"/>
        </pc:sldMkLst>
        <pc:spChg chg="mod">
          <ac:chgData name="Judy Edwards" userId="S::jedwards@electoralcommission.org.uk::97ec32ec-1920-4447-8ec7-1835dc49ef49" providerId="AD" clId="Web-{096AB039-C3FC-9358-5A4E-876D020C8C6D}" dt="2026-01-09T09:32:19.810" v="16" actId="20577"/>
          <ac:spMkLst>
            <pc:docMk/>
            <pc:sldMk cId="628294776" sldId="474"/>
            <ac:spMk id="6" creationId="{2D6B2C86-287C-7892-A6F2-3586C16DD632}"/>
          </ac:spMkLst>
        </pc:spChg>
      </pc:sldChg>
    </pc:docChg>
  </pc:docChgLst>
  <pc:docChgLst>
    <pc:chgData name="Ella Farrell" userId="S::efarrell@electoralcommission.org.uk::3bcc5984-a8ec-4a68-b886-dac933e6b3da" providerId="AD" clId="Web-{7FAA3877-FE8D-6CB6-6DF9-BF3484D490AC}"/>
    <pc:docChg chg="mod">
      <pc:chgData name="Ella Farrell" userId="S::efarrell@electoralcommission.org.uk::3bcc5984-a8ec-4a68-b886-dac933e6b3da" providerId="AD" clId="Web-{7FAA3877-FE8D-6CB6-6DF9-BF3484D490AC}" dt="2026-01-07T11:26:47.128" v="0"/>
      <pc:docMkLst>
        <pc:docMk/>
      </pc:docMkLst>
    </pc:docChg>
  </pc:docChgLst>
  <pc:docChgLst>
    <pc:chgData name="Judy Edwards" userId="S::jedwards@electoralcommission.org.uk::97ec32ec-1920-4447-8ec7-1835dc49ef49" providerId="AD" clId="Web-{623F59DC-7B6D-A099-A81F-8B1182FE06AB}"/>
    <pc:docChg chg="delSld modSld sldOrd">
      <pc:chgData name="Judy Edwards" userId="S::jedwards@electoralcommission.org.uk::97ec32ec-1920-4447-8ec7-1835dc49ef49" providerId="AD" clId="Web-{623F59DC-7B6D-A099-A81F-8B1182FE06AB}" dt="2026-01-08T17:17:05.824" v="415" actId="1076"/>
      <pc:docMkLst>
        <pc:docMk/>
      </pc:docMkLst>
      <pc:sldChg chg="modNotes">
        <pc:chgData name="Judy Edwards" userId="S::jedwards@electoralcommission.org.uk::97ec32ec-1920-4447-8ec7-1835dc49ef49" providerId="AD" clId="Web-{623F59DC-7B6D-A099-A81F-8B1182FE06AB}" dt="2026-01-08T16:58:22.866" v="50"/>
        <pc:sldMkLst>
          <pc:docMk/>
          <pc:sldMk cId="3123913163" sldId="380"/>
        </pc:sldMkLst>
      </pc:sldChg>
      <pc:sldChg chg="modSp modNotes">
        <pc:chgData name="Judy Edwards" userId="S::jedwards@electoralcommission.org.uk::97ec32ec-1920-4447-8ec7-1835dc49ef49" providerId="AD" clId="Web-{623F59DC-7B6D-A099-A81F-8B1182FE06AB}" dt="2026-01-08T16:58:56.039" v="73"/>
        <pc:sldMkLst>
          <pc:docMk/>
          <pc:sldMk cId="3919989341" sldId="388"/>
        </pc:sldMkLst>
        <pc:spChg chg="mod">
          <ac:chgData name="Judy Edwards" userId="S::jedwards@electoralcommission.org.uk::97ec32ec-1920-4447-8ec7-1835dc49ef49" providerId="AD" clId="Web-{623F59DC-7B6D-A099-A81F-8B1182FE06AB}" dt="2026-01-08T16:43:36.383" v="10" actId="20577"/>
          <ac:spMkLst>
            <pc:docMk/>
            <pc:sldMk cId="3919989341" sldId="388"/>
            <ac:spMk id="6" creationId="{70F30CE6-958A-BB42-9CEB-5FB5BACF0816}"/>
          </ac:spMkLst>
        </pc:spChg>
        <pc:spChg chg="mod">
          <ac:chgData name="Judy Edwards" userId="S::jedwards@electoralcommission.org.uk::97ec32ec-1920-4447-8ec7-1835dc49ef49" providerId="AD" clId="Web-{623F59DC-7B6D-A099-A81F-8B1182FE06AB}" dt="2026-01-08T16:58:35.429" v="51" actId="20577"/>
          <ac:spMkLst>
            <pc:docMk/>
            <pc:sldMk cId="3919989341" sldId="388"/>
            <ac:spMk id="7" creationId="{B7E20415-2777-2E4B-BC4E-FEC9DC2AF90C}"/>
          </ac:spMkLst>
        </pc:spChg>
      </pc:sldChg>
      <pc:sldChg chg="ord modNotes">
        <pc:chgData name="Judy Edwards" userId="S::jedwards@electoralcommission.org.uk::97ec32ec-1920-4447-8ec7-1835dc49ef49" providerId="AD" clId="Web-{623F59DC-7B6D-A099-A81F-8B1182FE06AB}" dt="2026-01-08T17:02:08.390" v="128"/>
        <pc:sldMkLst>
          <pc:docMk/>
          <pc:sldMk cId="4209094826" sldId="424"/>
        </pc:sldMkLst>
      </pc:sldChg>
      <pc:sldChg chg="modSp">
        <pc:chgData name="Judy Edwards" userId="S::jedwards@electoralcommission.org.uk::97ec32ec-1920-4447-8ec7-1835dc49ef49" providerId="AD" clId="Web-{623F59DC-7B6D-A099-A81F-8B1182FE06AB}" dt="2026-01-08T17:17:05.824" v="415" actId="1076"/>
        <pc:sldMkLst>
          <pc:docMk/>
          <pc:sldMk cId="2860037050" sldId="434"/>
        </pc:sldMkLst>
        <pc:spChg chg="mod">
          <ac:chgData name="Judy Edwards" userId="S::jedwards@electoralcommission.org.uk::97ec32ec-1920-4447-8ec7-1835dc49ef49" providerId="AD" clId="Web-{623F59DC-7B6D-A099-A81F-8B1182FE06AB}" dt="2026-01-08T17:17:05.824" v="415" actId="1076"/>
          <ac:spMkLst>
            <pc:docMk/>
            <pc:sldMk cId="2860037050" sldId="434"/>
            <ac:spMk id="7" creationId="{013FBA82-634C-8FDD-00C5-29433E80613B}"/>
          </ac:spMkLst>
        </pc:spChg>
      </pc:sldChg>
      <pc:sldChg chg="modNotes">
        <pc:chgData name="Judy Edwards" userId="S::jedwards@electoralcommission.org.uk::97ec32ec-1920-4447-8ec7-1835dc49ef49" providerId="AD" clId="Web-{623F59DC-7B6D-A099-A81F-8B1182FE06AB}" dt="2026-01-08T17:06:29.638" v="212"/>
        <pc:sldMkLst>
          <pc:docMk/>
          <pc:sldMk cId="1568547616" sldId="442"/>
        </pc:sldMkLst>
      </pc:sldChg>
      <pc:sldChg chg="addSp delSp modSp modNotes">
        <pc:chgData name="Judy Edwards" userId="S::jedwards@electoralcommission.org.uk::97ec32ec-1920-4447-8ec7-1835dc49ef49" providerId="AD" clId="Web-{623F59DC-7B6D-A099-A81F-8B1182FE06AB}" dt="2026-01-08T17:15:33.901" v="404" actId="1076"/>
        <pc:sldMkLst>
          <pc:docMk/>
          <pc:sldMk cId="3658255582" sldId="461"/>
        </pc:sldMkLst>
        <pc:spChg chg="mod">
          <ac:chgData name="Judy Edwards" userId="S::jedwards@electoralcommission.org.uk::97ec32ec-1920-4447-8ec7-1835dc49ef49" providerId="AD" clId="Web-{623F59DC-7B6D-A099-A81F-8B1182FE06AB}" dt="2026-01-08T17:02:24.626" v="130" actId="20577"/>
          <ac:spMkLst>
            <pc:docMk/>
            <pc:sldMk cId="3658255582" sldId="461"/>
            <ac:spMk id="6" creationId="{67B0B7D1-2587-729F-9CCC-D45154A0CCF3}"/>
          </ac:spMkLst>
        </pc:spChg>
        <pc:picChg chg="add mod">
          <ac:chgData name="Judy Edwards" userId="S::jedwards@electoralcommission.org.uk::97ec32ec-1920-4447-8ec7-1835dc49ef49" providerId="AD" clId="Web-{623F59DC-7B6D-A099-A81F-8B1182FE06AB}" dt="2026-01-08T17:15:33.901" v="404" actId="1076"/>
          <ac:picMkLst>
            <pc:docMk/>
            <pc:sldMk cId="3658255582" sldId="461"/>
            <ac:picMk id="7" creationId="{3411AAB5-801C-615E-73D5-5744D2426067}"/>
          </ac:picMkLst>
        </pc:picChg>
      </pc:sldChg>
      <pc:sldChg chg="modNotes">
        <pc:chgData name="Judy Edwards" userId="S::jedwards@electoralcommission.org.uk::97ec32ec-1920-4447-8ec7-1835dc49ef49" providerId="AD" clId="Web-{623F59DC-7B6D-A099-A81F-8B1182FE06AB}" dt="2026-01-08T17:01:22.621" v="125"/>
        <pc:sldMkLst>
          <pc:docMk/>
          <pc:sldMk cId="445701407" sldId="462"/>
        </pc:sldMkLst>
      </pc:sldChg>
      <pc:sldChg chg="modSp modNotes">
        <pc:chgData name="Judy Edwards" userId="S::jedwards@electoralcommission.org.uk::97ec32ec-1920-4447-8ec7-1835dc49ef49" providerId="AD" clId="Web-{623F59DC-7B6D-A099-A81F-8B1182FE06AB}" dt="2026-01-08T17:04:29.539" v="178" actId="14100"/>
        <pc:sldMkLst>
          <pc:docMk/>
          <pc:sldMk cId="654133475" sldId="465"/>
        </pc:sldMkLst>
        <pc:spChg chg="mod">
          <ac:chgData name="Judy Edwards" userId="S::jedwards@electoralcommission.org.uk::97ec32ec-1920-4447-8ec7-1835dc49ef49" providerId="AD" clId="Web-{623F59DC-7B6D-A099-A81F-8B1182FE06AB}" dt="2026-01-08T17:04:29.539" v="178" actId="14100"/>
          <ac:spMkLst>
            <pc:docMk/>
            <pc:sldMk cId="654133475" sldId="465"/>
            <ac:spMk id="9" creationId="{07BDBEA8-4846-5554-3B77-DEB9EDA59287}"/>
          </ac:spMkLst>
        </pc:spChg>
      </pc:sldChg>
      <pc:sldChg chg="modSp modNotes">
        <pc:chgData name="Judy Edwards" userId="S::jedwards@electoralcommission.org.uk::97ec32ec-1920-4447-8ec7-1835dc49ef49" providerId="AD" clId="Web-{623F59DC-7B6D-A099-A81F-8B1182FE06AB}" dt="2026-01-08T17:16:39.605" v="414" actId="20577"/>
        <pc:sldMkLst>
          <pc:docMk/>
          <pc:sldMk cId="2350132209" sldId="469"/>
        </pc:sldMkLst>
        <pc:spChg chg="mod">
          <ac:chgData name="Judy Edwards" userId="S::jedwards@electoralcommission.org.uk::97ec32ec-1920-4447-8ec7-1835dc49ef49" providerId="AD" clId="Web-{623F59DC-7B6D-A099-A81F-8B1182FE06AB}" dt="2026-01-08T17:16:39.605" v="414" actId="20577"/>
          <ac:spMkLst>
            <pc:docMk/>
            <pc:sldMk cId="2350132209" sldId="469"/>
            <ac:spMk id="4" creationId="{7A032955-9F89-24C4-E7B6-B819698EE39F}"/>
          </ac:spMkLst>
        </pc:spChg>
      </pc:sldChg>
      <pc:sldChg chg="modSp modNotes">
        <pc:chgData name="Judy Edwards" userId="S::jedwards@electoralcommission.org.uk::97ec32ec-1920-4447-8ec7-1835dc49ef49" providerId="AD" clId="Web-{623F59DC-7B6D-A099-A81F-8B1182FE06AB}" dt="2026-01-08T17:14:37.244" v="395"/>
        <pc:sldMkLst>
          <pc:docMk/>
          <pc:sldMk cId="3443901305" sldId="471"/>
        </pc:sldMkLst>
        <pc:spChg chg="mod">
          <ac:chgData name="Judy Edwards" userId="S::jedwards@electoralcommission.org.uk::97ec32ec-1920-4447-8ec7-1835dc49ef49" providerId="AD" clId="Web-{623F59DC-7B6D-A099-A81F-8B1182FE06AB}" dt="2026-01-08T17:12:49.289" v="353" actId="20577"/>
          <ac:spMkLst>
            <pc:docMk/>
            <pc:sldMk cId="3443901305" sldId="471"/>
            <ac:spMk id="6" creationId="{ABBA4D2C-06F8-838D-0F4C-62DBE3CD127A}"/>
          </ac:spMkLst>
        </pc:spChg>
      </pc:sldChg>
      <pc:sldChg chg="addSp delSp modSp">
        <pc:chgData name="Judy Edwards" userId="S::jedwards@electoralcommission.org.uk::97ec32ec-1920-4447-8ec7-1835dc49ef49" providerId="AD" clId="Web-{623F59DC-7B6D-A099-A81F-8B1182FE06AB}" dt="2026-01-08T17:15:59.105" v="407" actId="1076"/>
        <pc:sldMkLst>
          <pc:docMk/>
          <pc:sldMk cId="628294776" sldId="474"/>
        </pc:sldMkLst>
        <pc:picChg chg="add mod">
          <ac:chgData name="Judy Edwards" userId="S::jedwards@electoralcommission.org.uk::97ec32ec-1920-4447-8ec7-1835dc49ef49" providerId="AD" clId="Web-{623F59DC-7B6D-A099-A81F-8B1182FE06AB}" dt="2026-01-08T17:15:59.105" v="407" actId="1076"/>
          <ac:picMkLst>
            <pc:docMk/>
            <pc:sldMk cId="628294776" sldId="474"/>
            <ac:picMk id="7" creationId="{A7539A1C-2989-BEC2-4491-9A28A783DA41}"/>
          </ac:picMkLst>
        </pc:picChg>
      </pc:sldChg>
    </pc:docChg>
  </pc:docChgLst>
  <pc:docChgLst>
    <pc:chgData name="Billie Dunne" userId="S::bdunne@electoralcommission.org.uk::3844182d-c2e7-419d-8d32-c40b23cdb852" providerId="AD" clId="Web-{2231728D-3E6F-2D3B-35CF-5C17F221A9A0}"/>
    <pc:docChg chg="addSld delSld modSld sldOrd">
      <pc:chgData name="Billie Dunne" userId="S::bdunne@electoralcommission.org.uk::3844182d-c2e7-419d-8d32-c40b23cdb852" providerId="AD" clId="Web-{2231728D-3E6F-2D3B-35CF-5C17F221A9A0}" dt="2026-01-06T21:02:39.255" v="309" actId="20577"/>
      <pc:docMkLst>
        <pc:docMk/>
      </pc:docMkLst>
      <pc:sldChg chg="add del">
        <pc:chgData name="Billie Dunne" userId="S::bdunne@electoralcommission.org.uk::3844182d-c2e7-419d-8d32-c40b23cdb852" providerId="AD" clId="Web-{2231728D-3E6F-2D3B-35CF-5C17F221A9A0}" dt="2026-01-06T20:51:19.923" v="265"/>
        <pc:sldMkLst>
          <pc:docMk/>
          <pc:sldMk cId="1219989705" sldId="359"/>
        </pc:sldMkLst>
      </pc:sldChg>
      <pc:sldChg chg="add del ord">
        <pc:chgData name="Billie Dunne" userId="S::bdunne@electoralcommission.org.uk::3844182d-c2e7-419d-8d32-c40b23cdb852" providerId="AD" clId="Web-{2231728D-3E6F-2D3B-35CF-5C17F221A9A0}" dt="2026-01-06T20:54:56.128" v="278"/>
        <pc:sldMkLst>
          <pc:docMk/>
          <pc:sldMk cId="1216909134" sldId="363"/>
        </pc:sldMkLst>
      </pc:sldChg>
      <pc:sldChg chg="add del">
        <pc:chgData name="Billie Dunne" userId="S::bdunne@electoralcommission.org.uk::3844182d-c2e7-419d-8d32-c40b23cdb852" providerId="AD" clId="Web-{2231728D-3E6F-2D3B-35CF-5C17F221A9A0}" dt="2026-01-06T20:51:20.236" v="267"/>
        <pc:sldMkLst>
          <pc:docMk/>
          <pc:sldMk cId="843994907" sldId="364"/>
        </pc:sldMkLst>
      </pc:sldChg>
      <pc:sldChg chg="add del">
        <pc:chgData name="Billie Dunne" userId="S::bdunne@electoralcommission.org.uk::3844182d-c2e7-419d-8d32-c40b23cdb852" providerId="AD" clId="Web-{2231728D-3E6F-2D3B-35CF-5C17F221A9A0}" dt="2026-01-06T20:51:20.376" v="268"/>
        <pc:sldMkLst>
          <pc:docMk/>
          <pc:sldMk cId="1399822207" sldId="365"/>
        </pc:sldMkLst>
      </pc:sldChg>
      <pc:sldChg chg="add del">
        <pc:chgData name="Billie Dunne" userId="S::bdunne@electoralcommission.org.uk::3844182d-c2e7-419d-8d32-c40b23cdb852" providerId="AD" clId="Web-{2231728D-3E6F-2D3B-35CF-5C17F221A9A0}" dt="2026-01-06T20:51:20.548" v="269"/>
        <pc:sldMkLst>
          <pc:docMk/>
          <pc:sldMk cId="3247235918" sldId="366"/>
        </pc:sldMkLst>
      </pc:sldChg>
      <pc:sldChg chg="add del">
        <pc:chgData name="Billie Dunne" userId="S::bdunne@electoralcommission.org.uk::3844182d-c2e7-419d-8d32-c40b23cdb852" providerId="AD" clId="Web-{2231728D-3E6F-2D3B-35CF-5C17F221A9A0}" dt="2026-01-06T20:51:20.736" v="270"/>
        <pc:sldMkLst>
          <pc:docMk/>
          <pc:sldMk cId="118548960" sldId="367"/>
        </pc:sldMkLst>
      </pc:sldChg>
      <pc:sldChg chg="add del">
        <pc:chgData name="Billie Dunne" userId="S::bdunne@electoralcommission.org.uk::3844182d-c2e7-419d-8d32-c40b23cdb852" providerId="AD" clId="Web-{2231728D-3E6F-2D3B-35CF-5C17F221A9A0}" dt="2026-01-06T20:51:21.595" v="273"/>
        <pc:sldMkLst>
          <pc:docMk/>
          <pc:sldMk cId="3123913163" sldId="380"/>
        </pc:sldMkLst>
      </pc:sldChg>
      <pc:sldChg chg="modSp add del">
        <pc:chgData name="Billie Dunne" userId="S::bdunne@electoralcommission.org.uk::3844182d-c2e7-419d-8d32-c40b23cdb852" providerId="AD" clId="Web-{2231728D-3E6F-2D3B-35CF-5C17F221A9A0}" dt="2026-01-06T20:55:26.630" v="283" actId="20577"/>
        <pc:sldMkLst>
          <pc:docMk/>
          <pc:sldMk cId="1076626433" sldId="392"/>
        </pc:sldMkLst>
        <pc:spChg chg="mod">
          <ac:chgData name="Billie Dunne" userId="S::bdunne@electoralcommission.org.uk::3844182d-c2e7-419d-8d32-c40b23cdb852" providerId="AD" clId="Web-{2231728D-3E6F-2D3B-35CF-5C17F221A9A0}" dt="2026-01-06T20:55:26.630" v="283" actId="20577"/>
          <ac:spMkLst>
            <pc:docMk/>
            <pc:sldMk cId="1076626433" sldId="392"/>
            <ac:spMk id="6" creationId="{02EAB4AB-C4C0-C289-44D4-0F5ED19905CB}"/>
          </ac:spMkLst>
        </pc:spChg>
      </pc:sldChg>
      <pc:sldChg chg="add del">
        <pc:chgData name="Billie Dunne" userId="S::bdunne@electoralcommission.org.uk::3844182d-c2e7-419d-8d32-c40b23cdb852" providerId="AD" clId="Web-{2231728D-3E6F-2D3B-35CF-5C17F221A9A0}" dt="2026-01-06T20:51:19.720" v="264"/>
        <pc:sldMkLst>
          <pc:docMk/>
          <pc:sldMk cId="2330775857" sldId="411"/>
        </pc:sldMkLst>
      </pc:sldChg>
      <pc:sldChg chg="add del">
        <pc:chgData name="Billie Dunne" userId="S::bdunne@electoralcommission.org.uk::3844182d-c2e7-419d-8d32-c40b23cdb852" providerId="AD" clId="Web-{2231728D-3E6F-2D3B-35CF-5C17F221A9A0}" dt="2026-01-06T20:51:21.814" v="274"/>
        <pc:sldMkLst>
          <pc:docMk/>
          <pc:sldMk cId="4220608819" sldId="412"/>
        </pc:sldMkLst>
      </pc:sldChg>
      <pc:sldChg chg="delSp modSp ord modNotes">
        <pc:chgData name="Billie Dunne" userId="S::bdunne@electoralcommission.org.uk::3844182d-c2e7-419d-8d32-c40b23cdb852" providerId="AD" clId="Web-{2231728D-3E6F-2D3B-35CF-5C17F221A9A0}" dt="2026-01-06T20:45:46.169" v="171"/>
        <pc:sldMkLst>
          <pc:docMk/>
          <pc:sldMk cId="4209094826" sldId="424"/>
        </pc:sldMkLst>
        <pc:spChg chg="mod">
          <ac:chgData name="Billie Dunne" userId="S::bdunne@electoralcommission.org.uk::3844182d-c2e7-419d-8d32-c40b23cdb852" providerId="AD" clId="Web-{2231728D-3E6F-2D3B-35CF-5C17F221A9A0}" dt="2026-01-06T20:44:42.433" v="166" actId="1076"/>
          <ac:spMkLst>
            <pc:docMk/>
            <pc:sldMk cId="4209094826" sldId="424"/>
            <ac:spMk id="9" creationId="{68C73AAD-7952-099A-8C59-15F01CB771E3}"/>
          </ac:spMkLst>
        </pc:spChg>
        <pc:spChg chg="mod">
          <ac:chgData name="Billie Dunne" userId="S::bdunne@electoralcommission.org.uk::3844182d-c2e7-419d-8d32-c40b23cdb852" providerId="AD" clId="Web-{2231728D-3E6F-2D3B-35CF-5C17F221A9A0}" dt="2026-01-06T20:44:34.198" v="163" actId="1076"/>
          <ac:spMkLst>
            <pc:docMk/>
            <pc:sldMk cId="4209094826" sldId="424"/>
            <ac:spMk id="30" creationId="{BA5349CD-DBEC-1B62-B4AB-B4E64B6F5AC3}"/>
          </ac:spMkLst>
        </pc:spChg>
        <pc:spChg chg="mod">
          <ac:chgData name="Billie Dunne" userId="S::bdunne@electoralcommission.org.uk::3844182d-c2e7-419d-8d32-c40b23cdb852" providerId="AD" clId="Web-{2231728D-3E6F-2D3B-35CF-5C17F221A9A0}" dt="2026-01-06T20:44:59.183" v="168" actId="1076"/>
          <ac:spMkLst>
            <pc:docMk/>
            <pc:sldMk cId="4209094826" sldId="424"/>
            <ac:spMk id="32" creationId="{A6A1C3FD-4591-BAF1-22BC-797AF9048436}"/>
          </ac:spMkLst>
        </pc:spChg>
        <pc:spChg chg="mod">
          <ac:chgData name="Billie Dunne" userId="S::bdunne@electoralcommission.org.uk::3844182d-c2e7-419d-8d32-c40b23cdb852" providerId="AD" clId="Web-{2231728D-3E6F-2D3B-35CF-5C17F221A9A0}" dt="2026-01-06T20:45:02.371" v="169" actId="1076"/>
          <ac:spMkLst>
            <pc:docMk/>
            <pc:sldMk cId="4209094826" sldId="424"/>
            <ac:spMk id="34" creationId="{914D634A-31C2-9214-DB0D-65469AAE8A7B}"/>
          </ac:spMkLst>
        </pc:spChg>
      </pc:sldChg>
      <pc:sldChg chg="modSp ord">
        <pc:chgData name="Billie Dunne" userId="S::bdunne@electoralcommission.org.uk::3844182d-c2e7-419d-8d32-c40b23cdb852" providerId="AD" clId="Web-{2231728D-3E6F-2D3B-35CF-5C17F221A9A0}" dt="2026-01-06T20:38:59.879" v="71"/>
        <pc:sldMkLst>
          <pc:docMk/>
          <pc:sldMk cId="3829016720" sldId="425"/>
        </pc:sldMkLst>
        <pc:spChg chg="mod">
          <ac:chgData name="Billie Dunne" userId="S::bdunne@electoralcommission.org.uk::3844182d-c2e7-419d-8d32-c40b23cdb852" providerId="AD" clId="Web-{2231728D-3E6F-2D3B-35CF-5C17F221A9A0}" dt="2026-01-06T20:33:24.919" v="48" actId="20577"/>
          <ac:spMkLst>
            <pc:docMk/>
            <pc:sldMk cId="3829016720" sldId="425"/>
            <ac:spMk id="2" creationId="{674F9E18-C9F9-2D5A-F47E-3EE8A6B0FE41}"/>
          </ac:spMkLst>
        </pc:spChg>
      </pc:sldChg>
      <pc:sldChg chg="add del">
        <pc:chgData name="Billie Dunne" userId="S::bdunne@electoralcommission.org.uk::3844182d-c2e7-419d-8d32-c40b23cdb852" providerId="AD" clId="Web-{2231728D-3E6F-2D3B-35CF-5C17F221A9A0}" dt="2026-01-06T20:51:19.298" v="262"/>
        <pc:sldMkLst>
          <pc:docMk/>
          <pc:sldMk cId="2860037050" sldId="434"/>
        </pc:sldMkLst>
      </pc:sldChg>
      <pc:sldChg chg="add del">
        <pc:chgData name="Billie Dunne" userId="S::bdunne@electoralcommission.org.uk::3844182d-c2e7-419d-8d32-c40b23cdb852" providerId="AD" clId="Web-{2231728D-3E6F-2D3B-35CF-5C17F221A9A0}" dt="2026-01-06T20:51:19.501" v="263"/>
        <pc:sldMkLst>
          <pc:docMk/>
          <pc:sldMk cId="2986078591" sldId="437"/>
        </pc:sldMkLst>
      </pc:sldChg>
      <pc:sldChg chg="addSp delSp modSp mod modClrScheme chgLayout">
        <pc:chgData name="Billie Dunne" userId="S::bdunne@electoralcommission.org.uk::3844182d-c2e7-419d-8d32-c40b23cdb852" providerId="AD" clId="Web-{2231728D-3E6F-2D3B-35CF-5C17F221A9A0}" dt="2026-01-06T20:38:59.567" v="70" actId="1076"/>
        <pc:sldMkLst>
          <pc:docMk/>
          <pc:sldMk cId="2863461961" sldId="439"/>
        </pc:sldMkLst>
        <pc:spChg chg="mod ord">
          <ac:chgData name="Billie Dunne" userId="S::bdunne@electoralcommission.org.uk::3844182d-c2e7-419d-8d32-c40b23cdb852" providerId="AD" clId="Web-{2231728D-3E6F-2D3B-35CF-5C17F221A9A0}" dt="2026-01-06T20:38:54.301" v="64"/>
          <ac:spMkLst>
            <pc:docMk/>
            <pc:sldMk cId="2863461961" sldId="439"/>
            <ac:spMk id="2" creationId="{9D643270-2CE5-9C46-ABB1-E9D169F76C6F}"/>
          </ac:spMkLst>
        </pc:spChg>
        <pc:spChg chg="mod ord">
          <ac:chgData name="Billie Dunne" userId="S::bdunne@electoralcommission.org.uk::3844182d-c2e7-419d-8d32-c40b23cdb852" providerId="AD" clId="Web-{2231728D-3E6F-2D3B-35CF-5C17F221A9A0}" dt="2026-01-06T20:38:54.301" v="64"/>
          <ac:spMkLst>
            <pc:docMk/>
            <pc:sldMk cId="2863461961" sldId="439"/>
            <ac:spMk id="3" creationId="{F0EF6E02-AAC8-80FC-AC15-7E9E33B56F99}"/>
          </ac:spMkLst>
        </pc:spChg>
        <pc:spChg chg="mod ord">
          <ac:chgData name="Billie Dunne" userId="S::bdunne@electoralcommission.org.uk::3844182d-c2e7-419d-8d32-c40b23cdb852" providerId="AD" clId="Web-{2231728D-3E6F-2D3B-35CF-5C17F221A9A0}" dt="2026-01-06T20:38:59.270" v="69" actId="14100"/>
          <ac:spMkLst>
            <pc:docMk/>
            <pc:sldMk cId="2863461961" sldId="439"/>
            <ac:spMk id="4" creationId="{67FC08A2-D8B9-6797-76B3-4FAB5F9E4325}"/>
          </ac:spMkLst>
        </pc:spChg>
        <pc:spChg chg="mod ord">
          <ac:chgData name="Billie Dunne" userId="S::bdunne@electoralcommission.org.uk::3844182d-c2e7-419d-8d32-c40b23cdb852" providerId="AD" clId="Web-{2231728D-3E6F-2D3B-35CF-5C17F221A9A0}" dt="2026-01-06T20:38:54.301" v="64"/>
          <ac:spMkLst>
            <pc:docMk/>
            <pc:sldMk cId="2863461961" sldId="439"/>
            <ac:spMk id="6" creationId="{3C9E1333-656B-344D-33E6-60952EE6EF10}"/>
          </ac:spMkLst>
        </pc:spChg>
      </pc:sldChg>
      <pc:sldChg chg="ord modNotes">
        <pc:chgData name="Billie Dunne" userId="S::bdunne@electoralcommission.org.uk::3844182d-c2e7-419d-8d32-c40b23cdb852" providerId="AD" clId="Web-{2231728D-3E6F-2D3B-35CF-5C17F221A9A0}" dt="2026-01-06T21:02:03.833" v="298"/>
        <pc:sldMkLst>
          <pc:docMk/>
          <pc:sldMk cId="1568547616" sldId="442"/>
        </pc:sldMkLst>
      </pc:sldChg>
      <pc:sldChg chg="modSp ord">
        <pc:chgData name="Billie Dunne" userId="S::bdunne@electoralcommission.org.uk::3844182d-c2e7-419d-8d32-c40b23cdb852" providerId="AD" clId="Web-{2231728D-3E6F-2D3B-35CF-5C17F221A9A0}" dt="2026-01-06T20:42:20.429" v="142" actId="20577"/>
        <pc:sldMkLst>
          <pc:docMk/>
          <pc:sldMk cId="3658255582" sldId="461"/>
        </pc:sldMkLst>
        <pc:spChg chg="mod">
          <ac:chgData name="Billie Dunne" userId="S::bdunne@electoralcommission.org.uk::3844182d-c2e7-419d-8d32-c40b23cdb852" providerId="AD" clId="Web-{2231728D-3E6F-2D3B-35CF-5C17F221A9A0}" dt="2026-01-06T20:42:20.429" v="142" actId="20577"/>
          <ac:spMkLst>
            <pc:docMk/>
            <pc:sldMk cId="3658255582" sldId="461"/>
            <ac:spMk id="6" creationId="{67B0B7D1-2587-729F-9CCC-D45154A0CCF3}"/>
          </ac:spMkLst>
        </pc:spChg>
      </pc:sldChg>
      <pc:sldChg chg="addSp delSp modSp add replId">
        <pc:chgData name="Billie Dunne" userId="S::bdunne@electoralcommission.org.uk::3844182d-c2e7-419d-8d32-c40b23cdb852" providerId="AD" clId="Web-{2231728D-3E6F-2D3B-35CF-5C17F221A9A0}" dt="2026-01-06T20:48:09.312" v="240" actId="1076"/>
        <pc:sldMkLst>
          <pc:docMk/>
          <pc:sldMk cId="654133475" sldId="465"/>
        </pc:sldMkLst>
      </pc:sldChg>
      <pc:sldChg chg="add ord">
        <pc:chgData name="Billie Dunne" userId="S::bdunne@electoralcommission.org.uk::3844182d-c2e7-419d-8d32-c40b23cdb852" providerId="AD" clId="Web-{2231728D-3E6F-2D3B-35CF-5C17F221A9A0}" dt="2026-01-06T20:57:22.996" v="292"/>
        <pc:sldMkLst>
          <pc:docMk/>
          <pc:sldMk cId="2350132209" sldId="469"/>
        </pc:sldMkLst>
      </pc:sldChg>
      <pc:sldChg chg="modSp add">
        <pc:chgData name="Billie Dunne" userId="S::bdunne@electoralcommission.org.uk::3844182d-c2e7-419d-8d32-c40b23cdb852" providerId="AD" clId="Web-{2231728D-3E6F-2D3B-35CF-5C17F221A9A0}" dt="2026-01-06T21:02:39.255" v="309" actId="20577"/>
        <pc:sldMkLst>
          <pc:docMk/>
          <pc:sldMk cId="377041718" sldId="470"/>
        </pc:sldMkLst>
        <pc:spChg chg="mod">
          <ac:chgData name="Billie Dunne" userId="S::bdunne@electoralcommission.org.uk::3844182d-c2e7-419d-8d32-c40b23cdb852" providerId="AD" clId="Web-{2231728D-3E6F-2D3B-35CF-5C17F221A9A0}" dt="2026-01-06T21:02:39.255" v="309" actId="20577"/>
          <ac:spMkLst>
            <pc:docMk/>
            <pc:sldMk cId="377041718" sldId="470"/>
            <ac:spMk id="7" creationId="{33D997E3-1DA4-1A78-075A-7D78BF03676E}"/>
          </ac:spMkLst>
        </pc:spChg>
      </pc:sldChg>
      <pc:sldChg chg="add">
        <pc:chgData name="Billie Dunne" userId="S::bdunne@electoralcommission.org.uk::3844182d-c2e7-419d-8d32-c40b23cdb852" providerId="AD" clId="Web-{2231728D-3E6F-2D3B-35CF-5C17F221A9A0}" dt="2026-01-06T20:56:42.979" v="287"/>
        <pc:sldMkLst>
          <pc:docMk/>
          <pc:sldMk cId="3443901305" sldId="471"/>
        </pc:sldMkLst>
      </pc:sldChg>
    </pc:docChg>
  </pc:docChgLst>
  <pc:docChgLst>
    <pc:chgData name="Ella Griffiths-Downing" userId="S::egriffiths-downing@electoralcommission.org.uk::33ffaaba-aa99-4d0a-8d15-81ef0440cc8f" providerId="AD" clId="Web-{E6455103-6711-51F7-8324-C34DC7F41E1A}"/>
    <pc:docChg chg="modSld">
      <pc:chgData name="Ella Griffiths-Downing" userId="S::egriffiths-downing@electoralcommission.org.uk::33ffaaba-aa99-4d0a-8d15-81ef0440cc8f" providerId="AD" clId="Web-{E6455103-6711-51F7-8324-C34DC7F41E1A}" dt="2026-01-21T08:25:49.163" v="12" actId="20577"/>
      <pc:docMkLst>
        <pc:docMk/>
      </pc:docMkLst>
      <pc:sldChg chg="modSp">
        <pc:chgData name="Ella Griffiths-Downing" userId="S::egriffiths-downing@electoralcommission.org.uk::33ffaaba-aa99-4d0a-8d15-81ef0440cc8f" providerId="AD" clId="Web-{E6455103-6711-51F7-8324-C34DC7F41E1A}" dt="2026-01-21T08:25:49.163" v="12" actId="20577"/>
        <pc:sldMkLst>
          <pc:docMk/>
          <pc:sldMk cId="3123913163" sldId="380"/>
        </pc:sldMkLst>
        <pc:spChg chg="mod">
          <ac:chgData name="Ella Griffiths-Downing" userId="S::egriffiths-downing@electoralcommission.org.uk::33ffaaba-aa99-4d0a-8d15-81ef0440cc8f" providerId="AD" clId="Web-{E6455103-6711-51F7-8324-C34DC7F41E1A}" dt="2026-01-21T08:25:49.163" v="12" actId="20577"/>
          <ac:spMkLst>
            <pc:docMk/>
            <pc:sldMk cId="3123913163" sldId="380"/>
            <ac:spMk id="9" creationId="{5AA5D065-753F-DC2F-2A5B-7D1781A7E2AD}"/>
          </ac:spMkLst>
        </pc:spChg>
      </pc:sldChg>
      <pc:sldChg chg="modNotes">
        <pc:chgData name="Ella Griffiths-Downing" userId="S::egriffiths-downing@electoralcommission.org.uk::33ffaaba-aa99-4d0a-8d15-81ef0440cc8f" providerId="AD" clId="Web-{E6455103-6711-51F7-8324-C34DC7F41E1A}" dt="2026-01-21T08:25:18.240" v="11"/>
        <pc:sldMkLst>
          <pc:docMk/>
          <pc:sldMk cId="2330775857" sldId="411"/>
        </pc:sldMkLst>
      </pc:sldChg>
      <pc:sldChg chg="modNotes">
        <pc:chgData name="Ella Griffiths-Downing" userId="S::egriffiths-downing@electoralcommission.org.uk::33ffaaba-aa99-4d0a-8d15-81ef0440cc8f" providerId="AD" clId="Web-{E6455103-6711-51F7-8324-C34DC7F41E1A}" dt="2026-01-21T08:23:21.950" v="7"/>
        <pc:sldMkLst>
          <pc:docMk/>
          <pc:sldMk cId="2863461961" sldId="4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vimeo.com/1121829010?fl=pl&amp;fe=c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electoralcommission.org.uk/voting-and-elections/ways-vote"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hocanivotefor.co.uk/" TargetMode="External"/><Relationship Id="rId4" Type="http://schemas.openxmlformats.org/officeDocument/2006/relationships/hyperlink" Target="https://www.electoralcommission.org.uk/i-am-a/voter/your-election-information"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electoralcommission.org.uk/voting-and-elections/register-vot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electoralcommission.org.uk/media/12653"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5rPOXt-Zfs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1</a:t>
            </a:fld>
            <a:endParaRPr lang="en-US"/>
          </a:p>
        </p:txBody>
      </p:sp>
    </p:spTree>
    <p:extLst>
      <p:ext uri="{BB962C8B-B14F-4D97-AF65-F5344CB8AC3E}">
        <p14:creationId xmlns:p14="http://schemas.microsoft.com/office/powerpoint/2010/main" val="2681761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55DAE-230A-221B-6C37-F7D125050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AEF97F-7A5E-417A-0DFC-C96F169E3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DF074C-5F96-5F0F-B763-FF8D3BDEDEE2}"/>
              </a:ext>
            </a:extLst>
          </p:cNvPr>
          <p:cNvSpPr>
            <a:spLocks noGrp="1"/>
          </p:cNvSpPr>
          <p:nvPr>
            <p:ph type="body" idx="1"/>
          </p:nvPr>
        </p:nvSpPr>
        <p:spPr/>
        <p:txBody>
          <a:bodyPr/>
          <a:lstStyle/>
          <a:p>
            <a:r>
              <a:rPr lang="en-GB">
                <a:solidFill>
                  <a:srgbClr val="000000"/>
                </a:solidFill>
              </a:rPr>
              <a:t>Talk through the different Senedd powers and responsibilities, these are called </a:t>
            </a:r>
            <a:r>
              <a:rPr lang="en-GB" b="1">
                <a:solidFill>
                  <a:srgbClr val="000000"/>
                </a:solidFill>
              </a:rPr>
              <a:t>devolved </a:t>
            </a:r>
            <a:r>
              <a:rPr lang="en-GB">
                <a:solidFill>
                  <a:srgbClr val="000000"/>
                </a:solidFill>
              </a:rPr>
              <a:t>powers.</a:t>
            </a:r>
          </a:p>
          <a:p>
            <a:endParaRPr lang="en-GB">
              <a:solidFill>
                <a:srgbClr val="000000"/>
              </a:solidFill>
              <a:ea typeface="Calibri"/>
              <a:cs typeface="Calibri"/>
            </a:endParaRPr>
          </a:p>
          <a:p>
            <a:r>
              <a:rPr lang="en-GB">
                <a:ea typeface="Calibri" panose="020F0502020204030204"/>
                <a:cs typeface="Calibri" panose="020F0502020204030204"/>
              </a:rPr>
              <a:t>Then show responsibilities of the UK Parliament, these are called </a:t>
            </a:r>
            <a:r>
              <a:rPr lang="en-GB" b="1">
                <a:ea typeface="Calibri" panose="020F0502020204030204"/>
                <a:cs typeface="Calibri" panose="020F0502020204030204"/>
              </a:rPr>
              <a:t>reserved</a:t>
            </a:r>
            <a:r>
              <a:rPr lang="en-GB">
                <a:ea typeface="Calibri" panose="020F0502020204030204"/>
                <a:cs typeface="Calibri" panose="020F0502020204030204"/>
              </a:rPr>
              <a:t> powers.</a:t>
            </a:r>
          </a:p>
          <a:p>
            <a:endParaRPr lang="en-GB">
              <a:ea typeface="Calibri" panose="020F0502020204030204"/>
              <a:cs typeface="Calibri" panose="020F0502020204030204"/>
            </a:endParaRPr>
          </a:p>
          <a:p>
            <a:r>
              <a:rPr lang="en-GB">
                <a:solidFill>
                  <a:srgbClr val="000000"/>
                </a:solidFill>
                <a:ea typeface="Calibri" panose="020F0502020204030204"/>
                <a:cs typeface="Calibri" panose="020F0502020204030204"/>
              </a:rPr>
              <a:t>What do these responsibilities mean in practice? Show laws introduced by the Senedd on the next slide.</a:t>
            </a:r>
          </a:p>
          <a:p>
            <a:endParaRPr lang="en-GB">
              <a:solidFill>
                <a:srgbClr val="000000"/>
              </a:solidFill>
              <a:ea typeface="Calibri" panose="020F0502020204030204"/>
              <a:cs typeface="Calibri" panose="020F0502020204030204"/>
            </a:endParaRPr>
          </a:p>
          <a:p>
            <a:endParaRPr lang="en-GB">
              <a:solidFill>
                <a:srgbClr val="444444"/>
              </a:solidFill>
              <a:ea typeface="Calibri" panose="020F0502020204030204"/>
              <a:cs typeface="Calibri" panose="020F0502020204030204"/>
            </a:endParaRPr>
          </a:p>
          <a:p>
            <a:endParaRPr lang="en-GB">
              <a:solidFill>
                <a:srgbClr val="000000"/>
              </a:solidFill>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9F04B7B4-C8E6-004F-9AEE-3D5D4CBA5982}"/>
              </a:ext>
            </a:extLst>
          </p:cNvPr>
          <p:cNvSpPr>
            <a:spLocks noGrp="1"/>
          </p:cNvSpPr>
          <p:nvPr>
            <p:ph type="sldNum" sz="quarter" idx="5"/>
          </p:nvPr>
        </p:nvSpPr>
        <p:spPr/>
        <p:txBody>
          <a:bodyPr/>
          <a:lstStyle/>
          <a:p>
            <a:fld id="{8F9D6723-1A60-0442-910D-F7FD63281914}" type="slidenum">
              <a:rPr lang="en-US" smtClean="0"/>
              <a:t>10</a:t>
            </a:fld>
            <a:endParaRPr lang="en-US"/>
          </a:p>
        </p:txBody>
      </p:sp>
    </p:spTree>
    <p:extLst>
      <p:ext uri="{BB962C8B-B14F-4D97-AF65-F5344CB8AC3E}">
        <p14:creationId xmlns:p14="http://schemas.microsoft.com/office/powerpoint/2010/main" val="3412076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Introduce the different laws, explaining they were all created and implemented by the Senedd. This shows the impact of the Senedd on life in Wales.</a:t>
            </a:r>
          </a:p>
          <a:p>
            <a:endParaRPr lang="en-GB">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11</a:t>
            </a:fld>
            <a:endParaRPr lang="en-US"/>
          </a:p>
        </p:txBody>
      </p:sp>
    </p:spTree>
    <p:extLst>
      <p:ext uri="{BB962C8B-B14F-4D97-AF65-F5344CB8AC3E}">
        <p14:creationId xmlns:p14="http://schemas.microsoft.com/office/powerpoint/2010/main" val="1720514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CBE6E-BCC8-4424-5A37-9478A5B48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93B8B7-6989-BA3F-1853-12FB83018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0C25E-0CDD-9A7E-3F95-36637D4A105C}"/>
              </a:ext>
            </a:extLst>
          </p:cNvPr>
          <p:cNvSpPr>
            <a:spLocks noGrp="1"/>
          </p:cNvSpPr>
          <p:nvPr>
            <p:ph type="body" idx="1"/>
          </p:nvPr>
        </p:nvSpPr>
        <p:spPr/>
        <p:txBody>
          <a:bodyPr/>
          <a:lstStyle/>
          <a:p>
            <a:r>
              <a:rPr lang="en-GB">
                <a:solidFill>
                  <a:srgbClr val="000000"/>
                </a:solidFill>
              </a:rPr>
              <a:t>Ask learners to discuss which law has the most impact on them and their community in pairs or small groups.</a:t>
            </a:r>
            <a:endParaRPr lang="en-US">
              <a:solidFill>
                <a:srgbClr val="444444"/>
              </a:solidFill>
              <a:ea typeface="Calibri"/>
              <a:cs typeface="Calibri"/>
            </a:endParaRPr>
          </a:p>
          <a:p>
            <a:endParaRPr lang="en-GB">
              <a:solidFill>
                <a:srgbClr val="444444"/>
              </a:solidFill>
              <a:ea typeface="Calibri" panose="020F0502020204030204"/>
              <a:cs typeface="Calibri" panose="020F0502020204030204"/>
            </a:endParaRPr>
          </a:p>
          <a:p>
            <a:endParaRPr lang="en-GB">
              <a:solidFill>
                <a:srgbClr val="000000"/>
              </a:solidFill>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A97F47CB-5133-F9C3-DD2C-C70520BF25B4}"/>
              </a:ext>
            </a:extLst>
          </p:cNvPr>
          <p:cNvSpPr>
            <a:spLocks noGrp="1"/>
          </p:cNvSpPr>
          <p:nvPr>
            <p:ph type="sldNum" sz="quarter" idx="5"/>
          </p:nvPr>
        </p:nvSpPr>
        <p:spPr/>
        <p:txBody>
          <a:bodyPr/>
          <a:lstStyle/>
          <a:p>
            <a:fld id="{8F9D6723-1A60-0442-910D-F7FD63281914}" type="slidenum">
              <a:rPr lang="en-US" smtClean="0"/>
              <a:t>12</a:t>
            </a:fld>
            <a:endParaRPr lang="en-US"/>
          </a:p>
        </p:txBody>
      </p:sp>
    </p:spTree>
    <p:extLst>
      <p:ext uri="{BB962C8B-B14F-4D97-AF65-F5344CB8AC3E}">
        <p14:creationId xmlns:p14="http://schemas.microsoft.com/office/powerpoint/2010/main" val="2123781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8F075-C603-ECE9-CC56-26F9162966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C24BB-0848-4D22-89A4-A7BC49C7F4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CC27A-BDE2-018F-D2F7-3F0DBA1C49F8}"/>
              </a:ext>
            </a:extLst>
          </p:cNvPr>
          <p:cNvSpPr>
            <a:spLocks noGrp="1"/>
          </p:cNvSpPr>
          <p:nvPr>
            <p:ph type="body" idx="1"/>
          </p:nvPr>
        </p:nvSpPr>
        <p:spPr/>
        <p:txBody>
          <a:bodyPr/>
          <a:lstStyle/>
          <a:p>
            <a:r>
              <a:rPr lang="en-GB"/>
              <a:t>Ask learners to now decide one law they would like to see passed by the Senedd in the future and why. </a:t>
            </a:r>
            <a:endParaRPr lang="en-US">
              <a:solidFill>
                <a:srgbClr val="444444"/>
              </a:solidFill>
            </a:endParaRPr>
          </a:p>
          <a:p>
            <a:endParaRPr lang="en-GB"/>
          </a:p>
          <a:p>
            <a:r>
              <a:rPr lang="en-GB"/>
              <a:t>Emphasise that learners can have their say on these issues by voting in the Senedd election and getting involved in democracy. </a:t>
            </a:r>
            <a:endParaRPr lang="en-GB">
              <a:solidFill>
                <a:srgbClr val="000000"/>
              </a:solidFill>
              <a:ea typeface="Calibri"/>
              <a:cs typeface="Calibri"/>
            </a:endParaRPr>
          </a:p>
          <a:p>
            <a:endParaRPr lang="en-GB">
              <a:ea typeface="Calibri"/>
              <a:cs typeface="Calibri"/>
            </a:endParaRPr>
          </a:p>
        </p:txBody>
      </p:sp>
      <p:sp>
        <p:nvSpPr>
          <p:cNvPr id="4" name="Slide Number Placeholder 3">
            <a:extLst>
              <a:ext uri="{FF2B5EF4-FFF2-40B4-BE49-F238E27FC236}">
                <a16:creationId xmlns:a16="http://schemas.microsoft.com/office/drawing/2014/main" id="{95D43ECC-F600-8B0A-5827-44068B7D9468}"/>
              </a:ext>
            </a:extLst>
          </p:cNvPr>
          <p:cNvSpPr>
            <a:spLocks noGrp="1"/>
          </p:cNvSpPr>
          <p:nvPr>
            <p:ph type="sldNum" sz="quarter" idx="5"/>
          </p:nvPr>
        </p:nvSpPr>
        <p:spPr/>
        <p:txBody>
          <a:bodyPr/>
          <a:lstStyle/>
          <a:p>
            <a:fld id="{8F9D6723-1A60-0442-910D-F7FD63281914}" type="slidenum">
              <a:rPr lang="en-US" smtClean="0"/>
              <a:t>13</a:t>
            </a:fld>
            <a:endParaRPr lang="en-US"/>
          </a:p>
        </p:txBody>
      </p:sp>
    </p:spTree>
    <p:extLst>
      <p:ext uri="{BB962C8B-B14F-4D97-AF65-F5344CB8AC3E}">
        <p14:creationId xmlns:p14="http://schemas.microsoft.com/office/powerpoint/2010/main" val="3259381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74717-D23F-377E-31ED-0A27E8D80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4355F-8AEE-B01B-CDA0-A2117C77A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6B8DE-B4C7-5B9F-6356-E99F3286DA30}"/>
              </a:ext>
            </a:extLst>
          </p:cNvPr>
          <p:cNvSpPr>
            <a:spLocks noGrp="1"/>
          </p:cNvSpPr>
          <p:nvPr>
            <p:ph type="body" idx="1"/>
          </p:nvPr>
        </p:nvSpPr>
        <p:spPr/>
        <p:txBody>
          <a:bodyPr/>
          <a:lstStyle/>
          <a:p>
            <a:endParaRPr lang="en-GB">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7B5DA43-D177-3FC9-79EF-342FB97DF03F}"/>
              </a:ext>
            </a:extLst>
          </p:cNvPr>
          <p:cNvSpPr>
            <a:spLocks noGrp="1"/>
          </p:cNvSpPr>
          <p:nvPr>
            <p:ph type="sldNum" sz="quarter" idx="5"/>
          </p:nvPr>
        </p:nvSpPr>
        <p:spPr/>
        <p:txBody>
          <a:bodyPr/>
          <a:lstStyle/>
          <a:p>
            <a:fld id="{8F9D6723-1A60-0442-910D-F7FD63281914}" type="slidenum">
              <a:rPr lang="en-US" smtClean="0"/>
              <a:t>14</a:t>
            </a:fld>
            <a:endParaRPr lang="en-US"/>
          </a:p>
        </p:txBody>
      </p:sp>
    </p:spTree>
    <p:extLst>
      <p:ext uri="{BB962C8B-B14F-4D97-AF65-F5344CB8AC3E}">
        <p14:creationId xmlns:p14="http://schemas.microsoft.com/office/powerpoint/2010/main" val="2615801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96D43-B28E-CE33-6A21-DFECA7102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7DCD0-E9CD-9116-48A4-753E98A74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323057-6EF7-A1A2-58C0-85AAA3C621BC}"/>
              </a:ext>
            </a:extLst>
          </p:cNvPr>
          <p:cNvSpPr>
            <a:spLocks noGrp="1"/>
          </p:cNvSpPr>
          <p:nvPr>
            <p:ph type="body" idx="1"/>
          </p:nvPr>
        </p:nvSpPr>
        <p:spPr/>
        <p:txBody>
          <a:bodyPr/>
          <a:lstStyle/>
          <a:p>
            <a:r>
              <a:rPr lang="en-US"/>
              <a:t>Introduce the activity. </a:t>
            </a:r>
          </a:p>
        </p:txBody>
      </p:sp>
      <p:sp>
        <p:nvSpPr>
          <p:cNvPr id="4" name="Slide Number Placeholder 3">
            <a:extLst>
              <a:ext uri="{FF2B5EF4-FFF2-40B4-BE49-F238E27FC236}">
                <a16:creationId xmlns:a16="http://schemas.microsoft.com/office/drawing/2014/main" id="{025B6C76-229D-ED85-5CD4-6F21C0CC5374}"/>
              </a:ext>
            </a:extLst>
          </p:cNvPr>
          <p:cNvSpPr>
            <a:spLocks noGrp="1"/>
          </p:cNvSpPr>
          <p:nvPr>
            <p:ph type="sldNum" sz="quarter" idx="5"/>
          </p:nvPr>
        </p:nvSpPr>
        <p:spPr/>
        <p:txBody>
          <a:bodyPr/>
          <a:lstStyle/>
          <a:p>
            <a:fld id="{8F9D6723-1A60-0442-910D-F7FD63281914}" type="slidenum">
              <a:rPr lang="en-US" smtClean="0"/>
              <a:t>15</a:t>
            </a:fld>
            <a:endParaRPr lang="en-US"/>
          </a:p>
        </p:txBody>
      </p:sp>
    </p:spTree>
    <p:extLst>
      <p:ext uri="{BB962C8B-B14F-4D97-AF65-F5344CB8AC3E}">
        <p14:creationId xmlns:p14="http://schemas.microsoft.com/office/powerpoint/2010/main" val="1115577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the video about how to vote in Senedd elections.</a:t>
            </a:r>
          </a:p>
          <a:p>
            <a:endParaRPr lang="en-GB">
              <a:ea typeface="Calibri"/>
              <a:cs typeface="Calibri"/>
            </a:endParaRPr>
          </a:p>
          <a:p>
            <a:r>
              <a:rPr lang="en-GB">
                <a:ea typeface="Calibri"/>
                <a:cs typeface="Calibri"/>
              </a:rPr>
              <a:t>Video link:</a:t>
            </a:r>
            <a:r>
              <a:rPr lang="en-GB" dirty="0"/>
              <a:t> </a:t>
            </a:r>
            <a:r>
              <a:rPr lang="en-GB" dirty="0">
                <a:hlinkClick r:id="rId3"/>
              </a:rPr>
              <a:t>https://vimeo.com/1121829010?fl=pl&amp;fe=cm</a:t>
            </a:r>
            <a:r>
              <a:rPr lang="en-GB" dirty="0"/>
              <a:t> </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16</a:t>
            </a:fld>
            <a:endParaRPr lang="en-US"/>
          </a:p>
        </p:txBody>
      </p:sp>
    </p:spTree>
    <p:extLst>
      <p:ext uri="{BB962C8B-B14F-4D97-AF65-F5344CB8AC3E}">
        <p14:creationId xmlns:p14="http://schemas.microsoft.com/office/powerpoint/2010/main" val="3482911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Tell learners you’ll be testing what they learn from the video. </a:t>
            </a:r>
          </a:p>
          <a:p>
            <a:endParaRPr lang="en-GB"/>
          </a:p>
          <a:p>
            <a:r>
              <a:rPr lang="en-GB"/>
              <a:t>Give instructions on how you’d like the group to share their answers to the quiz questions. You may want to use mini whiteboards to gather answers from the whole class. You could also use a leaderboard to support engagement. </a:t>
            </a:r>
          </a:p>
          <a:p>
            <a:endParaRPr lang="en-GB">
              <a:ea typeface="Calibri"/>
              <a:cs typeface="Calibri"/>
            </a:endParaRPr>
          </a:p>
          <a:p>
            <a:r>
              <a:rPr lang="en-GB">
                <a:ea typeface="Calibri"/>
                <a:cs typeface="Calibri"/>
              </a:rPr>
              <a:t>Option to make the quiz multiple choice for learners who find the questions challenging. </a:t>
            </a:r>
          </a:p>
        </p:txBody>
      </p:sp>
      <p:sp>
        <p:nvSpPr>
          <p:cNvPr id="4" name="Slide Number Placeholder 3"/>
          <p:cNvSpPr>
            <a:spLocks noGrp="1"/>
          </p:cNvSpPr>
          <p:nvPr>
            <p:ph type="sldNum" sz="quarter" idx="5"/>
          </p:nvPr>
        </p:nvSpPr>
        <p:spPr/>
        <p:txBody>
          <a:bodyPr/>
          <a:lstStyle/>
          <a:p>
            <a:fld id="{8F9D6723-1A60-0442-910D-F7FD63281914}" type="slidenum">
              <a:rPr lang="en-US" smtClean="0"/>
              <a:t>17</a:t>
            </a:fld>
            <a:endParaRPr lang="en-US"/>
          </a:p>
        </p:txBody>
      </p:sp>
    </p:spTree>
    <p:extLst>
      <p:ext uri="{BB962C8B-B14F-4D97-AF65-F5344CB8AC3E}">
        <p14:creationId xmlns:p14="http://schemas.microsoft.com/office/powerpoint/2010/main" val="2390245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Extra info:</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Make sure you read the instructions on your ballot paper and ask the staff at the polling station if you need help.   </a:t>
            </a:r>
            <a:endParaRPr lang="en-GB"/>
          </a:p>
        </p:txBody>
      </p:sp>
      <p:sp>
        <p:nvSpPr>
          <p:cNvPr id="4" name="Slide Number Placeholder 3"/>
          <p:cNvSpPr>
            <a:spLocks noGrp="1"/>
          </p:cNvSpPr>
          <p:nvPr>
            <p:ph type="sldNum" sz="quarter" idx="5"/>
          </p:nvPr>
        </p:nvSpPr>
        <p:spPr/>
        <p:txBody>
          <a:bodyPr/>
          <a:lstStyle/>
          <a:p>
            <a:fld id="{8F9D6723-1A60-0442-910D-F7FD63281914}" type="slidenum">
              <a:rPr lang="en-US" smtClean="0"/>
              <a:t>18</a:t>
            </a:fld>
            <a:endParaRPr lang="en-US"/>
          </a:p>
        </p:txBody>
      </p:sp>
    </p:spTree>
    <p:extLst>
      <p:ext uri="{BB962C8B-B14F-4D97-AF65-F5344CB8AC3E}">
        <p14:creationId xmlns:p14="http://schemas.microsoft.com/office/powerpoint/2010/main" val="3745062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Extra info: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a:solidFill>
                  <a:schemeClr val="tx1"/>
                </a:solidFill>
                <a:effectLst/>
                <a:latin typeface="+mn-lt"/>
                <a:ea typeface="+mn-ea"/>
                <a:cs typeface="+mn-cs"/>
              </a:rPr>
              <a:t>The ballot paper will still show the list of candidates for each political party, but remember, you are voting for a political party or an independent candidate, rather than specific candidates on a party’s list. </a:t>
            </a:r>
          </a:p>
          <a:p>
            <a:endParaRPr lang="en-GB"/>
          </a:p>
        </p:txBody>
      </p:sp>
      <p:sp>
        <p:nvSpPr>
          <p:cNvPr id="4" name="Slide Number Placeholder 3"/>
          <p:cNvSpPr>
            <a:spLocks noGrp="1"/>
          </p:cNvSpPr>
          <p:nvPr>
            <p:ph type="sldNum" sz="quarter" idx="5"/>
          </p:nvPr>
        </p:nvSpPr>
        <p:spPr/>
        <p:txBody>
          <a:bodyPr/>
          <a:lstStyle/>
          <a:p>
            <a:fld id="{8F9D6723-1A60-0442-910D-F7FD63281914}" type="slidenum">
              <a:rPr lang="en-US" smtClean="0"/>
              <a:t>19</a:t>
            </a:fld>
            <a:endParaRPr lang="en-US"/>
          </a:p>
        </p:txBody>
      </p:sp>
    </p:spTree>
    <p:extLst>
      <p:ext uri="{BB962C8B-B14F-4D97-AF65-F5344CB8AC3E}">
        <p14:creationId xmlns:p14="http://schemas.microsoft.com/office/powerpoint/2010/main" val="2871859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2</a:t>
            </a:fld>
            <a:endParaRPr lang="en-US"/>
          </a:p>
        </p:txBody>
      </p:sp>
    </p:spTree>
    <p:extLst>
      <p:ext uri="{BB962C8B-B14F-4D97-AF65-F5344CB8AC3E}">
        <p14:creationId xmlns:p14="http://schemas.microsoft.com/office/powerpoint/2010/main" val="3099567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Extra info: </a:t>
            </a:r>
          </a:p>
          <a:p>
            <a:pPr marL="171450" indent="-171450">
              <a:buFont typeface="Arial" panose="020B0604020202020204" pitchFamily="34" charset="0"/>
              <a:buChar char="•"/>
            </a:pPr>
            <a:r>
              <a:rPr lang="en-GB"/>
              <a:t>your constituency is the local area where you live</a:t>
            </a:r>
          </a:p>
          <a:p>
            <a:pPr marL="171450" indent="-171450">
              <a:buFont typeface="Arial" panose="020B0604020202020204" pitchFamily="34" charset="0"/>
              <a:buChar char="•"/>
            </a:pPr>
            <a:r>
              <a:rPr lang="en-GB"/>
              <a:t>There are 16 constituencies in Wales that each elect 6 Members of the Senedd</a:t>
            </a:r>
            <a:endParaRPr lang="en-GB">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20</a:t>
            </a:fld>
            <a:endParaRPr lang="en-US"/>
          </a:p>
        </p:txBody>
      </p:sp>
    </p:spTree>
    <p:extLst>
      <p:ext uri="{BB962C8B-B14F-4D97-AF65-F5344CB8AC3E}">
        <p14:creationId xmlns:p14="http://schemas.microsoft.com/office/powerpoint/2010/main" val="3574951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Optional quiz question if time allows or you want to challenge your group.</a:t>
            </a:r>
            <a:endParaRPr lang="en-US"/>
          </a:p>
          <a:p>
            <a:endParaRPr lang="en-GB"/>
          </a:p>
          <a:p>
            <a:r>
              <a:rPr lang="en-GB"/>
              <a:t>Extra info:</a:t>
            </a:r>
            <a:endParaRPr lang="en-GB">
              <a:ea typeface="Calibri" panose="020F0502020204030204"/>
              <a:cs typeface="Calibri" panose="020F0502020204030204"/>
            </a:endParaRPr>
          </a:p>
          <a:p>
            <a:pPr marL="171450" indent="-171450">
              <a:buFont typeface="Arial" panose="020B0604020202020204" pitchFamily="34" charset="0"/>
              <a:buChar char="•"/>
            </a:pPr>
            <a:r>
              <a:rPr lang="en-GB"/>
              <a:t>This voting system affects how candidates </a:t>
            </a:r>
            <a:r>
              <a:rPr lang="en-GB" sz="1200" b="0" i="0" u="none" strike="noStrike" kern="1200">
                <a:solidFill>
                  <a:schemeClr val="tx1"/>
                </a:solidFill>
                <a:effectLst/>
                <a:latin typeface="+mn-lt"/>
                <a:ea typeface="+mn-ea"/>
                <a:cs typeface="+mn-cs"/>
              </a:rPr>
              <a:t>are elected and sets out the rules for how your vote is counted.</a:t>
            </a:r>
            <a:r>
              <a:rPr lang="en-GB" sz="1200" b="0" i="0" kern="1200">
                <a:solidFill>
                  <a:schemeClr val="tx1"/>
                </a:solidFill>
                <a:effectLst/>
                <a:latin typeface="+mn-lt"/>
                <a:ea typeface="+mn-ea"/>
                <a:cs typeface="+mn-cs"/>
              </a:rPr>
              <a:t> </a:t>
            </a:r>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21</a:t>
            </a:fld>
            <a:endParaRPr lang="en-US"/>
          </a:p>
        </p:txBody>
      </p:sp>
    </p:spTree>
    <p:extLst>
      <p:ext uri="{BB962C8B-B14F-4D97-AF65-F5344CB8AC3E}">
        <p14:creationId xmlns:p14="http://schemas.microsoft.com/office/powerpoint/2010/main" val="4114103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Optional quiz question if time allows or you want to challenge your group.</a:t>
            </a:r>
            <a:endParaRPr lang="en-US"/>
          </a:p>
          <a:p>
            <a:endParaRPr lang="en-GB"/>
          </a:p>
          <a:p>
            <a:r>
              <a:rPr lang="en-GB"/>
              <a:t>Extra info: </a:t>
            </a:r>
            <a:endParaRPr lang="en-US">
              <a:ea typeface="Calibri"/>
              <a:cs typeface="Calibri"/>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Proportional representation means the number of candidates elected for each political party roughly matches the number of votes received</a:t>
            </a:r>
            <a:endParaRPr lang="en-GB" sz="1200" b="0" i="0" kern="120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22</a:t>
            </a:fld>
            <a:endParaRPr lang="en-US"/>
          </a:p>
        </p:txBody>
      </p:sp>
    </p:spTree>
    <p:extLst>
      <p:ext uri="{BB962C8B-B14F-4D97-AF65-F5344CB8AC3E}">
        <p14:creationId xmlns:p14="http://schemas.microsoft.com/office/powerpoint/2010/main" val="1475380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75094-2731-B467-4580-8C862705D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31724-9375-1D25-544C-5FCB4A67A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965002-D92B-742E-46EC-BE1823A44361}"/>
              </a:ext>
            </a:extLst>
          </p:cNvPr>
          <p:cNvSpPr>
            <a:spLocks noGrp="1"/>
          </p:cNvSpPr>
          <p:nvPr>
            <p:ph type="body" idx="1"/>
          </p:nvPr>
        </p:nvSpPr>
        <p:spPr/>
        <p:txBody>
          <a:bodyPr/>
          <a:lstStyle/>
          <a:p>
            <a:r>
              <a:rPr lang="en-US"/>
              <a:t>Introduce the activity.</a:t>
            </a:r>
          </a:p>
        </p:txBody>
      </p:sp>
      <p:sp>
        <p:nvSpPr>
          <p:cNvPr id="4" name="Slide Number Placeholder 3">
            <a:extLst>
              <a:ext uri="{FF2B5EF4-FFF2-40B4-BE49-F238E27FC236}">
                <a16:creationId xmlns:a16="http://schemas.microsoft.com/office/drawing/2014/main" id="{A7570101-6210-9B44-DD69-7329C5CB8ECD}"/>
              </a:ext>
            </a:extLst>
          </p:cNvPr>
          <p:cNvSpPr>
            <a:spLocks noGrp="1"/>
          </p:cNvSpPr>
          <p:nvPr>
            <p:ph type="sldNum" sz="quarter" idx="5"/>
          </p:nvPr>
        </p:nvSpPr>
        <p:spPr/>
        <p:txBody>
          <a:bodyPr/>
          <a:lstStyle/>
          <a:p>
            <a:fld id="{8F9D6723-1A60-0442-910D-F7FD63281914}" type="slidenum">
              <a:rPr lang="en-US" smtClean="0"/>
              <a:t>23</a:t>
            </a:fld>
            <a:endParaRPr lang="en-US"/>
          </a:p>
        </p:txBody>
      </p:sp>
    </p:spTree>
    <p:extLst>
      <p:ext uri="{BB962C8B-B14F-4D97-AF65-F5344CB8AC3E}">
        <p14:creationId xmlns:p14="http://schemas.microsoft.com/office/powerpoint/2010/main" val="2446213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B8E3-99BF-6954-ACDA-CF3206E3D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69AA6-4278-16E9-9E10-012AC477E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4E8C7-34A3-360F-D40A-1FF487F7537C}"/>
              </a:ext>
            </a:extLst>
          </p:cNvPr>
          <p:cNvSpPr>
            <a:spLocks noGrp="1"/>
          </p:cNvSpPr>
          <p:nvPr>
            <p:ph type="body" idx="1"/>
          </p:nvPr>
        </p:nvSpPr>
        <p:spPr/>
        <p:txBody>
          <a:bodyPr/>
          <a:lstStyle/>
          <a:p>
            <a:r>
              <a:rPr lang="en-GB"/>
              <a:t>Ask learners to discuss the key steps to voting in person and to correctly order them to create a timeline for voting in person. </a:t>
            </a:r>
            <a:endParaRPr lang="en-GB">
              <a:solidFill>
                <a:srgbClr val="444444"/>
              </a:solidFill>
            </a:endParaRPr>
          </a:p>
          <a:p>
            <a:endParaRPr lang="en-GB"/>
          </a:p>
          <a:p>
            <a:r>
              <a:rPr lang="en-GB"/>
              <a:t>They can present their ideas on paper or on mini whiteboards. </a:t>
            </a:r>
            <a:endParaRPr lang="en-GB">
              <a:solidFill>
                <a:srgbClr val="444444"/>
              </a:solidFill>
              <a:ea typeface="Calibri"/>
              <a:cs typeface="Calibri"/>
            </a:endParaRPr>
          </a:p>
          <a:p>
            <a:endParaRPr lang="en-GB">
              <a:solidFill>
                <a:srgbClr val="444444"/>
              </a:solidFill>
            </a:endParaRPr>
          </a:p>
          <a:p>
            <a:endParaRPr lang="en-US">
              <a:ea typeface="Calibri"/>
              <a:cs typeface="Calibri"/>
            </a:endParaRPr>
          </a:p>
        </p:txBody>
      </p:sp>
      <p:sp>
        <p:nvSpPr>
          <p:cNvPr id="4" name="Slide Number Placeholder 3">
            <a:extLst>
              <a:ext uri="{FF2B5EF4-FFF2-40B4-BE49-F238E27FC236}">
                <a16:creationId xmlns:a16="http://schemas.microsoft.com/office/drawing/2014/main" id="{2BB42859-DC21-C1C3-4F9D-DE6CAF212DAF}"/>
              </a:ext>
            </a:extLst>
          </p:cNvPr>
          <p:cNvSpPr>
            <a:spLocks noGrp="1"/>
          </p:cNvSpPr>
          <p:nvPr>
            <p:ph type="sldNum" sz="quarter" idx="5"/>
          </p:nvPr>
        </p:nvSpPr>
        <p:spPr/>
        <p:txBody>
          <a:bodyPr/>
          <a:lstStyle/>
          <a:p>
            <a:fld id="{8F9D6723-1A60-0442-910D-F7FD63281914}" type="slidenum">
              <a:rPr lang="en-US" smtClean="0"/>
              <a:t>24</a:t>
            </a:fld>
            <a:endParaRPr lang="en-US"/>
          </a:p>
        </p:txBody>
      </p:sp>
    </p:spTree>
    <p:extLst>
      <p:ext uri="{BB962C8B-B14F-4D97-AF65-F5344CB8AC3E}">
        <p14:creationId xmlns:p14="http://schemas.microsoft.com/office/powerpoint/2010/main" val="3209735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1F4A3-1A75-9B24-3583-790F4B79A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A7F21-D326-06E4-B8BC-CE714DC35A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B5949-854F-ACD1-D23A-4D3F7C6F42DF}"/>
              </a:ext>
            </a:extLst>
          </p:cNvPr>
          <p:cNvSpPr>
            <a:spLocks noGrp="1"/>
          </p:cNvSpPr>
          <p:nvPr>
            <p:ph type="body" idx="1"/>
          </p:nvPr>
        </p:nvSpPr>
        <p:spPr/>
        <p:txBody>
          <a:bodyPr/>
          <a:lstStyle/>
          <a:p>
            <a:r>
              <a:rPr lang="en-GB"/>
              <a:t>Show the correctly ordered steps and talk through how to vote in person.</a:t>
            </a:r>
            <a:endParaRPr lang="en-US"/>
          </a:p>
        </p:txBody>
      </p:sp>
      <p:sp>
        <p:nvSpPr>
          <p:cNvPr id="4" name="Slide Number Placeholder 3">
            <a:extLst>
              <a:ext uri="{FF2B5EF4-FFF2-40B4-BE49-F238E27FC236}">
                <a16:creationId xmlns:a16="http://schemas.microsoft.com/office/drawing/2014/main" id="{6BCAF692-36BB-C843-8209-5ABC81419F19}"/>
              </a:ext>
            </a:extLst>
          </p:cNvPr>
          <p:cNvSpPr>
            <a:spLocks noGrp="1"/>
          </p:cNvSpPr>
          <p:nvPr>
            <p:ph type="sldNum" sz="quarter" idx="5"/>
          </p:nvPr>
        </p:nvSpPr>
        <p:spPr/>
        <p:txBody>
          <a:bodyPr/>
          <a:lstStyle/>
          <a:p>
            <a:fld id="{8F9D6723-1A60-0442-910D-F7FD63281914}" type="slidenum">
              <a:rPr lang="en-US" smtClean="0"/>
              <a:t>25</a:t>
            </a:fld>
            <a:endParaRPr lang="en-US"/>
          </a:p>
        </p:txBody>
      </p:sp>
    </p:spTree>
    <p:extLst>
      <p:ext uri="{BB962C8B-B14F-4D97-AF65-F5344CB8AC3E}">
        <p14:creationId xmlns:p14="http://schemas.microsoft.com/office/powerpoint/2010/main" val="3096831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AFAF-3D48-045A-3EB9-F859C69EB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0D67A-046D-4110-DD20-BA378894D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272F7-754D-7A57-7625-42A6B3F8CABF}"/>
              </a:ext>
            </a:extLst>
          </p:cNvPr>
          <p:cNvSpPr>
            <a:spLocks noGrp="1"/>
          </p:cNvSpPr>
          <p:nvPr>
            <p:ph type="body" idx="1"/>
          </p:nvPr>
        </p:nvSpPr>
        <p:spPr/>
        <p:txBody>
          <a:bodyPr/>
          <a:lstStyle/>
          <a:p>
            <a:endParaRPr lang="en-GB">
              <a:ea typeface="Calibri"/>
              <a:cs typeface="Calibri"/>
            </a:endParaRPr>
          </a:p>
          <a:p>
            <a:endParaRPr lang="en-GB">
              <a:ea typeface="Calibri"/>
              <a:cs typeface="Calibri"/>
            </a:endParaRPr>
          </a:p>
        </p:txBody>
      </p:sp>
      <p:sp>
        <p:nvSpPr>
          <p:cNvPr id="4" name="Slide Number Placeholder 3">
            <a:extLst>
              <a:ext uri="{FF2B5EF4-FFF2-40B4-BE49-F238E27FC236}">
                <a16:creationId xmlns:a16="http://schemas.microsoft.com/office/drawing/2014/main" id="{CE4618BF-3038-72FA-D93B-8A50DDED3197}"/>
              </a:ext>
            </a:extLst>
          </p:cNvPr>
          <p:cNvSpPr>
            <a:spLocks noGrp="1"/>
          </p:cNvSpPr>
          <p:nvPr>
            <p:ph type="sldNum" sz="quarter" idx="5"/>
          </p:nvPr>
        </p:nvSpPr>
        <p:spPr/>
        <p:txBody>
          <a:bodyPr/>
          <a:lstStyle/>
          <a:p>
            <a:fld id="{8F9D6723-1A60-0442-910D-F7FD63281914}" type="slidenum">
              <a:rPr lang="en-US" smtClean="0"/>
              <a:t>26</a:t>
            </a:fld>
            <a:endParaRPr lang="en-US"/>
          </a:p>
        </p:txBody>
      </p:sp>
    </p:spTree>
    <p:extLst>
      <p:ext uri="{BB962C8B-B14F-4D97-AF65-F5344CB8AC3E}">
        <p14:creationId xmlns:p14="http://schemas.microsoft.com/office/powerpoint/2010/main" val="2152838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C9B0F-EEEC-7C08-3B01-FFF1E284FB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66B83-2763-3018-79F9-C94A6C360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1DCCA-5556-CBD5-C194-A0FA954EA0BE}"/>
              </a:ext>
            </a:extLst>
          </p:cNvPr>
          <p:cNvSpPr>
            <a:spLocks noGrp="1"/>
          </p:cNvSpPr>
          <p:nvPr>
            <p:ph type="body" idx="1"/>
          </p:nvPr>
        </p:nvSpPr>
        <p:spPr/>
        <p:txBody>
          <a:bodyPr/>
          <a:lstStyle/>
          <a:p>
            <a:pPr>
              <a:defRPr/>
            </a:pPr>
            <a:r>
              <a:rPr lang="en-GB"/>
              <a:t>Share key information on how to prepare for the election.</a:t>
            </a:r>
            <a:endParaRPr lang="en-US"/>
          </a:p>
          <a:p>
            <a:pPr>
              <a:defRPr/>
            </a:pPr>
            <a:endParaRPr lang="en-GB">
              <a:ea typeface="Calibri"/>
              <a:cs typeface="Calibri"/>
            </a:endParaRPr>
          </a:p>
          <a:p>
            <a:r>
              <a:rPr lang="en-GB">
                <a:ea typeface="Calibri"/>
                <a:cs typeface="Calibri"/>
              </a:rPr>
              <a:t>Extra info:</a:t>
            </a:r>
          </a:p>
          <a:p>
            <a:endParaRPr lang="en-GB"/>
          </a:p>
          <a:p>
            <a:pPr marL="171450" indent="-171450">
              <a:buFont typeface="Arial"/>
              <a:buChar char="•"/>
            </a:pPr>
            <a:r>
              <a:rPr lang="en-GB"/>
              <a:t>To vote by post you need to apply for a postal vote by Tuesday 21 April 2026. You can only apply to vote by proxy in certain circumstances. More information can be found on the Electoral Commission website - </a:t>
            </a:r>
            <a:r>
              <a:rPr lang="en-GB" u="sng">
                <a:hlinkClick r:id="rId3">
                  <a:extLst>
                    <a:ext uri="{A12FA001-AC4F-418D-AE19-62706E023703}">
                      <ahyp:hlinkClr xmlns:ahyp="http://schemas.microsoft.com/office/drawing/2018/hyperlinkcolor" val="tx"/>
                    </a:ext>
                  </a:extLst>
                </a:hlinkClick>
              </a:rPr>
              <a:t>https://www.electoralcommission.org.uk/voting-and-elections/ways-vote</a:t>
            </a:r>
            <a:r>
              <a:rPr lang="en-GB"/>
              <a:t>  </a:t>
            </a:r>
            <a:endParaRPr lang="en-GB">
              <a:ea typeface="Calibri"/>
              <a:cs typeface="Calibri"/>
            </a:endParaRPr>
          </a:p>
          <a:p>
            <a:pPr marL="171450" indent="-171450">
              <a:buFont typeface="Arial"/>
              <a:buChar char="•"/>
              <a:defRPr/>
            </a:pPr>
            <a:r>
              <a:rPr lang="en-GB"/>
              <a:t>You can visit the Electoral Commission website to find your polling station and who you can vote for - </a:t>
            </a:r>
            <a:r>
              <a:rPr lang="en-GB">
                <a:hlinkClick r:id="rId4">
                  <a:extLst>
                    <a:ext uri="{A12FA001-AC4F-418D-AE19-62706E023703}">
                      <ahyp:hlinkClr xmlns:ahyp="http://schemas.microsoft.com/office/drawing/2018/hyperlinkcolor" val="tx"/>
                    </a:ext>
                  </a:extLst>
                </a:hlinkClick>
              </a:rPr>
              <a:t>https://www.electoralcommission.org.uk/i-am-a/voter/your-election-information</a:t>
            </a:r>
            <a:r>
              <a:rPr lang="en-GB"/>
              <a:t> </a:t>
            </a:r>
            <a:endParaRPr lang="en-GB">
              <a:ea typeface="Calibri" panose="020F0502020204030204"/>
              <a:cs typeface="Calibri" panose="020F0502020204030204"/>
            </a:endParaRPr>
          </a:p>
          <a:p>
            <a:pPr marL="171450" indent="-171450">
              <a:buFont typeface="Arial"/>
              <a:buChar char="•"/>
              <a:defRPr/>
            </a:pPr>
            <a:r>
              <a:rPr lang="en-GB">
                <a:ea typeface="Calibri" panose="020F0502020204030204"/>
                <a:cs typeface="Calibri" panose="020F0502020204030204"/>
              </a:rPr>
              <a:t>You can also visit </a:t>
            </a:r>
            <a:r>
              <a:rPr lang="en-GB"/>
              <a:t> </a:t>
            </a:r>
            <a:r>
              <a:rPr lang="en-GB">
                <a:hlinkClick r:id="rId5"/>
              </a:rPr>
              <a:t>https://whocanivotefor.co.uk/</a:t>
            </a:r>
            <a:r>
              <a:rPr lang="en-GB"/>
              <a:t> to find out more about who you can vote for in your constituency.</a:t>
            </a:r>
            <a:endParaRPr lang="en-GB">
              <a:ea typeface="Calibri"/>
              <a:cs typeface="Calibri"/>
            </a:endParaRPr>
          </a:p>
          <a:p>
            <a:pPr marL="171450" indent="-171450">
              <a:buFont typeface="Arial"/>
              <a:buChar char="•"/>
              <a:defRPr/>
            </a:pPr>
            <a:endParaRPr lang="en-GB">
              <a:ea typeface="Calibri"/>
              <a:cs typeface="Calibri"/>
            </a:endParaRPr>
          </a:p>
          <a:p>
            <a:pPr>
              <a:defRPr/>
            </a:pPr>
            <a:endParaRPr lang="en-GB">
              <a:ea typeface="Calibri"/>
              <a:cs typeface="Calibri"/>
            </a:endParaRPr>
          </a:p>
          <a:p>
            <a:pPr>
              <a:defRPr/>
            </a:pPr>
            <a:endParaRPr lang="en-GB">
              <a:ea typeface="Calibri"/>
              <a:cs typeface="Calibri"/>
            </a:endParaRPr>
          </a:p>
          <a:p>
            <a:pPr>
              <a:defRPr/>
            </a:pPr>
            <a:endParaRPr lang="en-GB">
              <a:ea typeface="Calibri"/>
              <a:cs typeface="Calibri"/>
            </a:endParaRPr>
          </a:p>
          <a:p>
            <a:pPr>
              <a:defRPr/>
            </a:pPr>
            <a:endParaRPr lang="en-GB">
              <a:ea typeface="Calibri"/>
              <a:cs typeface="Calibri"/>
            </a:endParaRPr>
          </a:p>
          <a:p>
            <a:pPr>
              <a:defRPr/>
            </a:pPr>
            <a:endParaRPr lang="en-GB">
              <a:ea typeface="Calibri"/>
              <a:cs typeface="Calibri"/>
            </a:endParaRPr>
          </a:p>
          <a:p>
            <a:pPr>
              <a:defRPr/>
            </a:pPr>
            <a:endParaRPr lang="en-GB">
              <a:ea typeface="Calibri"/>
              <a:cs typeface="Calibri"/>
            </a:endParaRPr>
          </a:p>
        </p:txBody>
      </p:sp>
      <p:sp>
        <p:nvSpPr>
          <p:cNvPr id="4" name="Slide Number Placeholder 3">
            <a:extLst>
              <a:ext uri="{FF2B5EF4-FFF2-40B4-BE49-F238E27FC236}">
                <a16:creationId xmlns:a16="http://schemas.microsoft.com/office/drawing/2014/main" id="{56E38D5C-764D-6F1E-CB22-FEEEA6360C5B}"/>
              </a:ext>
            </a:extLst>
          </p:cNvPr>
          <p:cNvSpPr>
            <a:spLocks noGrp="1"/>
          </p:cNvSpPr>
          <p:nvPr>
            <p:ph type="sldNum" sz="quarter" idx="10"/>
          </p:nvPr>
        </p:nvSpPr>
        <p:spPr/>
        <p:txBody>
          <a:bodyPr/>
          <a:lstStyle/>
          <a:p>
            <a:fld id="{8F9D6723-1A60-0442-910D-F7FD63281914}" type="slidenum">
              <a:rPr lang="en-US" smtClean="0"/>
              <a:t>27</a:t>
            </a:fld>
            <a:endParaRPr lang="en-US"/>
          </a:p>
        </p:txBody>
      </p:sp>
    </p:spTree>
    <p:extLst>
      <p:ext uri="{BB962C8B-B14F-4D97-AF65-F5344CB8AC3E}">
        <p14:creationId xmlns:p14="http://schemas.microsoft.com/office/powerpoint/2010/main" val="146261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0F59C-7D16-E498-A9D2-DBCC3A068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F52EA-B5F7-010A-AD59-8D987CF95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417AA-9DB7-6187-3C6C-63577425F5FA}"/>
              </a:ext>
            </a:extLst>
          </p:cNvPr>
          <p:cNvSpPr>
            <a:spLocks noGrp="1"/>
          </p:cNvSpPr>
          <p:nvPr>
            <p:ph type="body" idx="1"/>
          </p:nvPr>
        </p:nvSpPr>
        <p:spPr/>
        <p:txBody>
          <a:bodyPr/>
          <a:lstStyle/>
          <a:p>
            <a:r>
              <a:rPr lang="en-GB"/>
              <a:t>Ask learners what % of 16-17 year olds they think are registered before revealing the answer. You could also ask about 60% of the group to raise their hand or stand up to demonstrate that this % of 16-17 year olds in Wales are not registered to vote to have their voice heard. </a:t>
            </a:r>
          </a:p>
          <a:p>
            <a:endParaRPr lang="en-GB"/>
          </a:p>
          <a:p>
            <a:r>
              <a:rPr lang="en-GB"/>
              <a:t>Highlight that 16-17-year-olds in Wales are much less likely to be registered to vote than older voters and explain it’s important you know how to register to vote, so you can have your say. </a:t>
            </a:r>
            <a:endParaRPr lang="en-GB">
              <a:ea typeface="Calibri"/>
              <a:cs typeface="Calibri"/>
            </a:endParaRPr>
          </a:p>
        </p:txBody>
      </p:sp>
      <p:sp>
        <p:nvSpPr>
          <p:cNvPr id="4" name="Slide Number Placeholder 3">
            <a:extLst>
              <a:ext uri="{FF2B5EF4-FFF2-40B4-BE49-F238E27FC236}">
                <a16:creationId xmlns:a16="http://schemas.microsoft.com/office/drawing/2014/main" id="{91BB6A08-824D-F475-918C-FA4AEB41A6FA}"/>
              </a:ext>
            </a:extLst>
          </p:cNvPr>
          <p:cNvSpPr>
            <a:spLocks noGrp="1"/>
          </p:cNvSpPr>
          <p:nvPr>
            <p:ph type="sldNum" sz="quarter" idx="10"/>
          </p:nvPr>
        </p:nvSpPr>
        <p:spPr/>
        <p:txBody>
          <a:bodyPr/>
          <a:lstStyle/>
          <a:p>
            <a:fld id="{8F9D6723-1A60-0442-910D-F7FD63281914}" type="slidenum">
              <a:rPr lang="en-US" smtClean="0"/>
              <a:t>28</a:t>
            </a:fld>
            <a:endParaRPr lang="en-US"/>
          </a:p>
        </p:txBody>
      </p:sp>
    </p:spTree>
    <p:extLst>
      <p:ext uri="{BB962C8B-B14F-4D97-AF65-F5344CB8AC3E}">
        <p14:creationId xmlns:p14="http://schemas.microsoft.com/office/powerpoint/2010/main" val="1604969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cs typeface="Calibri"/>
              </a:rPr>
              <a:t>Share key information about registering to vote and answer any questions.</a:t>
            </a:r>
            <a:endParaRPr lang="en-US">
              <a:ea typeface="Calibri" panose="020F0502020204030204"/>
              <a:cs typeface="Calibri" panose="020F0502020204030204"/>
            </a:endParaRPr>
          </a:p>
          <a:p>
            <a:pPr marL="171450" indent="-171450">
              <a:buFont typeface="Arial"/>
              <a:buChar char="•"/>
            </a:pPr>
            <a:endParaRPr lang="en-GB">
              <a:ea typeface="Calibri" panose="020F0502020204030204"/>
              <a:cs typeface="Calibri" panose="020F0502020204030204"/>
            </a:endParaRPr>
          </a:p>
          <a:p>
            <a:r>
              <a:rPr lang="en-US"/>
              <a:t>You don’t need to register before every election - you only need to register if:</a:t>
            </a:r>
            <a:endParaRPr lang="en-US">
              <a:solidFill>
                <a:srgbClr val="444444"/>
              </a:solidFill>
              <a:ea typeface="Calibri" panose="020F0502020204030204"/>
              <a:cs typeface="Calibri" panose="020F0502020204030204"/>
            </a:endParaRPr>
          </a:p>
          <a:p>
            <a:pPr marL="171450" indent="-171450">
              <a:buFont typeface="Arial"/>
              <a:buChar char="•"/>
            </a:pPr>
            <a:r>
              <a:rPr lang="en-US"/>
              <a:t>you’ve never registered to vote before </a:t>
            </a:r>
            <a:endParaRPr lang="en-US">
              <a:solidFill>
                <a:srgbClr val="444444"/>
              </a:solidFill>
              <a:ea typeface="Calibri" panose="020F0502020204030204"/>
              <a:cs typeface="Calibri" panose="020F0502020204030204"/>
            </a:endParaRPr>
          </a:p>
          <a:p>
            <a:pPr marL="171450" indent="-171450">
              <a:buFont typeface="Arial"/>
              <a:buChar char="•"/>
            </a:pPr>
            <a:r>
              <a:rPr lang="en-US"/>
              <a:t>you’ve moved house recently </a:t>
            </a:r>
            <a:endParaRPr lang="en-US">
              <a:solidFill>
                <a:srgbClr val="444444"/>
              </a:solidFill>
              <a:ea typeface="Calibri" panose="020F0502020204030204"/>
              <a:cs typeface="Calibri" panose="020F0502020204030204"/>
            </a:endParaRPr>
          </a:p>
          <a:p>
            <a:pPr marL="171450" indent="-171450">
              <a:buFont typeface="Arial"/>
              <a:buChar char="•"/>
            </a:pPr>
            <a:r>
              <a:rPr lang="en-US"/>
              <a:t>you’ve changed your name </a:t>
            </a:r>
            <a:endParaRPr lang="en-US">
              <a:solidFill>
                <a:srgbClr val="444444"/>
              </a:solidFill>
              <a:ea typeface="Calibri" panose="020F0502020204030204"/>
              <a:cs typeface="Calibri" panose="020F0502020204030204"/>
            </a:endParaRPr>
          </a:p>
          <a:p>
            <a:pPr marL="171450" indent="-171450">
              <a:lnSpc>
                <a:spcPct val="120000"/>
              </a:lnSpc>
              <a:buFont typeface="Arial"/>
              <a:buChar char="•"/>
              <a:defRPr/>
            </a:pPr>
            <a:endParaRPr lang="en-US">
              <a:ea typeface="Calibri" panose="020F0502020204030204"/>
              <a:cs typeface="Calibri" panose="020F0502020204030204"/>
            </a:endParaRPr>
          </a:p>
          <a:p>
            <a:pPr marL="171450" indent="-171450">
              <a:lnSpc>
                <a:spcPct val="120000"/>
              </a:lnSpc>
              <a:buFont typeface="Arial"/>
              <a:buChar char="•"/>
              <a:defRPr/>
            </a:pPr>
            <a:r>
              <a:rPr lang="en-US"/>
              <a:t>Talk to your local elections team at your council if you need help</a:t>
            </a:r>
            <a:endParaRPr lang="en-US">
              <a:ea typeface="Calibri"/>
              <a:cs typeface="Calibri"/>
            </a:endParaRPr>
          </a:p>
          <a:p>
            <a:pPr marL="171450" indent="-171450">
              <a:buFont typeface="Arial"/>
              <a:buChar char="•"/>
              <a:defRPr/>
            </a:pPr>
            <a:endParaRPr lang="en-US">
              <a:ea typeface="Calibri"/>
              <a:cs typeface="Calibri"/>
            </a:endParaRPr>
          </a:p>
          <a:p>
            <a:pPr marL="171450" indent="-171450">
              <a:buFont typeface="Arial"/>
              <a:buChar char="•"/>
              <a:defRPr/>
            </a:pPr>
            <a:r>
              <a:rPr lang="en-GB">
                <a:cs typeface="Calibri"/>
              </a:rPr>
              <a:t>More information on registering to vote can be found on the Electoral Commission website - </a:t>
            </a:r>
            <a:r>
              <a:rPr lang="en-GB">
                <a:hlinkClick r:id="rId3"/>
              </a:rPr>
              <a:t>https://www.electoralcommission.org.uk/voting-and-elections/register-vote</a:t>
            </a:r>
            <a:r>
              <a:rPr lang="en-GB"/>
              <a:t> </a:t>
            </a:r>
            <a:endParaRPr lang="en-GB">
              <a:ea typeface="Calibri" panose="020F0502020204030204"/>
              <a:cs typeface="Calibri"/>
            </a:endParaRPr>
          </a:p>
          <a:p>
            <a:endParaRPr lang="en-GB">
              <a:cs typeface="Arial"/>
            </a:endParaRPr>
          </a:p>
          <a:p>
            <a:endParaRPr lang="en-GB"/>
          </a:p>
        </p:txBody>
      </p:sp>
      <p:sp>
        <p:nvSpPr>
          <p:cNvPr id="4" name="Slide Number Placeholder 3"/>
          <p:cNvSpPr>
            <a:spLocks noGrp="1"/>
          </p:cNvSpPr>
          <p:nvPr>
            <p:ph type="sldNum" sz="quarter" idx="10"/>
          </p:nvPr>
        </p:nvSpPr>
        <p:spPr/>
        <p:txBody>
          <a:bodyPr/>
          <a:lstStyle/>
          <a:p>
            <a:fld id="{8F9D6723-1A60-0442-910D-F7FD63281914}" type="slidenum">
              <a:rPr lang="en-US" smtClean="0"/>
              <a:t>29</a:t>
            </a:fld>
            <a:endParaRPr lang="en-US"/>
          </a:p>
        </p:txBody>
      </p:sp>
    </p:spTree>
    <p:extLst>
      <p:ext uri="{BB962C8B-B14F-4D97-AF65-F5344CB8AC3E}">
        <p14:creationId xmlns:p14="http://schemas.microsoft.com/office/powerpoint/2010/main" val="2040622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6D9A0-BBD3-3D88-8809-77119A6B56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9EEEC-FB8F-F1C9-E672-0132A821C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70E43-0824-AE88-7A9C-B4E2AA57232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5E94A39-2B68-C9EF-4D60-033910E10C17}"/>
              </a:ext>
            </a:extLst>
          </p:cNvPr>
          <p:cNvSpPr>
            <a:spLocks noGrp="1"/>
          </p:cNvSpPr>
          <p:nvPr>
            <p:ph type="sldNum" sz="quarter" idx="5"/>
          </p:nvPr>
        </p:nvSpPr>
        <p:spPr/>
        <p:txBody>
          <a:bodyPr/>
          <a:lstStyle/>
          <a:p>
            <a:fld id="{8F9D6723-1A60-0442-910D-F7FD63281914}" type="slidenum">
              <a:rPr lang="en-US" smtClean="0"/>
              <a:t>3</a:t>
            </a:fld>
            <a:endParaRPr lang="en-US"/>
          </a:p>
        </p:txBody>
      </p:sp>
    </p:spTree>
    <p:extLst>
      <p:ext uri="{BB962C8B-B14F-4D97-AF65-F5344CB8AC3E}">
        <p14:creationId xmlns:p14="http://schemas.microsoft.com/office/powerpoint/2010/main" val="2386995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EB76E-307A-4EE1-8E37-02ED1DF423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3AC6F-9888-8FFA-4551-02BEB2F0A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88146-19BC-A1B3-98EC-1C035FD28854}"/>
              </a:ext>
            </a:extLst>
          </p:cNvPr>
          <p:cNvSpPr>
            <a:spLocks noGrp="1"/>
          </p:cNvSpPr>
          <p:nvPr>
            <p:ph type="body" idx="1"/>
          </p:nvPr>
        </p:nvSpPr>
        <p:spPr/>
        <p:txBody>
          <a:bodyPr/>
          <a:lstStyle/>
          <a:p>
            <a:r>
              <a:rPr lang="en-US"/>
              <a:t>For a final activity, support students to work in pairs/groups to develop a short 1 minute pitch about why you should register to vote for the Senedd election.</a:t>
            </a:r>
            <a:endParaRPr lang="en-US">
              <a:solidFill>
                <a:srgbClr val="444444"/>
              </a:solidFill>
            </a:endParaRPr>
          </a:p>
          <a:p>
            <a:endParaRPr lang="en-US">
              <a:solidFill>
                <a:srgbClr val="000000"/>
              </a:solidFill>
              <a:ea typeface="Calibri" panose="020F0502020204030204"/>
              <a:cs typeface="Calibri" panose="020F0502020204030204"/>
            </a:endParaRPr>
          </a:p>
          <a:p>
            <a:endParaRPr lang="en-GB">
              <a:solidFill>
                <a:srgbClr val="444444"/>
              </a:solidFill>
              <a:ea typeface="Calibri" panose="020F0502020204030204"/>
              <a:cs typeface="Calibri" panose="020F0502020204030204"/>
            </a:endParaRPr>
          </a:p>
          <a:p>
            <a:endParaRPr lang="en-GB">
              <a:solidFill>
                <a:srgbClr val="000000"/>
              </a:solidFill>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9B3A28A7-FAA2-A1A5-F27D-45EF17E41DB0}"/>
              </a:ext>
            </a:extLst>
          </p:cNvPr>
          <p:cNvSpPr>
            <a:spLocks noGrp="1"/>
          </p:cNvSpPr>
          <p:nvPr>
            <p:ph type="sldNum" sz="quarter" idx="5"/>
          </p:nvPr>
        </p:nvSpPr>
        <p:spPr/>
        <p:txBody>
          <a:bodyPr/>
          <a:lstStyle/>
          <a:p>
            <a:fld id="{8F9D6723-1A60-0442-910D-F7FD63281914}" type="slidenum">
              <a:rPr lang="en-US" smtClean="0"/>
              <a:t>30</a:t>
            </a:fld>
            <a:endParaRPr lang="en-US"/>
          </a:p>
        </p:txBody>
      </p:sp>
    </p:spTree>
    <p:extLst>
      <p:ext uri="{BB962C8B-B14F-4D97-AF65-F5344CB8AC3E}">
        <p14:creationId xmlns:p14="http://schemas.microsoft.com/office/powerpoint/2010/main" val="1569800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adapt this slide depending on how/if you want students to share their ideas.</a:t>
            </a:r>
            <a:endParaRPr lang="en-US">
              <a:solidFill>
                <a:srgbClr val="444444"/>
              </a:solidFill>
            </a:endParaRPr>
          </a:p>
          <a:p>
            <a:endParaRPr lang="en-GB">
              <a:solidFill>
                <a:srgbClr val="444444"/>
              </a:solidFill>
            </a:endParaRPr>
          </a:p>
          <a:p>
            <a:r>
              <a:rPr lang="en-GB"/>
              <a:t>If you want to explore reasons to register to vote further, our lesson on designing a voter registration campaign can be found here - </a:t>
            </a:r>
            <a:r>
              <a:rPr lang="en-GB">
                <a:solidFill>
                  <a:srgbClr val="444444"/>
                </a:solidFill>
                <a:hlinkClick r:id="rId3"/>
              </a:rPr>
              <a:t>https://www.electoralcommission.org.uk/media/12653</a:t>
            </a:r>
            <a:r>
              <a:rPr lang="en-GB"/>
              <a:t> </a:t>
            </a:r>
            <a:endParaRPr lang="en-GB">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31</a:t>
            </a:fld>
            <a:endParaRPr lang="en-US"/>
          </a:p>
        </p:txBody>
      </p:sp>
    </p:spTree>
    <p:extLst>
      <p:ext uri="{BB962C8B-B14F-4D97-AF65-F5344CB8AC3E}">
        <p14:creationId xmlns:p14="http://schemas.microsoft.com/office/powerpoint/2010/main" val="3332727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7B104-5921-B645-A46C-BFF5773FB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5A05C-BD0B-0A0D-4E96-667C3CA89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F3C0B-3CDB-3712-46B4-F8690B36858D}"/>
              </a:ext>
            </a:extLst>
          </p:cNvPr>
          <p:cNvSpPr>
            <a:spLocks noGrp="1"/>
          </p:cNvSpPr>
          <p:nvPr>
            <p:ph type="body" idx="1"/>
          </p:nvPr>
        </p:nvSpPr>
        <p:spPr/>
        <p:txBody>
          <a:bodyPr/>
          <a:lstStyle/>
          <a:p>
            <a:r>
              <a:rPr lang="en-US"/>
              <a:t>Option to show this slide with key information about the 2026 Senedd election:</a:t>
            </a:r>
            <a:endParaRPr lang="en-US">
              <a:solidFill>
                <a:srgbClr val="444444"/>
              </a:solidFill>
            </a:endParaRPr>
          </a:p>
          <a:p>
            <a:endParaRPr lang="en-US"/>
          </a:p>
          <a:p>
            <a:pPr marL="171450" indent="-171450">
              <a:buFont typeface="Calibri"/>
              <a:buChar char="-"/>
            </a:pPr>
            <a:r>
              <a:rPr lang="en-US"/>
              <a:t>The election will take place on 7 May 2026</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You need to be 16, living in Wales and registered to vote to vote in this election </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You can vote in person, by post or by proxy (when someone votes on your behalf)</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You get one vote, and will be given one ballot paper</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You will be voting for the political party or independent candidate you want to represent you in the Senedd</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For each local area, called a constituency, 6 Members of the Senedd will be elected </a:t>
            </a:r>
            <a:endParaRPr lang="en-GB">
              <a:ea typeface="Calibri" panose="020F0502020204030204"/>
              <a:cs typeface="Calibri" panose="020F0502020204030204"/>
            </a:endParaRPr>
          </a:p>
          <a:p>
            <a:pPr marL="171450" indent="-171450">
              <a:buFont typeface="Calibri" panose="020B0604020202020204" pitchFamily="34" charset="0"/>
              <a:buChar char="-"/>
            </a:pPr>
            <a:endParaRPr lang="en-US">
              <a:ea typeface="Calibri" panose="020F0502020204030204"/>
              <a:cs typeface="Calibri" panose="020F0502020204030204"/>
            </a:endParaRPr>
          </a:p>
          <a:p>
            <a:r>
              <a:rPr lang="en-US">
                <a:ea typeface="Calibri" panose="020F0502020204030204"/>
                <a:cs typeface="Calibri" panose="020F0502020204030204"/>
              </a:rPr>
              <a:t>Why it matters:</a:t>
            </a:r>
          </a:p>
          <a:p>
            <a:pPr marL="171450" indent="-171450">
              <a:buFont typeface="Calibri" panose="020B0604020202020204" pitchFamily="34" charset="0"/>
              <a:buChar char="-"/>
            </a:pPr>
            <a:r>
              <a:rPr lang="en-GB"/>
              <a:t>The Senedd makes decisions about your education, health, transport, housing, and the environment.</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GB"/>
              <a:t>Your voice matters. This election is your chance to have a real say in shaping </a:t>
            </a:r>
            <a:r>
              <a:rPr lang="en-GB" err="1"/>
              <a:t>Wales’</a:t>
            </a:r>
            <a:r>
              <a:rPr lang="en-GB"/>
              <a:t> future, show that young people’s votes count, influence decisions that affect you and your community every single day</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GB"/>
              <a:t>If young people don’t vote, decisions will still be made - but without your voice.</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endParaRPr lang="en-GB">
              <a:solidFill>
                <a:srgbClr val="444444"/>
              </a:solidFill>
              <a:ea typeface="Calibri" panose="020F0502020204030204"/>
              <a:cs typeface="Calibri" panose="020F0502020204030204"/>
            </a:endParaRPr>
          </a:p>
          <a:p>
            <a:pPr marL="171450" indent="-171450">
              <a:buFont typeface="Calibri" panose="020B0604020202020204" pitchFamily="34" charset="0"/>
              <a:buChar char="-"/>
            </a:pPr>
            <a:endParaRPr lang="en-US">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DAC70F19-DA92-C9A5-751E-1A632B4EC1BB}"/>
              </a:ext>
            </a:extLst>
          </p:cNvPr>
          <p:cNvSpPr>
            <a:spLocks noGrp="1"/>
          </p:cNvSpPr>
          <p:nvPr>
            <p:ph type="sldNum" sz="quarter" idx="5"/>
          </p:nvPr>
        </p:nvSpPr>
        <p:spPr/>
        <p:txBody>
          <a:bodyPr/>
          <a:lstStyle/>
          <a:p>
            <a:fld id="{8F9D6723-1A60-0442-910D-F7FD63281914}" type="slidenum">
              <a:rPr lang="en-US" smtClean="0"/>
              <a:t>32</a:t>
            </a:fld>
            <a:endParaRPr lang="en-US"/>
          </a:p>
        </p:txBody>
      </p:sp>
    </p:spTree>
    <p:extLst>
      <p:ext uri="{BB962C8B-B14F-4D97-AF65-F5344CB8AC3E}">
        <p14:creationId xmlns:p14="http://schemas.microsoft.com/office/powerpoint/2010/main" val="210404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81FD0-2A72-50E8-F015-96153E2D5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EB5F0-F7DC-27ED-3583-7464F396F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03CE3-A7A1-7EEF-211D-A7B34948D882}"/>
              </a:ext>
            </a:extLst>
          </p:cNvPr>
          <p:cNvSpPr>
            <a:spLocks noGrp="1"/>
          </p:cNvSpPr>
          <p:nvPr>
            <p:ph type="body" idx="1"/>
          </p:nvPr>
        </p:nvSpPr>
        <p:spPr/>
        <p:txBody>
          <a:bodyPr/>
          <a:lstStyle/>
          <a:p>
            <a:pPr>
              <a:spcBef>
                <a:spcPts val="750"/>
              </a:spcBef>
              <a:spcAft>
                <a:spcPts val="200"/>
              </a:spcAft>
            </a:pPr>
            <a:r>
              <a:rPr lang="en-GB" dirty="0"/>
              <a:t>Explain that there is a Senedd election taking place in 2026 and emphasise why it matters. </a:t>
            </a:r>
            <a:endParaRPr lang="en-US" dirty="0"/>
          </a:p>
          <a:p>
            <a:pPr>
              <a:spcBef>
                <a:spcPts val="750"/>
              </a:spcBef>
              <a:spcAft>
                <a:spcPts val="200"/>
              </a:spcAft>
            </a:pPr>
            <a:endParaRPr lang="en-GB"/>
          </a:p>
          <a:p>
            <a:pPr>
              <a:spcBef>
                <a:spcPts val="750"/>
              </a:spcBef>
              <a:spcAft>
                <a:spcPts val="200"/>
              </a:spcAft>
            </a:pPr>
            <a:r>
              <a:rPr lang="en-GB"/>
              <a:t>You could also invite learners to share their ideas. </a:t>
            </a:r>
            <a:endParaRPr lang="en-US"/>
          </a:p>
          <a:p>
            <a:pPr>
              <a:spcBef>
                <a:spcPts val="750"/>
              </a:spcBef>
              <a:spcAft>
                <a:spcPts val="200"/>
              </a:spcAft>
            </a:pPr>
            <a:endParaRPr lang="en-GB">
              <a:ea typeface="Calibri" panose="020F0502020204030204"/>
              <a:cs typeface="Calibri" panose="020F0502020204030204"/>
            </a:endParaRPr>
          </a:p>
          <a:p>
            <a:r>
              <a:rPr lang="en-US">
                <a:ea typeface="Calibri" panose="020F0502020204030204"/>
                <a:cs typeface="Calibri" panose="020F0502020204030204"/>
              </a:rPr>
              <a:t>Why it matters:</a:t>
            </a:r>
          </a:p>
          <a:p>
            <a:pPr marL="171450" indent="-171450">
              <a:buFont typeface="Calibri" panose="020B0604020202020204" pitchFamily="34" charset="0"/>
              <a:buChar char="-"/>
            </a:pPr>
            <a:r>
              <a:rPr lang="en-GB"/>
              <a:t>The Senedd makes decisions about your education, health, transport, housing, and the environment</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GB"/>
              <a:t>Your voice matters. This election is your chance to have a real say in shaping </a:t>
            </a:r>
            <a:r>
              <a:rPr lang="en-GB" err="1"/>
              <a:t>Wales’</a:t>
            </a:r>
            <a:r>
              <a:rPr lang="en-GB"/>
              <a:t> future, show that young people’s votes count, influence decisions that affect you and your community every single day</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GB"/>
              <a:t>If young people don’t vote, decisions will still be made - but without your voice</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endParaRPr lang="en-GB">
              <a:solidFill>
                <a:srgbClr val="444444"/>
              </a:solidFill>
              <a:ea typeface="Calibri" panose="020F0502020204030204"/>
              <a:cs typeface="Calibri" panose="020F0502020204030204"/>
            </a:endParaRPr>
          </a:p>
          <a:p>
            <a:pPr marL="171450" indent="-171450">
              <a:buFont typeface="Calibri" panose="020B0604020202020204" pitchFamily="34" charset="0"/>
              <a:buChar char="-"/>
            </a:pPr>
            <a:endParaRPr lang="en-US">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0D35131D-1232-C3C3-6D00-C8BAF5037014}"/>
              </a:ext>
            </a:extLst>
          </p:cNvPr>
          <p:cNvSpPr>
            <a:spLocks noGrp="1"/>
          </p:cNvSpPr>
          <p:nvPr>
            <p:ph type="sldNum" sz="quarter" idx="5"/>
          </p:nvPr>
        </p:nvSpPr>
        <p:spPr/>
        <p:txBody>
          <a:bodyPr/>
          <a:lstStyle/>
          <a:p>
            <a:fld id="{8F9D6723-1A60-0442-910D-F7FD63281914}" type="slidenum">
              <a:rPr lang="en-US" smtClean="0"/>
              <a:t>4</a:t>
            </a:fld>
            <a:endParaRPr lang="en-US"/>
          </a:p>
        </p:txBody>
      </p:sp>
    </p:spTree>
    <p:extLst>
      <p:ext uri="{BB962C8B-B14F-4D97-AF65-F5344CB8AC3E}">
        <p14:creationId xmlns:p14="http://schemas.microsoft.com/office/powerpoint/2010/main" val="2561229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50"/>
              </a:spcBef>
              <a:spcAft>
                <a:spcPts val="200"/>
              </a:spcAft>
            </a:pPr>
            <a:r>
              <a:rPr lang="en-GB" dirty="0">
                <a:solidFill>
                  <a:srgbClr val="000000"/>
                </a:solidFill>
              </a:rPr>
              <a:t>Ask</a:t>
            </a:r>
            <a:r>
              <a:rPr lang="en-GB" dirty="0"/>
              <a:t> students to write down the timeline of their typical day, highlighting activities </a:t>
            </a:r>
            <a:r>
              <a:rPr lang="en-GB"/>
              <a:t>that are</a:t>
            </a:r>
            <a:r>
              <a:rPr lang="en-GB" dirty="0"/>
              <a:t> impacted by politics</a:t>
            </a:r>
            <a:r>
              <a:rPr lang="en-GB" dirty="0">
                <a:solidFill>
                  <a:srgbClr val="000000"/>
                </a:solidFill>
              </a:rPr>
              <a:t>.</a:t>
            </a:r>
            <a:endParaRPr lang="en-US" dirty="0">
              <a:solidFill>
                <a:srgbClr val="000000"/>
              </a:solidFill>
            </a:endParaRPr>
          </a:p>
          <a:p>
            <a:pPr>
              <a:spcBef>
                <a:spcPts val="750"/>
              </a:spcBef>
              <a:spcAft>
                <a:spcPts val="200"/>
              </a:spcAft>
            </a:pPr>
            <a:endParaRPr lang="en-GB"/>
          </a:p>
          <a:p>
            <a:pPr>
              <a:spcBef>
                <a:spcPts val="750"/>
              </a:spcBef>
              <a:spcAft>
                <a:spcPts val="200"/>
              </a:spcAft>
            </a:pPr>
            <a:r>
              <a:rPr lang="en-GB" dirty="0"/>
              <a:t>Challenge learners to identify who is responsible for each area at they have labelled: local councils, the Senedd or UK Parliament.</a:t>
            </a:r>
            <a:endParaRPr lang="en-GB" dirty="0">
              <a:solidFill>
                <a:srgbClr val="000000"/>
              </a:solidFill>
            </a:endParaRPr>
          </a:p>
          <a:p>
            <a:pPr>
              <a:spcBef>
                <a:spcPts val="750"/>
              </a:spcBef>
              <a:spcAft>
                <a:spcPts val="200"/>
              </a:spcAft>
            </a:pPr>
            <a:endParaRPr lang="en-GB"/>
          </a:p>
          <a:p>
            <a:pPr>
              <a:spcBef>
                <a:spcPts val="750"/>
              </a:spcBef>
              <a:spcAft>
                <a:spcPts val="200"/>
              </a:spcAft>
            </a:pPr>
            <a:r>
              <a:rPr lang="en-GB" dirty="0"/>
              <a:t>Feedback as a class, highlighting areas of their lives impacted by the Senedd. Remind learners that to have their say on these issues, they can vote in elections.</a:t>
            </a:r>
            <a:endParaRPr lang="en-US" dirty="0"/>
          </a:p>
          <a:p>
            <a:endParaRPr lang="en-GB">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5</a:t>
            </a:fld>
            <a:endParaRPr lang="en-US"/>
          </a:p>
        </p:txBody>
      </p:sp>
    </p:spTree>
    <p:extLst>
      <p:ext uri="{BB962C8B-B14F-4D97-AF65-F5344CB8AC3E}">
        <p14:creationId xmlns:p14="http://schemas.microsoft.com/office/powerpoint/2010/main" val="4085339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B6F12-99A0-86AA-0F18-F0D33381B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9AF74-6244-50F0-BCA0-E06FBE6A4C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61CEB4-98A1-98B1-D7D1-33B7D9C74DC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CF92000-7827-63E2-D8E5-0E6315998828}"/>
              </a:ext>
            </a:extLst>
          </p:cNvPr>
          <p:cNvSpPr>
            <a:spLocks noGrp="1"/>
          </p:cNvSpPr>
          <p:nvPr>
            <p:ph type="sldNum" sz="quarter" idx="5"/>
          </p:nvPr>
        </p:nvSpPr>
        <p:spPr/>
        <p:txBody>
          <a:bodyPr/>
          <a:lstStyle/>
          <a:p>
            <a:fld id="{8F9D6723-1A60-0442-910D-F7FD63281914}" type="slidenum">
              <a:rPr lang="en-US" smtClean="0"/>
              <a:t>6</a:t>
            </a:fld>
            <a:endParaRPr lang="en-US"/>
          </a:p>
        </p:txBody>
      </p:sp>
    </p:spTree>
    <p:extLst>
      <p:ext uri="{BB962C8B-B14F-4D97-AF65-F5344CB8AC3E}">
        <p14:creationId xmlns:p14="http://schemas.microsoft.com/office/powerpoint/2010/main" val="122417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Introduce what the Senedd is. </a:t>
            </a:r>
            <a:br>
              <a:rPr lang="en-US">
                <a:cs typeface="+mn-lt"/>
              </a:rPr>
            </a:br>
            <a:endParaRPr lang="en-US">
              <a:ea typeface="Calibri"/>
              <a:cs typeface="Calibri"/>
            </a:endParaRPr>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7</a:t>
            </a:fld>
            <a:endParaRPr lang="en-US"/>
          </a:p>
        </p:txBody>
      </p:sp>
    </p:spTree>
    <p:extLst>
      <p:ext uri="{BB962C8B-B14F-4D97-AF65-F5344CB8AC3E}">
        <p14:creationId xmlns:p14="http://schemas.microsoft.com/office/powerpoint/2010/main" val="425526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47928-965E-A917-857D-AC5D90EDE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9E425-267C-4E69-C7D6-7A9740DC4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147A3-8CD0-10B3-1E7F-61ABAC039BA8}"/>
              </a:ext>
            </a:extLst>
          </p:cNvPr>
          <p:cNvSpPr>
            <a:spLocks noGrp="1"/>
          </p:cNvSpPr>
          <p:nvPr>
            <p:ph type="body" idx="1"/>
          </p:nvPr>
        </p:nvSpPr>
        <p:spPr/>
        <p:txBody>
          <a:bodyPr/>
          <a:lstStyle/>
          <a:p>
            <a:r>
              <a:rPr lang="en-GB"/>
              <a:t>Introduce the activity and how you'd like students to record their answers.</a:t>
            </a:r>
            <a:endParaRPr lang="en-US">
              <a:solidFill>
                <a:srgbClr val="444444"/>
              </a:solidFill>
            </a:endParaRPr>
          </a:p>
          <a:p>
            <a:endParaRPr lang="en-GB">
              <a:solidFill>
                <a:srgbClr val="444444"/>
              </a:solidFill>
            </a:endParaRPr>
          </a:p>
          <a:p>
            <a:r>
              <a:rPr lang="en-GB"/>
              <a:t>You may want them to use a mini whiteboard or a piece of paper. </a:t>
            </a:r>
            <a:endParaRPr lang="en-US"/>
          </a:p>
          <a:p>
            <a:endParaRPr lang="en-GB">
              <a:ea typeface="Calibri" panose="020F0502020204030204"/>
              <a:cs typeface="Calibri" panose="020F0502020204030204"/>
            </a:endParaRPr>
          </a:p>
          <a:p>
            <a:endParaRPr lang="en-GB">
              <a:solidFill>
                <a:srgbClr val="444444"/>
              </a:solidFill>
              <a:ea typeface="Calibri" panose="020F0502020204030204"/>
              <a:cs typeface="Calibri" panose="020F0502020204030204"/>
            </a:endParaRPr>
          </a:p>
          <a:p>
            <a:endParaRPr lang="en-GB">
              <a:solidFill>
                <a:srgbClr val="000000"/>
              </a:solidFill>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9C5E7578-8128-F751-24E0-C4EA3B080396}"/>
              </a:ext>
            </a:extLst>
          </p:cNvPr>
          <p:cNvSpPr>
            <a:spLocks noGrp="1"/>
          </p:cNvSpPr>
          <p:nvPr>
            <p:ph type="sldNum" sz="quarter" idx="5"/>
          </p:nvPr>
        </p:nvSpPr>
        <p:spPr/>
        <p:txBody>
          <a:bodyPr/>
          <a:lstStyle/>
          <a:p>
            <a:fld id="{8F9D6723-1A60-0442-910D-F7FD63281914}" type="slidenum">
              <a:rPr lang="en-US" smtClean="0"/>
              <a:t>8</a:t>
            </a:fld>
            <a:endParaRPr lang="en-US"/>
          </a:p>
        </p:txBody>
      </p:sp>
    </p:spTree>
    <p:extLst>
      <p:ext uri="{BB962C8B-B14F-4D97-AF65-F5344CB8AC3E}">
        <p14:creationId xmlns:p14="http://schemas.microsoft.com/office/powerpoint/2010/main" val="962008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Show the video about the Senedd and askstudents to list as many responsibilities of the Senedd as they can think of. </a:t>
            </a:r>
            <a:endParaRPr lang="en-GB">
              <a:ea typeface="Calibri"/>
              <a:cs typeface="Calibri"/>
            </a:endParaRPr>
          </a:p>
          <a:p>
            <a:endParaRPr lang="en-GB">
              <a:ea typeface="Calibri"/>
              <a:cs typeface="Calibri"/>
            </a:endParaRPr>
          </a:p>
          <a:p>
            <a:r>
              <a:rPr lang="en-GB">
                <a:ea typeface="Calibri"/>
                <a:cs typeface="Calibri"/>
              </a:rPr>
              <a:t>Video link: </a:t>
            </a:r>
            <a:r>
              <a:rPr lang="en-GB">
                <a:hlinkClick r:id="rId3"/>
              </a:rPr>
              <a:t>https://youtu.be/5rPOXt-ZfsY</a:t>
            </a:r>
            <a:r>
              <a:rPr lang="en-GB"/>
              <a:t> </a:t>
            </a:r>
            <a:endParaRPr lang="en-GB">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9</a:t>
            </a:fld>
            <a:endParaRPr lang="en-US"/>
          </a:p>
        </p:txBody>
      </p:sp>
    </p:spTree>
    <p:extLst>
      <p:ext uri="{BB962C8B-B14F-4D97-AF65-F5344CB8AC3E}">
        <p14:creationId xmlns:p14="http://schemas.microsoft.com/office/powerpoint/2010/main" val="3047929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URL">
            <a:hlinkClick r:id="rId6"/>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8" name="Footer Placeholder 40">
            <a:hlinkClick r:id="rId6"/>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GB"/>
              <a:t>Senedd Election – 60 minute Workshop</a:t>
            </a:r>
            <a:endParaRPr lang="en-US"/>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49" r:id="rId3"/>
    <p:sldLayoutId id="2147483660" r:id="rId4"/>
    <p:sldLayoutId id="2147483650" r:id="rId5"/>
    <p:sldLayoutId id="2147483683" r:id="rId6"/>
    <p:sldLayoutId id="2147483661" r:id="rId7"/>
    <p:sldLayoutId id="2147483686" r:id="rId8"/>
    <p:sldLayoutId id="2147483662" r:id="rId9"/>
    <p:sldLayoutId id="2147483684" r:id="rId10"/>
    <p:sldLayoutId id="2147483663" r:id="rId11"/>
    <p:sldLayoutId id="2147483685" r:id="rId12"/>
    <p:sldLayoutId id="2147483651" r:id="rId13"/>
    <p:sldLayoutId id="2147483665" r:id="rId14"/>
    <p:sldLayoutId id="2147483671" r:id="rId15"/>
    <p:sldLayoutId id="2147483667" r:id="rId16"/>
    <p:sldLayoutId id="2147483672" r:id="rId17"/>
    <p:sldLayoutId id="2147483673" r:id="rId18"/>
    <p:sldLayoutId id="2147483664" r:id="rId19"/>
    <p:sldLayoutId id="2147483666" r:id="rId20"/>
    <p:sldLayoutId id="2147483652" r:id="rId21"/>
    <p:sldLayoutId id="2147483681" r:id="rId22"/>
    <p:sldLayoutId id="2147483669" r:id="rId23"/>
    <p:sldLayoutId id="2147483668" r:id="rId24"/>
    <p:sldLayoutId id="2147483670" r:id="rId25"/>
    <p:sldLayoutId id="2147483676" r:id="rId26"/>
    <p:sldLayoutId id="2147483675" r:id="rId27"/>
    <p:sldLayoutId id="2147483674" r:id="rId28"/>
    <p:sldLayoutId id="2147483679" r:id="rId29"/>
    <p:sldLayoutId id="2147483687" r:id="rId30"/>
    <p:sldLayoutId id="2147483677" r:id="rId31"/>
    <p:sldLayoutId id="2147483688" r:id="rId32"/>
    <p:sldLayoutId id="2147483680" r:id="rId33"/>
    <p:sldLayoutId id="2147483689" r:id="rId34"/>
    <p:sldLayoutId id="2147483678" r:id="rId35"/>
    <p:sldLayoutId id="2147483690" r:id="rId36"/>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Campaigning</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3.xml"/><Relationship Id="rId1" Type="http://schemas.openxmlformats.org/officeDocument/2006/relationships/video" Target="https://player.vimeo.com/video/1121829010?app_id=122963" TargetMode="Externa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sv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video" Target="https://www.youtube.com/embed/oW6jU32FXe0?list=PLm0G6YKL5VxICxsda9-6SoIfmA6SLiVHr" TargetMode="Externa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2BFFC07-E828-EB4C-ACED-BFD41C5FC9C3}"/>
              </a:ext>
            </a:extLst>
          </p:cNvPr>
          <p:cNvSpPr>
            <a:spLocks noGrp="1"/>
          </p:cNvSpPr>
          <p:nvPr>
            <p:ph type="body" sz="quarter" idx="15"/>
          </p:nvPr>
        </p:nvSpPr>
        <p:spPr/>
        <p:txBody>
          <a:bodyPr/>
          <a:lstStyle/>
          <a:p>
            <a:r>
              <a:rPr lang="en-US"/>
              <a:t>WELCOME TO YOUR VOTE</a:t>
            </a:r>
          </a:p>
        </p:txBody>
      </p:sp>
      <p:sp>
        <p:nvSpPr>
          <p:cNvPr id="10" name="Content Placeholder 9">
            <a:extLst>
              <a:ext uri="{FF2B5EF4-FFF2-40B4-BE49-F238E27FC236}">
                <a16:creationId xmlns:a16="http://schemas.microsoft.com/office/drawing/2014/main" id="{A8D65334-ED02-F242-94DA-BA194573E74A}"/>
              </a:ext>
            </a:extLst>
          </p:cNvPr>
          <p:cNvSpPr>
            <a:spLocks noGrp="1"/>
          </p:cNvSpPr>
          <p:nvPr>
            <p:ph idx="1"/>
          </p:nvPr>
        </p:nvSpPr>
        <p:spPr>
          <a:xfrm>
            <a:off x="657338" y="5163552"/>
            <a:ext cx="3551629" cy="1029416"/>
          </a:xfrm>
        </p:spPr>
        <p:txBody>
          <a:bodyPr vert="horz" lIns="91440" tIns="45720" rIns="91440" bIns="45720" rtlCol="0" anchor="t">
            <a:noAutofit/>
          </a:bodyPr>
          <a:lstStyle/>
          <a:p>
            <a:r>
              <a:rPr lang="en-US" b="0">
                <a:latin typeface="Montserrat"/>
                <a:cs typeface="Futura Medium"/>
              </a:rPr>
              <a:t>2026 Senedd Election How to Vote </a:t>
            </a:r>
          </a:p>
        </p:txBody>
      </p:sp>
      <p:sp>
        <p:nvSpPr>
          <p:cNvPr id="17" name="Text Placeholder 16">
            <a:extLst>
              <a:ext uri="{FF2B5EF4-FFF2-40B4-BE49-F238E27FC236}">
                <a16:creationId xmlns:a16="http://schemas.microsoft.com/office/drawing/2014/main" id="{E8537B87-F8BE-BB41-9DCC-C33CAA9F66AF}"/>
              </a:ext>
            </a:extLst>
          </p:cNvPr>
          <p:cNvSpPr>
            <a:spLocks noGrp="1"/>
          </p:cNvSpPr>
          <p:nvPr>
            <p:ph type="body" sz="quarter" idx="10"/>
          </p:nvPr>
        </p:nvSpPr>
        <p:spPr/>
        <p:txBody>
          <a:bodyPr/>
          <a:lstStyle/>
          <a:p>
            <a:r>
              <a:rPr lang="en-US"/>
              <a:t>WELCOME TO</a:t>
            </a:r>
          </a:p>
        </p:txBody>
      </p:sp>
      <p:sp>
        <p:nvSpPr>
          <p:cNvPr id="18" name="Text Placeholder 17">
            <a:extLst>
              <a:ext uri="{FF2B5EF4-FFF2-40B4-BE49-F238E27FC236}">
                <a16:creationId xmlns:a16="http://schemas.microsoft.com/office/drawing/2014/main" id="{90C3D47D-8DE8-4B4A-B982-F96FD4FA9DC4}"/>
              </a:ext>
            </a:extLst>
          </p:cNvPr>
          <p:cNvSpPr>
            <a:spLocks noGrp="1"/>
          </p:cNvSpPr>
          <p:nvPr>
            <p:ph type="body" sz="quarter" idx="11"/>
          </p:nvPr>
        </p:nvSpPr>
        <p:spPr/>
        <p:txBody>
          <a:bodyPr/>
          <a:lstStyle/>
          <a:p>
            <a:r>
              <a:rPr lang="en-US"/>
              <a:t>WELCOME TO</a:t>
            </a:r>
          </a:p>
        </p:txBody>
      </p:sp>
      <p:sp>
        <p:nvSpPr>
          <p:cNvPr id="19" name="Text Placeholder 18">
            <a:extLst>
              <a:ext uri="{FF2B5EF4-FFF2-40B4-BE49-F238E27FC236}">
                <a16:creationId xmlns:a16="http://schemas.microsoft.com/office/drawing/2014/main" id="{8BE40216-F82A-DA42-B70D-D53A9D8A3E2B}"/>
              </a:ext>
            </a:extLst>
          </p:cNvPr>
          <p:cNvSpPr>
            <a:spLocks noGrp="1"/>
          </p:cNvSpPr>
          <p:nvPr>
            <p:ph type="body" sz="quarter" idx="12"/>
          </p:nvPr>
        </p:nvSpPr>
        <p:spPr/>
        <p:txBody>
          <a:bodyPr/>
          <a:lstStyle/>
          <a:p>
            <a:r>
              <a:rPr lang="en-US"/>
              <a:t>WELCOME TO</a:t>
            </a:r>
          </a:p>
        </p:txBody>
      </p:sp>
      <p:sp>
        <p:nvSpPr>
          <p:cNvPr id="20" name="Text Placeholder 19">
            <a:extLst>
              <a:ext uri="{FF2B5EF4-FFF2-40B4-BE49-F238E27FC236}">
                <a16:creationId xmlns:a16="http://schemas.microsoft.com/office/drawing/2014/main" id="{400F8EB5-6449-5A4F-9096-5C0771BAAA73}"/>
              </a:ext>
            </a:extLst>
          </p:cNvPr>
          <p:cNvSpPr>
            <a:spLocks noGrp="1"/>
          </p:cNvSpPr>
          <p:nvPr>
            <p:ph type="body" sz="quarter" idx="13"/>
          </p:nvPr>
        </p:nvSpPr>
        <p:spPr/>
        <p:txBody>
          <a:bodyPr/>
          <a:lstStyle/>
          <a:p>
            <a:r>
              <a:rPr lang="en-US"/>
              <a:t>WELCOME TO</a:t>
            </a:r>
          </a:p>
        </p:txBody>
      </p:sp>
      <p:sp>
        <p:nvSpPr>
          <p:cNvPr id="21" name="Text Placeholder 20">
            <a:extLst>
              <a:ext uri="{FF2B5EF4-FFF2-40B4-BE49-F238E27FC236}">
                <a16:creationId xmlns:a16="http://schemas.microsoft.com/office/drawing/2014/main" id="{8656454A-882D-DC4C-86C5-6035E61BE90B}"/>
              </a:ext>
            </a:extLst>
          </p:cNvPr>
          <p:cNvSpPr>
            <a:spLocks noGrp="1"/>
          </p:cNvSpPr>
          <p:nvPr>
            <p:ph type="body" sz="quarter" idx="14"/>
          </p:nvPr>
        </p:nvSpPr>
        <p:spPr/>
        <p:txBody>
          <a:bodyPr/>
          <a:lstStyle/>
          <a:p>
            <a:r>
              <a:rPr lang="en-US"/>
              <a:t>WELCOME TO</a:t>
            </a:r>
          </a:p>
        </p:txBody>
      </p:sp>
      <p:sp>
        <p:nvSpPr>
          <p:cNvPr id="3" name="TextBox 2">
            <a:extLst>
              <a:ext uri="{FF2B5EF4-FFF2-40B4-BE49-F238E27FC236}">
                <a16:creationId xmlns:a16="http://schemas.microsoft.com/office/drawing/2014/main" id="{007A51D7-B0DF-7C09-88BE-26717A4DC2EA}"/>
              </a:ext>
            </a:extLst>
          </p:cNvPr>
          <p:cNvSpPr txBox="1"/>
          <p:nvPr/>
        </p:nvSpPr>
        <p:spPr>
          <a:xfrm>
            <a:off x="3048000" y="3248144"/>
            <a:ext cx="6096000" cy="369332"/>
          </a:xfrm>
          <a:prstGeom prst="rect">
            <a:avLst/>
          </a:prstGeom>
          <a:noFill/>
        </p:spPr>
        <p:txBody>
          <a:bodyPr wrap="square">
            <a:spAutoFit/>
          </a:bodyPr>
          <a:lstStyle/>
          <a:p>
            <a:r>
              <a:rPr lang="en-GB"/>
              <a:t> </a:t>
            </a:r>
          </a:p>
        </p:txBody>
      </p:sp>
    </p:spTree>
    <p:extLst>
      <p:ext uri="{BB962C8B-B14F-4D97-AF65-F5344CB8AC3E}">
        <p14:creationId xmlns:p14="http://schemas.microsoft.com/office/powerpoint/2010/main" val="2963258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D6FEB-4B3C-3CEC-BE2D-2CC5B5A8460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C639537-AC28-C577-1239-5D213F7EEDEC}"/>
              </a:ext>
            </a:extLst>
          </p:cNvPr>
          <p:cNvSpPr>
            <a:spLocks noGrp="1"/>
          </p:cNvSpPr>
          <p:nvPr>
            <p:ph type="body" sz="quarter" idx="15"/>
          </p:nvPr>
        </p:nvSpPr>
        <p:spPr>
          <a:xfrm>
            <a:off x="432917" y="471131"/>
            <a:ext cx="4540863" cy="5069494"/>
          </a:xfrm>
        </p:spPr>
        <p:txBody>
          <a:bodyPr vert="horz" lIns="180000" tIns="180000" rIns="180000" bIns="180000" rtlCol="0" anchor="t">
            <a:noAutofit/>
          </a:bodyPr>
          <a:lstStyle/>
          <a:p>
            <a:pPr marL="0" lvl="1" indent="0">
              <a:lnSpc>
                <a:spcPct val="100000"/>
              </a:lnSpc>
              <a:spcBef>
                <a:spcPts val="0"/>
              </a:spcBef>
              <a:buNone/>
            </a:pPr>
            <a:r>
              <a:rPr lang="en-GB" sz="2000" b="1">
                <a:solidFill>
                  <a:schemeClr val="tx1"/>
                </a:solidFill>
                <a:latin typeface="Montserrat"/>
                <a:cs typeface="Futura Medium"/>
              </a:rPr>
              <a:t>The Senedd is responsible for:</a:t>
            </a:r>
            <a:endParaRPr lang="en-US" sz="2000" b="1">
              <a:solidFill>
                <a:schemeClr val="tx1"/>
              </a:solidFill>
              <a:latin typeface="Montserrat"/>
              <a:cs typeface="Futura Medium"/>
            </a:endParaRPr>
          </a:p>
          <a:p>
            <a:pPr marL="0" lvl="1" indent="0">
              <a:lnSpc>
                <a:spcPct val="100000"/>
              </a:lnSpc>
              <a:spcBef>
                <a:spcPts val="0"/>
              </a:spcBef>
              <a:buNone/>
            </a:pPr>
            <a:endParaRPr lang="en-GB" sz="2000" b="1">
              <a:solidFill>
                <a:schemeClr val="tx1"/>
              </a:solidFill>
              <a:latin typeface="Montserrat"/>
              <a:cs typeface="Futura Medium"/>
            </a:endParaRPr>
          </a:p>
          <a:p>
            <a:pPr marL="0" lvl="1" indent="0">
              <a:lnSpc>
                <a:spcPct val="100000"/>
              </a:lnSpc>
              <a:spcBef>
                <a:spcPts val="0"/>
              </a:spcBef>
              <a:buNone/>
            </a:pPr>
            <a:r>
              <a:rPr lang="en-GB" sz="2000">
                <a:solidFill>
                  <a:schemeClr val="tx1"/>
                </a:solidFill>
                <a:latin typeface="Montserrat"/>
                <a:cs typeface="Futura Medium"/>
              </a:rPr>
              <a:t>Education</a:t>
            </a:r>
            <a:endParaRPr lang="en-US" sz="2000">
              <a:solidFill>
                <a:schemeClr val="tx1"/>
              </a:solidFill>
              <a:latin typeface="Montserrat"/>
              <a:cs typeface="Futura Medium"/>
            </a:endParaRPr>
          </a:p>
          <a:p>
            <a:pPr marL="0" lvl="1" indent="0">
              <a:lnSpc>
                <a:spcPct val="100000"/>
              </a:lnSpc>
              <a:spcBef>
                <a:spcPts val="0"/>
              </a:spcBef>
              <a:buNone/>
            </a:pPr>
            <a:r>
              <a:rPr lang="en-GB" sz="2000">
                <a:solidFill>
                  <a:schemeClr val="tx1"/>
                </a:solidFill>
                <a:latin typeface="Montserrat"/>
                <a:cs typeface="Futura Medium"/>
              </a:rPr>
              <a:t>Healthcare</a:t>
            </a:r>
            <a:endParaRPr lang="en-US" sz="2000">
              <a:solidFill>
                <a:schemeClr val="tx1"/>
              </a:solidFill>
              <a:latin typeface="Montserrat"/>
              <a:cs typeface="Futura Medium"/>
            </a:endParaRPr>
          </a:p>
          <a:p>
            <a:pPr marL="0" lvl="1" indent="0">
              <a:lnSpc>
                <a:spcPct val="100000"/>
              </a:lnSpc>
              <a:spcBef>
                <a:spcPts val="0"/>
              </a:spcBef>
              <a:buNone/>
            </a:pPr>
            <a:r>
              <a:rPr lang="en-GB" sz="2000">
                <a:solidFill>
                  <a:schemeClr val="tx1"/>
                </a:solidFill>
                <a:latin typeface="Montserrat"/>
                <a:cs typeface="Futura Medium"/>
              </a:rPr>
              <a:t>Training</a:t>
            </a:r>
            <a:endParaRPr lang="en-US" sz="2000">
              <a:solidFill>
                <a:schemeClr val="tx1"/>
              </a:solidFill>
              <a:latin typeface="Montserrat"/>
              <a:cs typeface="Futura Medium"/>
            </a:endParaRPr>
          </a:p>
          <a:p>
            <a:pPr marL="0" lvl="1" indent="0">
              <a:lnSpc>
                <a:spcPct val="100000"/>
              </a:lnSpc>
              <a:spcBef>
                <a:spcPts val="0"/>
              </a:spcBef>
              <a:buNone/>
            </a:pPr>
            <a:r>
              <a:rPr lang="en-GB" sz="2000">
                <a:solidFill>
                  <a:schemeClr val="tx1"/>
                </a:solidFill>
                <a:latin typeface="Montserrat"/>
                <a:cs typeface="Futura Medium"/>
              </a:rPr>
              <a:t>Heritage</a:t>
            </a:r>
            <a:endParaRPr lang="en-US" sz="2000">
              <a:solidFill>
                <a:schemeClr val="tx1"/>
              </a:solidFill>
              <a:latin typeface="Montserrat"/>
              <a:cs typeface="Futura Medium"/>
            </a:endParaRPr>
          </a:p>
          <a:p>
            <a:pPr marL="0" lvl="1" indent="0">
              <a:lnSpc>
                <a:spcPct val="100000"/>
              </a:lnSpc>
              <a:spcBef>
                <a:spcPts val="0"/>
              </a:spcBef>
              <a:buNone/>
            </a:pPr>
            <a:r>
              <a:rPr lang="en-GB" sz="2000">
                <a:solidFill>
                  <a:schemeClr val="tx1"/>
                </a:solidFill>
                <a:latin typeface="Montserrat"/>
                <a:cs typeface="Futura Medium"/>
              </a:rPr>
              <a:t>Transport</a:t>
            </a:r>
          </a:p>
          <a:p>
            <a:pPr marL="0" lvl="1" indent="0">
              <a:lnSpc>
                <a:spcPct val="100000"/>
              </a:lnSpc>
              <a:spcBef>
                <a:spcPts val="0"/>
              </a:spcBef>
              <a:buNone/>
            </a:pPr>
            <a:r>
              <a:rPr lang="en-GB" sz="2000">
                <a:solidFill>
                  <a:schemeClr val="tx1"/>
                </a:solidFill>
                <a:latin typeface="Montserrat"/>
                <a:cs typeface="Futura Medium"/>
              </a:rPr>
              <a:t>Housing</a:t>
            </a:r>
          </a:p>
          <a:p>
            <a:pPr marL="0" indent="0">
              <a:lnSpc>
                <a:spcPct val="100000"/>
              </a:lnSpc>
              <a:spcBef>
                <a:spcPts val="0"/>
              </a:spcBef>
              <a:buNone/>
            </a:pPr>
            <a:r>
              <a:rPr lang="en-GB" b="0">
                <a:solidFill>
                  <a:schemeClr val="tx1"/>
                </a:solidFill>
                <a:latin typeface="Montserrat"/>
                <a:cs typeface="Futura Medium"/>
              </a:rPr>
              <a:t>Agriculture </a:t>
            </a:r>
            <a:endParaRPr lang="en-US" b="0">
              <a:solidFill>
                <a:schemeClr val="tx1"/>
              </a:solidFill>
              <a:latin typeface="Montserrat"/>
              <a:cs typeface="Futura Medium"/>
            </a:endParaRPr>
          </a:p>
          <a:p>
            <a:pPr marL="0" indent="0">
              <a:lnSpc>
                <a:spcPct val="100000"/>
              </a:lnSpc>
              <a:spcBef>
                <a:spcPts val="0"/>
              </a:spcBef>
              <a:buNone/>
            </a:pPr>
            <a:r>
              <a:rPr lang="en-GB" b="0">
                <a:solidFill>
                  <a:schemeClr val="tx1"/>
                </a:solidFill>
                <a:latin typeface="Montserrat"/>
                <a:cs typeface="Futura Medium"/>
              </a:rPr>
              <a:t>The Welsh Language</a:t>
            </a:r>
            <a:endParaRPr lang="en-US" b="0">
              <a:solidFill>
                <a:schemeClr val="tx1"/>
              </a:solidFill>
              <a:latin typeface="Montserrat"/>
              <a:cs typeface="Futura Medium"/>
            </a:endParaRPr>
          </a:p>
          <a:p>
            <a:pPr marL="0" indent="0">
              <a:lnSpc>
                <a:spcPct val="100000"/>
              </a:lnSpc>
              <a:spcBef>
                <a:spcPts val="0"/>
              </a:spcBef>
              <a:buNone/>
            </a:pPr>
            <a:r>
              <a:rPr lang="en-GB" b="0">
                <a:solidFill>
                  <a:schemeClr val="tx1"/>
                </a:solidFill>
                <a:latin typeface="Montserrat"/>
                <a:cs typeface="Futura Medium"/>
              </a:rPr>
              <a:t>Sports</a:t>
            </a:r>
            <a:endParaRPr lang="en-US" b="0">
              <a:solidFill>
                <a:schemeClr val="tx1"/>
              </a:solidFill>
              <a:latin typeface="Montserrat"/>
              <a:cs typeface="Futura Medium"/>
            </a:endParaRPr>
          </a:p>
          <a:p>
            <a:pPr marL="0" indent="0">
              <a:lnSpc>
                <a:spcPct val="100000"/>
              </a:lnSpc>
              <a:spcBef>
                <a:spcPts val="0"/>
              </a:spcBef>
              <a:buNone/>
            </a:pPr>
            <a:r>
              <a:rPr lang="en-GB" b="0">
                <a:solidFill>
                  <a:schemeClr val="tx1"/>
                </a:solidFill>
                <a:latin typeface="Montserrat"/>
                <a:cs typeface="Futura Medium"/>
              </a:rPr>
              <a:t>Tourism</a:t>
            </a:r>
            <a:endParaRPr lang="en-US" b="0">
              <a:solidFill>
                <a:schemeClr val="tx1"/>
              </a:solidFill>
              <a:latin typeface="Montserrat"/>
              <a:cs typeface="Futura Medium"/>
            </a:endParaRPr>
          </a:p>
          <a:p>
            <a:pPr marL="0" indent="0">
              <a:lnSpc>
                <a:spcPct val="100000"/>
              </a:lnSpc>
              <a:spcBef>
                <a:spcPts val="0"/>
              </a:spcBef>
              <a:buNone/>
            </a:pPr>
            <a:r>
              <a:rPr lang="en-GB" b="0">
                <a:solidFill>
                  <a:schemeClr val="tx1"/>
                </a:solidFill>
                <a:latin typeface="Montserrat"/>
                <a:cs typeface="Futura Medium"/>
              </a:rPr>
              <a:t>Food</a:t>
            </a:r>
            <a:endParaRPr lang="en-US" b="0">
              <a:solidFill>
                <a:schemeClr val="tx1"/>
              </a:solidFill>
              <a:latin typeface="Montserrat"/>
              <a:cs typeface="Futura Medium"/>
            </a:endParaRPr>
          </a:p>
          <a:p>
            <a:pPr marL="0" indent="0">
              <a:lnSpc>
                <a:spcPct val="100000"/>
              </a:lnSpc>
              <a:spcBef>
                <a:spcPts val="0"/>
              </a:spcBef>
              <a:buNone/>
            </a:pPr>
            <a:r>
              <a:rPr lang="en-GB" b="0">
                <a:solidFill>
                  <a:schemeClr val="tx1"/>
                </a:solidFill>
                <a:latin typeface="Montserrat"/>
                <a:cs typeface="Futura Medium"/>
              </a:rPr>
              <a:t>Fire and Rescue services</a:t>
            </a:r>
            <a:endParaRPr lang="en-US" b="0">
              <a:solidFill>
                <a:schemeClr val="tx1"/>
              </a:solidFill>
              <a:latin typeface="Montserrat"/>
              <a:cs typeface="Futura Medium"/>
            </a:endParaRPr>
          </a:p>
          <a:p>
            <a:pPr marL="0" indent="0">
              <a:lnSpc>
                <a:spcPct val="100000"/>
              </a:lnSpc>
              <a:spcBef>
                <a:spcPts val="0"/>
              </a:spcBef>
              <a:buNone/>
            </a:pPr>
            <a:r>
              <a:rPr lang="en-GB" b="0">
                <a:solidFill>
                  <a:schemeClr val="tx1"/>
                </a:solidFill>
                <a:latin typeface="Montserrat"/>
                <a:cs typeface="Futura Medium"/>
              </a:rPr>
              <a:t>The Environment  </a:t>
            </a:r>
            <a:endParaRPr lang="en-US" b="0">
              <a:solidFill>
                <a:schemeClr val="tx1"/>
              </a:solidFill>
              <a:latin typeface="Montserrat"/>
              <a:cs typeface="Futura Medium"/>
            </a:endParaRPr>
          </a:p>
          <a:p>
            <a:pPr marL="0" indent="0">
              <a:lnSpc>
                <a:spcPct val="100000"/>
              </a:lnSpc>
              <a:spcBef>
                <a:spcPts val="0"/>
              </a:spcBef>
              <a:buNone/>
            </a:pPr>
            <a:r>
              <a:rPr lang="en-GB" b="0">
                <a:solidFill>
                  <a:schemeClr val="tx1"/>
                </a:solidFill>
                <a:latin typeface="Montserrat"/>
                <a:cs typeface="Futura Medium"/>
              </a:rPr>
              <a:t>Culture</a:t>
            </a:r>
            <a:r>
              <a:rPr lang="en-GB" sz="2200" b="0">
                <a:solidFill>
                  <a:schemeClr val="tx1"/>
                </a:solidFill>
                <a:latin typeface="Montserrat"/>
                <a:cs typeface="Futura Medium"/>
              </a:rPr>
              <a:t> </a:t>
            </a:r>
            <a:endParaRPr lang="en-US" sz="2200" b="0">
              <a:solidFill>
                <a:schemeClr val="tx1"/>
              </a:solidFill>
              <a:latin typeface="Montserrat"/>
              <a:cs typeface="Futura Medium"/>
            </a:endParaRPr>
          </a:p>
          <a:p>
            <a:pPr marL="0" indent="0">
              <a:lnSpc>
                <a:spcPct val="100000"/>
              </a:lnSpc>
              <a:spcBef>
                <a:spcPts val="0"/>
              </a:spcBef>
              <a:buNone/>
            </a:pPr>
            <a:endParaRPr lang="en-GB" sz="2200" b="0">
              <a:solidFill>
                <a:schemeClr val="tx1"/>
              </a:solidFill>
            </a:endParaRPr>
          </a:p>
        </p:txBody>
      </p:sp>
      <p:sp>
        <p:nvSpPr>
          <p:cNvPr id="4" name="Footer Placeholder 3">
            <a:extLst>
              <a:ext uri="{FF2B5EF4-FFF2-40B4-BE49-F238E27FC236}">
                <a16:creationId xmlns:a16="http://schemas.microsoft.com/office/drawing/2014/main" id="{F6235A14-F3E2-1EAA-F387-A374D1D8DA1F}"/>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grpSp>
        <p:nvGrpSpPr>
          <p:cNvPr id="2" name="Group 1">
            <a:extLst>
              <a:ext uri="{FF2B5EF4-FFF2-40B4-BE49-F238E27FC236}">
                <a16:creationId xmlns:a16="http://schemas.microsoft.com/office/drawing/2014/main" id="{934F5806-FA67-98A8-432E-F60DE02A363E}"/>
              </a:ext>
            </a:extLst>
          </p:cNvPr>
          <p:cNvGrpSpPr/>
          <p:nvPr/>
        </p:nvGrpSpPr>
        <p:grpSpPr>
          <a:xfrm>
            <a:off x="5580783" y="471131"/>
            <a:ext cx="4707117" cy="5069494"/>
            <a:chOff x="5580783" y="471131"/>
            <a:chExt cx="4707117" cy="5069494"/>
          </a:xfrm>
        </p:grpSpPr>
        <p:sp>
          <p:nvSpPr>
            <p:cNvPr id="9" name="Text Placeholder 5">
              <a:extLst>
                <a:ext uri="{FF2B5EF4-FFF2-40B4-BE49-F238E27FC236}">
                  <a16:creationId xmlns:a16="http://schemas.microsoft.com/office/drawing/2014/main" id="{A37CEE63-4C87-D425-CD8D-D8272AFD71D5}"/>
                </a:ext>
              </a:extLst>
            </p:cNvPr>
            <p:cNvSpPr txBox="1">
              <a:spLocks/>
            </p:cNvSpPr>
            <p:nvPr/>
          </p:nvSpPr>
          <p:spPr>
            <a:xfrm>
              <a:off x="5580783" y="471131"/>
              <a:ext cx="4707117" cy="5069494"/>
            </a:xfrm>
            <a:prstGeom prst="rect">
              <a:avLst/>
            </a:prstGeom>
            <a:solidFill>
              <a:srgbClr val="00E7BD">
                <a:alpha val="9000"/>
              </a:srgbClr>
            </a:solidFill>
            <a:ln>
              <a:noFill/>
            </a:ln>
          </p:spPr>
          <p:txBody>
            <a:bodyPr vert="horz" lIns="180000" tIns="180000" rIns="180000" bIns="18000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a:solidFill>
                    <a:schemeClr val="tx1"/>
                  </a:solidFill>
                  <a:latin typeface="Montserrat"/>
                  <a:cs typeface="Futura Medium"/>
                </a:rPr>
                <a:t>UK Parliament is responsible for:</a:t>
              </a:r>
              <a:endParaRPr lang="en-US">
                <a:solidFill>
                  <a:schemeClr val="tx1"/>
                </a:solidFill>
                <a:latin typeface="Montserrat"/>
                <a:cs typeface="Futura Medium"/>
              </a:endParaRPr>
            </a:p>
            <a:p>
              <a:pPr marL="0" indent="0">
                <a:lnSpc>
                  <a:spcPct val="100000"/>
                </a:lnSpc>
                <a:spcBef>
                  <a:spcPts val="0"/>
                </a:spcBef>
                <a:buNone/>
              </a:pPr>
              <a:endParaRPr lang="en-GB">
                <a:solidFill>
                  <a:schemeClr val="tx1"/>
                </a:solidFill>
                <a:latin typeface="Montserrat"/>
                <a:cs typeface="Futura Medium"/>
              </a:endParaRPr>
            </a:p>
            <a:p>
              <a:pPr marL="0" indent="0">
                <a:lnSpc>
                  <a:spcPct val="100000"/>
                </a:lnSpc>
                <a:spcBef>
                  <a:spcPts val="0"/>
                </a:spcBef>
                <a:buNone/>
              </a:pPr>
              <a:r>
                <a:rPr lang="en-GB" b="0">
                  <a:solidFill>
                    <a:schemeClr val="tx1"/>
                  </a:solidFill>
                  <a:latin typeface="Montserrat"/>
                  <a:cs typeface="Futura Medium"/>
                </a:rPr>
                <a:t>Some Benefits </a:t>
              </a:r>
              <a:endParaRPr lang="en-US" b="0">
                <a:solidFill>
                  <a:schemeClr val="tx1"/>
                </a:solidFill>
                <a:latin typeface="Montserrat"/>
                <a:cs typeface="Futura Medium"/>
              </a:endParaRPr>
            </a:p>
            <a:p>
              <a:pPr marL="0" indent="0">
                <a:lnSpc>
                  <a:spcPct val="100000"/>
                </a:lnSpc>
                <a:spcBef>
                  <a:spcPts val="0"/>
                </a:spcBef>
                <a:buFont typeface="Wingdings" pitchFamily="2" charset="2"/>
                <a:buNone/>
              </a:pPr>
              <a:r>
                <a:rPr lang="en-GB" b="0">
                  <a:solidFill>
                    <a:schemeClr val="tx1"/>
                  </a:solidFill>
                  <a:latin typeface="Montserrat"/>
                  <a:cs typeface="Futura Medium"/>
                </a:rPr>
                <a:t>The internet </a:t>
              </a:r>
              <a:endParaRPr lang="en-US" b="0">
                <a:solidFill>
                  <a:schemeClr val="tx1"/>
                </a:solidFill>
                <a:latin typeface="Montserrat"/>
                <a:cs typeface="Futura Medium"/>
              </a:endParaRPr>
            </a:p>
            <a:p>
              <a:pPr marL="0" indent="0">
                <a:lnSpc>
                  <a:spcPct val="100000"/>
                </a:lnSpc>
                <a:spcBef>
                  <a:spcPts val="0"/>
                </a:spcBef>
                <a:buFont typeface="Wingdings" pitchFamily="2" charset="2"/>
                <a:buNone/>
              </a:pPr>
              <a:r>
                <a:rPr lang="en-GB" b="0">
                  <a:solidFill>
                    <a:schemeClr val="tx1"/>
                  </a:solidFill>
                  <a:latin typeface="Montserrat"/>
                  <a:cs typeface="Futura Medium"/>
                </a:rPr>
                <a:t>Media </a:t>
              </a:r>
              <a:endParaRPr lang="en-US" b="0">
                <a:solidFill>
                  <a:schemeClr val="tx1"/>
                </a:solidFill>
                <a:latin typeface="Montserrat"/>
                <a:cs typeface="Futura Medium"/>
              </a:endParaRPr>
            </a:p>
            <a:p>
              <a:pPr marL="0" indent="0">
                <a:lnSpc>
                  <a:spcPct val="100000"/>
                </a:lnSpc>
                <a:spcBef>
                  <a:spcPts val="0"/>
                </a:spcBef>
                <a:buFont typeface="Wingdings" pitchFamily="2" charset="2"/>
                <a:buNone/>
              </a:pPr>
              <a:r>
                <a:rPr lang="en-GB" b="0">
                  <a:solidFill>
                    <a:schemeClr val="tx1"/>
                  </a:solidFill>
                  <a:latin typeface="Montserrat"/>
                  <a:cs typeface="Futura Medium"/>
                </a:rPr>
                <a:t>Nuclear Energy </a:t>
              </a:r>
              <a:endParaRPr lang="en-US" b="0">
                <a:solidFill>
                  <a:schemeClr val="tx1"/>
                </a:solidFill>
                <a:latin typeface="Montserrat"/>
                <a:cs typeface="Futura Medium"/>
              </a:endParaRPr>
            </a:p>
            <a:p>
              <a:pPr marL="0" indent="0">
                <a:lnSpc>
                  <a:spcPct val="100000"/>
                </a:lnSpc>
                <a:spcBef>
                  <a:spcPts val="0"/>
                </a:spcBef>
                <a:buFont typeface="Wingdings" pitchFamily="2" charset="2"/>
                <a:buNone/>
              </a:pPr>
              <a:r>
                <a:rPr lang="en-GB" b="0">
                  <a:solidFill>
                    <a:schemeClr val="tx1"/>
                  </a:solidFill>
                  <a:latin typeface="Montserrat"/>
                  <a:cs typeface="Futura Medium"/>
                </a:rPr>
                <a:t>Defence </a:t>
              </a:r>
              <a:endParaRPr lang="en-US" b="0">
                <a:solidFill>
                  <a:schemeClr val="tx1"/>
                </a:solidFill>
                <a:latin typeface="Montserrat"/>
                <a:cs typeface="Futura Medium"/>
              </a:endParaRPr>
            </a:p>
            <a:p>
              <a:pPr marL="0" indent="0">
                <a:lnSpc>
                  <a:spcPct val="100000"/>
                </a:lnSpc>
                <a:spcBef>
                  <a:spcPts val="0"/>
                </a:spcBef>
                <a:buFont typeface="Wingdings" pitchFamily="2" charset="2"/>
                <a:buNone/>
              </a:pPr>
              <a:r>
                <a:rPr lang="en-GB" b="0">
                  <a:solidFill>
                    <a:schemeClr val="tx1"/>
                  </a:solidFill>
                  <a:latin typeface="Montserrat"/>
                  <a:cs typeface="Futura Medium"/>
                </a:rPr>
                <a:t>Crime and policing </a:t>
              </a:r>
              <a:endParaRPr lang="en-US" b="0">
                <a:solidFill>
                  <a:schemeClr val="tx1"/>
                </a:solidFill>
                <a:latin typeface="Montserrat"/>
                <a:cs typeface="Futura Medium"/>
              </a:endParaRPr>
            </a:p>
            <a:p>
              <a:pPr marL="0" indent="0">
                <a:lnSpc>
                  <a:spcPct val="100000"/>
                </a:lnSpc>
                <a:spcBef>
                  <a:spcPts val="0"/>
                </a:spcBef>
                <a:buFont typeface="Wingdings" pitchFamily="2" charset="2"/>
                <a:buNone/>
              </a:pPr>
              <a:r>
                <a:rPr lang="en-GB" b="0">
                  <a:solidFill>
                    <a:schemeClr val="tx1"/>
                  </a:solidFill>
                  <a:latin typeface="Montserrat"/>
                  <a:cs typeface="Futura Medium"/>
                </a:rPr>
                <a:t>Outer Space </a:t>
              </a:r>
              <a:endParaRPr lang="en-US" b="0">
                <a:solidFill>
                  <a:schemeClr val="tx1"/>
                </a:solidFill>
                <a:latin typeface="Montserrat"/>
                <a:cs typeface="Futura Medium"/>
              </a:endParaRPr>
            </a:p>
            <a:p>
              <a:pPr marL="0" indent="0">
                <a:lnSpc>
                  <a:spcPct val="100000"/>
                </a:lnSpc>
                <a:spcBef>
                  <a:spcPts val="0"/>
                </a:spcBef>
                <a:buFont typeface="Wingdings" pitchFamily="2" charset="2"/>
                <a:buNone/>
              </a:pPr>
              <a:r>
                <a:rPr lang="en-GB" b="0">
                  <a:solidFill>
                    <a:schemeClr val="tx1"/>
                  </a:solidFill>
                  <a:latin typeface="Montserrat"/>
                  <a:cs typeface="Futura Medium"/>
                </a:rPr>
                <a:t>Import and Export </a:t>
              </a:r>
              <a:endParaRPr lang="en-US" b="0">
                <a:solidFill>
                  <a:schemeClr val="tx1"/>
                </a:solidFill>
                <a:latin typeface="Montserrat"/>
                <a:cs typeface="Futura Medium"/>
              </a:endParaRPr>
            </a:p>
            <a:p>
              <a:pPr marL="0" indent="0">
                <a:lnSpc>
                  <a:spcPct val="100000"/>
                </a:lnSpc>
                <a:spcBef>
                  <a:spcPts val="0"/>
                </a:spcBef>
                <a:buFont typeface="Wingdings" pitchFamily="2" charset="2"/>
                <a:buNone/>
              </a:pPr>
              <a:r>
                <a:rPr lang="en-GB" b="0">
                  <a:solidFill>
                    <a:schemeClr val="tx1"/>
                  </a:solidFill>
                  <a:latin typeface="Montserrat"/>
                  <a:cs typeface="Futura Medium"/>
                </a:rPr>
                <a:t>Air transport </a:t>
              </a:r>
              <a:endParaRPr lang="en-US" b="0">
                <a:solidFill>
                  <a:schemeClr val="tx1"/>
                </a:solidFill>
                <a:latin typeface="Montserrat"/>
                <a:cs typeface="Futura Medium"/>
              </a:endParaRPr>
            </a:p>
            <a:p>
              <a:pPr marL="0" indent="0">
                <a:lnSpc>
                  <a:spcPct val="100000"/>
                </a:lnSpc>
                <a:spcBef>
                  <a:spcPts val="0"/>
                </a:spcBef>
                <a:buFont typeface="Wingdings" pitchFamily="2" charset="2"/>
                <a:buNone/>
              </a:pPr>
              <a:r>
                <a:rPr lang="en-GB" b="0">
                  <a:solidFill>
                    <a:schemeClr val="tx1"/>
                  </a:solidFill>
                  <a:latin typeface="Montserrat"/>
                  <a:cs typeface="Futura Medium"/>
                </a:rPr>
                <a:t>Immigration </a:t>
              </a:r>
              <a:endParaRPr lang="en-US">
                <a:solidFill>
                  <a:schemeClr val="tx1"/>
                </a:solidFill>
              </a:endParaRPr>
            </a:p>
            <a:p>
              <a:pPr marL="0" indent="0">
                <a:lnSpc>
                  <a:spcPct val="100000"/>
                </a:lnSpc>
                <a:spcBef>
                  <a:spcPts val="0"/>
                </a:spcBef>
                <a:buFont typeface="Wingdings" pitchFamily="2" charset="2"/>
                <a:buNone/>
              </a:pPr>
              <a:endParaRPr lang="en-GB" sz="2200" b="0">
                <a:solidFill>
                  <a:schemeClr val="tx1"/>
                </a:solidFill>
              </a:endParaRPr>
            </a:p>
          </p:txBody>
        </p:sp>
        <p:pic>
          <p:nvPicPr>
            <p:cNvPr id="13" name="Picture Placeholder 16" descr="A large building with a clock tower and a body of water&#10;&#10;AI-generated content may be incorrect.">
              <a:extLst>
                <a:ext uri="{FF2B5EF4-FFF2-40B4-BE49-F238E27FC236}">
                  <a16:creationId xmlns:a16="http://schemas.microsoft.com/office/drawing/2014/main" id="{EC98B6F9-E629-801C-7F2E-99A48605CB58}"/>
                </a:ext>
              </a:extLst>
            </p:cNvPr>
            <p:cNvPicPr>
              <a:picLocks noChangeAspect="1"/>
            </p:cNvPicPr>
            <p:nvPr/>
          </p:nvPicPr>
          <p:blipFill>
            <a:blip r:embed="rId3">
              <a:extLst>
                <a:ext uri="{28A0092B-C50C-407E-A947-70E740481C1C}">
                  <a14:useLocalDpi xmlns:a14="http://schemas.microsoft.com/office/drawing/2010/main" val="0"/>
                </a:ext>
              </a:extLst>
            </a:blip>
            <a:srcRect l="16696" r="16696"/>
            <a:stretch/>
          </p:blipFill>
          <p:spPr>
            <a:xfrm>
              <a:off x="7933952" y="3432427"/>
              <a:ext cx="2020827" cy="1971131"/>
            </a:xfrm>
            <a:prstGeom prst="flowChartConnector">
              <a:avLst/>
            </a:prstGeom>
          </p:spPr>
        </p:pic>
      </p:grpSp>
      <p:pic>
        <p:nvPicPr>
          <p:cNvPr id="15" name="Picture Placeholder 12" descr="A building under construction with a curved roof&#10;&#10;AI-generated content may be incorrect.">
            <a:extLst>
              <a:ext uri="{FF2B5EF4-FFF2-40B4-BE49-F238E27FC236}">
                <a16:creationId xmlns:a16="http://schemas.microsoft.com/office/drawing/2014/main" id="{488B8C75-27A0-346A-88FE-3A59B4DD2EE7}"/>
              </a:ext>
            </a:extLst>
          </p:cNvPr>
          <p:cNvPicPr>
            <a:picLocks noChangeAspect="1"/>
          </p:cNvPicPr>
          <p:nvPr/>
        </p:nvPicPr>
        <p:blipFill>
          <a:blip r:embed="rId4">
            <a:extLst>
              <a:ext uri="{28A0092B-C50C-407E-A947-70E740481C1C}">
                <a14:useLocalDpi xmlns:a14="http://schemas.microsoft.com/office/drawing/2010/main" val="0"/>
              </a:ext>
            </a:extLst>
          </a:blip>
          <a:srcRect l="16734" r="16734"/>
          <a:stretch/>
        </p:blipFill>
        <p:spPr>
          <a:xfrm>
            <a:off x="2706031" y="1200642"/>
            <a:ext cx="1929718" cy="1954565"/>
          </a:xfrm>
          <a:prstGeom prst="ellipse">
            <a:avLst/>
          </a:prstGeom>
        </p:spPr>
      </p:pic>
    </p:spTree>
    <p:extLst>
      <p:ext uri="{BB962C8B-B14F-4D97-AF65-F5344CB8AC3E}">
        <p14:creationId xmlns:p14="http://schemas.microsoft.com/office/powerpoint/2010/main" val="44570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D6F285-FF4B-3285-C574-46842D3106FF}"/>
              </a:ext>
            </a:extLst>
          </p:cNvPr>
          <p:cNvSpPr/>
          <p:nvPr/>
        </p:nvSpPr>
        <p:spPr>
          <a:xfrm>
            <a:off x="6096000" y="1431235"/>
            <a:ext cx="1664473" cy="9462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46947C7-AD86-73DA-3782-ABD8296C5A4B}"/>
              </a:ext>
            </a:extLst>
          </p:cNvPr>
          <p:cNvSpPr>
            <a:spLocks noGrp="1"/>
          </p:cNvSpPr>
          <p:nvPr>
            <p:ph type="ftr" sz="quarter" idx="14"/>
          </p:nvPr>
        </p:nvSpPr>
        <p:spPr/>
        <p:txBody>
          <a:bodyPr/>
          <a:lstStyle/>
          <a:p>
            <a:r>
              <a:rPr lang="en-US">
                <a:latin typeface="Montserrat"/>
              </a:rPr>
              <a:t>2026 Senedd Election – How to vote</a:t>
            </a:r>
            <a:endParaRPr lang="en-GB" b="0">
              <a:latin typeface="Montserrat"/>
            </a:endParaRPr>
          </a:p>
        </p:txBody>
      </p:sp>
      <p:sp>
        <p:nvSpPr>
          <p:cNvPr id="9" name="TextBox 8">
            <a:extLst>
              <a:ext uri="{FF2B5EF4-FFF2-40B4-BE49-F238E27FC236}">
                <a16:creationId xmlns:a16="http://schemas.microsoft.com/office/drawing/2014/main" id="{68C73AAD-7952-099A-8C59-15F01CB771E3}"/>
              </a:ext>
            </a:extLst>
          </p:cNvPr>
          <p:cNvSpPr txBox="1"/>
          <p:nvPr/>
        </p:nvSpPr>
        <p:spPr>
          <a:xfrm>
            <a:off x="8524695" y="1429426"/>
            <a:ext cx="3433740" cy="1938992"/>
          </a:xfrm>
          <a:prstGeom prst="rect">
            <a:avLst/>
          </a:prstGeom>
          <a:solidFill>
            <a:schemeClr val="accent3">
              <a:lumMod val="20000"/>
              <a:lumOff val="80000"/>
            </a:schemeClr>
          </a:solidFill>
        </p:spPr>
        <p:txBody>
          <a:bodyPr wrap="square" lIns="91440" tIns="45720" rIns="91440" bIns="45720" anchor="t">
            <a:spAutoFit/>
          </a:bodyPr>
          <a:lstStyle/>
          <a:p>
            <a:pPr algn="ctr">
              <a:spcBef>
                <a:spcPts val="750"/>
              </a:spcBef>
              <a:spcAft>
                <a:spcPts val="900"/>
              </a:spcAft>
            </a:pPr>
            <a:r>
              <a:rPr lang="en-GB" sz="2000" b="1" i="0">
                <a:solidFill>
                  <a:srgbClr val="0A0A0A"/>
                </a:solidFill>
                <a:effectLst/>
                <a:latin typeface="Montserrat"/>
              </a:rPr>
              <a:t>Curriculum and Assessment Act                                                 </a:t>
            </a:r>
            <a:r>
              <a:rPr lang="en-GB" sz="2000">
                <a:solidFill>
                  <a:srgbClr val="0A0A0A"/>
                </a:solidFill>
                <a:latin typeface="Montserrat"/>
              </a:rPr>
              <a:t>P</a:t>
            </a:r>
            <a:r>
              <a:rPr lang="en-GB" sz="2000" i="0">
                <a:solidFill>
                  <a:srgbClr val="0A0A0A"/>
                </a:solidFill>
                <a:effectLst/>
                <a:latin typeface="Montserrat"/>
              </a:rPr>
              <a:t>rovided a framework for a new national curriculum for schools and colleges in Wales</a:t>
            </a:r>
          </a:p>
        </p:txBody>
      </p:sp>
      <p:sp>
        <p:nvSpPr>
          <p:cNvPr id="12" name="TextBox 11">
            <a:extLst>
              <a:ext uri="{FF2B5EF4-FFF2-40B4-BE49-F238E27FC236}">
                <a16:creationId xmlns:a16="http://schemas.microsoft.com/office/drawing/2014/main" id="{7D1AD7EC-9FB8-A8AB-3BB7-D742828A5FD0}"/>
              </a:ext>
            </a:extLst>
          </p:cNvPr>
          <p:cNvSpPr txBox="1"/>
          <p:nvPr/>
        </p:nvSpPr>
        <p:spPr>
          <a:xfrm>
            <a:off x="280517" y="1428096"/>
            <a:ext cx="3879745" cy="1631216"/>
          </a:xfrm>
          <a:prstGeom prst="rect">
            <a:avLst/>
          </a:prstGeom>
          <a:solidFill>
            <a:schemeClr val="accent3">
              <a:lumMod val="20000"/>
              <a:lumOff val="80000"/>
            </a:schemeClr>
          </a:solidFill>
        </p:spPr>
        <p:txBody>
          <a:bodyPr wrap="square" lIns="91440" tIns="45720" rIns="91440" bIns="45720" anchor="t">
            <a:spAutoFit/>
          </a:bodyPr>
          <a:lstStyle/>
          <a:p>
            <a:pPr algn="ctr">
              <a:spcBef>
                <a:spcPts val="750"/>
              </a:spcBef>
              <a:spcAft>
                <a:spcPts val="900"/>
              </a:spcAft>
            </a:pPr>
            <a:r>
              <a:rPr lang="en-GB" sz="2000" b="1" i="0">
                <a:solidFill>
                  <a:srgbClr val="0A0A0A"/>
                </a:solidFill>
                <a:effectLst/>
                <a:latin typeface="Montserrat"/>
              </a:rPr>
              <a:t>Environmental Protection </a:t>
            </a:r>
            <a:r>
              <a:rPr lang="en-GB" sz="2000" b="1">
                <a:solidFill>
                  <a:srgbClr val="0A0A0A"/>
                </a:solidFill>
                <a:latin typeface="Montserrat"/>
              </a:rPr>
              <a:t>Act</a:t>
            </a:r>
            <a:br>
              <a:rPr lang="en-GB" sz="2000" b="1">
                <a:latin typeface="Montserrat"/>
              </a:rPr>
            </a:br>
            <a:r>
              <a:rPr lang="en-GB" sz="2000">
                <a:solidFill>
                  <a:srgbClr val="0A0A0A"/>
                </a:solidFill>
                <a:latin typeface="Montserrat"/>
              </a:rPr>
              <a:t>Banned</a:t>
            </a:r>
            <a:r>
              <a:rPr lang="en-GB" sz="2000" i="0">
                <a:solidFill>
                  <a:srgbClr val="0A0A0A"/>
                </a:solidFill>
                <a:effectLst/>
                <a:latin typeface="Montserrat"/>
              </a:rPr>
              <a:t> the use of single-use plastic items, e.g. plates, cutlery, stirrers</a:t>
            </a:r>
            <a:r>
              <a:rPr lang="en-GB" sz="2000">
                <a:solidFill>
                  <a:srgbClr val="0A0A0A"/>
                </a:solidFill>
                <a:latin typeface="Montserrat"/>
              </a:rPr>
              <a:t> etc.</a:t>
            </a:r>
            <a:r>
              <a:rPr lang="en-GB" sz="2000" i="0">
                <a:solidFill>
                  <a:srgbClr val="0A0A0A"/>
                </a:solidFill>
                <a:effectLst/>
                <a:latin typeface="Montserrat"/>
              </a:rPr>
              <a:t> in Wales </a:t>
            </a:r>
            <a:endParaRPr lang="en-GB" sz="2000">
              <a:ea typeface="Calibri" panose="020F0502020204030204"/>
              <a:cs typeface="Calibri" panose="020F0502020204030204"/>
            </a:endParaRPr>
          </a:p>
        </p:txBody>
      </p:sp>
      <p:sp>
        <p:nvSpPr>
          <p:cNvPr id="30" name="TextBox 29">
            <a:extLst>
              <a:ext uri="{FF2B5EF4-FFF2-40B4-BE49-F238E27FC236}">
                <a16:creationId xmlns:a16="http://schemas.microsoft.com/office/drawing/2014/main" id="{BA5349CD-DBEC-1B62-B4AB-B4E64B6F5AC3}"/>
              </a:ext>
            </a:extLst>
          </p:cNvPr>
          <p:cNvSpPr txBox="1"/>
          <p:nvPr/>
        </p:nvSpPr>
        <p:spPr>
          <a:xfrm>
            <a:off x="4539363" y="3426496"/>
            <a:ext cx="3616066" cy="1631216"/>
          </a:xfrm>
          <a:prstGeom prst="rect">
            <a:avLst/>
          </a:prstGeom>
          <a:solidFill>
            <a:schemeClr val="accent3">
              <a:lumMod val="20000"/>
              <a:lumOff val="80000"/>
            </a:schemeClr>
          </a:solidFill>
        </p:spPr>
        <p:txBody>
          <a:bodyPr wrap="square" lIns="91440" tIns="45720" rIns="91440" bIns="45720" anchor="t">
            <a:spAutoFit/>
          </a:bodyPr>
          <a:lstStyle/>
          <a:p>
            <a:pPr algn="ctr">
              <a:spcBef>
                <a:spcPts val="750"/>
              </a:spcBef>
              <a:spcAft>
                <a:spcPts val="900"/>
              </a:spcAft>
            </a:pPr>
            <a:r>
              <a:rPr lang="en-GB" sz="2000" b="1" i="0">
                <a:solidFill>
                  <a:srgbClr val="0A0A0A"/>
                </a:solidFill>
                <a:effectLst/>
                <a:latin typeface="Montserrat"/>
              </a:rPr>
              <a:t>Visitor Accommodation </a:t>
            </a:r>
            <a:r>
              <a:rPr lang="en-GB" sz="2000" b="1">
                <a:solidFill>
                  <a:srgbClr val="0A0A0A"/>
                </a:solidFill>
                <a:latin typeface="Montserrat"/>
              </a:rPr>
              <a:t>Act                                    </a:t>
            </a:r>
            <a:r>
              <a:rPr lang="en-GB" sz="2000" i="0">
                <a:solidFill>
                  <a:srgbClr val="0A0A0A"/>
                </a:solidFill>
                <a:effectLst/>
                <a:latin typeface="Montserrat"/>
              </a:rPr>
              <a:t>Introduced a register and levy (tax) for tourist accommodation in Wales  </a:t>
            </a:r>
          </a:p>
        </p:txBody>
      </p:sp>
      <p:sp>
        <p:nvSpPr>
          <p:cNvPr id="32" name="TextBox 31">
            <a:extLst>
              <a:ext uri="{FF2B5EF4-FFF2-40B4-BE49-F238E27FC236}">
                <a16:creationId xmlns:a16="http://schemas.microsoft.com/office/drawing/2014/main" id="{A6A1C3FD-4591-BAF1-22BC-797AF9048436}"/>
              </a:ext>
            </a:extLst>
          </p:cNvPr>
          <p:cNvSpPr txBox="1"/>
          <p:nvPr/>
        </p:nvSpPr>
        <p:spPr>
          <a:xfrm>
            <a:off x="281603" y="3434085"/>
            <a:ext cx="3875756" cy="1938992"/>
          </a:xfrm>
          <a:prstGeom prst="rect">
            <a:avLst/>
          </a:prstGeom>
          <a:solidFill>
            <a:schemeClr val="accent3">
              <a:lumMod val="20000"/>
              <a:lumOff val="80000"/>
            </a:schemeClr>
          </a:solidFill>
        </p:spPr>
        <p:txBody>
          <a:bodyPr wrap="square" lIns="91440" tIns="45720" rIns="91440" bIns="45720" anchor="t">
            <a:spAutoFit/>
          </a:bodyPr>
          <a:lstStyle/>
          <a:p>
            <a:pPr algn="ctr">
              <a:spcBef>
                <a:spcPts val="750"/>
              </a:spcBef>
              <a:spcAft>
                <a:spcPts val="900"/>
              </a:spcAft>
            </a:pPr>
            <a:r>
              <a:rPr lang="en-GB" sz="2000" b="1" i="0">
                <a:solidFill>
                  <a:srgbClr val="0A0A0A"/>
                </a:solidFill>
                <a:effectLst/>
                <a:latin typeface="Montserrat"/>
              </a:rPr>
              <a:t>Children (Abolition of Defence of Reasonable Punishment) Act </a:t>
            </a:r>
            <a:r>
              <a:rPr lang="en-GB" sz="2000" b="1">
                <a:solidFill>
                  <a:srgbClr val="0A0A0A"/>
                </a:solidFill>
                <a:latin typeface="Montserrat"/>
              </a:rPr>
              <a:t>                                        </a:t>
            </a:r>
            <a:r>
              <a:rPr lang="en-GB" sz="2000" i="0">
                <a:solidFill>
                  <a:srgbClr val="0A0A0A"/>
                </a:solidFill>
                <a:effectLst/>
                <a:latin typeface="Montserrat"/>
              </a:rPr>
              <a:t>Ended the legal defence for the physical punishment of children in Wales</a:t>
            </a:r>
          </a:p>
        </p:txBody>
      </p:sp>
      <p:sp>
        <p:nvSpPr>
          <p:cNvPr id="34" name="TextBox 33">
            <a:extLst>
              <a:ext uri="{FF2B5EF4-FFF2-40B4-BE49-F238E27FC236}">
                <a16:creationId xmlns:a16="http://schemas.microsoft.com/office/drawing/2014/main" id="{914D634A-31C2-9214-DB0D-65469AAE8A7B}"/>
              </a:ext>
            </a:extLst>
          </p:cNvPr>
          <p:cNvSpPr txBox="1"/>
          <p:nvPr/>
        </p:nvSpPr>
        <p:spPr>
          <a:xfrm>
            <a:off x="4539186" y="1438087"/>
            <a:ext cx="3609466" cy="1617362"/>
          </a:xfrm>
          <a:prstGeom prst="rect">
            <a:avLst/>
          </a:prstGeom>
          <a:solidFill>
            <a:schemeClr val="accent3">
              <a:lumMod val="20000"/>
              <a:lumOff val="80000"/>
            </a:schemeClr>
          </a:solidFill>
        </p:spPr>
        <p:txBody>
          <a:bodyPr wrap="square" lIns="91440" tIns="45720" rIns="91440" bIns="45720" anchor="t">
            <a:spAutoFit/>
          </a:bodyPr>
          <a:lstStyle/>
          <a:p>
            <a:pPr algn="ctr"/>
            <a:r>
              <a:rPr lang="en-GB" sz="2000" b="1" i="0">
                <a:solidFill>
                  <a:srgbClr val="1E1E1E"/>
                </a:solidFill>
                <a:effectLst/>
                <a:latin typeface="Montserrat"/>
              </a:rPr>
              <a:t>The Restricted Roads</a:t>
            </a:r>
            <a:r>
              <a:rPr lang="en-GB" sz="2000" b="1">
                <a:solidFill>
                  <a:srgbClr val="1E1E1E"/>
                </a:solidFill>
                <a:latin typeface="Montserrat"/>
              </a:rPr>
              <a:t> </a:t>
            </a:r>
            <a:r>
              <a:rPr lang="en-GB" sz="2000" b="1" i="0">
                <a:solidFill>
                  <a:srgbClr val="1E1E1E"/>
                </a:solidFill>
                <a:effectLst/>
                <a:latin typeface="Montserrat"/>
              </a:rPr>
              <a:t>Order </a:t>
            </a:r>
            <a:endParaRPr lang="en-GB">
              <a:solidFill>
                <a:srgbClr val="000000"/>
              </a:solidFill>
              <a:latin typeface="Calibri" panose="020F0502020204030204"/>
              <a:ea typeface="Calibri" panose="020F0502020204030204"/>
              <a:cs typeface="Calibri" panose="020F0502020204030204"/>
            </a:endParaRPr>
          </a:p>
          <a:p>
            <a:pPr algn="ctr"/>
            <a:r>
              <a:rPr lang="en-GB" sz="2000">
                <a:solidFill>
                  <a:srgbClr val="1E1E1E"/>
                </a:solidFill>
                <a:latin typeface="Montserrat"/>
              </a:rPr>
              <a:t>Made 20mph the default speed for most built up roads in Wales</a:t>
            </a:r>
            <a:endParaRPr lang="en-GB">
              <a:ea typeface="Calibri"/>
              <a:cs typeface="Calibri"/>
            </a:endParaRPr>
          </a:p>
        </p:txBody>
      </p:sp>
      <p:sp>
        <p:nvSpPr>
          <p:cNvPr id="5" name="Title 1">
            <a:extLst>
              <a:ext uri="{FF2B5EF4-FFF2-40B4-BE49-F238E27FC236}">
                <a16:creationId xmlns:a16="http://schemas.microsoft.com/office/drawing/2014/main" id="{2CA9F390-605A-090C-1C7F-A47BF72FE946}"/>
              </a:ext>
            </a:extLst>
          </p:cNvPr>
          <p:cNvSpPr>
            <a:spLocks noGrp="1"/>
          </p:cNvSpPr>
          <p:nvPr>
            <p:ph type="title"/>
          </p:nvPr>
        </p:nvSpPr>
        <p:spPr>
          <a:xfrm>
            <a:off x="281491" y="467140"/>
            <a:ext cx="9637902" cy="1093304"/>
          </a:xfrm>
        </p:spPr>
        <p:txBody>
          <a:bodyPr vert="horz" lIns="91440" tIns="45720" rIns="91440" bIns="45720" rtlCol="0" anchor="t">
            <a:noAutofit/>
          </a:bodyPr>
          <a:lstStyle/>
          <a:p>
            <a:r>
              <a:rPr lang="en-GB" sz="4200">
                <a:latin typeface="Montserrat ExtraBold"/>
              </a:rPr>
              <a:t>Laws passed by the Senedd</a:t>
            </a:r>
          </a:p>
          <a:p>
            <a:endParaRPr lang="en-GB" sz="3800">
              <a:latin typeface="Montserrat ExtraBold"/>
            </a:endParaRPr>
          </a:p>
          <a:p>
            <a:endParaRPr lang="en-US" sz="1800"/>
          </a:p>
        </p:txBody>
      </p:sp>
    </p:spTree>
    <p:extLst>
      <p:ext uri="{BB962C8B-B14F-4D97-AF65-F5344CB8AC3E}">
        <p14:creationId xmlns:p14="http://schemas.microsoft.com/office/powerpoint/2010/main" val="4209094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9D729-325B-9631-FFB8-7950147EE6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3506DA-BAAC-6269-5A92-AD42AB202B2C}"/>
              </a:ext>
            </a:extLst>
          </p:cNvPr>
          <p:cNvSpPr>
            <a:spLocks noGrp="1"/>
          </p:cNvSpPr>
          <p:nvPr>
            <p:ph type="title"/>
          </p:nvPr>
        </p:nvSpPr>
        <p:spPr>
          <a:xfrm>
            <a:off x="281491" y="467140"/>
            <a:ext cx="9637902" cy="1093304"/>
          </a:xfrm>
        </p:spPr>
        <p:txBody>
          <a:bodyPr vert="horz" lIns="91440" tIns="45720" rIns="91440" bIns="45720" rtlCol="0" anchor="t">
            <a:noAutofit/>
          </a:bodyPr>
          <a:lstStyle/>
          <a:p>
            <a:r>
              <a:rPr lang="en-GB">
                <a:latin typeface="Montserrat ExtraBold"/>
              </a:rPr>
              <a:t>Laws passed by the Senedd</a:t>
            </a:r>
          </a:p>
          <a:p>
            <a:endParaRPr lang="en-GB" sz="3800">
              <a:latin typeface="Montserrat ExtraBold"/>
            </a:endParaRPr>
          </a:p>
          <a:p>
            <a:endParaRPr lang="en-US"/>
          </a:p>
        </p:txBody>
      </p:sp>
      <p:sp>
        <p:nvSpPr>
          <p:cNvPr id="6" name="Text Placeholder 5">
            <a:extLst>
              <a:ext uri="{FF2B5EF4-FFF2-40B4-BE49-F238E27FC236}">
                <a16:creationId xmlns:a16="http://schemas.microsoft.com/office/drawing/2014/main" id="{67B0B7D1-2587-729F-9CCC-D45154A0CCF3}"/>
              </a:ext>
            </a:extLst>
          </p:cNvPr>
          <p:cNvSpPr>
            <a:spLocks noGrp="1"/>
          </p:cNvSpPr>
          <p:nvPr>
            <p:ph type="body" sz="quarter" idx="15"/>
          </p:nvPr>
        </p:nvSpPr>
        <p:spPr>
          <a:xfrm>
            <a:off x="280517" y="1560444"/>
            <a:ext cx="5815483" cy="3245732"/>
          </a:xfrm>
        </p:spPr>
        <p:txBody>
          <a:bodyPr vert="horz" lIns="180000" tIns="180000" rIns="180000" bIns="180000" rtlCol="0" anchor="t">
            <a:noAutofit/>
          </a:bodyPr>
          <a:lstStyle/>
          <a:p>
            <a:pPr marL="0" indent="0">
              <a:buNone/>
            </a:pPr>
            <a:r>
              <a:rPr lang="en-US" sz="2200">
                <a:latin typeface="Montserrat"/>
                <a:cs typeface="Futura Medium"/>
              </a:rPr>
              <a:t>Instructions:</a:t>
            </a:r>
            <a:endParaRPr lang="en-US" sz="2200" b="0">
              <a:solidFill>
                <a:srgbClr val="000000"/>
              </a:solidFill>
              <a:latin typeface="Montserrat"/>
              <a:cs typeface="Futura Medium"/>
            </a:endParaRPr>
          </a:p>
          <a:p>
            <a:pPr>
              <a:lnSpc>
                <a:spcPct val="150000"/>
              </a:lnSpc>
              <a:buAutoNum type="arabicPeriod"/>
            </a:pPr>
            <a:r>
              <a:rPr lang="en-US" sz="2200" b="0">
                <a:latin typeface="Montserrat"/>
                <a:cs typeface="Futura Medium"/>
              </a:rPr>
              <a:t>Look at the laws passed by the Senedd</a:t>
            </a:r>
            <a:endParaRPr lang="en-US" sz="2200" b="0">
              <a:solidFill>
                <a:srgbClr val="000000"/>
              </a:solidFill>
              <a:latin typeface="Montserrat"/>
              <a:ea typeface="Calibri"/>
              <a:cs typeface="Futura Medium"/>
            </a:endParaRPr>
          </a:p>
          <a:p>
            <a:pPr>
              <a:lnSpc>
                <a:spcPct val="150000"/>
              </a:lnSpc>
              <a:buAutoNum type="arabicPeriod"/>
            </a:pPr>
            <a:r>
              <a:rPr lang="en-GB" sz="2200" b="0">
                <a:latin typeface="Montserrat"/>
                <a:cs typeface="Futura Medium"/>
              </a:rPr>
              <a:t>What law do you think has impacted you and your community the most and why?</a:t>
            </a:r>
            <a:endParaRPr lang="en-GB" sz="2200" b="0"/>
          </a:p>
        </p:txBody>
      </p:sp>
      <p:sp>
        <p:nvSpPr>
          <p:cNvPr id="4" name="Footer Placeholder 3">
            <a:extLst>
              <a:ext uri="{FF2B5EF4-FFF2-40B4-BE49-F238E27FC236}">
                <a16:creationId xmlns:a16="http://schemas.microsoft.com/office/drawing/2014/main" id="{73E2EF70-D2BC-C6FC-E431-D1302E2554A4}"/>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pic>
        <p:nvPicPr>
          <p:cNvPr id="7" name="Picture 2" descr="Senedd Business">
            <a:extLst>
              <a:ext uri="{FF2B5EF4-FFF2-40B4-BE49-F238E27FC236}">
                <a16:creationId xmlns:a16="http://schemas.microsoft.com/office/drawing/2014/main" id="{3411AAB5-801C-615E-73D5-5744D2426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75" r="1562" b="1105"/>
          <a:stretch>
            <a:fillRect/>
          </a:stretch>
        </p:blipFill>
        <p:spPr bwMode="auto">
          <a:xfrm>
            <a:off x="6706799" y="2039361"/>
            <a:ext cx="4214816" cy="256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255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1F91A-76C9-5CD9-8576-43A8ABC18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67D5C-575B-0D18-D9BE-4F86C8C3B379}"/>
              </a:ext>
            </a:extLst>
          </p:cNvPr>
          <p:cNvSpPr>
            <a:spLocks noGrp="1"/>
          </p:cNvSpPr>
          <p:nvPr>
            <p:ph type="title"/>
          </p:nvPr>
        </p:nvSpPr>
        <p:spPr>
          <a:xfrm>
            <a:off x="281491" y="467140"/>
            <a:ext cx="9637902" cy="1093304"/>
          </a:xfrm>
        </p:spPr>
        <p:txBody>
          <a:bodyPr vert="horz" lIns="91440" tIns="45720" rIns="91440" bIns="45720" rtlCol="0" anchor="t">
            <a:noAutofit/>
          </a:bodyPr>
          <a:lstStyle/>
          <a:p>
            <a:r>
              <a:rPr lang="en-GB" sz="4400">
                <a:latin typeface="Montserrat ExtraBold"/>
              </a:rPr>
              <a:t>What would you change?</a:t>
            </a:r>
          </a:p>
          <a:p>
            <a:endParaRPr lang="en-GB" sz="3800">
              <a:latin typeface="Montserrat ExtraBold"/>
            </a:endParaRPr>
          </a:p>
          <a:p>
            <a:endParaRPr lang="en-US"/>
          </a:p>
        </p:txBody>
      </p:sp>
      <p:sp>
        <p:nvSpPr>
          <p:cNvPr id="4" name="Footer Placeholder 3">
            <a:extLst>
              <a:ext uri="{FF2B5EF4-FFF2-40B4-BE49-F238E27FC236}">
                <a16:creationId xmlns:a16="http://schemas.microsoft.com/office/drawing/2014/main" id="{A4791A41-BDE1-F1FA-1EB5-02EF16F6E9AA}"/>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sp>
        <p:nvSpPr>
          <p:cNvPr id="5" name="Text Placeholder 4">
            <a:extLst>
              <a:ext uri="{FF2B5EF4-FFF2-40B4-BE49-F238E27FC236}">
                <a16:creationId xmlns:a16="http://schemas.microsoft.com/office/drawing/2014/main" id="{9342190E-BCA4-01EE-D895-60767D17D473}"/>
              </a:ext>
            </a:extLst>
          </p:cNvPr>
          <p:cNvSpPr>
            <a:spLocks noGrp="1"/>
          </p:cNvSpPr>
          <p:nvPr>
            <p:ph type="body" sz="quarter" idx="15"/>
          </p:nvPr>
        </p:nvSpPr>
        <p:spPr>
          <a:xfrm>
            <a:off x="277948" y="1560593"/>
            <a:ext cx="5188849" cy="2335212"/>
          </a:xfrm>
        </p:spPr>
        <p:txBody>
          <a:bodyPr vert="horz" lIns="180000" tIns="180000" rIns="180000" bIns="180000" rtlCol="0" anchor="t">
            <a:normAutofit/>
          </a:bodyPr>
          <a:lstStyle/>
          <a:p>
            <a:pPr marL="0" indent="0">
              <a:buNone/>
            </a:pPr>
            <a:r>
              <a:rPr lang="en-US" sz="2400">
                <a:latin typeface="Montserrat"/>
                <a:cs typeface="Futura Medium"/>
              </a:rPr>
              <a:t>In pairs, discuss:</a:t>
            </a:r>
            <a:endParaRPr lang="en-US" sz="2400" b="0">
              <a:solidFill>
                <a:srgbClr val="000000"/>
              </a:solidFill>
              <a:latin typeface="Montserrat"/>
              <a:cs typeface="Futura Medium"/>
            </a:endParaRPr>
          </a:p>
          <a:p>
            <a:pPr marL="0" indent="0">
              <a:buNone/>
            </a:pPr>
            <a:endParaRPr lang="en-GB" sz="2400" b="0">
              <a:solidFill>
                <a:srgbClr val="000000"/>
              </a:solidFill>
            </a:endParaRPr>
          </a:p>
          <a:p>
            <a:pPr marL="0" indent="0">
              <a:buNone/>
            </a:pPr>
            <a:r>
              <a:rPr lang="en-GB" sz="2400" b="0">
                <a:solidFill>
                  <a:schemeClr val="tx1"/>
                </a:solidFill>
                <a:latin typeface="Montserrat"/>
                <a:cs typeface="Futura Medium"/>
              </a:rPr>
              <a:t>What is one law would you like the Senedd to pass in the future?</a:t>
            </a:r>
            <a:endParaRPr lang="en-US" sz="2400">
              <a:solidFill>
                <a:schemeClr val="tx1"/>
              </a:solidFill>
              <a:latin typeface="Montserrat"/>
              <a:cs typeface="Futura Medium"/>
            </a:endParaRPr>
          </a:p>
        </p:txBody>
      </p:sp>
      <p:sp>
        <p:nvSpPr>
          <p:cNvPr id="9" name="Speech Bubble: Rectangle with Corners Rounded 8">
            <a:extLst>
              <a:ext uri="{FF2B5EF4-FFF2-40B4-BE49-F238E27FC236}">
                <a16:creationId xmlns:a16="http://schemas.microsoft.com/office/drawing/2014/main" id="{07BDBEA8-4846-5554-3B77-DEB9EDA59287}"/>
              </a:ext>
            </a:extLst>
          </p:cNvPr>
          <p:cNvSpPr/>
          <p:nvPr/>
        </p:nvSpPr>
        <p:spPr>
          <a:xfrm flipH="1">
            <a:off x="6097806" y="1712844"/>
            <a:ext cx="5287618" cy="3143307"/>
          </a:xfrm>
          <a:prstGeom prst="wedgeRoundRectCallou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aseline="0">
                <a:solidFill>
                  <a:srgbClr val="0D0D0D"/>
                </a:solidFill>
                <a:latin typeface="Montserrat"/>
                <a:ea typeface="Segoe UI"/>
                <a:cs typeface="Segoe UI"/>
              </a:rPr>
              <a:t>Think back to the </a:t>
            </a:r>
            <a:r>
              <a:rPr lang="en-US" sz="2000">
                <a:solidFill>
                  <a:srgbClr val="0D0D0D"/>
                </a:solidFill>
                <a:latin typeface="Montserrat"/>
                <a:ea typeface="Segoe UI"/>
                <a:cs typeface="Segoe UI"/>
              </a:rPr>
              <a:t>powers of</a:t>
            </a:r>
            <a:r>
              <a:rPr lang="en-US" sz="2000" baseline="0">
                <a:solidFill>
                  <a:srgbClr val="0D0D0D"/>
                </a:solidFill>
                <a:latin typeface="Montserrat"/>
                <a:ea typeface="Segoe UI"/>
                <a:cs typeface="Segoe UI"/>
              </a:rPr>
              <a:t> the Senedd. </a:t>
            </a:r>
            <a:r>
              <a:rPr lang="en-US" sz="2000" baseline="0">
                <a:solidFill>
                  <a:srgbClr val="FFFFFF"/>
                </a:solidFill>
                <a:latin typeface="Montserrat"/>
                <a:ea typeface="Segoe UI"/>
                <a:cs typeface="Segoe UI"/>
              </a:rPr>
              <a:t>​</a:t>
            </a:r>
            <a:r>
              <a:rPr lang="en-US" sz="2000">
                <a:latin typeface="Montserrat"/>
                <a:ea typeface="Segoe UI"/>
                <a:cs typeface="Segoe UI"/>
              </a:rPr>
              <a:t>​</a:t>
            </a:r>
            <a:endParaRPr lang="en-US">
              <a:ea typeface="Calibri" panose="020F0502020204030204"/>
              <a:cs typeface="Calibri" panose="020F0502020204030204"/>
            </a:endParaRPr>
          </a:p>
          <a:p>
            <a:pPr rtl="0"/>
            <a:r>
              <a:rPr lang="en-US" sz="2000" baseline="0">
                <a:solidFill>
                  <a:srgbClr val="FFFFFF"/>
                </a:solidFill>
                <a:latin typeface="Montserrat"/>
                <a:ea typeface="Segoe UI"/>
                <a:cs typeface="Segoe UI"/>
              </a:rPr>
              <a:t>​</a:t>
            </a:r>
            <a:r>
              <a:rPr lang="en-US" sz="2000">
                <a:latin typeface="Montserrat"/>
                <a:ea typeface="Segoe UI"/>
                <a:cs typeface="Segoe UI"/>
              </a:rPr>
              <a:t>​</a:t>
            </a:r>
          </a:p>
          <a:p>
            <a:r>
              <a:rPr lang="en-US" sz="2000" baseline="0">
                <a:solidFill>
                  <a:srgbClr val="0D0D0D"/>
                </a:solidFill>
                <a:latin typeface="Montserrat"/>
                <a:ea typeface="Segoe UI"/>
                <a:cs typeface="Segoe UI"/>
              </a:rPr>
              <a:t>Which of these </a:t>
            </a:r>
            <a:r>
              <a:rPr lang="en-US" sz="2000">
                <a:solidFill>
                  <a:srgbClr val="0D0D0D"/>
                </a:solidFill>
                <a:latin typeface="Montserrat"/>
                <a:ea typeface="Segoe UI"/>
                <a:cs typeface="Segoe UI"/>
              </a:rPr>
              <a:t>areas matter</a:t>
            </a:r>
            <a:r>
              <a:rPr lang="en-US" sz="2000" baseline="0">
                <a:solidFill>
                  <a:srgbClr val="0D0D0D"/>
                </a:solidFill>
                <a:latin typeface="Montserrat"/>
                <a:ea typeface="Segoe UI"/>
                <a:cs typeface="Segoe UI"/>
              </a:rPr>
              <a:t> most to you?</a:t>
            </a:r>
            <a:endParaRPr lang="en-US" sz="2000">
              <a:solidFill>
                <a:srgbClr val="0D0D0D"/>
              </a:solidFill>
              <a:latin typeface="Montserrat"/>
              <a:ea typeface="Segoe UI"/>
              <a:cs typeface="Segoe UI"/>
            </a:endParaRPr>
          </a:p>
          <a:p>
            <a:endParaRPr lang="en-US" sz="2000">
              <a:solidFill>
                <a:srgbClr val="FFFFFF"/>
              </a:solidFill>
              <a:latin typeface="Montserrat"/>
              <a:ea typeface="Segoe UI"/>
              <a:cs typeface="Segoe UI"/>
            </a:endParaRPr>
          </a:p>
          <a:p>
            <a:r>
              <a:rPr lang="en-US" sz="2000">
                <a:solidFill>
                  <a:schemeClr val="tx1"/>
                </a:solidFill>
                <a:latin typeface="Montserrat"/>
                <a:ea typeface="Segoe UI"/>
                <a:cs typeface="Segoe UI"/>
              </a:rPr>
              <a:t>What problem would you like to solve or </a:t>
            </a:r>
            <a:r>
              <a:rPr lang="en-US" sz="2000">
                <a:solidFill>
                  <a:srgbClr val="0D0D0D"/>
                </a:solidFill>
                <a:latin typeface="Montserrat"/>
                <a:ea typeface="Segoe UI"/>
                <a:cs typeface="Segoe UI"/>
              </a:rPr>
              <a:t>what</a:t>
            </a:r>
            <a:r>
              <a:rPr lang="en-US" sz="2000" baseline="0">
                <a:solidFill>
                  <a:srgbClr val="0D0D0D"/>
                </a:solidFill>
                <a:latin typeface="Montserrat"/>
                <a:ea typeface="Segoe UI"/>
                <a:cs typeface="Segoe UI"/>
              </a:rPr>
              <a:t> positive </a:t>
            </a:r>
            <a:r>
              <a:rPr lang="en-US" sz="2000">
                <a:solidFill>
                  <a:srgbClr val="0D0D0D"/>
                </a:solidFill>
                <a:latin typeface="Montserrat"/>
                <a:ea typeface="Segoe UI"/>
                <a:cs typeface="Segoe UI"/>
              </a:rPr>
              <a:t>change would</a:t>
            </a:r>
            <a:r>
              <a:rPr lang="en-US" sz="2000" baseline="0">
                <a:solidFill>
                  <a:srgbClr val="0D0D0D"/>
                </a:solidFill>
                <a:latin typeface="Montserrat"/>
                <a:ea typeface="Segoe UI"/>
                <a:cs typeface="Segoe UI"/>
              </a:rPr>
              <a:t> you like to see </a:t>
            </a:r>
            <a:r>
              <a:rPr lang="en-US" sz="2000">
                <a:solidFill>
                  <a:srgbClr val="0D0D0D"/>
                </a:solidFill>
                <a:latin typeface="Montserrat"/>
                <a:ea typeface="Segoe UI"/>
                <a:cs typeface="Segoe UI"/>
              </a:rPr>
              <a:t>in this</a:t>
            </a:r>
            <a:r>
              <a:rPr lang="en-US" sz="2000" baseline="0">
                <a:solidFill>
                  <a:srgbClr val="0D0D0D"/>
                </a:solidFill>
                <a:latin typeface="Montserrat"/>
                <a:ea typeface="Segoe UI"/>
                <a:cs typeface="Segoe UI"/>
              </a:rPr>
              <a:t> area?</a:t>
            </a:r>
            <a:r>
              <a:rPr lang="en-US" sz="2000">
                <a:solidFill>
                  <a:srgbClr val="0D0D0D"/>
                </a:solidFill>
                <a:latin typeface="Montserrat"/>
                <a:ea typeface="Segoe UI"/>
                <a:cs typeface="Segoe UI"/>
              </a:rPr>
              <a:t> </a:t>
            </a:r>
            <a:endParaRPr lang="en-US">
              <a:ea typeface="Calibri" panose="020F0502020204030204"/>
              <a:cs typeface="Calibri" panose="020F0502020204030204"/>
            </a:endParaRPr>
          </a:p>
        </p:txBody>
      </p:sp>
    </p:spTree>
    <p:extLst>
      <p:ext uri="{BB962C8B-B14F-4D97-AF65-F5344CB8AC3E}">
        <p14:creationId xmlns:p14="http://schemas.microsoft.com/office/powerpoint/2010/main" val="654133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A9B71-BAFC-F27C-752F-E6B456E9DCE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13FBA82-634C-8FDD-00C5-29433E80613B}"/>
              </a:ext>
            </a:extLst>
          </p:cNvPr>
          <p:cNvSpPr>
            <a:spLocks noGrp="1"/>
          </p:cNvSpPr>
          <p:nvPr>
            <p:ph type="title"/>
          </p:nvPr>
        </p:nvSpPr>
        <p:spPr>
          <a:xfrm>
            <a:off x="280516" y="2568573"/>
            <a:ext cx="6332625" cy="2852737"/>
          </a:xfrm>
        </p:spPr>
        <p:txBody>
          <a:bodyPr/>
          <a:lstStyle/>
          <a:p>
            <a:r>
              <a:rPr lang="en-US">
                <a:latin typeface="Montserrat ExtraBold"/>
              </a:rPr>
              <a:t>How to vote </a:t>
            </a:r>
            <a:endParaRPr lang="en-US"/>
          </a:p>
        </p:txBody>
      </p:sp>
      <p:sp>
        <p:nvSpPr>
          <p:cNvPr id="3" name="Footer Placeholder 2">
            <a:extLst>
              <a:ext uri="{FF2B5EF4-FFF2-40B4-BE49-F238E27FC236}">
                <a16:creationId xmlns:a16="http://schemas.microsoft.com/office/drawing/2014/main" id="{C5F56311-3062-5FC7-1BBE-A2A142257B46}"/>
              </a:ext>
            </a:extLst>
          </p:cNvPr>
          <p:cNvSpPr>
            <a:spLocks noGrp="1"/>
          </p:cNvSpPr>
          <p:nvPr>
            <p:ph type="ftr" sz="quarter" idx="14"/>
          </p:nvPr>
        </p:nvSpPr>
        <p:spPr>
          <a:xfrm>
            <a:off x="280516" y="6023044"/>
            <a:ext cx="6994044" cy="365125"/>
          </a:xfrm>
        </p:spPr>
        <p:txBody>
          <a:bodyPr/>
          <a:lstStyle/>
          <a:p>
            <a:r>
              <a:rPr lang="en-US">
                <a:latin typeface="Montserrat"/>
              </a:rPr>
              <a:t>2026 Senedd Election – How to vote</a:t>
            </a:r>
            <a:endParaRPr lang="en-US" b="0">
              <a:latin typeface="Montserrat"/>
            </a:endParaRPr>
          </a:p>
        </p:txBody>
      </p:sp>
      <p:sp>
        <p:nvSpPr>
          <p:cNvPr id="2" name="Text Placeholder 2">
            <a:extLst>
              <a:ext uri="{FF2B5EF4-FFF2-40B4-BE49-F238E27FC236}">
                <a16:creationId xmlns:a16="http://schemas.microsoft.com/office/drawing/2014/main" id="{2B2EFD73-9741-0BC6-F619-5C06B2C7C3AC}"/>
              </a:ext>
            </a:extLst>
          </p:cNvPr>
          <p:cNvSpPr txBox="1">
            <a:spLocks/>
          </p:cNvSpPr>
          <p:nvPr/>
        </p:nvSpPr>
        <p:spPr>
          <a:xfrm>
            <a:off x="4016201" y="5950127"/>
            <a:ext cx="5661082" cy="319417"/>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Montserrat"/>
                <a:cs typeface="Futura Medium"/>
              </a:rPr>
              <a:t>15 minutes</a:t>
            </a:r>
          </a:p>
        </p:txBody>
      </p:sp>
      <p:pic>
        <p:nvPicPr>
          <p:cNvPr id="4" name="Clock Icon">
            <a:extLst>
              <a:ext uri="{FF2B5EF4-FFF2-40B4-BE49-F238E27FC236}">
                <a16:creationId xmlns:a16="http://schemas.microsoft.com/office/drawing/2014/main" id="{C2490869-BC1A-D94A-20B8-53C5548CE81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51477" y="5916238"/>
            <a:ext cx="411086" cy="411086"/>
          </a:xfrm>
          <a:prstGeom prst="rect">
            <a:avLst/>
          </a:prstGeom>
        </p:spPr>
      </p:pic>
    </p:spTree>
    <p:extLst>
      <p:ext uri="{BB962C8B-B14F-4D97-AF65-F5344CB8AC3E}">
        <p14:creationId xmlns:p14="http://schemas.microsoft.com/office/powerpoint/2010/main" val="2860037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6C9AA-AB1D-70C4-37E5-4E26FBF54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E5900-E9E6-B41C-5EC6-56E58F66246A}"/>
              </a:ext>
            </a:extLst>
          </p:cNvPr>
          <p:cNvSpPr>
            <a:spLocks noGrp="1"/>
          </p:cNvSpPr>
          <p:nvPr>
            <p:ph type="title"/>
          </p:nvPr>
        </p:nvSpPr>
        <p:spPr>
          <a:xfrm>
            <a:off x="281491" y="467140"/>
            <a:ext cx="8621902" cy="1093304"/>
          </a:xfrm>
        </p:spPr>
        <p:txBody>
          <a:bodyPr>
            <a:normAutofit/>
          </a:bodyPr>
          <a:lstStyle/>
          <a:p>
            <a:r>
              <a:rPr lang="en-GB" sz="3800">
                <a:latin typeface="Montserrat ExtraBold"/>
              </a:rPr>
              <a:t>How to vote – quiz</a:t>
            </a:r>
            <a:endParaRPr lang="en-US" sz="3800" b="0">
              <a:latin typeface="Montserrat ExtraBold"/>
            </a:endParaRPr>
          </a:p>
          <a:p>
            <a:endParaRPr lang="en-US"/>
          </a:p>
        </p:txBody>
      </p:sp>
      <p:sp>
        <p:nvSpPr>
          <p:cNvPr id="6" name="Text Placeholder 5">
            <a:extLst>
              <a:ext uri="{FF2B5EF4-FFF2-40B4-BE49-F238E27FC236}">
                <a16:creationId xmlns:a16="http://schemas.microsoft.com/office/drawing/2014/main" id="{B12D7E8D-C238-AAC3-1694-890180A0865A}"/>
              </a:ext>
            </a:extLst>
          </p:cNvPr>
          <p:cNvSpPr>
            <a:spLocks noGrp="1"/>
          </p:cNvSpPr>
          <p:nvPr>
            <p:ph type="body" sz="quarter" idx="15"/>
          </p:nvPr>
        </p:nvSpPr>
        <p:spPr>
          <a:xfrm>
            <a:off x="285291" y="1572345"/>
            <a:ext cx="5186595" cy="3266253"/>
          </a:xfrm>
        </p:spPr>
        <p:txBody>
          <a:bodyPr vert="horz" lIns="180000" tIns="180000" rIns="180000" bIns="180000" rtlCol="0" anchor="t">
            <a:normAutofit lnSpcReduction="10000"/>
          </a:bodyPr>
          <a:lstStyle/>
          <a:p>
            <a:pPr marL="0" indent="0">
              <a:buNone/>
            </a:pPr>
            <a:r>
              <a:rPr lang="en-US" sz="2200">
                <a:latin typeface="Montserrat"/>
                <a:cs typeface="Futura Medium"/>
              </a:rPr>
              <a:t>Instructions:</a:t>
            </a:r>
            <a:endParaRPr lang="en-US" sz="2200" b="0">
              <a:solidFill>
                <a:srgbClr val="000000"/>
              </a:solidFill>
              <a:latin typeface="Montserrat"/>
              <a:cs typeface="Futura Medium"/>
            </a:endParaRPr>
          </a:p>
          <a:p>
            <a:pPr>
              <a:lnSpc>
                <a:spcPct val="150000"/>
              </a:lnSpc>
              <a:buAutoNum type="arabicPeriod"/>
            </a:pPr>
            <a:r>
              <a:rPr lang="en-US" sz="2200" b="0">
                <a:latin typeface="Montserrat"/>
                <a:cs typeface="Futura Medium"/>
              </a:rPr>
              <a:t>Watch the video about how to vote in a Senedd election</a:t>
            </a:r>
            <a:endParaRPr lang="en-US" sz="2200" b="0">
              <a:solidFill>
                <a:srgbClr val="000000"/>
              </a:solidFill>
              <a:latin typeface="Montserrat"/>
              <a:cs typeface="Futura Medium"/>
            </a:endParaRPr>
          </a:p>
          <a:p>
            <a:pPr>
              <a:lnSpc>
                <a:spcPct val="150000"/>
              </a:lnSpc>
              <a:buAutoNum type="arabicPeriod"/>
            </a:pPr>
            <a:r>
              <a:rPr lang="en-US" sz="2200" b="0">
                <a:latin typeface="Montserrat"/>
                <a:cs typeface="Futura Medium"/>
              </a:rPr>
              <a:t>Answer the quiz questions on the slide to test your knowledge</a:t>
            </a:r>
            <a:endParaRPr lang="en-US" sz="2200" b="0"/>
          </a:p>
        </p:txBody>
      </p:sp>
      <p:sp>
        <p:nvSpPr>
          <p:cNvPr id="4" name="Footer Placeholder 3">
            <a:extLst>
              <a:ext uri="{FF2B5EF4-FFF2-40B4-BE49-F238E27FC236}">
                <a16:creationId xmlns:a16="http://schemas.microsoft.com/office/drawing/2014/main" id="{4F2F7C15-42FB-99BA-2CF1-D3BF8BCF9C5E}"/>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pic>
        <p:nvPicPr>
          <p:cNvPr id="3" name="Picture 2">
            <a:extLst>
              <a:ext uri="{FF2B5EF4-FFF2-40B4-BE49-F238E27FC236}">
                <a16:creationId xmlns:a16="http://schemas.microsoft.com/office/drawing/2014/main" id="{093E26D4-39F8-CD5C-24CA-7431D20C998E}"/>
              </a:ext>
            </a:extLst>
          </p:cNvPr>
          <p:cNvPicPr>
            <a:picLocks noChangeAspect="1"/>
          </p:cNvPicPr>
          <p:nvPr/>
        </p:nvPicPr>
        <p:blipFill>
          <a:blip r:embed="rId3"/>
          <a:stretch>
            <a:fillRect/>
          </a:stretch>
        </p:blipFill>
        <p:spPr>
          <a:xfrm>
            <a:off x="6096000" y="1557968"/>
            <a:ext cx="4834528" cy="3507518"/>
          </a:xfrm>
          <a:prstGeom prst="rect">
            <a:avLst/>
          </a:prstGeom>
        </p:spPr>
      </p:pic>
    </p:spTree>
    <p:extLst>
      <p:ext uri="{BB962C8B-B14F-4D97-AF65-F5344CB8AC3E}">
        <p14:creationId xmlns:p14="http://schemas.microsoft.com/office/powerpoint/2010/main" val="2986078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6E3C78-4D9F-DBCC-DD22-0C501B635A4E}"/>
              </a:ext>
            </a:extLst>
          </p:cNvPr>
          <p:cNvSpPr>
            <a:spLocks noGrp="1"/>
          </p:cNvSpPr>
          <p:nvPr>
            <p:ph type="title"/>
          </p:nvPr>
        </p:nvSpPr>
        <p:spPr>
          <a:xfrm>
            <a:off x="6276976" y="2069838"/>
            <a:ext cx="5770243" cy="3205425"/>
          </a:xfrm>
        </p:spPr>
        <p:txBody>
          <a:bodyPr>
            <a:normAutofit fontScale="90000"/>
          </a:bodyPr>
          <a:lstStyle/>
          <a:p>
            <a:r>
              <a:rPr lang="en-GB" sz="5000"/>
              <a:t>Watch this video about how to vote in Senedd elections</a:t>
            </a:r>
          </a:p>
        </p:txBody>
      </p:sp>
      <p:sp>
        <p:nvSpPr>
          <p:cNvPr id="4" name="Footer Placeholder 3">
            <a:extLst>
              <a:ext uri="{FF2B5EF4-FFF2-40B4-BE49-F238E27FC236}">
                <a16:creationId xmlns:a16="http://schemas.microsoft.com/office/drawing/2014/main" id="{A46947C7-AD86-73DA-3782-ABD8296C5A4B}"/>
              </a:ext>
            </a:extLst>
          </p:cNvPr>
          <p:cNvSpPr>
            <a:spLocks noGrp="1"/>
          </p:cNvSpPr>
          <p:nvPr>
            <p:ph type="ftr" sz="quarter" idx="14"/>
          </p:nvPr>
        </p:nvSpPr>
        <p:spPr/>
        <p:txBody>
          <a:bodyPr/>
          <a:lstStyle/>
          <a:p>
            <a:r>
              <a:rPr lang="en-US">
                <a:latin typeface="Montserrat"/>
              </a:rPr>
              <a:t>2026 Senedd Election – How to vote</a:t>
            </a:r>
            <a:endParaRPr lang="en-GB" b="0">
              <a:latin typeface="Montserrat"/>
            </a:endParaRPr>
          </a:p>
        </p:txBody>
      </p:sp>
      <p:pic>
        <p:nvPicPr>
          <p:cNvPr id="7" name="Online Media 6" title="Welcome to Your Vote - Closed Proportional List voting system [English]">
            <a:hlinkClick r:id="" action="ppaction://noaction"/>
            <a:extLst>
              <a:ext uri="{FF2B5EF4-FFF2-40B4-BE49-F238E27FC236}">
                <a16:creationId xmlns:a16="http://schemas.microsoft.com/office/drawing/2014/main" id="{B0A14D0D-9D45-AB38-B7E8-3507EDF6B87E}"/>
              </a:ext>
            </a:extLst>
          </p:cNvPr>
          <p:cNvPicPr>
            <a:picLocks noGrp="1" noRot="1" noChangeAspect="1"/>
          </p:cNvPicPr>
          <p:nvPr>
            <p:ph type="pic" sz="quarter" idx="11"/>
            <a:videoFile r:link="rId1"/>
          </p:nvPr>
        </p:nvPicPr>
        <p:blipFill>
          <a:blip r:embed="rId4"/>
          <a:srcRect l="-27" r="-576"/>
          <a:stretch>
            <a:fillRect/>
          </a:stretch>
        </p:blipFill>
        <p:spPr>
          <a:xfrm>
            <a:off x="493283" y="1420122"/>
            <a:ext cx="5293193" cy="3008780"/>
          </a:xfrm>
          <a:prstGeom prst="rect">
            <a:avLst/>
          </a:prstGeom>
        </p:spPr>
      </p:pic>
    </p:spTree>
    <p:extLst>
      <p:ext uri="{BB962C8B-B14F-4D97-AF65-F5344CB8AC3E}">
        <p14:creationId xmlns:p14="http://schemas.microsoft.com/office/powerpoint/2010/main" val="2330775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DF4C7E-62DE-228D-9CC3-C8536B0C9EAC}"/>
              </a:ext>
            </a:extLst>
          </p:cNvPr>
          <p:cNvSpPr>
            <a:spLocks noGrp="1"/>
          </p:cNvSpPr>
          <p:nvPr>
            <p:ph type="body" sz="quarter" idx="15"/>
          </p:nvPr>
        </p:nvSpPr>
        <p:spPr/>
        <p:txBody>
          <a:bodyPr/>
          <a:lstStyle/>
          <a:p>
            <a:r>
              <a:rPr lang="en-GB"/>
              <a:t>Quiz</a:t>
            </a:r>
          </a:p>
        </p:txBody>
      </p:sp>
      <p:sp>
        <p:nvSpPr>
          <p:cNvPr id="3" name="Text Placeholder 2">
            <a:extLst>
              <a:ext uri="{FF2B5EF4-FFF2-40B4-BE49-F238E27FC236}">
                <a16:creationId xmlns:a16="http://schemas.microsoft.com/office/drawing/2014/main" id="{CAB87A72-4603-3146-1D48-B12A30531DEB}"/>
              </a:ext>
            </a:extLst>
          </p:cNvPr>
          <p:cNvSpPr>
            <a:spLocks noGrp="1"/>
          </p:cNvSpPr>
          <p:nvPr>
            <p:ph type="body" sz="quarter" idx="16"/>
          </p:nvPr>
        </p:nvSpPr>
        <p:spPr/>
        <p:txBody>
          <a:bodyPr/>
          <a:lstStyle/>
          <a:p>
            <a:r>
              <a:rPr lang="en-GB"/>
              <a:t>Quiz</a:t>
            </a:r>
          </a:p>
        </p:txBody>
      </p:sp>
      <p:sp>
        <p:nvSpPr>
          <p:cNvPr id="4" name="Text Placeholder 3">
            <a:extLst>
              <a:ext uri="{FF2B5EF4-FFF2-40B4-BE49-F238E27FC236}">
                <a16:creationId xmlns:a16="http://schemas.microsoft.com/office/drawing/2014/main" id="{D9EE0683-2B51-C069-4754-9312DB2F1506}"/>
              </a:ext>
            </a:extLst>
          </p:cNvPr>
          <p:cNvSpPr>
            <a:spLocks noGrp="1"/>
          </p:cNvSpPr>
          <p:nvPr>
            <p:ph type="body" sz="quarter" idx="17"/>
          </p:nvPr>
        </p:nvSpPr>
        <p:spPr/>
        <p:txBody>
          <a:bodyPr/>
          <a:lstStyle/>
          <a:p>
            <a:r>
              <a:rPr lang="en-GB"/>
              <a:t>Quiz</a:t>
            </a:r>
          </a:p>
        </p:txBody>
      </p:sp>
      <p:sp>
        <p:nvSpPr>
          <p:cNvPr id="5" name="Text Placeholder 4">
            <a:extLst>
              <a:ext uri="{FF2B5EF4-FFF2-40B4-BE49-F238E27FC236}">
                <a16:creationId xmlns:a16="http://schemas.microsoft.com/office/drawing/2014/main" id="{A8F2597C-B963-EB59-B67E-488E711D2A61}"/>
              </a:ext>
            </a:extLst>
          </p:cNvPr>
          <p:cNvSpPr>
            <a:spLocks noGrp="1"/>
          </p:cNvSpPr>
          <p:nvPr>
            <p:ph type="body" sz="quarter" idx="19"/>
          </p:nvPr>
        </p:nvSpPr>
        <p:spPr/>
        <p:txBody>
          <a:bodyPr/>
          <a:lstStyle/>
          <a:p>
            <a:r>
              <a:rPr lang="en-GB"/>
              <a:t>Quiz</a:t>
            </a:r>
          </a:p>
        </p:txBody>
      </p:sp>
      <p:sp>
        <p:nvSpPr>
          <p:cNvPr id="6" name="Text Placeholder 5">
            <a:extLst>
              <a:ext uri="{FF2B5EF4-FFF2-40B4-BE49-F238E27FC236}">
                <a16:creationId xmlns:a16="http://schemas.microsoft.com/office/drawing/2014/main" id="{D6280310-5EC5-6A5B-3209-38935BA10272}"/>
              </a:ext>
            </a:extLst>
          </p:cNvPr>
          <p:cNvSpPr>
            <a:spLocks noGrp="1"/>
          </p:cNvSpPr>
          <p:nvPr>
            <p:ph type="body" sz="quarter" idx="20"/>
          </p:nvPr>
        </p:nvSpPr>
        <p:spPr/>
        <p:txBody>
          <a:bodyPr/>
          <a:lstStyle/>
          <a:p>
            <a:r>
              <a:rPr lang="en-GB"/>
              <a:t>Quiz</a:t>
            </a:r>
          </a:p>
        </p:txBody>
      </p:sp>
      <p:sp>
        <p:nvSpPr>
          <p:cNvPr id="7" name="Footer Placeholder 6">
            <a:extLst>
              <a:ext uri="{FF2B5EF4-FFF2-40B4-BE49-F238E27FC236}">
                <a16:creationId xmlns:a16="http://schemas.microsoft.com/office/drawing/2014/main" id="{93311222-66F4-1743-F088-2D9B5A0D0D7B}"/>
              </a:ext>
            </a:extLst>
          </p:cNvPr>
          <p:cNvSpPr>
            <a:spLocks noGrp="1"/>
          </p:cNvSpPr>
          <p:nvPr>
            <p:ph type="ftr" sz="quarter" idx="14"/>
          </p:nvPr>
        </p:nvSpPr>
        <p:spPr/>
        <p:txBody>
          <a:bodyPr/>
          <a:lstStyle/>
          <a:p>
            <a:r>
              <a:rPr lang="en-US"/>
              <a:t>2026 Senedd Election – How to vote</a:t>
            </a:r>
            <a:endParaRPr lang="en-GB" b="0"/>
          </a:p>
        </p:txBody>
      </p:sp>
    </p:spTree>
    <p:extLst>
      <p:ext uri="{BB962C8B-B14F-4D97-AF65-F5344CB8AC3E}">
        <p14:creationId xmlns:p14="http://schemas.microsoft.com/office/powerpoint/2010/main" val="1219989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CF993-1DA4-89D9-7664-B16D1D1C7F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560E38-CA81-B0AF-A496-E33C1B270050}"/>
              </a:ext>
            </a:extLst>
          </p:cNvPr>
          <p:cNvSpPr>
            <a:spLocks noGrp="1"/>
          </p:cNvSpPr>
          <p:nvPr>
            <p:ph type="title"/>
          </p:nvPr>
        </p:nvSpPr>
        <p:spPr/>
        <p:txBody>
          <a:bodyPr/>
          <a:lstStyle/>
          <a:p>
            <a:r>
              <a:rPr lang="en-GB"/>
              <a:t>Quiz</a:t>
            </a:r>
          </a:p>
        </p:txBody>
      </p:sp>
      <p:sp>
        <p:nvSpPr>
          <p:cNvPr id="4" name="Text Placeholder 3">
            <a:extLst>
              <a:ext uri="{FF2B5EF4-FFF2-40B4-BE49-F238E27FC236}">
                <a16:creationId xmlns:a16="http://schemas.microsoft.com/office/drawing/2014/main" id="{53EB1BBC-DF06-1593-A0EE-B14FDD5BF3C2}"/>
              </a:ext>
            </a:extLst>
          </p:cNvPr>
          <p:cNvSpPr>
            <a:spLocks noGrp="1"/>
          </p:cNvSpPr>
          <p:nvPr>
            <p:ph type="body" sz="quarter" idx="15"/>
          </p:nvPr>
        </p:nvSpPr>
        <p:spPr>
          <a:xfrm>
            <a:off x="407988" y="1689561"/>
            <a:ext cx="11376024" cy="1219641"/>
          </a:xfrm>
        </p:spPr>
        <p:txBody>
          <a:bodyPr anchor="ctr">
            <a:normAutofit/>
          </a:bodyPr>
          <a:lstStyle/>
          <a:p>
            <a:pPr marL="0" indent="0" algn="ctr">
              <a:buNone/>
            </a:pPr>
            <a:r>
              <a:rPr lang="en-GB" sz="2400"/>
              <a:t>How many ballot papers will you be given when voting in a Senedd election?</a:t>
            </a:r>
          </a:p>
        </p:txBody>
      </p:sp>
      <p:sp>
        <p:nvSpPr>
          <p:cNvPr id="5" name="Text Placeholder 4">
            <a:extLst>
              <a:ext uri="{FF2B5EF4-FFF2-40B4-BE49-F238E27FC236}">
                <a16:creationId xmlns:a16="http://schemas.microsoft.com/office/drawing/2014/main" id="{D7BA5C96-4A3C-2914-ECD1-76E387E17749}"/>
              </a:ext>
            </a:extLst>
          </p:cNvPr>
          <p:cNvSpPr>
            <a:spLocks noGrp="1"/>
          </p:cNvSpPr>
          <p:nvPr>
            <p:ph type="body" sz="quarter" idx="13"/>
          </p:nvPr>
        </p:nvSpPr>
        <p:spPr>
          <a:xfrm>
            <a:off x="5582384" y="3169800"/>
            <a:ext cx="4793297" cy="1668938"/>
          </a:xfrm>
          <a:solidFill>
            <a:srgbClr val="FF8BFF">
              <a:alpha val="9000"/>
            </a:srgbClr>
          </a:solidFill>
          <a:ln>
            <a:noFill/>
          </a:ln>
        </p:spPr>
        <p:txBody>
          <a:bodyPr anchor="ctr">
            <a:normAutofit/>
          </a:bodyPr>
          <a:lstStyle/>
          <a:p>
            <a:pPr marL="0" indent="0" algn="ctr">
              <a:buClr>
                <a:srgbClr val="FF8BFF"/>
              </a:buClr>
              <a:buNone/>
            </a:pPr>
            <a:r>
              <a:rPr lang="en-GB" sz="2200" b="0">
                <a:latin typeface="Montserrat"/>
                <a:cs typeface="Futura Medium"/>
              </a:rPr>
              <a:t>You will have one vote and will be given</a:t>
            </a:r>
            <a:r>
              <a:rPr lang="en-GB" sz="2200" b="0">
                <a:solidFill>
                  <a:schemeClr val="tx1"/>
                </a:solidFill>
                <a:latin typeface="Montserrat"/>
                <a:cs typeface="Futura Medium"/>
              </a:rPr>
              <a:t> </a:t>
            </a:r>
            <a:r>
              <a:rPr lang="en-GB" sz="2200">
                <a:solidFill>
                  <a:schemeClr val="tx1"/>
                </a:solidFill>
                <a:latin typeface="Montserrat"/>
                <a:cs typeface="Futura Medium"/>
              </a:rPr>
              <a:t>one</a:t>
            </a:r>
            <a:r>
              <a:rPr lang="en-GB" sz="2200" b="0">
                <a:solidFill>
                  <a:schemeClr val="tx1"/>
                </a:solidFill>
                <a:latin typeface="Montserrat"/>
                <a:cs typeface="Futura Medium"/>
              </a:rPr>
              <a:t> ba</a:t>
            </a:r>
            <a:r>
              <a:rPr lang="en-GB" sz="2200" b="0">
                <a:latin typeface="Montserrat"/>
                <a:cs typeface="Futura Medium"/>
              </a:rPr>
              <a:t>llot paper</a:t>
            </a:r>
          </a:p>
        </p:txBody>
      </p:sp>
      <p:sp>
        <p:nvSpPr>
          <p:cNvPr id="6" name="Footer Placeholder 5">
            <a:extLst>
              <a:ext uri="{FF2B5EF4-FFF2-40B4-BE49-F238E27FC236}">
                <a16:creationId xmlns:a16="http://schemas.microsoft.com/office/drawing/2014/main" id="{85D24FB2-05B6-1DAF-19B2-1405A128E607}"/>
              </a:ext>
            </a:extLst>
          </p:cNvPr>
          <p:cNvSpPr>
            <a:spLocks noGrp="1"/>
          </p:cNvSpPr>
          <p:nvPr>
            <p:ph type="ftr" sz="quarter" idx="14"/>
          </p:nvPr>
        </p:nvSpPr>
        <p:spPr/>
        <p:txBody>
          <a:bodyPr/>
          <a:lstStyle/>
          <a:p>
            <a:r>
              <a:rPr lang="en-US"/>
              <a:t>2026 Senedd Election – How to vote</a:t>
            </a:r>
            <a:endParaRPr lang="en-GB" b="0"/>
          </a:p>
        </p:txBody>
      </p:sp>
      <p:pic>
        <p:nvPicPr>
          <p:cNvPr id="4098" name="Picture 2" descr="Welcome to Your Vote - Voting Systems: How elections work - Wales">
            <a:extLst>
              <a:ext uri="{FF2B5EF4-FFF2-40B4-BE49-F238E27FC236}">
                <a16:creationId xmlns:a16="http://schemas.microsoft.com/office/drawing/2014/main" id="{DB02510B-E221-00E3-7459-D0268569D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516" y="3134110"/>
            <a:ext cx="3048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8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98220-EBF6-D848-F396-03A79E8B9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6CD4F-F4B4-0775-3240-D4B7299205CB}"/>
              </a:ext>
            </a:extLst>
          </p:cNvPr>
          <p:cNvSpPr>
            <a:spLocks noGrp="1"/>
          </p:cNvSpPr>
          <p:nvPr>
            <p:ph type="title"/>
          </p:nvPr>
        </p:nvSpPr>
        <p:spPr/>
        <p:txBody>
          <a:bodyPr/>
          <a:lstStyle/>
          <a:p>
            <a:r>
              <a:rPr lang="en-GB"/>
              <a:t>Quiz</a:t>
            </a:r>
          </a:p>
        </p:txBody>
      </p:sp>
      <p:sp>
        <p:nvSpPr>
          <p:cNvPr id="4" name="Text Placeholder 3">
            <a:extLst>
              <a:ext uri="{FF2B5EF4-FFF2-40B4-BE49-F238E27FC236}">
                <a16:creationId xmlns:a16="http://schemas.microsoft.com/office/drawing/2014/main" id="{FC43C2FB-7894-C926-6D03-78124E8601E5}"/>
              </a:ext>
            </a:extLst>
          </p:cNvPr>
          <p:cNvSpPr>
            <a:spLocks noGrp="1"/>
          </p:cNvSpPr>
          <p:nvPr>
            <p:ph type="body" sz="quarter" idx="15"/>
          </p:nvPr>
        </p:nvSpPr>
        <p:spPr>
          <a:xfrm>
            <a:off x="407988" y="1689561"/>
            <a:ext cx="11376024" cy="1219641"/>
          </a:xfrm>
        </p:spPr>
        <p:txBody>
          <a:bodyPr anchor="ctr">
            <a:normAutofit/>
          </a:bodyPr>
          <a:lstStyle/>
          <a:p>
            <a:pPr marL="0" indent="0" algn="ctr">
              <a:buNone/>
            </a:pPr>
            <a:r>
              <a:rPr lang="en-GB" sz="2400"/>
              <a:t>Fill in the gap. </a:t>
            </a:r>
          </a:p>
          <a:p>
            <a:pPr marL="0" indent="0" algn="ctr">
              <a:buNone/>
            </a:pPr>
            <a:r>
              <a:rPr lang="en-GB" sz="2400"/>
              <a:t>In Senedd elections, you vote for a ___________ or ___________.</a:t>
            </a:r>
          </a:p>
        </p:txBody>
      </p:sp>
      <p:sp>
        <p:nvSpPr>
          <p:cNvPr id="5" name="Text Placeholder 4">
            <a:extLst>
              <a:ext uri="{FF2B5EF4-FFF2-40B4-BE49-F238E27FC236}">
                <a16:creationId xmlns:a16="http://schemas.microsoft.com/office/drawing/2014/main" id="{D0FA3C1D-BEEC-191F-C00E-362461163E87}"/>
              </a:ext>
            </a:extLst>
          </p:cNvPr>
          <p:cNvSpPr>
            <a:spLocks noGrp="1"/>
          </p:cNvSpPr>
          <p:nvPr>
            <p:ph type="body" sz="quarter" idx="13"/>
          </p:nvPr>
        </p:nvSpPr>
        <p:spPr>
          <a:xfrm>
            <a:off x="3698950" y="3163746"/>
            <a:ext cx="4793297" cy="1668938"/>
          </a:xfrm>
          <a:solidFill>
            <a:srgbClr val="FF8BFF">
              <a:alpha val="9000"/>
            </a:srgbClr>
          </a:solidFill>
          <a:ln>
            <a:noFill/>
          </a:ln>
        </p:spPr>
        <p:txBody>
          <a:bodyPr anchor="ctr">
            <a:normAutofit/>
          </a:bodyPr>
          <a:lstStyle/>
          <a:p>
            <a:pPr marL="0" indent="0" algn="ctr">
              <a:buClr>
                <a:srgbClr val="FF8BFF"/>
              </a:buClr>
              <a:buNone/>
            </a:pPr>
            <a:r>
              <a:rPr lang="en-GB" sz="2200" b="0">
                <a:solidFill>
                  <a:schemeClr val="tx1"/>
                </a:solidFill>
                <a:latin typeface="Montserrat"/>
                <a:cs typeface="Futura Medium"/>
              </a:rPr>
              <a:t>In Senedd elections, you vote for a </a:t>
            </a:r>
            <a:r>
              <a:rPr lang="en-GB" sz="2200">
                <a:solidFill>
                  <a:schemeClr val="tx1"/>
                </a:solidFill>
                <a:latin typeface="Montserrat"/>
                <a:cs typeface="Futura Medium"/>
              </a:rPr>
              <a:t>political party</a:t>
            </a:r>
            <a:r>
              <a:rPr lang="en-GB" sz="2200" b="0">
                <a:solidFill>
                  <a:schemeClr val="tx1"/>
                </a:solidFill>
                <a:latin typeface="Montserrat"/>
                <a:cs typeface="Futura Medium"/>
              </a:rPr>
              <a:t> or </a:t>
            </a:r>
            <a:r>
              <a:rPr lang="en-GB" sz="2200">
                <a:solidFill>
                  <a:schemeClr val="tx1"/>
                </a:solidFill>
                <a:latin typeface="Montserrat"/>
                <a:cs typeface="Futura Medium"/>
              </a:rPr>
              <a:t>independent candidate</a:t>
            </a:r>
          </a:p>
        </p:txBody>
      </p:sp>
      <p:sp>
        <p:nvSpPr>
          <p:cNvPr id="6" name="Footer Placeholder 5">
            <a:extLst>
              <a:ext uri="{FF2B5EF4-FFF2-40B4-BE49-F238E27FC236}">
                <a16:creationId xmlns:a16="http://schemas.microsoft.com/office/drawing/2014/main" id="{835D8BF4-B210-BE90-A078-8C578F625A8C}"/>
              </a:ext>
            </a:extLst>
          </p:cNvPr>
          <p:cNvSpPr>
            <a:spLocks noGrp="1"/>
          </p:cNvSpPr>
          <p:nvPr>
            <p:ph type="ftr" sz="quarter" idx="14"/>
          </p:nvPr>
        </p:nvSpPr>
        <p:spPr/>
        <p:txBody>
          <a:bodyPr/>
          <a:lstStyle/>
          <a:p>
            <a:r>
              <a:rPr lang="en-US"/>
              <a:t>2026 Senedd Election – How to vote</a:t>
            </a:r>
            <a:endParaRPr lang="en-GB" b="0"/>
          </a:p>
        </p:txBody>
      </p:sp>
      <p:pic>
        <p:nvPicPr>
          <p:cNvPr id="10" name="Picture 9">
            <a:extLst>
              <a:ext uri="{FF2B5EF4-FFF2-40B4-BE49-F238E27FC236}">
                <a16:creationId xmlns:a16="http://schemas.microsoft.com/office/drawing/2014/main" id="{15F014F3-127B-D72B-36F7-1031D1173288}"/>
              </a:ext>
            </a:extLst>
          </p:cNvPr>
          <p:cNvPicPr>
            <a:picLocks noChangeAspect="1"/>
          </p:cNvPicPr>
          <p:nvPr/>
        </p:nvPicPr>
        <p:blipFill>
          <a:blip r:embed="rId3"/>
          <a:srcRect r="64677" b="50074"/>
          <a:stretch>
            <a:fillRect/>
          </a:stretch>
        </p:blipFill>
        <p:spPr>
          <a:xfrm>
            <a:off x="8957547" y="3244678"/>
            <a:ext cx="1764769" cy="1588005"/>
          </a:xfrm>
          <a:prstGeom prst="rect">
            <a:avLst/>
          </a:prstGeom>
        </p:spPr>
      </p:pic>
      <p:pic>
        <p:nvPicPr>
          <p:cNvPr id="11" name="Picture 10">
            <a:extLst>
              <a:ext uri="{FF2B5EF4-FFF2-40B4-BE49-F238E27FC236}">
                <a16:creationId xmlns:a16="http://schemas.microsoft.com/office/drawing/2014/main" id="{80BF4BA7-CF9F-15B6-1645-AC589B39DBE0}"/>
              </a:ext>
            </a:extLst>
          </p:cNvPr>
          <p:cNvPicPr>
            <a:picLocks noChangeAspect="1"/>
          </p:cNvPicPr>
          <p:nvPr/>
        </p:nvPicPr>
        <p:blipFill>
          <a:blip r:embed="rId3"/>
          <a:srcRect l="525" t="53786" r="64152" b="-3712"/>
          <a:stretch>
            <a:fillRect/>
          </a:stretch>
        </p:blipFill>
        <p:spPr>
          <a:xfrm>
            <a:off x="905409" y="3244678"/>
            <a:ext cx="1918875" cy="1726675"/>
          </a:xfrm>
          <a:prstGeom prst="rect">
            <a:avLst/>
          </a:prstGeom>
        </p:spPr>
      </p:pic>
    </p:spTree>
    <p:extLst>
      <p:ext uri="{BB962C8B-B14F-4D97-AF65-F5344CB8AC3E}">
        <p14:creationId xmlns:p14="http://schemas.microsoft.com/office/powerpoint/2010/main" val="84399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F30CE6-958A-BB42-9CEB-5FB5BACF0816}"/>
              </a:ext>
            </a:extLst>
          </p:cNvPr>
          <p:cNvSpPr>
            <a:spLocks noGrp="1"/>
          </p:cNvSpPr>
          <p:nvPr>
            <p:ph type="title"/>
          </p:nvPr>
        </p:nvSpPr>
        <p:spPr/>
        <p:txBody>
          <a:bodyPr>
            <a:normAutofit/>
          </a:bodyPr>
          <a:lstStyle/>
          <a:p>
            <a:r>
              <a:rPr lang="en-US" sz="4400">
                <a:latin typeface="Montserrat ExtraBold"/>
              </a:rPr>
              <a:t>Today's session</a:t>
            </a:r>
            <a:endParaRPr lang="en-US"/>
          </a:p>
        </p:txBody>
      </p:sp>
      <p:sp>
        <p:nvSpPr>
          <p:cNvPr id="7" name="Text Placeholder 6">
            <a:extLst>
              <a:ext uri="{FF2B5EF4-FFF2-40B4-BE49-F238E27FC236}">
                <a16:creationId xmlns:a16="http://schemas.microsoft.com/office/drawing/2014/main" id="{B7E20415-2777-2E4B-BC4E-FEC9DC2AF90C}"/>
              </a:ext>
            </a:extLst>
          </p:cNvPr>
          <p:cNvSpPr>
            <a:spLocks noGrp="1"/>
          </p:cNvSpPr>
          <p:nvPr>
            <p:ph type="body" sz="quarter" idx="11"/>
          </p:nvPr>
        </p:nvSpPr>
        <p:spPr>
          <a:xfrm>
            <a:off x="282972" y="1561586"/>
            <a:ext cx="7433200" cy="3799023"/>
          </a:xfrm>
        </p:spPr>
        <p:txBody>
          <a:bodyPr vert="horz" lIns="180000" tIns="180000" rIns="180000" bIns="180000" rtlCol="0" anchor="t">
            <a:normAutofit lnSpcReduction="10000"/>
          </a:bodyPr>
          <a:lstStyle/>
          <a:p>
            <a:pPr marL="0" indent="0">
              <a:lnSpc>
                <a:spcPct val="150000"/>
              </a:lnSpc>
              <a:buNone/>
            </a:pPr>
            <a:r>
              <a:rPr lang="en-US" sz="2400" b="0">
                <a:latin typeface="Montserrat"/>
                <a:cs typeface="Futura Medium"/>
              </a:rPr>
              <a:t>We will learn about:</a:t>
            </a:r>
          </a:p>
          <a:p>
            <a:pPr marL="457200" indent="-457200">
              <a:lnSpc>
                <a:spcPct val="150000"/>
              </a:lnSpc>
              <a:buAutoNum type="arabicPeriod"/>
            </a:pPr>
            <a:r>
              <a:rPr lang="en-US" sz="2400" b="0">
                <a:latin typeface="Montserrat"/>
                <a:cs typeface="Futura Medium"/>
              </a:rPr>
              <a:t>Why voting is important</a:t>
            </a:r>
          </a:p>
          <a:p>
            <a:pPr marL="457200" indent="-457200">
              <a:lnSpc>
                <a:spcPct val="150000"/>
              </a:lnSpc>
              <a:buAutoNum type="arabicPeriod"/>
            </a:pPr>
            <a:r>
              <a:rPr lang="en-US" sz="2400" b="0">
                <a:latin typeface="Montserrat"/>
                <a:cs typeface="Futura Medium"/>
              </a:rPr>
              <a:t>What the Senedd election is and what you are voting for</a:t>
            </a:r>
            <a:endParaRPr lang="en-US"/>
          </a:p>
          <a:p>
            <a:pPr marL="457200" indent="-457200">
              <a:lnSpc>
                <a:spcPct val="150000"/>
              </a:lnSpc>
              <a:buAutoNum type="arabicPeriod"/>
            </a:pPr>
            <a:r>
              <a:rPr lang="en-US" sz="2400" b="0">
                <a:latin typeface="Montserrat"/>
                <a:cs typeface="Futura Medium"/>
              </a:rPr>
              <a:t>How to register and cast your vote at a Senedd election</a:t>
            </a:r>
          </a:p>
        </p:txBody>
      </p:sp>
      <p:sp>
        <p:nvSpPr>
          <p:cNvPr id="5" name="Footer Placeholder 4">
            <a:extLst>
              <a:ext uri="{FF2B5EF4-FFF2-40B4-BE49-F238E27FC236}">
                <a16:creationId xmlns:a16="http://schemas.microsoft.com/office/drawing/2014/main" id="{71C47B2B-F23D-9248-8A90-EB60909888E2}"/>
              </a:ext>
            </a:extLst>
          </p:cNvPr>
          <p:cNvSpPr>
            <a:spLocks noGrp="1"/>
          </p:cNvSpPr>
          <p:nvPr>
            <p:ph type="ftr" sz="quarter" idx="14"/>
          </p:nvPr>
        </p:nvSpPr>
        <p:spPr/>
        <p:txBody>
          <a:bodyPr/>
          <a:lstStyle/>
          <a:p>
            <a:r>
              <a:rPr lang="en-US">
                <a:latin typeface="Montserrat"/>
              </a:rPr>
              <a:t>2026 Senedd Election – How to vote</a:t>
            </a:r>
            <a:endParaRPr lang="en-US"/>
          </a:p>
        </p:txBody>
      </p:sp>
    </p:spTree>
    <p:extLst>
      <p:ext uri="{BB962C8B-B14F-4D97-AF65-F5344CB8AC3E}">
        <p14:creationId xmlns:p14="http://schemas.microsoft.com/office/powerpoint/2010/main" val="3919989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B2E69-4D98-D3CA-C263-0438625FE1B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E9C9FB3-5649-9BE7-3D70-130D99B9CB68}"/>
              </a:ext>
            </a:extLst>
          </p:cNvPr>
          <p:cNvPicPr>
            <a:picLocks noChangeAspect="1"/>
          </p:cNvPicPr>
          <p:nvPr/>
        </p:nvPicPr>
        <p:blipFill>
          <a:blip r:embed="rId3"/>
          <a:srcRect l="2991" r="427" b="-365"/>
          <a:stretch>
            <a:fillRect/>
          </a:stretch>
        </p:blipFill>
        <p:spPr>
          <a:xfrm>
            <a:off x="7445636" y="1569620"/>
            <a:ext cx="3244066" cy="3963211"/>
          </a:xfrm>
          <a:prstGeom prst="rect">
            <a:avLst/>
          </a:prstGeom>
        </p:spPr>
      </p:pic>
      <p:sp>
        <p:nvSpPr>
          <p:cNvPr id="2" name="Title 1">
            <a:extLst>
              <a:ext uri="{FF2B5EF4-FFF2-40B4-BE49-F238E27FC236}">
                <a16:creationId xmlns:a16="http://schemas.microsoft.com/office/drawing/2014/main" id="{2237C980-0C3E-9642-2347-53CDF34D4231}"/>
              </a:ext>
            </a:extLst>
          </p:cNvPr>
          <p:cNvSpPr>
            <a:spLocks noGrp="1"/>
          </p:cNvSpPr>
          <p:nvPr>
            <p:ph type="title"/>
          </p:nvPr>
        </p:nvSpPr>
        <p:spPr/>
        <p:txBody>
          <a:bodyPr/>
          <a:lstStyle/>
          <a:p>
            <a:r>
              <a:rPr lang="en-GB"/>
              <a:t>Quiz</a:t>
            </a:r>
          </a:p>
        </p:txBody>
      </p:sp>
      <p:sp>
        <p:nvSpPr>
          <p:cNvPr id="5" name="Text Placeholder 4">
            <a:extLst>
              <a:ext uri="{FF2B5EF4-FFF2-40B4-BE49-F238E27FC236}">
                <a16:creationId xmlns:a16="http://schemas.microsoft.com/office/drawing/2014/main" id="{D33944A8-AF1B-2093-A5F2-89721F870916}"/>
              </a:ext>
            </a:extLst>
          </p:cNvPr>
          <p:cNvSpPr>
            <a:spLocks noGrp="1"/>
          </p:cNvSpPr>
          <p:nvPr>
            <p:ph type="body" sz="quarter" idx="13"/>
          </p:nvPr>
        </p:nvSpPr>
        <p:spPr>
          <a:xfrm>
            <a:off x="1592252" y="3259603"/>
            <a:ext cx="4793297" cy="1668938"/>
          </a:xfrm>
          <a:solidFill>
            <a:srgbClr val="FF8BFF">
              <a:alpha val="9000"/>
            </a:srgbClr>
          </a:solidFill>
          <a:ln>
            <a:noFill/>
          </a:ln>
        </p:spPr>
        <p:txBody>
          <a:bodyPr anchor="ctr">
            <a:normAutofit/>
          </a:bodyPr>
          <a:lstStyle/>
          <a:p>
            <a:pPr marL="0" indent="0" algn="ctr">
              <a:buClr>
                <a:srgbClr val="FF8BFF"/>
              </a:buClr>
              <a:buNone/>
            </a:pPr>
            <a:r>
              <a:rPr lang="en-GB" sz="2200">
                <a:solidFill>
                  <a:schemeClr val="tx1"/>
                </a:solidFill>
                <a:latin typeface="Montserrat"/>
                <a:cs typeface="Futura Medium"/>
              </a:rPr>
              <a:t>6 </a:t>
            </a:r>
            <a:r>
              <a:rPr lang="en-GB" sz="2200" b="0">
                <a:latin typeface="Montserrat"/>
                <a:cs typeface="Futura Medium"/>
              </a:rPr>
              <a:t>Members of the Senedd will be elected to represent your constituency</a:t>
            </a:r>
          </a:p>
        </p:txBody>
      </p:sp>
      <p:sp>
        <p:nvSpPr>
          <p:cNvPr id="6" name="Footer Placeholder 5">
            <a:extLst>
              <a:ext uri="{FF2B5EF4-FFF2-40B4-BE49-F238E27FC236}">
                <a16:creationId xmlns:a16="http://schemas.microsoft.com/office/drawing/2014/main" id="{4353D010-43D6-2E85-0305-38170188C01C}"/>
              </a:ext>
            </a:extLst>
          </p:cNvPr>
          <p:cNvSpPr>
            <a:spLocks noGrp="1"/>
          </p:cNvSpPr>
          <p:nvPr>
            <p:ph type="ftr" sz="quarter" idx="14"/>
          </p:nvPr>
        </p:nvSpPr>
        <p:spPr/>
        <p:txBody>
          <a:bodyPr/>
          <a:lstStyle/>
          <a:p>
            <a:r>
              <a:rPr lang="en-US"/>
              <a:t>2026 Senedd Election – How to vote</a:t>
            </a:r>
            <a:endParaRPr lang="en-GB" b="0"/>
          </a:p>
        </p:txBody>
      </p:sp>
      <p:sp>
        <p:nvSpPr>
          <p:cNvPr id="4" name="Text Placeholder 3">
            <a:extLst>
              <a:ext uri="{FF2B5EF4-FFF2-40B4-BE49-F238E27FC236}">
                <a16:creationId xmlns:a16="http://schemas.microsoft.com/office/drawing/2014/main" id="{67DE451C-CC10-CAA7-4C1B-CCB99D514DB2}"/>
              </a:ext>
            </a:extLst>
          </p:cNvPr>
          <p:cNvSpPr>
            <a:spLocks noGrp="1"/>
          </p:cNvSpPr>
          <p:nvPr>
            <p:ph type="body" sz="quarter" idx="15"/>
          </p:nvPr>
        </p:nvSpPr>
        <p:spPr>
          <a:xfrm>
            <a:off x="498387" y="1569620"/>
            <a:ext cx="7498615" cy="1438724"/>
          </a:xfrm>
          <a:solidFill>
            <a:srgbClr val="E8FDF9"/>
          </a:solidFill>
        </p:spPr>
        <p:txBody>
          <a:bodyPr anchor="ctr">
            <a:normAutofit/>
          </a:bodyPr>
          <a:lstStyle/>
          <a:p>
            <a:pPr marL="0" indent="0" algn="ctr">
              <a:buNone/>
            </a:pPr>
            <a:r>
              <a:rPr lang="en-GB" sz="2400"/>
              <a:t>How many Members of the Senedd will be elected to represent your constituency? </a:t>
            </a:r>
          </a:p>
        </p:txBody>
      </p:sp>
    </p:spTree>
    <p:extLst>
      <p:ext uri="{BB962C8B-B14F-4D97-AF65-F5344CB8AC3E}">
        <p14:creationId xmlns:p14="http://schemas.microsoft.com/office/powerpoint/2010/main" val="11854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98C59-70F9-F510-CE86-B8D1D14E0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F0573-6E16-0857-CD3F-53591446C4BA}"/>
              </a:ext>
            </a:extLst>
          </p:cNvPr>
          <p:cNvSpPr>
            <a:spLocks noGrp="1"/>
          </p:cNvSpPr>
          <p:nvPr>
            <p:ph type="title"/>
          </p:nvPr>
        </p:nvSpPr>
        <p:spPr/>
        <p:txBody>
          <a:bodyPr/>
          <a:lstStyle/>
          <a:p>
            <a:r>
              <a:rPr lang="en-GB">
                <a:latin typeface="Montserrat ExtraBold"/>
              </a:rPr>
              <a:t>Quiz - bonus question</a:t>
            </a:r>
            <a:endParaRPr lang="en-GB"/>
          </a:p>
        </p:txBody>
      </p:sp>
      <p:sp>
        <p:nvSpPr>
          <p:cNvPr id="4" name="Text Placeholder 3">
            <a:extLst>
              <a:ext uri="{FF2B5EF4-FFF2-40B4-BE49-F238E27FC236}">
                <a16:creationId xmlns:a16="http://schemas.microsoft.com/office/drawing/2014/main" id="{6CCA80CF-A7F2-1C9A-C89E-D9F8D73B6446}"/>
              </a:ext>
            </a:extLst>
          </p:cNvPr>
          <p:cNvSpPr>
            <a:spLocks noGrp="1"/>
          </p:cNvSpPr>
          <p:nvPr>
            <p:ph type="body" sz="quarter" idx="15"/>
          </p:nvPr>
        </p:nvSpPr>
        <p:spPr>
          <a:xfrm>
            <a:off x="407988" y="1718316"/>
            <a:ext cx="11376024" cy="1219641"/>
          </a:xfrm>
        </p:spPr>
        <p:txBody>
          <a:bodyPr anchor="ctr">
            <a:normAutofit/>
          </a:bodyPr>
          <a:lstStyle/>
          <a:p>
            <a:pPr marL="0" indent="0" algn="ctr">
              <a:buNone/>
            </a:pPr>
            <a:r>
              <a:rPr lang="en-GB" sz="2400"/>
              <a:t>What is the name of the voting system used to elect Members of the Senedd?</a:t>
            </a:r>
          </a:p>
        </p:txBody>
      </p:sp>
      <p:sp>
        <p:nvSpPr>
          <p:cNvPr id="5" name="Text Placeholder 4">
            <a:extLst>
              <a:ext uri="{FF2B5EF4-FFF2-40B4-BE49-F238E27FC236}">
                <a16:creationId xmlns:a16="http://schemas.microsoft.com/office/drawing/2014/main" id="{4D45257A-9822-A318-1BCE-117B085A28F0}"/>
              </a:ext>
            </a:extLst>
          </p:cNvPr>
          <p:cNvSpPr>
            <a:spLocks noGrp="1"/>
          </p:cNvSpPr>
          <p:nvPr>
            <p:ph type="body" sz="quarter" idx="13"/>
          </p:nvPr>
        </p:nvSpPr>
        <p:spPr>
          <a:xfrm>
            <a:off x="5865962" y="3358745"/>
            <a:ext cx="4793297" cy="1668938"/>
          </a:xfrm>
          <a:solidFill>
            <a:srgbClr val="FF8BFF">
              <a:alpha val="9000"/>
            </a:srgbClr>
          </a:solidFill>
          <a:ln>
            <a:noFill/>
          </a:ln>
        </p:spPr>
        <p:txBody>
          <a:bodyPr anchor="ctr">
            <a:normAutofit/>
          </a:bodyPr>
          <a:lstStyle/>
          <a:p>
            <a:pPr marL="0" indent="0" algn="ctr">
              <a:buClr>
                <a:srgbClr val="FF8BFF"/>
              </a:buClr>
              <a:buNone/>
            </a:pPr>
            <a:r>
              <a:rPr lang="en-GB" sz="2200" b="0">
                <a:latin typeface="Montserrat"/>
                <a:cs typeface="Futura Medium"/>
              </a:rPr>
              <a:t>A closed proportional list system</a:t>
            </a:r>
          </a:p>
        </p:txBody>
      </p:sp>
      <p:sp>
        <p:nvSpPr>
          <p:cNvPr id="6" name="Footer Placeholder 5">
            <a:extLst>
              <a:ext uri="{FF2B5EF4-FFF2-40B4-BE49-F238E27FC236}">
                <a16:creationId xmlns:a16="http://schemas.microsoft.com/office/drawing/2014/main" id="{D937FF78-4B1C-C433-12D7-C3004DDF7638}"/>
              </a:ext>
            </a:extLst>
          </p:cNvPr>
          <p:cNvSpPr>
            <a:spLocks noGrp="1"/>
          </p:cNvSpPr>
          <p:nvPr>
            <p:ph type="ftr" sz="quarter" idx="14"/>
          </p:nvPr>
        </p:nvSpPr>
        <p:spPr/>
        <p:txBody>
          <a:bodyPr/>
          <a:lstStyle/>
          <a:p>
            <a:r>
              <a:rPr lang="en-US">
                <a:latin typeface="Montserrat"/>
              </a:rPr>
              <a:t>2026 Senedd Election – How to vote</a:t>
            </a:r>
            <a:endParaRPr lang="en-GB" b="0">
              <a:latin typeface="Montserrat"/>
            </a:endParaRPr>
          </a:p>
        </p:txBody>
      </p:sp>
      <p:pic>
        <p:nvPicPr>
          <p:cNvPr id="12" name="Picture 11">
            <a:extLst>
              <a:ext uri="{FF2B5EF4-FFF2-40B4-BE49-F238E27FC236}">
                <a16:creationId xmlns:a16="http://schemas.microsoft.com/office/drawing/2014/main" id="{C5547B9F-47EF-26BE-339C-28618A1B48B6}"/>
              </a:ext>
            </a:extLst>
          </p:cNvPr>
          <p:cNvPicPr>
            <a:picLocks noChangeAspect="1"/>
          </p:cNvPicPr>
          <p:nvPr/>
        </p:nvPicPr>
        <p:blipFill>
          <a:blip r:embed="rId3"/>
          <a:srcRect l="3346" r="20675"/>
          <a:stretch>
            <a:fillRect/>
          </a:stretch>
        </p:blipFill>
        <p:spPr>
          <a:xfrm>
            <a:off x="1705269" y="3110205"/>
            <a:ext cx="3433192" cy="2165186"/>
          </a:xfrm>
          <a:prstGeom prst="rect">
            <a:avLst/>
          </a:prstGeom>
        </p:spPr>
      </p:pic>
    </p:spTree>
    <p:extLst>
      <p:ext uri="{BB962C8B-B14F-4D97-AF65-F5344CB8AC3E}">
        <p14:creationId xmlns:p14="http://schemas.microsoft.com/office/powerpoint/2010/main" val="121690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8EDFD-DEC0-29CF-9572-0184E466C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8FDAE2-38B7-A536-C157-8D6D0DB776ED}"/>
              </a:ext>
            </a:extLst>
          </p:cNvPr>
          <p:cNvSpPr>
            <a:spLocks noGrp="1"/>
          </p:cNvSpPr>
          <p:nvPr>
            <p:ph type="title"/>
          </p:nvPr>
        </p:nvSpPr>
        <p:spPr/>
        <p:txBody>
          <a:bodyPr/>
          <a:lstStyle/>
          <a:p>
            <a:r>
              <a:rPr lang="en-GB">
                <a:latin typeface="Montserrat ExtraBold"/>
              </a:rPr>
              <a:t>Quiz – bonus question</a:t>
            </a:r>
            <a:endParaRPr lang="en-US"/>
          </a:p>
        </p:txBody>
      </p:sp>
      <p:sp>
        <p:nvSpPr>
          <p:cNvPr id="4" name="Text Placeholder 3">
            <a:extLst>
              <a:ext uri="{FF2B5EF4-FFF2-40B4-BE49-F238E27FC236}">
                <a16:creationId xmlns:a16="http://schemas.microsoft.com/office/drawing/2014/main" id="{7787C014-5D8F-637A-05C1-9D62E6AA9354}"/>
              </a:ext>
            </a:extLst>
          </p:cNvPr>
          <p:cNvSpPr>
            <a:spLocks noGrp="1"/>
          </p:cNvSpPr>
          <p:nvPr>
            <p:ph type="body" sz="quarter" idx="15"/>
          </p:nvPr>
        </p:nvSpPr>
        <p:spPr>
          <a:xfrm>
            <a:off x="407988" y="1412191"/>
            <a:ext cx="11376024" cy="1219641"/>
          </a:xfrm>
        </p:spPr>
        <p:txBody>
          <a:bodyPr anchor="ctr">
            <a:normAutofit/>
          </a:bodyPr>
          <a:lstStyle/>
          <a:p>
            <a:pPr marL="0" indent="0" algn="ctr">
              <a:buNone/>
            </a:pPr>
            <a:r>
              <a:rPr lang="en-GB" sz="2400"/>
              <a:t>True or False? The voting system for Senedd elections is a form of proportional representation.</a:t>
            </a:r>
          </a:p>
        </p:txBody>
      </p:sp>
      <p:sp>
        <p:nvSpPr>
          <p:cNvPr id="5" name="Text Placeholder 4">
            <a:extLst>
              <a:ext uri="{FF2B5EF4-FFF2-40B4-BE49-F238E27FC236}">
                <a16:creationId xmlns:a16="http://schemas.microsoft.com/office/drawing/2014/main" id="{D06663EB-5D4A-79A3-5096-DF9D24747864}"/>
              </a:ext>
            </a:extLst>
          </p:cNvPr>
          <p:cNvSpPr>
            <a:spLocks noGrp="1"/>
          </p:cNvSpPr>
          <p:nvPr>
            <p:ph type="body" sz="quarter" idx="13"/>
          </p:nvPr>
        </p:nvSpPr>
        <p:spPr>
          <a:xfrm>
            <a:off x="5167308" y="2743200"/>
            <a:ext cx="5327820" cy="2875137"/>
          </a:xfrm>
          <a:solidFill>
            <a:srgbClr val="FF8BFF">
              <a:alpha val="9000"/>
            </a:srgbClr>
          </a:solidFill>
          <a:ln>
            <a:noFill/>
          </a:ln>
        </p:spPr>
        <p:txBody>
          <a:bodyPr anchor="ctr">
            <a:noAutofit/>
          </a:bodyPr>
          <a:lstStyle/>
          <a:p>
            <a:pPr marL="0" indent="0" algn="ctr">
              <a:buClr>
                <a:srgbClr val="FF8BFF"/>
              </a:buClr>
              <a:buNone/>
            </a:pPr>
            <a:r>
              <a:rPr lang="en-GB" sz="2200">
                <a:solidFill>
                  <a:schemeClr val="tx1"/>
                </a:solidFill>
                <a:latin typeface="Montserrat"/>
                <a:cs typeface="Futura Medium"/>
              </a:rPr>
              <a:t>True! </a:t>
            </a:r>
          </a:p>
          <a:p>
            <a:pPr marL="0" indent="0" algn="ctr">
              <a:lnSpc>
                <a:spcPct val="160000"/>
              </a:lnSpc>
              <a:buClr>
                <a:srgbClr val="FF8BFF"/>
              </a:buClr>
              <a:buNone/>
            </a:pPr>
            <a:r>
              <a:rPr lang="en-GB" b="0">
                <a:latin typeface="Montserrat"/>
                <a:cs typeface="Futura Medium"/>
              </a:rPr>
              <a:t>The number of seats each party or independent candidate wins in the Senedd will reflect the percentage of votes they receive in each constituency</a:t>
            </a:r>
          </a:p>
        </p:txBody>
      </p:sp>
      <p:sp>
        <p:nvSpPr>
          <p:cNvPr id="6" name="Footer Placeholder 5">
            <a:extLst>
              <a:ext uri="{FF2B5EF4-FFF2-40B4-BE49-F238E27FC236}">
                <a16:creationId xmlns:a16="http://schemas.microsoft.com/office/drawing/2014/main" id="{73D2A775-27D4-A4F0-457C-B985FC53BAB4}"/>
              </a:ext>
            </a:extLst>
          </p:cNvPr>
          <p:cNvSpPr>
            <a:spLocks noGrp="1"/>
          </p:cNvSpPr>
          <p:nvPr>
            <p:ph type="ftr" sz="quarter" idx="14"/>
          </p:nvPr>
        </p:nvSpPr>
        <p:spPr/>
        <p:txBody>
          <a:bodyPr/>
          <a:lstStyle/>
          <a:p>
            <a:r>
              <a:rPr lang="en-US"/>
              <a:t>2026 Senedd Election – How to vote</a:t>
            </a:r>
            <a:endParaRPr lang="en-GB" b="0"/>
          </a:p>
        </p:txBody>
      </p:sp>
      <p:pic>
        <p:nvPicPr>
          <p:cNvPr id="3" name="Picture 2">
            <a:extLst>
              <a:ext uri="{FF2B5EF4-FFF2-40B4-BE49-F238E27FC236}">
                <a16:creationId xmlns:a16="http://schemas.microsoft.com/office/drawing/2014/main" id="{3B87B039-B5A8-C7CA-3837-628483CBD91B}"/>
              </a:ext>
            </a:extLst>
          </p:cNvPr>
          <p:cNvPicPr>
            <a:picLocks noChangeAspect="1"/>
          </p:cNvPicPr>
          <p:nvPr/>
        </p:nvPicPr>
        <p:blipFill>
          <a:blip r:embed="rId3"/>
          <a:srcRect l="6140" r="7093"/>
          <a:stretch>
            <a:fillRect/>
          </a:stretch>
        </p:blipFill>
        <p:spPr>
          <a:xfrm>
            <a:off x="913120" y="3099554"/>
            <a:ext cx="3963938" cy="1989900"/>
          </a:xfrm>
          <a:prstGeom prst="rect">
            <a:avLst/>
          </a:prstGeom>
        </p:spPr>
      </p:pic>
    </p:spTree>
    <p:extLst>
      <p:ext uri="{BB962C8B-B14F-4D97-AF65-F5344CB8AC3E}">
        <p14:creationId xmlns:p14="http://schemas.microsoft.com/office/powerpoint/2010/main" val="324723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00113-3529-DF80-921A-9AD8FCBC6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2138A-1E4A-4083-DC4E-B349CF8F274A}"/>
              </a:ext>
            </a:extLst>
          </p:cNvPr>
          <p:cNvSpPr>
            <a:spLocks noGrp="1"/>
          </p:cNvSpPr>
          <p:nvPr>
            <p:ph type="title"/>
          </p:nvPr>
        </p:nvSpPr>
        <p:spPr>
          <a:xfrm>
            <a:off x="281491" y="467140"/>
            <a:ext cx="9671449" cy="1078927"/>
          </a:xfrm>
        </p:spPr>
        <p:txBody>
          <a:bodyPr vert="horz" lIns="91440" tIns="45720" rIns="91440" bIns="45720" rtlCol="0" anchor="t">
            <a:noAutofit/>
          </a:bodyPr>
          <a:lstStyle/>
          <a:p>
            <a:r>
              <a:rPr lang="en-GB" sz="4000">
                <a:latin typeface="Montserrat ExtraBold"/>
              </a:rPr>
              <a:t>Voting in person </a:t>
            </a:r>
            <a:endParaRPr lang="en-US" sz="4000" b="0">
              <a:solidFill>
                <a:srgbClr val="000000"/>
              </a:solidFill>
              <a:latin typeface="Montserrat ExtraBold"/>
            </a:endParaRPr>
          </a:p>
          <a:p>
            <a:endParaRPr lang="en-US"/>
          </a:p>
        </p:txBody>
      </p:sp>
      <p:sp>
        <p:nvSpPr>
          <p:cNvPr id="6" name="Text Placeholder 5">
            <a:extLst>
              <a:ext uri="{FF2B5EF4-FFF2-40B4-BE49-F238E27FC236}">
                <a16:creationId xmlns:a16="http://schemas.microsoft.com/office/drawing/2014/main" id="{02EAB4AB-C4C0-C289-44D4-0F5ED19905CB}"/>
              </a:ext>
            </a:extLst>
          </p:cNvPr>
          <p:cNvSpPr>
            <a:spLocks noGrp="1"/>
          </p:cNvSpPr>
          <p:nvPr>
            <p:ph type="body" sz="quarter" idx="15"/>
          </p:nvPr>
        </p:nvSpPr>
        <p:spPr>
          <a:xfrm>
            <a:off x="429982" y="1323833"/>
            <a:ext cx="5056418" cy="3875964"/>
          </a:xfrm>
        </p:spPr>
        <p:txBody>
          <a:bodyPr vert="horz" lIns="180000" tIns="180000" rIns="180000" bIns="180000" rtlCol="0" anchor="t">
            <a:noAutofit/>
          </a:bodyPr>
          <a:lstStyle/>
          <a:p>
            <a:pPr marL="0" indent="0">
              <a:buNone/>
            </a:pPr>
            <a:r>
              <a:rPr lang="en-US" sz="2200">
                <a:latin typeface="Montserrat"/>
                <a:cs typeface="Futura Medium"/>
              </a:rPr>
              <a:t>Instructions:</a:t>
            </a:r>
            <a:endParaRPr lang="en-US" sz="2200" b="0">
              <a:solidFill>
                <a:srgbClr val="000000"/>
              </a:solidFill>
              <a:latin typeface="Montserrat"/>
              <a:cs typeface="Futura Medium"/>
            </a:endParaRPr>
          </a:p>
          <a:p>
            <a:pPr>
              <a:lnSpc>
                <a:spcPct val="150000"/>
              </a:lnSpc>
              <a:buAutoNum type="arabicPeriod"/>
            </a:pPr>
            <a:r>
              <a:rPr lang="en-US" sz="2200" b="0">
                <a:latin typeface="Montserrat"/>
                <a:cs typeface="Futura Medium"/>
              </a:rPr>
              <a:t>Read the key steps to voting in person on the next slide</a:t>
            </a:r>
            <a:endParaRPr lang="en-US" sz="2200" b="0">
              <a:solidFill>
                <a:srgbClr val="000000"/>
              </a:solidFill>
              <a:latin typeface="Montserrat"/>
              <a:cs typeface="Futura Medium"/>
            </a:endParaRPr>
          </a:p>
          <a:p>
            <a:pPr>
              <a:lnSpc>
                <a:spcPct val="150000"/>
              </a:lnSpc>
              <a:buAutoNum type="arabicPeriod"/>
            </a:pPr>
            <a:r>
              <a:rPr lang="en-US" sz="2200" b="0">
                <a:latin typeface="Montserrat"/>
                <a:cs typeface="Futura Medium"/>
              </a:rPr>
              <a:t>Put the steps in the correct order to create a timeline for voting in person</a:t>
            </a:r>
            <a:endParaRPr lang="en-US" sz="2200"/>
          </a:p>
          <a:p>
            <a:pPr marL="0" indent="0">
              <a:buNone/>
            </a:pPr>
            <a:endParaRPr lang="en-US" sz="2200" b="0"/>
          </a:p>
        </p:txBody>
      </p:sp>
      <p:sp>
        <p:nvSpPr>
          <p:cNvPr id="4" name="Footer Placeholder 3">
            <a:extLst>
              <a:ext uri="{FF2B5EF4-FFF2-40B4-BE49-F238E27FC236}">
                <a16:creationId xmlns:a16="http://schemas.microsoft.com/office/drawing/2014/main" id="{54E4B9E9-775A-080E-BCC3-EB00494E6183}"/>
              </a:ext>
            </a:extLst>
          </p:cNvPr>
          <p:cNvSpPr>
            <a:spLocks noGrp="1"/>
          </p:cNvSpPr>
          <p:nvPr>
            <p:ph type="ftr" sz="quarter" idx="14"/>
          </p:nvPr>
        </p:nvSpPr>
        <p:spPr/>
        <p:txBody>
          <a:bodyPr/>
          <a:lstStyle/>
          <a:p>
            <a:r>
              <a:rPr lang="en-US"/>
              <a:t>2026 Senedd Election – How to vote</a:t>
            </a:r>
            <a:endParaRPr lang="en-US" b="0"/>
          </a:p>
        </p:txBody>
      </p:sp>
      <p:pic>
        <p:nvPicPr>
          <p:cNvPr id="1026" name="Picture 2" descr="Senedd Election and Member Changes">
            <a:extLst>
              <a:ext uri="{FF2B5EF4-FFF2-40B4-BE49-F238E27FC236}">
                <a16:creationId xmlns:a16="http://schemas.microsoft.com/office/drawing/2014/main" id="{C1843888-7F0D-B3E3-D60F-82E820B1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354" y="1560444"/>
            <a:ext cx="5443182" cy="3061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626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784BC-DBE0-F7C3-44C4-6457AAD5C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59ADD-FDBB-E29D-5B46-6978D53C31B7}"/>
              </a:ext>
            </a:extLst>
          </p:cNvPr>
          <p:cNvSpPr>
            <a:spLocks noGrp="1"/>
          </p:cNvSpPr>
          <p:nvPr>
            <p:ph type="title"/>
          </p:nvPr>
        </p:nvSpPr>
        <p:spPr>
          <a:xfrm>
            <a:off x="278732" y="467140"/>
            <a:ext cx="10303112" cy="610984"/>
          </a:xfrm>
        </p:spPr>
        <p:txBody>
          <a:bodyPr/>
          <a:lstStyle/>
          <a:p>
            <a:r>
              <a:rPr lang="en-GB" sz="3800">
                <a:latin typeface="Montserrat ExtraBold"/>
              </a:rPr>
              <a:t>Voting in person – timeline activity</a:t>
            </a:r>
            <a:endParaRPr lang="en-GB" sz="3800" b="0">
              <a:latin typeface="Montserrat ExtraBold"/>
            </a:endParaRPr>
          </a:p>
          <a:p>
            <a:endParaRPr lang="en-GB" sz="3800">
              <a:solidFill>
                <a:srgbClr val="0D0D0D"/>
              </a:solidFill>
              <a:latin typeface="Montserrat ExtraBold"/>
            </a:endParaRPr>
          </a:p>
          <a:p>
            <a:endParaRPr lang="en-US"/>
          </a:p>
        </p:txBody>
      </p:sp>
      <p:sp>
        <p:nvSpPr>
          <p:cNvPr id="7" name="Footer Placeholder 6">
            <a:extLst>
              <a:ext uri="{FF2B5EF4-FFF2-40B4-BE49-F238E27FC236}">
                <a16:creationId xmlns:a16="http://schemas.microsoft.com/office/drawing/2014/main" id="{7E3D86E8-7C64-9538-D5D3-175BCD6EBF23}"/>
              </a:ext>
            </a:extLst>
          </p:cNvPr>
          <p:cNvSpPr>
            <a:spLocks noGrp="1"/>
          </p:cNvSpPr>
          <p:nvPr>
            <p:ph type="ftr" sz="quarter" idx="16"/>
          </p:nvPr>
        </p:nvSpPr>
        <p:spPr/>
        <p:txBody>
          <a:bodyPr/>
          <a:lstStyle/>
          <a:p>
            <a:r>
              <a:rPr lang="en-US">
                <a:latin typeface="Montserrat"/>
              </a:rPr>
              <a:t>2026 Senedd Election – How to vote</a:t>
            </a:r>
            <a:endParaRPr lang="en-GB" b="0">
              <a:latin typeface="Montserrat"/>
            </a:endParaRPr>
          </a:p>
        </p:txBody>
      </p:sp>
      <p:sp>
        <p:nvSpPr>
          <p:cNvPr id="10" name="Rectangle: Rounded Corners 9">
            <a:extLst>
              <a:ext uri="{FF2B5EF4-FFF2-40B4-BE49-F238E27FC236}">
                <a16:creationId xmlns:a16="http://schemas.microsoft.com/office/drawing/2014/main" id="{C8F7F53B-4A07-AF99-7081-E4838EFD6365}"/>
              </a:ext>
            </a:extLst>
          </p:cNvPr>
          <p:cNvSpPr/>
          <p:nvPr/>
        </p:nvSpPr>
        <p:spPr>
          <a:xfrm>
            <a:off x="6095999" y="1711568"/>
            <a:ext cx="5720861" cy="86750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25880CB-DCBA-72DF-4CD6-ABA5C2077715}"/>
              </a:ext>
            </a:extLst>
          </p:cNvPr>
          <p:cNvSpPr>
            <a:spLocks noGrp="1"/>
          </p:cNvSpPr>
          <p:nvPr>
            <p:ph type="body" sz="quarter" idx="11"/>
          </p:nvPr>
        </p:nvSpPr>
        <p:spPr>
          <a:xfrm>
            <a:off x="575487" y="4055488"/>
            <a:ext cx="3101688" cy="1039531"/>
          </a:xfrm>
        </p:spPr>
        <p:txBody>
          <a:bodyPr vert="horz" lIns="180000" tIns="180000" rIns="180000" bIns="180000" rtlCol="0" anchor="ctr">
            <a:noAutofit/>
          </a:bodyPr>
          <a:lstStyle/>
          <a:p>
            <a:pPr algn="ctr">
              <a:lnSpc>
                <a:spcPct val="100000"/>
              </a:lnSpc>
              <a:spcBef>
                <a:spcPts val="0"/>
              </a:spcBef>
            </a:pPr>
            <a:r>
              <a:rPr lang="en-GB" sz="2000" b="0">
                <a:solidFill>
                  <a:srgbClr val="000000"/>
                </a:solidFill>
                <a:latin typeface="Montserrat"/>
                <a:ea typeface="Calibri"/>
                <a:cs typeface="Calibri"/>
              </a:rPr>
              <a:t>Register to vote </a:t>
            </a:r>
            <a:r>
              <a:rPr lang="en-US" sz="2000" b="0">
                <a:solidFill>
                  <a:srgbClr val="000000"/>
                </a:solidFill>
                <a:latin typeface="Montserrat"/>
                <a:ea typeface="Calibri"/>
                <a:cs typeface="Calibri"/>
              </a:rPr>
              <a:t> </a:t>
            </a:r>
            <a:endParaRPr lang="en-US" sz="2000" b="0">
              <a:solidFill>
                <a:srgbClr val="444444"/>
              </a:solidFill>
              <a:latin typeface="Montserrat"/>
              <a:ea typeface="Calibri"/>
              <a:cs typeface="Calibri"/>
            </a:endParaRPr>
          </a:p>
        </p:txBody>
      </p:sp>
      <p:sp>
        <p:nvSpPr>
          <p:cNvPr id="4" name="Text Placeholder 4">
            <a:extLst>
              <a:ext uri="{FF2B5EF4-FFF2-40B4-BE49-F238E27FC236}">
                <a16:creationId xmlns:a16="http://schemas.microsoft.com/office/drawing/2014/main" id="{56742644-ADD1-925F-B1AD-BC1B7069CC82}"/>
              </a:ext>
            </a:extLst>
          </p:cNvPr>
          <p:cNvSpPr txBox="1">
            <a:spLocks/>
          </p:cNvSpPr>
          <p:nvPr/>
        </p:nvSpPr>
        <p:spPr>
          <a:xfrm>
            <a:off x="4143118" y="3342458"/>
            <a:ext cx="3101688" cy="1803974"/>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000" b="0">
                <a:solidFill>
                  <a:srgbClr val="000000"/>
                </a:solidFill>
                <a:latin typeface="Montserrat"/>
                <a:ea typeface="Calibri"/>
                <a:cs typeface="Calibri"/>
              </a:rPr>
              <a:t>Receive a poll card saying where your polling station is. You can also check online. </a:t>
            </a:r>
            <a:r>
              <a:rPr lang="en-US" sz="2000" b="0">
                <a:solidFill>
                  <a:srgbClr val="000000"/>
                </a:solidFill>
                <a:latin typeface="Montserrat"/>
                <a:ea typeface="Calibri"/>
                <a:cs typeface="Calibri"/>
              </a:rPr>
              <a:t> </a:t>
            </a:r>
            <a:endParaRPr lang="en-US" sz="2000" b="0">
              <a:solidFill>
                <a:srgbClr val="444444"/>
              </a:solidFill>
              <a:latin typeface="Montserrat"/>
              <a:ea typeface="Calibri"/>
              <a:cs typeface="Calibri"/>
            </a:endParaRPr>
          </a:p>
        </p:txBody>
      </p:sp>
      <p:sp>
        <p:nvSpPr>
          <p:cNvPr id="6" name="Text Placeholder 4">
            <a:extLst>
              <a:ext uri="{FF2B5EF4-FFF2-40B4-BE49-F238E27FC236}">
                <a16:creationId xmlns:a16="http://schemas.microsoft.com/office/drawing/2014/main" id="{749D06B6-9AD2-A2C5-4A0D-7ACAAC739530}"/>
              </a:ext>
            </a:extLst>
          </p:cNvPr>
          <p:cNvSpPr txBox="1">
            <a:spLocks/>
          </p:cNvSpPr>
          <p:nvPr/>
        </p:nvSpPr>
        <p:spPr>
          <a:xfrm>
            <a:off x="4143117" y="1324993"/>
            <a:ext cx="3101688" cy="16364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000" b="0">
                <a:solidFill>
                  <a:srgbClr val="000000"/>
                </a:solidFill>
                <a:latin typeface="Montserrat"/>
                <a:ea typeface="Calibri"/>
                <a:cs typeface="Calibri"/>
              </a:rPr>
              <a:t> Fold your completed ballot paper and put it in the ballot box.</a:t>
            </a:r>
            <a:r>
              <a:rPr lang="en-US" sz="2000" b="0">
                <a:solidFill>
                  <a:srgbClr val="000000"/>
                </a:solidFill>
                <a:latin typeface="Montserrat"/>
                <a:ea typeface="Calibri"/>
                <a:cs typeface="Calibri"/>
              </a:rPr>
              <a:t> </a:t>
            </a:r>
            <a:endParaRPr lang="en-US" sz="2000" b="0">
              <a:solidFill>
                <a:srgbClr val="444444"/>
              </a:solidFill>
              <a:latin typeface="Montserrat"/>
              <a:ea typeface="Calibri"/>
              <a:cs typeface="Calibri"/>
            </a:endParaRPr>
          </a:p>
        </p:txBody>
      </p:sp>
      <p:sp>
        <p:nvSpPr>
          <p:cNvPr id="8" name="Text Placeholder 4">
            <a:extLst>
              <a:ext uri="{FF2B5EF4-FFF2-40B4-BE49-F238E27FC236}">
                <a16:creationId xmlns:a16="http://schemas.microsoft.com/office/drawing/2014/main" id="{7B6C3E09-95A6-ACFE-7AFE-5A9F2D6EA9FB}"/>
              </a:ext>
            </a:extLst>
          </p:cNvPr>
          <p:cNvSpPr txBox="1">
            <a:spLocks/>
          </p:cNvSpPr>
          <p:nvPr/>
        </p:nvSpPr>
        <p:spPr>
          <a:xfrm>
            <a:off x="7903596" y="3342459"/>
            <a:ext cx="2985955" cy="2088282"/>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000" b="0">
                <a:solidFill>
                  <a:srgbClr val="444444"/>
                </a:solidFill>
                <a:latin typeface="Montserrat"/>
                <a:ea typeface="Arial"/>
                <a:cs typeface="Arial"/>
              </a:rPr>
              <a:t>At the polling station, you will be given one ballot paper. Ask staff if you need any help.</a:t>
            </a:r>
            <a:endParaRPr lang="en-GB" sz="2000" b="0">
              <a:solidFill>
                <a:srgbClr val="444444"/>
              </a:solidFill>
              <a:latin typeface="Montserrat"/>
              <a:ea typeface="Calibri"/>
              <a:cs typeface="Arial"/>
            </a:endParaRPr>
          </a:p>
        </p:txBody>
      </p:sp>
      <p:sp>
        <p:nvSpPr>
          <p:cNvPr id="9" name="Text Placeholder 4">
            <a:extLst>
              <a:ext uri="{FF2B5EF4-FFF2-40B4-BE49-F238E27FC236}">
                <a16:creationId xmlns:a16="http://schemas.microsoft.com/office/drawing/2014/main" id="{5AA5D065-753F-DC2F-2A5B-7D1781A7E2AD}"/>
              </a:ext>
            </a:extLst>
          </p:cNvPr>
          <p:cNvSpPr txBox="1">
            <a:spLocks/>
          </p:cNvSpPr>
          <p:nvPr/>
        </p:nvSpPr>
        <p:spPr>
          <a:xfrm>
            <a:off x="571815" y="1239781"/>
            <a:ext cx="3101688" cy="2327565"/>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000" b="0" dirty="0">
                <a:solidFill>
                  <a:srgbClr val="000000"/>
                </a:solidFill>
                <a:latin typeface="Montserrat"/>
                <a:ea typeface="Calibri"/>
                <a:cs typeface="Calibri"/>
              </a:rPr>
              <a:t>To cast your vote, put a cross [X] in the box next to your choice of political party or independent candidate. </a:t>
            </a:r>
            <a:endParaRPr lang="en-US" sz="2000" b="0" dirty="0">
              <a:solidFill>
                <a:srgbClr val="000000"/>
              </a:solidFill>
              <a:latin typeface="Montserrat"/>
              <a:ea typeface="Calibri"/>
              <a:cs typeface="Calibri"/>
            </a:endParaRPr>
          </a:p>
        </p:txBody>
      </p:sp>
      <p:sp>
        <p:nvSpPr>
          <p:cNvPr id="12" name="Text Placeholder 4">
            <a:extLst>
              <a:ext uri="{FF2B5EF4-FFF2-40B4-BE49-F238E27FC236}">
                <a16:creationId xmlns:a16="http://schemas.microsoft.com/office/drawing/2014/main" id="{1D940A31-E915-41DD-A175-6AA321BAF27E}"/>
              </a:ext>
            </a:extLst>
          </p:cNvPr>
          <p:cNvSpPr txBox="1">
            <a:spLocks/>
          </p:cNvSpPr>
          <p:nvPr/>
        </p:nvSpPr>
        <p:spPr>
          <a:xfrm>
            <a:off x="7787863" y="1324993"/>
            <a:ext cx="3101688" cy="16364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a:solidFill>
                  <a:srgbClr val="444444"/>
                </a:solidFill>
                <a:latin typeface="Montserrat"/>
                <a:ea typeface="Calibri"/>
                <a:cs typeface="Calibri"/>
              </a:rPr>
              <a:t>Take your ballot paper to a polling booth, so that you can cast your vote in secret. </a:t>
            </a:r>
            <a:endParaRPr lang="en-US" sz="2000" b="0">
              <a:solidFill>
                <a:srgbClr val="000000"/>
              </a:solidFill>
              <a:latin typeface="Montserrat"/>
              <a:ea typeface="Calibri"/>
              <a:cs typeface="Calibri"/>
            </a:endParaRPr>
          </a:p>
        </p:txBody>
      </p:sp>
      <p:sp>
        <p:nvSpPr>
          <p:cNvPr id="3" name="Text Placeholder 4">
            <a:extLst>
              <a:ext uri="{FF2B5EF4-FFF2-40B4-BE49-F238E27FC236}">
                <a16:creationId xmlns:a16="http://schemas.microsoft.com/office/drawing/2014/main" id="{130F8225-E034-5A65-57B8-F79FCFD0F84C}"/>
              </a:ext>
            </a:extLst>
          </p:cNvPr>
          <p:cNvSpPr txBox="1">
            <a:spLocks/>
          </p:cNvSpPr>
          <p:nvPr/>
        </p:nvSpPr>
        <p:spPr>
          <a:xfrm>
            <a:off x="571815" y="3181658"/>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ea typeface="Calibri"/>
                <a:cs typeface="Calibri"/>
              </a:rPr>
              <a:t>A</a:t>
            </a:r>
          </a:p>
        </p:txBody>
      </p:sp>
      <p:sp>
        <p:nvSpPr>
          <p:cNvPr id="11" name="Text Placeholder 4">
            <a:extLst>
              <a:ext uri="{FF2B5EF4-FFF2-40B4-BE49-F238E27FC236}">
                <a16:creationId xmlns:a16="http://schemas.microsoft.com/office/drawing/2014/main" id="{0488752C-2D4F-01DC-DBA0-355EA6FB9990}"/>
              </a:ext>
            </a:extLst>
          </p:cNvPr>
          <p:cNvSpPr txBox="1">
            <a:spLocks/>
          </p:cNvSpPr>
          <p:nvPr/>
        </p:nvSpPr>
        <p:spPr>
          <a:xfrm>
            <a:off x="4143117" y="2596919"/>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ea typeface="Calibri"/>
                <a:cs typeface="Calibri"/>
              </a:rPr>
              <a:t>B</a:t>
            </a:r>
          </a:p>
        </p:txBody>
      </p:sp>
      <p:sp>
        <p:nvSpPr>
          <p:cNvPr id="13" name="Text Placeholder 4">
            <a:extLst>
              <a:ext uri="{FF2B5EF4-FFF2-40B4-BE49-F238E27FC236}">
                <a16:creationId xmlns:a16="http://schemas.microsoft.com/office/drawing/2014/main" id="{F5FE2E4E-380F-0A16-6072-735994116B38}"/>
              </a:ext>
            </a:extLst>
          </p:cNvPr>
          <p:cNvSpPr txBox="1">
            <a:spLocks/>
          </p:cNvSpPr>
          <p:nvPr/>
        </p:nvSpPr>
        <p:spPr>
          <a:xfrm>
            <a:off x="4143117" y="4777506"/>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latin typeface="Montserrat"/>
                <a:ea typeface="Calibri"/>
                <a:cs typeface="Calibri"/>
              </a:rPr>
              <a:t>E</a:t>
            </a:r>
            <a:endParaRPr lang="en-GB" sz="2100" b="0">
              <a:solidFill>
                <a:schemeClr val="tx1"/>
              </a:solidFill>
              <a:ea typeface="Calibri"/>
              <a:cs typeface="Calibri"/>
            </a:endParaRPr>
          </a:p>
        </p:txBody>
      </p:sp>
      <p:sp>
        <p:nvSpPr>
          <p:cNvPr id="14" name="Text Placeholder 4">
            <a:extLst>
              <a:ext uri="{FF2B5EF4-FFF2-40B4-BE49-F238E27FC236}">
                <a16:creationId xmlns:a16="http://schemas.microsoft.com/office/drawing/2014/main" id="{D118872E-F358-4054-CB0F-6C4B3F74C7F0}"/>
              </a:ext>
            </a:extLst>
          </p:cNvPr>
          <p:cNvSpPr txBox="1">
            <a:spLocks/>
          </p:cNvSpPr>
          <p:nvPr/>
        </p:nvSpPr>
        <p:spPr>
          <a:xfrm>
            <a:off x="571815" y="4726093"/>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latin typeface="Montserrat"/>
                <a:ea typeface="Calibri"/>
                <a:cs typeface="Calibri"/>
              </a:rPr>
              <a:t>D</a:t>
            </a:r>
            <a:endParaRPr lang="en-GB" sz="2100" b="0">
              <a:solidFill>
                <a:schemeClr val="tx1"/>
              </a:solidFill>
              <a:ea typeface="Calibri"/>
              <a:cs typeface="Calibri"/>
            </a:endParaRPr>
          </a:p>
        </p:txBody>
      </p:sp>
      <p:sp>
        <p:nvSpPr>
          <p:cNvPr id="15" name="Text Placeholder 4">
            <a:extLst>
              <a:ext uri="{FF2B5EF4-FFF2-40B4-BE49-F238E27FC236}">
                <a16:creationId xmlns:a16="http://schemas.microsoft.com/office/drawing/2014/main" id="{C492FD1F-036E-DEC6-742E-D40D74A07BD5}"/>
              </a:ext>
            </a:extLst>
          </p:cNvPr>
          <p:cNvSpPr txBox="1">
            <a:spLocks/>
          </p:cNvSpPr>
          <p:nvPr/>
        </p:nvSpPr>
        <p:spPr>
          <a:xfrm>
            <a:off x="7787863" y="2585784"/>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latin typeface="Montserrat"/>
                <a:ea typeface="Calibri"/>
                <a:cs typeface="Calibri"/>
              </a:rPr>
              <a:t>C</a:t>
            </a:r>
            <a:endParaRPr lang="en-GB" sz="2100" b="0">
              <a:solidFill>
                <a:schemeClr val="tx1"/>
              </a:solidFill>
              <a:ea typeface="Calibri"/>
              <a:cs typeface="Calibri"/>
            </a:endParaRPr>
          </a:p>
        </p:txBody>
      </p:sp>
      <p:sp>
        <p:nvSpPr>
          <p:cNvPr id="16" name="Text Placeholder 4">
            <a:extLst>
              <a:ext uri="{FF2B5EF4-FFF2-40B4-BE49-F238E27FC236}">
                <a16:creationId xmlns:a16="http://schemas.microsoft.com/office/drawing/2014/main" id="{CD9BD63B-FB0D-D2AC-560A-163C88FA83C7}"/>
              </a:ext>
            </a:extLst>
          </p:cNvPr>
          <p:cNvSpPr txBox="1">
            <a:spLocks/>
          </p:cNvSpPr>
          <p:nvPr/>
        </p:nvSpPr>
        <p:spPr>
          <a:xfrm>
            <a:off x="7903596" y="5061815"/>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latin typeface="Montserrat"/>
                <a:ea typeface="Calibri"/>
                <a:cs typeface="Calibri"/>
              </a:rPr>
              <a:t>F</a:t>
            </a:r>
            <a:endParaRPr lang="en-GB" sz="2100" b="0">
              <a:solidFill>
                <a:schemeClr val="tx1"/>
              </a:solidFill>
              <a:ea typeface="Calibri"/>
              <a:cs typeface="Calibri"/>
            </a:endParaRPr>
          </a:p>
        </p:txBody>
      </p:sp>
    </p:spTree>
    <p:extLst>
      <p:ext uri="{BB962C8B-B14F-4D97-AF65-F5344CB8AC3E}">
        <p14:creationId xmlns:p14="http://schemas.microsoft.com/office/powerpoint/2010/main" val="3123913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018D5-AFD4-3059-0821-A9F3709F2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9D23E1-39A5-0DEE-14A2-774C2236E30F}"/>
              </a:ext>
            </a:extLst>
          </p:cNvPr>
          <p:cNvSpPr>
            <a:spLocks noGrp="1"/>
          </p:cNvSpPr>
          <p:nvPr>
            <p:ph type="title"/>
          </p:nvPr>
        </p:nvSpPr>
        <p:spPr>
          <a:xfrm>
            <a:off x="278732" y="467140"/>
            <a:ext cx="11294319" cy="610984"/>
          </a:xfrm>
        </p:spPr>
        <p:txBody>
          <a:bodyPr/>
          <a:lstStyle/>
          <a:p>
            <a:r>
              <a:rPr lang="en-GB" sz="3800">
                <a:latin typeface="Montserrat ExtraBold"/>
              </a:rPr>
              <a:t>Voting in person – timeline activity</a:t>
            </a:r>
            <a:endParaRPr lang="en-GB" sz="3800" b="0">
              <a:latin typeface="Montserrat ExtraBold"/>
            </a:endParaRPr>
          </a:p>
          <a:p>
            <a:endParaRPr lang="en-GB" sz="3800">
              <a:solidFill>
                <a:srgbClr val="0D0D0D"/>
              </a:solidFill>
              <a:latin typeface="Montserrat ExtraBold"/>
            </a:endParaRPr>
          </a:p>
          <a:p>
            <a:endParaRPr lang="en-US"/>
          </a:p>
        </p:txBody>
      </p:sp>
      <p:sp>
        <p:nvSpPr>
          <p:cNvPr id="7" name="Footer Placeholder 6">
            <a:extLst>
              <a:ext uri="{FF2B5EF4-FFF2-40B4-BE49-F238E27FC236}">
                <a16:creationId xmlns:a16="http://schemas.microsoft.com/office/drawing/2014/main" id="{38B1ABB3-C55F-6CA9-29DF-7F3C8B6A1866}"/>
              </a:ext>
            </a:extLst>
          </p:cNvPr>
          <p:cNvSpPr>
            <a:spLocks noGrp="1"/>
          </p:cNvSpPr>
          <p:nvPr>
            <p:ph type="ftr" sz="quarter" idx="16"/>
          </p:nvPr>
        </p:nvSpPr>
        <p:spPr/>
        <p:txBody>
          <a:bodyPr/>
          <a:lstStyle/>
          <a:p>
            <a:r>
              <a:rPr lang="en-US"/>
              <a:t>2026 Senedd Election – How to vote</a:t>
            </a:r>
            <a:endParaRPr lang="en-GB" b="0"/>
          </a:p>
        </p:txBody>
      </p:sp>
      <p:sp>
        <p:nvSpPr>
          <p:cNvPr id="10" name="Rectangle: Rounded Corners 9">
            <a:extLst>
              <a:ext uri="{FF2B5EF4-FFF2-40B4-BE49-F238E27FC236}">
                <a16:creationId xmlns:a16="http://schemas.microsoft.com/office/drawing/2014/main" id="{BB2777F4-FD91-6750-FF20-95C42A5559B3}"/>
              </a:ext>
            </a:extLst>
          </p:cNvPr>
          <p:cNvSpPr/>
          <p:nvPr/>
        </p:nvSpPr>
        <p:spPr>
          <a:xfrm>
            <a:off x="6095999" y="1711568"/>
            <a:ext cx="5720861" cy="86750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0590619-A4FF-EC3B-7556-30A9DCF99407}"/>
              </a:ext>
            </a:extLst>
          </p:cNvPr>
          <p:cNvSpPr>
            <a:spLocks noGrp="1"/>
          </p:cNvSpPr>
          <p:nvPr>
            <p:ph type="body" sz="quarter" idx="11"/>
          </p:nvPr>
        </p:nvSpPr>
        <p:spPr>
          <a:xfrm>
            <a:off x="323869" y="1268400"/>
            <a:ext cx="3645713" cy="989815"/>
          </a:xfrm>
        </p:spPr>
        <p:txBody>
          <a:bodyPr vert="horz" lIns="180000" tIns="180000" rIns="180000" bIns="180000" rtlCol="0" anchor="ctr">
            <a:noAutofit/>
          </a:bodyPr>
          <a:lstStyle/>
          <a:p>
            <a:pPr algn="ctr">
              <a:lnSpc>
                <a:spcPct val="100000"/>
              </a:lnSpc>
              <a:spcBef>
                <a:spcPts val="0"/>
              </a:spcBef>
            </a:pPr>
            <a:endParaRPr lang="en-GB" sz="2100" b="0">
              <a:solidFill>
                <a:srgbClr val="000000"/>
              </a:solidFill>
              <a:latin typeface="Montserrat"/>
              <a:ea typeface="Calibri"/>
              <a:cs typeface="Calibri"/>
            </a:endParaRPr>
          </a:p>
          <a:p>
            <a:pPr algn="ctr">
              <a:lnSpc>
                <a:spcPct val="100000"/>
              </a:lnSpc>
              <a:spcBef>
                <a:spcPts val="0"/>
              </a:spcBef>
            </a:pPr>
            <a:r>
              <a:rPr lang="en-GB" sz="2000" b="0">
                <a:solidFill>
                  <a:srgbClr val="000000"/>
                </a:solidFill>
                <a:latin typeface="Montserrat"/>
                <a:ea typeface="Calibri"/>
                <a:cs typeface="Calibri"/>
              </a:rPr>
              <a:t>Register to vote </a:t>
            </a:r>
            <a:r>
              <a:rPr lang="en-US" sz="2000" b="0">
                <a:solidFill>
                  <a:srgbClr val="000000"/>
                </a:solidFill>
                <a:latin typeface="Montserrat"/>
                <a:ea typeface="Calibri"/>
                <a:cs typeface="Calibri"/>
              </a:rPr>
              <a:t> </a:t>
            </a:r>
            <a:endParaRPr lang="en-US" sz="2000" b="0">
              <a:solidFill>
                <a:srgbClr val="444444"/>
              </a:solidFill>
              <a:latin typeface="Montserrat"/>
              <a:ea typeface="Calibri"/>
              <a:cs typeface="Calibri"/>
            </a:endParaRPr>
          </a:p>
        </p:txBody>
      </p:sp>
      <p:sp>
        <p:nvSpPr>
          <p:cNvPr id="4" name="Text Placeholder 4">
            <a:extLst>
              <a:ext uri="{FF2B5EF4-FFF2-40B4-BE49-F238E27FC236}">
                <a16:creationId xmlns:a16="http://schemas.microsoft.com/office/drawing/2014/main" id="{7CAE8D67-CB0A-EB18-0983-A9A0423EB6E0}"/>
              </a:ext>
            </a:extLst>
          </p:cNvPr>
          <p:cNvSpPr txBox="1">
            <a:spLocks/>
          </p:cNvSpPr>
          <p:nvPr/>
        </p:nvSpPr>
        <p:spPr>
          <a:xfrm>
            <a:off x="4147875" y="1262604"/>
            <a:ext cx="3717958" cy="1984209"/>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000" b="0">
                <a:solidFill>
                  <a:srgbClr val="000000"/>
                </a:solidFill>
                <a:latin typeface="Montserrat"/>
                <a:ea typeface="Calibri"/>
                <a:cs typeface="Calibri"/>
              </a:rPr>
              <a:t>Receive a poll card saying where your polling station is. You can also check online. </a:t>
            </a:r>
            <a:r>
              <a:rPr lang="en-US" sz="2000" b="0">
                <a:solidFill>
                  <a:srgbClr val="000000"/>
                </a:solidFill>
                <a:latin typeface="Montserrat"/>
                <a:ea typeface="Calibri"/>
                <a:cs typeface="Calibri"/>
              </a:rPr>
              <a:t> </a:t>
            </a:r>
            <a:endParaRPr lang="en-US" sz="2000" b="0">
              <a:solidFill>
                <a:srgbClr val="444444"/>
              </a:solidFill>
              <a:latin typeface="Montserrat"/>
              <a:ea typeface="Calibri"/>
              <a:cs typeface="Calibri"/>
            </a:endParaRPr>
          </a:p>
        </p:txBody>
      </p:sp>
      <p:sp>
        <p:nvSpPr>
          <p:cNvPr id="6" name="Text Placeholder 4">
            <a:extLst>
              <a:ext uri="{FF2B5EF4-FFF2-40B4-BE49-F238E27FC236}">
                <a16:creationId xmlns:a16="http://schemas.microsoft.com/office/drawing/2014/main" id="{284AD568-5F1D-50D5-0FB7-4CD161619CB0}"/>
              </a:ext>
            </a:extLst>
          </p:cNvPr>
          <p:cNvSpPr txBox="1">
            <a:spLocks/>
          </p:cNvSpPr>
          <p:nvPr/>
        </p:nvSpPr>
        <p:spPr>
          <a:xfrm>
            <a:off x="8059908" y="3611188"/>
            <a:ext cx="2857112" cy="1769695"/>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000" b="0">
                <a:solidFill>
                  <a:srgbClr val="000000"/>
                </a:solidFill>
                <a:latin typeface="Montserrat"/>
                <a:ea typeface="Calibri"/>
                <a:cs typeface="Calibri"/>
              </a:rPr>
              <a:t> Fold your completed ballot paper and put it in the ballot box.</a:t>
            </a:r>
            <a:r>
              <a:rPr lang="en-US" sz="2000" b="0">
                <a:solidFill>
                  <a:srgbClr val="000000"/>
                </a:solidFill>
                <a:latin typeface="Montserrat"/>
                <a:ea typeface="Calibri"/>
                <a:cs typeface="Calibri"/>
              </a:rPr>
              <a:t> </a:t>
            </a:r>
            <a:endParaRPr lang="en-US" sz="2000" b="0">
              <a:solidFill>
                <a:srgbClr val="444444"/>
              </a:solidFill>
              <a:latin typeface="Montserrat"/>
              <a:ea typeface="Calibri"/>
              <a:cs typeface="Calibri"/>
            </a:endParaRPr>
          </a:p>
        </p:txBody>
      </p:sp>
      <p:sp>
        <p:nvSpPr>
          <p:cNvPr id="8" name="Text Placeholder 4">
            <a:extLst>
              <a:ext uri="{FF2B5EF4-FFF2-40B4-BE49-F238E27FC236}">
                <a16:creationId xmlns:a16="http://schemas.microsoft.com/office/drawing/2014/main" id="{832BA589-64E2-CB62-8890-990CD5C7672D}"/>
              </a:ext>
            </a:extLst>
          </p:cNvPr>
          <p:cNvSpPr txBox="1">
            <a:spLocks/>
          </p:cNvSpPr>
          <p:nvPr/>
        </p:nvSpPr>
        <p:spPr>
          <a:xfrm>
            <a:off x="8044126" y="1268400"/>
            <a:ext cx="3711269" cy="1978413"/>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endParaRPr lang="en-GB" sz="2100">
              <a:solidFill>
                <a:srgbClr val="444444"/>
              </a:solidFill>
              <a:latin typeface="Montserrat"/>
              <a:ea typeface="Arial"/>
              <a:cs typeface="Arial"/>
            </a:endParaRPr>
          </a:p>
          <a:p>
            <a:pPr algn="ctr">
              <a:lnSpc>
                <a:spcPct val="100000"/>
              </a:lnSpc>
              <a:spcBef>
                <a:spcPts val="0"/>
              </a:spcBef>
            </a:pPr>
            <a:r>
              <a:rPr lang="en-GB" sz="2000" b="0">
                <a:solidFill>
                  <a:srgbClr val="444444"/>
                </a:solidFill>
                <a:latin typeface="Montserrat"/>
                <a:ea typeface="Arial"/>
                <a:cs typeface="Arial"/>
              </a:rPr>
              <a:t>At the polling station, you will be given one ballot paper. Ask staff if you need any help.</a:t>
            </a:r>
            <a:endParaRPr lang="en-GB" sz="2000" b="0">
              <a:solidFill>
                <a:srgbClr val="444444"/>
              </a:solidFill>
              <a:latin typeface="Montserrat"/>
              <a:ea typeface="Calibri"/>
              <a:cs typeface="Arial"/>
            </a:endParaRPr>
          </a:p>
        </p:txBody>
      </p:sp>
      <p:sp>
        <p:nvSpPr>
          <p:cNvPr id="9" name="Text Placeholder 4">
            <a:extLst>
              <a:ext uri="{FF2B5EF4-FFF2-40B4-BE49-F238E27FC236}">
                <a16:creationId xmlns:a16="http://schemas.microsoft.com/office/drawing/2014/main" id="{1DFFFD65-C8EA-2B37-4973-8BFB0C3E90E7}"/>
              </a:ext>
            </a:extLst>
          </p:cNvPr>
          <p:cNvSpPr txBox="1">
            <a:spLocks/>
          </p:cNvSpPr>
          <p:nvPr/>
        </p:nvSpPr>
        <p:spPr>
          <a:xfrm>
            <a:off x="4155748" y="3611188"/>
            <a:ext cx="3717957" cy="2043204"/>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000" b="0">
                <a:solidFill>
                  <a:srgbClr val="000000"/>
                </a:solidFill>
                <a:latin typeface="Montserrat"/>
                <a:ea typeface="Calibri"/>
                <a:cs typeface="Calibri"/>
              </a:rPr>
              <a:t>                                                To cast your vote, put an 'X' in the box next to your choice of political party or independent candidate. </a:t>
            </a:r>
            <a:endParaRPr lang="en-US" sz="2000" b="0">
              <a:solidFill>
                <a:srgbClr val="000000"/>
              </a:solidFill>
              <a:latin typeface="Montserrat"/>
              <a:ea typeface="Calibri"/>
              <a:cs typeface="Calibri"/>
            </a:endParaRPr>
          </a:p>
        </p:txBody>
      </p:sp>
      <p:sp>
        <p:nvSpPr>
          <p:cNvPr id="12" name="Text Placeholder 4">
            <a:extLst>
              <a:ext uri="{FF2B5EF4-FFF2-40B4-BE49-F238E27FC236}">
                <a16:creationId xmlns:a16="http://schemas.microsoft.com/office/drawing/2014/main" id="{894C65D5-A7FB-8846-0A50-423597123AB9}"/>
              </a:ext>
            </a:extLst>
          </p:cNvPr>
          <p:cNvSpPr txBox="1">
            <a:spLocks/>
          </p:cNvSpPr>
          <p:nvPr/>
        </p:nvSpPr>
        <p:spPr>
          <a:xfrm>
            <a:off x="320786" y="3614335"/>
            <a:ext cx="3645714" cy="1866755"/>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100">
              <a:solidFill>
                <a:srgbClr val="444444"/>
              </a:solidFill>
              <a:latin typeface="Montserrat"/>
              <a:ea typeface="Calibri"/>
              <a:cs typeface="Calibri"/>
            </a:endParaRPr>
          </a:p>
          <a:p>
            <a:pPr algn="ctr"/>
            <a:r>
              <a:rPr lang="en-GB" sz="2000" b="0">
                <a:solidFill>
                  <a:srgbClr val="444444"/>
                </a:solidFill>
                <a:latin typeface="Montserrat"/>
                <a:ea typeface="Calibri"/>
                <a:cs typeface="Calibri"/>
              </a:rPr>
              <a:t>Take your ballot paper to a polling booth, so that you can cast your vote in secret. </a:t>
            </a:r>
            <a:endParaRPr lang="en-US" sz="2000" b="0">
              <a:solidFill>
                <a:srgbClr val="000000"/>
              </a:solidFill>
              <a:latin typeface="Montserrat"/>
              <a:ea typeface="Calibri"/>
              <a:cs typeface="Calibri"/>
            </a:endParaRPr>
          </a:p>
        </p:txBody>
      </p:sp>
      <p:sp>
        <p:nvSpPr>
          <p:cNvPr id="11" name="Text Placeholder 4">
            <a:extLst>
              <a:ext uri="{FF2B5EF4-FFF2-40B4-BE49-F238E27FC236}">
                <a16:creationId xmlns:a16="http://schemas.microsoft.com/office/drawing/2014/main" id="{C50A6915-0477-AB87-EB71-D66719450F91}"/>
              </a:ext>
            </a:extLst>
          </p:cNvPr>
          <p:cNvSpPr txBox="1">
            <a:spLocks/>
          </p:cNvSpPr>
          <p:nvPr/>
        </p:nvSpPr>
        <p:spPr>
          <a:xfrm>
            <a:off x="323831" y="1251152"/>
            <a:ext cx="582564" cy="368926"/>
          </a:xfrm>
          <a:prstGeom prst="rect">
            <a:avLst/>
          </a:prstGeom>
          <a:solidFill>
            <a:srgbClr val="FF8BFF">
              <a:alpha val="27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ea typeface="Calibri"/>
                <a:cs typeface="Calibri"/>
              </a:rPr>
              <a:t>1</a:t>
            </a:r>
          </a:p>
        </p:txBody>
      </p:sp>
      <p:sp>
        <p:nvSpPr>
          <p:cNvPr id="13" name="Text Placeholder 4">
            <a:extLst>
              <a:ext uri="{FF2B5EF4-FFF2-40B4-BE49-F238E27FC236}">
                <a16:creationId xmlns:a16="http://schemas.microsoft.com/office/drawing/2014/main" id="{5E6B210B-8CE5-04D4-F795-53729BE5656F}"/>
              </a:ext>
            </a:extLst>
          </p:cNvPr>
          <p:cNvSpPr txBox="1">
            <a:spLocks/>
          </p:cNvSpPr>
          <p:nvPr/>
        </p:nvSpPr>
        <p:spPr>
          <a:xfrm>
            <a:off x="4155748" y="1237311"/>
            <a:ext cx="582564" cy="368926"/>
          </a:xfrm>
          <a:prstGeom prst="rect">
            <a:avLst/>
          </a:prstGeom>
          <a:solidFill>
            <a:srgbClr val="FF8BFF">
              <a:alpha val="27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ea typeface="Calibri"/>
                <a:cs typeface="Calibri"/>
              </a:rPr>
              <a:t>2</a:t>
            </a:r>
          </a:p>
        </p:txBody>
      </p:sp>
      <p:sp>
        <p:nvSpPr>
          <p:cNvPr id="14" name="Text Placeholder 4">
            <a:extLst>
              <a:ext uri="{FF2B5EF4-FFF2-40B4-BE49-F238E27FC236}">
                <a16:creationId xmlns:a16="http://schemas.microsoft.com/office/drawing/2014/main" id="{6112674C-8919-FF16-BF0D-CA7600E0679A}"/>
              </a:ext>
            </a:extLst>
          </p:cNvPr>
          <p:cNvSpPr txBox="1">
            <a:spLocks/>
          </p:cNvSpPr>
          <p:nvPr/>
        </p:nvSpPr>
        <p:spPr>
          <a:xfrm>
            <a:off x="8044126" y="1265072"/>
            <a:ext cx="582564" cy="368926"/>
          </a:xfrm>
          <a:prstGeom prst="rect">
            <a:avLst/>
          </a:prstGeom>
          <a:solidFill>
            <a:srgbClr val="FF8BFF">
              <a:alpha val="27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latin typeface="Montserrat"/>
                <a:ea typeface="Calibri"/>
                <a:cs typeface="Calibri"/>
              </a:rPr>
              <a:t>3</a:t>
            </a:r>
            <a:endParaRPr lang="en-GB" sz="2100" b="0">
              <a:solidFill>
                <a:schemeClr val="tx1"/>
              </a:solidFill>
              <a:ea typeface="Calibri"/>
              <a:cs typeface="Calibri"/>
            </a:endParaRPr>
          </a:p>
        </p:txBody>
      </p:sp>
      <p:sp>
        <p:nvSpPr>
          <p:cNvPr id="15" name="Text Placeholder 4">
            <a:extLst>
              <a:ext uri="{FF2B5EF4-FFF2-40B4-BE49-F238E27FC236}">
                <a16:creationId xmlns:a16="http://schemas.microsoft.com/office/drawing/2014/main" id="{E683039B-E531-A69D-0DC2-F34ADC312EEB}"/>
              </a:ext>
            </a:extLst>
          </p:cNvPr>
          <p:cNvSpPr txBox="1">
            <a:spLocks/>
          </p:cNvSpPr>
          <p:nvPr/>
        </p:nvSpPr>
        <p:spPr>
          <a:xfrm>
            <a:off x="323831" y="3624089"/>
            <a:ext cx="582564" cy="368926"/>
          </a:xfrm>
          <a:prstGeom prst="rect">
            <a:avLst/>
          </a:prstGeom>
          <a:solidFill>
            <a:srgbClr val="FF8BFF">
              <a:alpha val="27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latin typeface="Montserrat"/>
                <a:ea typeface="Calibri"/>
                <a:cs typeface="Calibri"/>
              </a:rPr>
              <a:t>4</a:t>
            </a:r>
            <a:endParaRPr lang="en-GB" sz="2100" b="0">
              <a:solidFill>
                <a:schemeClr val="tx1"/>
              </a:solidFill>
              <a:ea typeface="Calibri"/>
              <a:cs typeface="Calibri"/>
            </a:endParaRPr>
          </a:p>
        </p:txBody>
      </p:sp>
      <p:sp>
        <p:nvSpPr>
          <p:cNvPr id="16" name="Text Placeholder 4">
            <a:extLst>
              <a:ext uri="{FF2B5EF4-FFF2-40B4-BE49-F238E27FC236}">
                <a16:creationId xmlns:a16="http://schemas.microsoft.com/office/drawing/2014/main" id="{CF14F9E5-13C1-B17F-6344-8196F7516724}"/>
              </a:ext>
            </a:extLst>
          </p:cNvPr>
          <p:cNvSpPr txBox="1">
            <a:spLocks/>
          </p:cNvSpPr>
          <p:nvPr/>
        </p:nvSpPr>
        <p:spPr>
          <a:xfrm>
            <a:off x="4155748" y="3619303"/>
            <a:ext cx="582564" cy="368926"/>
          </a:xfrm>
          <a:prstGeom prst="rect">
            <a:avLst/>
          </a:prstGeom>
          <a:solidFill>
            <a:srgbClr val="FF8BFF">
              <a:alpha val="27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latin typeface="Montserrat"/>
                <a:ea typeface="Calibri"/>
                <a:cs typeface="Calibri"/>
              </a:rPr>
              <a:t>5</a:t>
            </a:r>
            <a:endParaRPr lang="en-GB" sz="2100" b="0">
              <a:solidFill>
                <a:schemeClr val="tx1"/>
              </a:solidFill>
              <a:ea typeface="Calibri"/>
              <a:cs typeface="Calibri"/>
            </a:endParaRPr>
          </a:p>
        </p:txBody>
      </p:sp>
      <p:sp>
        <p:nvSpPr>
          <p:cNvPr id="17" name="Text Placeholder 4">
            <a:extLst>
              <a:ext uri="{FF2B5EF4-FFF2-40B4-BE49-F238E27FC236}">
                <a16:creationId xmlns:a16="http://schemas.microsoft.com/office/drawing/2014/main" id="{68D80332-A436-B4C4-BF34-5770DC3EAD43}"/>
              </a:ext>
            </a:extLst>
          </p:cNvPr>
          <p:cNvSpPr txBox="1">
            <a:spLocks/>
          </p:cNvSpPr>
          <p:nvPr/>
        </p:nvSpPr>
        <p:spPr>
          <a:xfrm>
            <a:off x="8059908" y="3640557"/>
            <a:ext cx="582564" cy="368926"/>
          </a:xfrm>
          <a:prstGeom prst="rect">
            <a:avLst/>
          </a:prstGeom>
          <a:solidFill>
            <a:srgbClr val="FF8BFF">
              <a:alpha val="27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latin typeface="Montserrat"/>
                <a:ea typeface="Calibri"/>
                <a:cs typeface="Calibri"/>
              </a:rPr>
              <a:t>6</a:t>
            </a:r>
            <a:endParaRPr lang="en-GB" sz="2100" b="0">
              <a:solidFill>
                <a:schemeClr val="tx1"/>
              </a:solidFill>
              <a:ea typeface="Calibri"/>
              <a:cs typeface="Calibri"/>
            </a:endParaRPr>
          </a:p>
        </p:txBody>
      </p:sp>
      <p:sp>
        <p:nvSpPr>
          <p:cNvPr id="3" name="Text Placeholder 4">
            <a:extLst>
              <a:ext uri="{FF2B5EF4-FFF2-40B4-BE49-F238E27FC236}">
                <a16:creationId xmlns:a16="http://schemas.microsoft.com/office/drawing/2014/main" id="{1F8AEF14-68A1-1B3C-6482-B4540F4E0DE0}"/>
              </a:ext>
            </a:extLst>
          </p:cNvPr>
          <p:cNvSpPr txBox="1">
            <a:spLocks/>
          </p:cNvSpPr>
          <p:nvPr/>
        </p:nvSpPr>
        <p:spPr>
          <a:xfrm>
            <a:off x="4147875" y="5276842"/>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ea typeface="Calibri"/>
                <a:cs typeface="Calibri"/>
              </a:rPr>
              <a:t>A</a:t>
            </a:r>
          </a:p>
        </p:txBody>
      </p:sp>
      <p:sp>
        <p:nvSpPr>
          <p:cNvPr id="18" name="Text Placeholder 4">
            <a:extLst>
              <a:ext uri="{FF2B5EF4-FFF2-40B4-BE49-F238E27FC236}">
                <a16:creationId xmlns:a16="http://schemas.microsoft.com/office/drawing/2014/main" id="{6D72E422-49A7-D148-7034-EE5238F42523}"/>
              </a:ext>
            </a:extLst>
          </p:cNvPr>
          <p:cNvSpPr txBox="1">
            <a:spLocks/>
          </p:cNvSpPr>
          <p:nvPr/>
        </p:nvSpPr>
        <p:spPr>
          <a:xfrm>
            <a:off x="323831" y="1876499"/>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ea typeface="Calibri"/>
                <a:cs typeface="Calibri"/>
              </a:rPr>
              <a:t>D</a:t>
            </a:r>
          </a:p>
        </p:txBody>
      </p:sp>
      <p:sp>
        <p:nvSpPr>
          <p:cNvPr id="19" name="Text Placeholder 4">
            <a:extLst>
              <a:ext uri="{FF2B5EF4-FFF2-40B4-BE49-F238E27FC236}">
                <a16:creationId xmlns:a16="http://schemas.microsoft.com/office/drawing/2014/main" id="{767FFC7B-033B-9EB5-4BE9-C1EDCAEAF514}"/>
              </a:ext>
            </a:extLst>
          </p:cNvPr>
          <p:cNvSpPr txBox="1">
            <a:spLocks/>
          </p:cNvSpPr>
          <p:nvPr/>
        </p:nvSpPr>
        <p:spPr>
          <a:xfrm>
            <a:off x="4155748" y="2864892"/>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ea typeface="Calibri"/>
                <a:cs typeface="Calibri"/>
              </a:rPr>
              <a:t>E</a:t>
            </a:r>
          </a:p>
        </p:txBody>
      </p:sp>
      <p:sp>
        <p:nvSpPr>
          <p:cNvPr id="20" name="Text Placeholder 4">
            <a:extLst>
              <a:ext uri="{FF2B5EF4-FFF2-40B4-BE49-F238E27FC236}">
                <a16:creationId xmlns:a16="http://schemas.microsoft.com/office/drawing/2014/main" id="{A08D0191-C5BD-4548-BCEC-77F45C18BD62}"/>
              </a:ext>
            </a:extLst>
          </p:cNvPr>
          <p:cNvSpPr txBox="1">
            <a:spLocks/>
          </p:cNvSpPr>
          <p:nvPr/>
        </p:nvSpPr>
        <p:spPr>
          <a:xfrm>
            <a:off x="304915" y="5092379"/>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ea typeface="Calibri"/>
                <a:cs typeface="Calibri"/>
              </a:rPr>
              <a:t>C</a:t>
            </a:r>
          </a:p>
        </p:txBody>
      </p:sp>
      <p:sp>
        <p:nvSpPr>
          <p:cNvPr id="21" name="Text Placeholder 4">
            <a:extLst>
              <a:ext uri="{FF2B5EF4-FFF2-40B4-BE49-F238E27FC236}">
                <a16:creationId xmlns:a16="http://schemas.microsoft.com/office/drawing/2014/main" id="{A529CF97-721B-420D-392F-95D574FA8309}"/>
              </a:ext>
            </a:extLst>
          </p:cNvPr>
          <p:cNvSpPr txBox="1">
            <a:spLocks/>
          </p:cNvSpPr>
          <p:nvPr/>
        </p:nvSpPr>
        <p:spPr>
          <a:xfrm>
            <a:off x="8059908" y="2851544"/>
            <a:ext cx="479793" cy="360975"/>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ea typeface="Calibri"/>
                <a:cs typeface="Calibri"/>
              </a:rPr>
              <a:t>F</a:t>
            </a:r>
          </a:p>
        </p:txBody>
      </p:sp>
      <p:sp>
        <p:nvSpPr>
          <p:cNvPr id="22" name="Text Placeholder 4">
            <a:extLst>
              <a:ext uri="{FF2B5EF4-FFF2-40B4-BE49-F238E27FC236}">
                <a16:creationId xmlns:a16="http://schemas.microsoft.com/office/drawing/2014/main" id="{D1AA125E-79C8-45D2-243F-E3A1432AF725}"/>
              </a:ext>
            </a:extLst>
          </p:cNvPr>
          <p:cNvSpPr txBox="1">
            <a:spLocks/>
          </p:cNvSpPr>
          <p:nvPr/>
        </p:nvSpPr>
        <p:spPr>
          <a:xfrm>
            <a:off x="8059908" y="5004250"/>
            <a:ext cx="408231"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2100" b="0">
                <a:solidFill>
                  <a:schemeClr val="tx1"/>
                </a:solidFill>
                <a:ea typeface="Calibri"/>
                <a:cs typeface="Calibri"/>
              </a:rPr>
              <a:t>B</a:t>
            </a:r>
          </a:p>
        </p:txBody>
      </p:sp>
    </p:spTree>
    <p:extLst>
      <p:ext uri="{BB962C8B-B14F-4D97-AF65-F5344CB8AC3E}">
        <p14:creationId xmlns:p14="http://schemas.microsoft.com/office/powerpoint/2010/main" val="4220608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27DAA-582E-66FF-2485-1824435587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54109-C352-68C9-C500-CB9E24F69440}"/>
              </a:ext>
            </a:extLst>
          </p:cNvPr>
          <p:cNvSpPr>
            <a:spLocks noGrp="1"/>
          </p:cNvSpPr>
          <p:nvPr>
            <p:ph type="title"/>
          </p:nvPr>
        </p:nvSpPr>
        <p:spPr>
          <a:xfrm>
            <a:off x="225098" y="2363621"/>
            <a:ext cx="7049924" cy="2852737"/>
          </a:xfrm>
        </p:spPr>
        <p:txBody>
          <a:bodyPr/>
          <a:lstStyle/>
          <a:p>
            <a:r>
              <a:rPr lang="en-GB">
                <a:latin typeface="Montserrat ExtraBold"/>
              </a:rPr>
              <a:t>Preparing for the election</a:t>
            </a:r>
            <a:endParaRPr lang="en-US"/>
          </a:p>
        </p:txBody>
      </p:sp>
      <p:sp>
        <p:nvSpPr>
          <p:cNvPr id="3" name="Footer Placeholder 2">
            <a:extLst>
              <a:ext uri="{FF2B5EF4-FFF2-40B4-BE49-F238E27FC236}">
                <a16:creationId xmlns:a16="http://schemas.microsoft.com/office/drawing/2014/main" id="{481A77E2-E74A-32E8-5766-1370AB20EE2F}"/>
              </a:ext>
            </a:extLst>
          </p:cNvPr>
          <p:cNvSpPr>
            <a:spLocks noGrp="1"/>
          </p:cNvSpPr>
          <p:nvPr>
            <p:ph type="ftr" sz="quarter" idx="14"/>
          </p:nvPr>
        </p:nvSpPr>
        <p:spPr/>
        <p:txBody>
          <a:bodyPr/>
          <a:lstStyle/>
          <a:p>
            <a:r>
              <a:rPr lang="en-US">
                <a:latin typeface="Montserrat"/>
              </a:rPr>
              <a:t>2026 Senedd Election – How to vote</a:t>
            </a:r>
            <a:endParaRPr lang="en-GB" b="0"/>
          </a:p>
        </p:txBody>
      </p:sp>
      <p:sp>
        <p:nvSpPr>
          <p:cNvPr id="4" name="Text Placeholder 2">
            <a:extLst>
              <a:ext uri="{FF2B5EF4-FFF2-40B4-BE49-F238E27FC236}">
                <a16:creationId xmlns:a16="http://schemas.microsoft.com/office/drawing/2014/main" id="{AC500DE5-E43D-4485-9C9D-EB0A17A76F8D}"/>
              </a:ext>
            </a:extLst>
          </p:cNvPr>
          <p:cNvSpPr txBox="1">
            <a:spLocks/>
          </p:cNvSpPr>
          <p:nvPr/>
        </p:nvSpPr>
        <p:spPr>
          <a:xfrm>
            <a:off x="4230886" y="6023044"/>
            <a:ext cx="5661082" cy="319417"/>
          </a:xfrm>
          <a:prstGeom prst="rect">
            <a:avLst/>
          </a:prstGeom>
        </p:spPr>
        <p:txBody>
          <a:bodyPr vert="horz" lIns="91440" tIns="45720" rIns="91440" bIns="45720" rtlCol="0" anchor="t">
            <a:normAutofit fontScale="92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Montserrat"/>
                <a:cs typeface="Futura Medium"/>
              </a:rPr>
              <a:t>15 minutes</a:t>
            </a:r>
          </a:p>
        </p:txBody>
      </p:sp>
      <p:pic>
        <p:nvPicPr>
          <p:cNvPr id="5" name="Clock Icon">
            <a:extLst>
              <a:ext uri="{FF2B5EF4-FFF2-40B4-BE49-F238E27FC236}">
                <a16:creationId xmlns:a16="http://schemas.microsoft.com/office/drawing/2014/main" id="{B29D85C2-B0A5-502E-0307-6B65CA4941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66162" y="5941449"/>
            <a:ext cx="411086" cy="411086"/>
          </a:xfrm>
          <a:prstGeom prst="rect">
            <a:avLst/>
          </a:prstGeom>
        </p:spPr>
      </p:pic>
    </p:spTree>
    <p:extLst>
      <p:ext uri="{BB962C8B-B14F-4D97-AF65-F5344CB8AC3E}">
        <p14:creationId xmlns:p14="http://schemas.microsoft.com/office/powerpoint/2010/main" val="1574953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7F560-3DD2-DC14-FC54-DE5102087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096A45-5F04-A296-ADC3-090588ADD652}"/>
              </a:ext>
            </a:extLst>
          </p:cNvPr>
          <p:cNvSpPr>
            <a:spLocks noGrp="1"/>
          </p:cNvSpPr>
          <p:nvPr>
            <p:ph type="title"/>
          </p:nvPr>
        </p:nvSpPr>
        <p:spPr>
          <a:xfrm>
            <a:off x="581401" y="346293"/>
            <a:ext cx="7689574" cy="769989"/>
          </a:xfrm>
        </p:spPr>
        <p:txBody>
          <a:bodyPr/>
          <a:lstStyle/>
          <a:p>
            <a:r>
              <a:rPr lang="en-US">
                <a:latin typeface="Montserrat ExtraBold"/>
              </a:rPr>
              <a:t>Preparing for the election</a:t>
            </a:r>
            <a:endParaRPr lang="en-US"/>
          </a:p>
          <a:p>
            <a:endParaRPr lang="en-US"/>
          </a:p>
        </p:txBody>
      </p:sp>
      <p:sp>
        <p:nvSpPr>
          <p:cNvPr id="6" name="Text Placeholder 5">
            <a:extLst>
              <a:ext uri="{FF2B5EF4-FFF2-40B4-BE49-F238E27FC236}">
                <a16:creationId xmlns:a16="http://schemas.microsoft.com/office/drawing/2014/main" id="{C4F5D1EF-2F8B-B779-D452-84DD92B12B93}"/>
              </a:ext>
            </a:extLst>
          </p:cNvPr>
          <p:cNvSpPr>
            <a:spLocks noGrp="1"/>
          </p:cNvSpPr>
          <p:nvPr>
            <p:ph type="body" sz="quarter" idx="15"/>
          </p:nvPr>
        </p:nvSpPr>
        <p:spPr>
          <a:xfrm>
            <a:off x="418085" y="1334838"/>
            <a:ext cx="6717472" cy="4030479"/>
          </a:xfrm>
        </p:spPr>
        <p:txBody>
          <a:bodyPr vert="horz" lIns="180000" tIns="180000" rIns="180000" bIns="180000" rtlCol="0" anchor="t">
            <a:noAutofit/>
          </a:bodyPr>
          <a:lstStyle/>
          <a:p>
            <a:pPr>
              <a:buChar char="ü"/>
            </a:pPr>
            <a:r>
              <a:rPr lang="en-GB" sz="2200">
                <a:solidFill>
                  <a:srgbClr val="0D0D0D"/>
                </a:solidFill>
                <a:latin typeface="Montserrat"/>
                <a:cs typeface="Futura Medium"/>
              </a:rPr>
              <a:t>Register</a:t>
            </a:r>
            <a:r>
              <a:rPr lang="en-GB" sz="2200" b="0">
                <a:solidFill>
                  <a:srgbClr val="0D0D0D"/>
                </a:solidFill>
                <a:latin typeface="Montserrat"/>
                <a:cs typeface="Futura Medium"/>
              </a:rPr>
              <a:t> to vote by midnight</a:t>
            </a:r>
            <a:r>
              <a:rPr lang="en-GB" sz="2200" b="0">
                <a:solidFill>
                  <a:schemeClr val="tx1"/>
                </a:solidFill>
                <a:latin typeface="Montserrat"/>
                <a:cs typeface="Futura Medium"/>
              </a:rPr>
              <a:t> on </a:t>
            </a:r>
            <a:r>
              <a:rPr lang="en-GB" sz="2200">
                <a:solidFill>
                  <a:schemeClr val="tx1"/>
                </a:solidFill>
                <a:latin typeface="Montserrat"/>
                <a:cs typeface="Futura Medium"/>
              </a:rPr>
              <a:t>20 April 2026</a:t>
            </a:r>
          </a:p>
          <a:p>
            <a:pPr marL="381635" indent="-285750">
              <a:buFont typeface="Wingdings"/>
              <a:buChar char="ü"/>
            </a:pPr>
            <a:r>
              <a:rPr lang="en-GB" sz="2200" b="0">
                <a:solidFill>
                  <a:srgbClr val="0D0D0D"/>
                </a:solidFill>
                <a:latin typeface="Montserrat"/>
                <a:cs typeface="Futura Medium"/>
              </a:rPr>
              <a:t>Decide </a:t>
            </a:r>
            <a:r>
              <a:rPr lang="en-GB" sz="2200">
                <a:solidFill>
                  <a:srgbClr val="0D0D0D"/>
                </a:solidFill>
                <a:latin typeface="Montserrat"/>
                <a:cs typeface="Futura Medium"/>
              </a:rPr>
              <a:t>how</a:t>
            </a:r>
            <a:r>
              <a:rPr lang="en-GB" sz="2200" b="0">
                <a:solidFill>
                  <a:srgbClr val="0D0D0D"/>
                </a:solidFill>
                <a:latin typeface="Montserrat"/>
                <a:cs typeface="Futura Medium"/>
              </a:rPr>
              <a:t> you’ll vote (you can vote in person, by post, or by proxy)</a:t>
            </a:r>
            <a:endParaRPr lang="en-GB" sz="2200" b="0">
              <a:solidFill>
                <a:srgbClr val="000000"/>
              </a:solidFill>
              <a:latin typeface="Montserrat"/>
              <a:cs typeface="Futura Medium"/>
            </a:endParaRPr>
          </a:p>
          <a:p>
            <a:pPr marL="381635">
              <a:buFont typeface="Wingdings"/>
              <a:buChar char="ü"/>
            </a:pPr>
            <a:r>
              <a:rPr lang="en-GB" sz="2200" b="0">
                <a:solidFill>
                  <a:srgbClr val="0D0D0D"/>
                </a:solidFill>
                <a:latin typeface="Montserrat"/>
                <a:cs typeface="Futura Medium"/>
              </a:rPr>
              <a:t>If you're voting in person, find your </a:t>
            </a:r>
            <a:r>
              <a:rPr lang="en-GB" sz="2200">
                <a:solidFill>
                  <a:srgbClr val="0D0D0D"/>
                </a:solidFill>
                <a:latin typeface="Montserrat"/>
                <a:cs typeface="Futura Medium"/>
              </a:rPr>
              <a:t>polling station</a:t>
            </a:r>
            <a:endParaRPr lang="en-US" sz="2200">
              <a:solidFill>
                <a:srgbClr val="000000"/>
              </a:solidFill>
              <a:latin typeface="Montserrat"/>
              <a:cs typeface="Futura Medium"/>
            </a:endParaRPr>
          </a:p>
          <a:p>
            <a:pPr marL="381635">
              <a:buFont typeface="Wingdings"/>
              <a:buChar char="ü"/>
            </a:pPr>
            <a:r>
              <a:rPr lang="en-GB" sz="2200" b="0">
                <a:solidFill>
                  <a:srgbClr val="0D0D0D"/>
                </a:solidFill>
                <a:latin typeface="Montserrat"/>
                <a:cs typeface="Futura Medium"/>
              </a:rPr>
              <a:t>Put the </a:t>
            </a:r>
            <a:r>
              <a:rPr lang="en-GB" sz="2200">
                <a:solidFill>
                  <a:srgbClr val="0D0D0D"/>
                </a:solidFill>
                <a:latin typeface="Montserrat"/>
                <a:cs typeface="Futura Medium"/>
              </a:rPr>
              <a:t>date</a:t>
            </a:r>
            <a:r>
              <a:rPr lang="en-GB" sz="2200" b="0">
                <a:solidFill>
                  <a:srgbClr val="0D0D0D"/>
                </a:solidFill>
                <a:latin typeface="Montserrat"/>
                <a:cs typeface="Futura Medium"/>
              </a:rPr>
              <a:t> in your phone or school planner</a:t>
            </a:r>
            <a:endParaRPr lang="en-US" sz="2200" b="0">
              <a:solidFill>
                <a:srgbClr val="000000"/>
              </a:solidFill>
              <a:latin typeface="Montserrat"/>
              <a:cs typeface="Futura Medium"/>
            </a:endParaRPr>
          </a:p>
          <a:p>
            <a:pPr marL="381635">
              <a:buFont typeface="Wingdings"/>
              <a:buChar char="ü"/>
            </a:pPr>
            <a:r>
              <a:rPr lang="en-GB" sz="2200">
                <a:solidFill>
                  <a:srgbClr val="0D0D0D"/>
                </a:solidFill>
                <a:latin typeface="Montserrat"/>
                <a:cs typeface="Futura Medium"/>
              </a:rPr>
              <a:t>Research </a:t>
            </a:r>
            <a:r>
              <a:rPr lang="en-GB" sz="2200" b="0">
                <a:solidFill>
                  <a:srgbClr val="0D0D0D"/>
                </a:solidFill>
                <a:latin typeface="Montserrat"/>
                <a:cs typeface="Futura Medium"/>
              </a:rPr>
              <a:t>who you can vote for and what they stand for </a:t>
            </a:r>
            <a:endParaRPr lang="en-GB" b="0"/>
          </a:p>
          <a:p>
            <a:pPr marL="381635">
              <a:buFont typeface="Wingdings"/>
              <a:buChar char="ü"/>
            </a:pPr>
            <a:endParaRPr lang="en-GB" sz="2200" b="0">
              <a:solidFill>
                <a:srgbClr val="0D0D0D"/>
              </a:solidFill>
              <a:latin typeface="Montserrat"/>
              <a:cs typeface="Futura Medium"/>
            </a:endParaRPr>
          </a:p>
          <a:p>
            <a:pPr marL="38735" indent="0">
              <a:buNone/>
            </a:pPr>
            <a:endParaRPr lang="en-GB" sz="2200" b="0">
              <a:solidFill>
                <a:srgbClr val="0D0D0D"/>
              </a:solidFill>
              <a:latin typeface="Montserrat"/>
              <a:cs typeface="Futura Medium"/>
            </a:endParaRPr>
          </a:p>
          <a:p>
            <a:pPr marL="381635">
              <a:buFont typeface="Wingdings"/>
              <a:buChar char="ü"/>
            </a:pPr>
            <a:endParaRPr lang="en-GB" sz="2200" b="0">
              <a:solidFill>
                <a:srgbClr val="0D0D0D"/>
              </a:solidFill>
            </a:endParaRPr>
          </a:p>
          <a:p>
            <a:pPr>
              <a:buChar char="ü"/>
            </a:pPr>
            <a:endParaRPr lang="en-GB" sz="2200" b="0">
              <a:solidFill>
                <a:srgbClr val="0D0D0D"/>
              </a:solidFill>
            </a:endParaRPr>
          </a:p>
        </p:txBody>
      </p:sp>
      <p:sp>
        <p:nvSpPr>
          <p:cNvPr id="4" name="Footer Placeholder 3">
            <a:extLst>
              <a:ext uri="{FF2B5EF4-FFF2-40B4-BE49-F238E27FC236}">
                <a16:creationId xmlns:a16="http://schemas.microsoft.com/office/drawing/2014/main" id="{18394681-5CB4-8BB1-4DF8-DD98C0AA716C}"/>
              </a:ext>
            </a:extLst>
          </p:cNvPr>
          <p:cNvSpPr>
            <a:spLocks noGrp="1"/>
          </p:cNvSpPr>
          <p:nvPr>
            <p:ph type="ftr" sz="quarter" idx="14"/>
          </p:nvPr>
        </p:nvSpPr>
        <p:spPr/>
        <p:txBody>
          <a:bodyPr/>
          <a:lstStyle/>
          <a:p>
            <a:r>
              <a:rPr lang="en-US"/>
              <a:t>2026 Senedd Election – How to vote</a:t>
            </a:r>
            <a:endParaRPr lang="en-GB" b="0"/>
          </a:p>
        </p:txBody>
      </p:sp>
      <p:pic>
        <p:nvPicPr>
          <p:cNvPr id="3" name="Graphic 4" descr="Flip calendar with solid fill">
            <a:extLst>
              <a:ext uri="{FF2B5EF4-FFF2-40B4-BE49-F238E27FC236}">
                <a16:creationId xmlns:a16="http://schemas.microsoft.com/office/drawing/2014/main" id="{DE0813F8-E6E3-28F3-4FC0-D2447A592E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26560" y="3899250"/>
            <a:ext cx="1316966" cy="1460739"/>
          </a:xfrm>
          <a:prstGeom prst="rect">
            <a:avLst/>
          </a:prstGeom>
        </p:spPr>
      </p:pic>
      <p:sp>
        <p:nvSpPr>
          <p:cNvPr id="5" name="TextBox 8">
            <a:extLst>
              <a:ext uri="{FF2B5EF4-FFF2-40B4-BE49-F238E27FC236}">
                <a16:creationId xmlns:a16="http://schemas.microsoft.com/office/drawing/2014/main" id="{022CA11C-15CB-6B67-18D7-153916BABBA8}"/>
              </a:ext>
            </a:extLst>
          </p:cNvPr>
          <p:cNvSpPr txBox="1"/>
          <p:nvPr/>
        </p:nvSpPr>
        <p:spPr>
          <a:xfrm>
            <a:off x="8593182" y="4223028"/>
            <a:ext cx="2614132" cy="83099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Montserrat ExtraBold"/>
                <a:ea typeface="Calibri"/>
                <a:cs typeface="Calibri"/>
              </a:rPr>
              <a:t>Election day:</a:t>
            </a:r>
            <a:endParaRPr lang="en-US" sz="2400">
              <a:ea typeface="Calibri"/>
              <a:cs typeface="Calibri"/>
            </a:endParaRPr>
          </a:p>
          <a:p>
            <a:pPr algn="ctr"/>
            <a:r>
              <a:rPr lang="en-US" sz="2400">
                <a:latin typeface="Montserrat ExtraBold"/>
                <a:ea typeface="Calibri"/>
                <a:cs typeface="Calibri"/>
              </a:rPr>
              <a:t> 7 May 2026</a:t>
            </a:r>
            <a:endParaRPr lang="en-US" sz="2400">
              <a:latin typeface="Montserrat ExtraBold"/>
            </a:endParaRPr>
          </a:p>
        </p:txBody>
      </p:sp>
      <p:pic>
        <p:nvPicPr>
          <p:cNvPr id="7" name="Picture 6">
            <a:extLst>
              <a:ext uri="{FF2B5EF4-FFF2-40B4-BE49-F238E27FC236}">
                <a16:creationId xmlns:a16="http://schemas.microsoft.com/office/drawing/2014/main" id="{F1AB2418-DAA7-C17E-E045-17CB529DE023}"/>
              </a:ext>
            </a:extLst>
          </p:cNvPr>
          <p:cNvPicPr>
            <a:picLocks noChangeAspect="1"/>
          </p:cNvPicPr>
          <p:nvPr/>
        </p:nvPicPr>
        <p:blipFill>
          <a:blip r:embed="rId5"/>
          <a:stretch>
            <a:fillRect/>
          </a:stretch>
        </p:blipFill>
        <p:spPr>
          <a:xfrm>
            <a:off x="7584711" y="1708649"/>
            <a:ext cx="3986775" cy="2194038"/>
          </a:xfrm>
          <a:prstGeom prst="rect">
            <a:avLst/>
          </a:prstGeom>
        </p:spPr>
      </p:pic>
    </p:spTree>
    <p:extLst>
      <p:ext uri="{BB962C8B-B14F-4D97-AF65-F5344CB8AC3E}">
        <p14:creationId xmlns:p14="http://schemas.microsoft.com/office/powerpoint/2010/main" val="1568547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8372A-7C6D-5173-99EB-80251D86641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90DA422-7E52-9062-69FB-CC7944CF7BD1}"/>
              </a:ext>
            </a:extLst>
          </p:cNvPr>
          <p:cNvSpPr>
            <a:spLocks noGrp="1"/>
          </p:cNvSpPr>
          <p:nvPr>
            <p:ph type="body" sz="quarter" idx="11"/>
          </p:nvPr>
        </p:nvSpPr>
        <p:spPr>
          <a:xfrm>
            <a:off x="395288" y="1609911"/>
            <a:ext cx="7479908" cy="1048525"/>
          </a:xfrm>
          <a:solidFill>
            <a:schemeClr val="accent2">
              <a:lumMod val="20000"/>
              <a:lumOff val="80000"/>
            </a:schemeClr>
          </a:solidFill>
        </p:spPr>
        <p:txBody>
          <a:bodyPr>
            <a:noAutofit/>
          </a:bodyPr>
          <a:lstStyle/>
          <a:p>
            <a:pPr marL="0" indent="0">
              <a:lnSpc>
                <a:spcPct val="120000"/>
              </a:lnSpc>
              <a:buNone/>
            </a:pPr>
            <a:r>
              <a:rPr lang="en-GB" b="0"/>
              <a:t>In 2024, 43% of 16-17-year-olds in Wales were registered to vote, compared to 97% of voters over 65</a:t>
            </a:r>
          </a:p>
        </p:txBody>
      </p:sp>
      <p:sp>
        <p:nvSpPr>
          <p:cNvPr id="5" name="Footer Placeholder 4">
            <a:extLst>
              <a:ext uri="{FF2B5EF4-FFF2-40B4-BE49-F238E27FC236}">
                <a16:creationId xmlns:a16="http://schemas.microsoft.com/office/drawing/2014/main" id="{4CC84CD0-9C81-F32C-194B-3E39AFE04D47}"/>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sp>
        <p:nvSpPr>
          <p:cNvPr id="7" name="Title 1">
            <a:extLst>
              <a:ext uri="{FF2B5EF4-FFF2-40B4-BE49-F238E27FC236}">
                <a16:creationId xmlns:a16="http://schemas.microsoft.com/office/drawing/2014/main" id="{33D997E3-1DA4-1A78-075A-7D78BF03676E}"/>
              </a:ext>
            </a:extLst>
          </p:cNvPr>
          <p:cNvSpPr txBox="1"/>
          <p:nvPr/>
        </p:nvSpPr>
        <p:spPr>
          <a:xfrm>
            <a:off x="290455" y="664948"/>
            <a:ext cx="7689574" cy="7699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GB" sz="4200" b="1" i="0" kern="1200">
                <a:solidFill>
                  <a:schemeClr val="tx1">
                    <a:lumMod val="95000"/>
                    <a:lumOff val="5000"/>
                  </a:schemeClr>
                </a:solidFill>
                <a:latin typeface="Montserrat ExtraBold" pitchFamily="2" charset="77"/>
                <a:ea typeface="+mj-ea"/>
                <a:cs typeface="+mj-cs"/>
              </a:defRPr>
            </a:lvl1pPr>
          </a:lstStyle>
          <a:p>
            <a:r>
              <a:rPr lang="en-US">
                <a:latin typeface="Montserrat ExtraBold"/>
              </a:rPr>
              <a:t>Registering to vote</a:t>
            </a:r>
            <a:endParaRPr lang="en-US"/>
          </a:p>
        </p:txBody>
      </p:sp>
      <p:grpSp>
        <p:nvGrpSpPr>
          <p:cNvPr id="21" name="Group 20">
            <a:extLst>
              <a:ext uri="{FF2B5EF4-FFF2-40B4-BE49-F238E27FC236}">
                <a16:creationId xmlns:a16="http://schemas.microsoft.com/office/drawing/2014/main" id="{89764647-A1E8-8EF2-54C1-C003F1968AF1}"/>
              </a:ext>
            </a:extLst>
          </p:cNvPr>
          <p:cNvGrpSpPr/>
          <p:nvPr/>
        </p:nvGrpSpPr>
        <p:grpSpPr>
          <a:xfrm>
            <a:off x="395288" y="3083816"/>
            <a:ext cx="6651539" cy="1933457"/>
            <a:chOff x="953869" y="3093328"/>
            <a:chExt cx="5963417" cy="1743088"/>
          </a:xfrm>
        </p:grpSpPr>
        <p:pic>
          <p:nvPicPr>
            <p:cNvPr id="20" name="Picture 19">
              <a:extLst>
                <a:ext uri="{FF2B5EF4-FFF2-40B4-BE49-F238E27FC236}">
                  <a16:creationId xmlns:a16="http://schemas.microsoft.com/office/drawing/2014/main" id="{858774A7-59B0-A7F7-EEAB-19FFEB19E9A5}"/>
                </a:ext>
              </a:extLst>
            </p:cNvPr>
            <p:cNvPicPr>
              <a:picLocks noChangeAspect="1"/>
            </p:cNvPicPr>
            <p:nvPr/>
          </p:nvPicPr>
          <p:blipFill>
            <a:blip r:embed="rId3"/>
            <a:stretch>
              <a:fillRect/>
            </a:stretch>
          </p:blipFill>
          <p:spPr>
            <a:xfrm>
              <a:off x="953869" y="3093328"/>
              <a:ext cx="3181373" cy="1743088"/>
            </a:xfrm>
            <a:prstGeom prst="rect">
              <a:avLst/>
            </a:prstGeom>
          </p:spPr>
        </p:pic>
        <p:grpSp>
          <p:nvGrpSpPr>
            <p:cNvPr id="2" name="Group 1">
              <a:extLst>
                <a:ext uri="{FF2B5EF4-FFF2-40B4-BE49-F238E27FC236}">
                  <a16:creationId xmlns:a16="http://schemas.microsoft.com/office/drawing/2014/main" id="{23739A0B-AF96-57BB-1E6B-28C38804871A}"/>
                </a:ext>
              </a:extLst>
            </p:cNvPr>
            <p:cNvGrpSpPr/>
            <p:nvPr/>
          </p:nvGrpSpPr>
          <p:grpSpPr>
            <a:xfrm>
              <a:off x="1283108" y="3538864"/>
              <a:ext cx="5634178" cy="924565"/>
              <a:chOff x="833528" y="4129652"/>
              <a:chExt cx="5634178" cy="924565"/>
            </a:xfrm>
          </p:grpSpPr>
          <p:sp>
            <p:nvSpPr>
              <p:cNvPr id="11" name="TextBox 10">
                <a:extLst>
                  <a:ext uri="{FF2B5EF4-FFF2-40B4-BE49-F238E27FC236}">
                    <a16:creationId xmlns:a16="http://schemas.microsoft.com/office/drawing/2014/main" id="{14B5CB7D-76B4-F954-F99D-D295FC4CDFAC}"/>
                  </a:ext>
                </a:extLst>
              </p:cNvPr>
              <p:cNvSpPr txBox="1"/>
              <p:nvPr/>
            </p:nvSpPr>
            <p:spPr>
              <a:xfrm>
                <a:off x="833528" y="4463954"/>
                <a:ext cx="1126273" cy="338554"/>
              </a:xfrm>
              <a:prstGeom prst="rect">
                <a:avLst/>
              </a:prstGeom>
              <a:noFill/>
            </p:spPr>
            <p:txBody>
              <a:bodyPr wrap="square" rtlCol="0">
                <a:spAutoFit/>
              </a:bodyPr>
              <a:lstStyle/>
              <a:p>
                <a:pPr algn="ctr"/>
                <a:r>
                  <a:rPr lang="en-GB" sz="1600" b="1">
                    <a:latin typeface="Montserrat" panose="00000500000000000000" pitchFamily="2" charset="0"/>
                  </a:rPr>
                  <a:t>16-17</a:t>
                </a:r>
              </a:p>
            </p:txBody>
          </p:sp>
          <p:sp>
            <p:nvSpPr>
              <p:cNvPr id="12" name="TextBox 11">
                <a:extLst>
                  <a:ext uri="{FF2B5EF4-FFF2-40B4-BE49-F238E27FC236}">
                    <a16:creationId xmlns:a16="http://schemas.microsoft.com/office/drawing/2014/main" id="{55448C3B-C922-194A-5F58-A1B38695C3A0}"/>
                  </a:ext>
                </a:extLst>
              </p:cNvPr>
              <p:cNvSpPr txBox="1"/>
              <p:nvPr/>
            </p:nvSpPr>
            <p:spPr>
              <a:xfrm>
                <a:off x="2289040" y="4463954"/>
                <a:ext cx="1126273" cy="338554"/>
              </a:xfrm>
              <a:prstGeom prst="rect">
                <a:avLst/>
              </a:prstGeom>
              <a:noFill/>
            </p:spPr>
            <p:txBody>
              <a:bodyPr wrap="square" rtlCol="0">
                <a:spAutoFit/>
              </a:bodyPr>
              <a:lstStyle/>
              <a:p>
                <a:pPr algn="ctr"/>
                <a:r>
                  <a:rPr lang="en-GB" sz="1600" b="1">
                    <a:latin typeface="Montserrat" panose="00000500000000000000" pitchFamily="2" charset="0"/>
                  </a:rPr>
                  <a:t>+65</a:t>
                </a:r>
              </a:p>
            </p:txBody>
          </p:sp>
          <p:pic>
            <p:nvPicPr>
              <p:cNvPr id="8" name="Picture 7">
                <a:extLst>
                  <a:ext uri="{FF2B5EF4-FFF2-40B4-BE49-F238E27FC236}">
                    <a16:creationId xmlns:a16="http://schemas.microsoft.com/office/drawing/2014/main" id="{DF6B5C0C-836B-B99C-DF1C-CB3F6DB88430}"/>
                  </a:ext>
                </a:extLst>
              </p:cNvPr>
              <p:cNvPicPr>
                <a:picLocks noChangeAspect="1"/>
              </p:cNvPicPr>
              <p:nvPr/>
            </p:nvPicPr>
            <p:blipFill>
              <a:blip r:embed="rId4"/>
              <a:srcRect l="50192" b="2572"/>
              <a:stretch/>
            </p:blipFill>
            <p:spPr>
              <a:xfrm>
                <a:off x="4088777" y="4692767"/>
                <a:ext cx="351465" cy="347001"/>
              </a:xfrm>
              <a:prstGeom prst="rect">
                <a:avLst/>
              </a:prstGeom>
            </p:spPr>
          </p:pic>
          <p:pic>
            <p:nvPicPr>
              <p:cNvPr id="9" name="Picture 8">
                <a:extLst>
                  <a:ext uri="{FF2B5EF4-FFF2-40B4-BE49-F238E27FC236}">
                    <a16:creationId xmlns:a16="http://schemas.microsoft.com/office/drawing/2014/main" id="{23979FC9-2B69-9BBC-EE7C-D9856455192C}"/>
                  </a:ext>
                </a:extLst>
              </p:cNvPr>
              <p:cNvPicPr>
                <a:picLocks noChangeAspect="1"/>
              </p:cNvPicPr>
              <p:nvPr/>
            </p:nvPicPr>
            <p:blipFill>
              <a:blip r:embed="rId4"/>
              <a:srcRect r="50192"/>
              <a:stretch/>
            </p:blipFill>
            <p:spPr>
              <a:xfrm>
                <a:off x="4088777" y="4145981"/>
                <a:ext cx="351465" cy="356161"/>
              </a:xfrm>
              <a:prstGeom prst="rect">
                <a:avLst/>
              </a:prstGeom>
            </p:spPr>
          </p:pic>
          <p:sp>
            <p:nvSpPr>
              <p:cNvPr id="13" name="TextBox 12">
                <a:extLst>
                  <a:ext uri="{FF2B5EF4-FFF2-40B4-BE49-F238E27FC236}">
                    <a16:creationId xmlns:a16="http://schemas.microsoft.com/office/drawing/2014/main" id="{F762CB28-A37D-014D-CF8E-6DE2ACE93AED}"/>
                  </a:ext>
                </a:extLst>
              </p:cNvPr>
              <p:cNvSpPr txBox="1"/>
              <p:nvPr/>
            </p:nvSpPr>
            <p:spPr>
              <a:xfrm>
                <a:off x="4538546" y="4129652"/>
                <a:ext cx="1557454" cy="369332"/>
              </a:xfrm>
              <a:prstGeom prst="rect">
                <a:avLst/>
              </a:prstGeom>
              <a:noFill/>
            </p:spPr>
            <p:txBody>
              <a:bodyPr wrap="square" rtlCol="0">
                <a:spAutoFit/>
              </a:bodyPr>
              <a:lstStyle/>
              <a:p>
                <a:r>
                  <a:rPr lang="en-GB">
                    <a:latin typeface="Montserrat" panose="00000500000000000000" pitchFamily="2" charset="0"/>
                  </a:rPr>
                  <a:t>Registered </a:t>
                </a:r>
              </a:p>
            </p:txBody>
          </p:sp>
          <p:sp>
            <p:nvSpPr>
              <p:cNvPr id="14" name="TextBox 13">
                <a:extLst>
                  <a:ext uri="{FF2B5EF4-FFF2-40B4-BE49-F238E27FC236}">
                    <a16:creationId xmlns:a16="http://schemas.microsoft.com/office/drawing/2014/main" id="{34860056-38AC-4A1A-B5D9-E6A58EF94FB2}"/>
                  </a:ext>
                </a:extLst>
              </p:cNvPr>
              <p:cNvSpPr txBox="1"/>
              <p:nvPr/>
            </p:nvSpPr>
            <p:spPr>
              <a:xfrm>
                <a:off x="4538545" y="4684885"/>
                <a:ext cx="1929161" cy="369332"/>
              </a:xfrm>
              <a:prstGeom prst="rect">
                <a:avLst/>
              </a:prstGeom>
              <a:noFill/>
            </p:spPr>
            <p:txBody>
              <a:bodyPr wrap="square" rtlCol="0">
                <a:spAutoFit/>
              </a:bodyPr>
              <a:lstStyle/>
              <a:p>
                <a:r>
                  <a:rPr lang="en-GB">
                    <a:latin typeface="Montserrat" panose="00000500000000000000" pitchFamily="2" charset="0"/>
                  </a:rPr>
                  <a:t>Not registered </a:t>
                </a:r>
              </a:p>
            </p:txBody>
          </p:sp>
        </p:grpSp>
      </p:grpSp>
      <p:sp>
        <p:nvSpPr>
          <p:cNvPr id="16" name="Rectangle 1">
            <a:extLst>
              <a:ext uri="{FF2B5EF4-FFF2-40B4-BE49-F238E27FC236}">
                <a16:creationId xmlns:a16="http://schemas.microsoft.com/office/drawing/2014/main" id="{DEED85C1-B253-954C-BCE3-34BFE2CDAB9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Text Placeholder 2">
            <a:extLst>
              <a:ext uri="{FF2B5EF4-FFF2-40B4-BE49-F238E27FC236}">
                <a16:creationId xmlns:a16="http://schemas.microsoft.com/office/drawing/2014/main" id="{6F03D43F-4D70-BC99-E608-CE70F676FB1A}"/>
              </a:ext>
            </a:extLst>
          </p:cNvPr>
          <p:cNvSpPr txBox="1">
            <a:spLocks/>
          </p:cNvSpPr>
          <p:nvPr/>
        </p:nvSpPr>
        <p:spPr>
          <a:xfrm>
            <a:off x="397943" y="1594989"/>
            <a:ext cx="7479908" cy="1048525"/>
          </a:xfrm>
          <a:prstGeom prst="rect">
            <a:avLst/>
          </a:prstGeom>
          <a:solidFill>
            <a:schemeClr val="accent2">
              <a:lumMod val="20000"/>
              <a:lumOff val="80000"/>
            </a:schemeClr>
          </a:solidFill>
          <a:ln>
            <a:noFill/>
          </a:ln>
        </p:spPr>
        <p:txBody>
          <a:bodyPr vert="horz" lIns="180000" tIns="180000" rIns="180000" bIns="18000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200" b="0">
                <a:latin typeface="Montserrat"/>
                <a:cs typeface="Futura Medium"/>
              </a:rPr>
              <a:t>What percentage of 16-17 year olds in Wales are registered to vote? </a:t>
            </a:r>
          </a:p>
        </p:txBody>
      </p:sp>
    </p:spTree>
    <p:extLst>
      <p:ext uri="{BB962C8B-B14F-4D97-AF65-F5344CB8AC3E}">
        <p14:creationId xmlns:p14="http://schemas.microsoft.com/office/powerpoint/2010/main" val="37704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a:xfrm>
            <a:off x="290455" y="664948"/>
            <a:ext cx="7689574" cy="769989"/>
          </a:xfrm>
        </p:spPr>
        <p:txBody>
          <a:bodyPr>
            <a:normAutofit/>
          </a:bodyPr>
          <a:lstStyle/>
          <a:p>
            <a:r>
              <a:rPr lang="en-US" sz="4400">
                <a:latin typeface="Montserrat ExtraBold"/>
              </a:rPr>
              <a:t>How to register to vote</a:t>
            </a:r>
            <a:endParaRPr lang="en-US" sz="4400"/>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285292" y="1840299"/>
            <a:ext cx="5813787" cy="2846153"/>
          </a:xfrm>
        </p:spPr>
        <p:txBody>
          <a:bodyPr vert="horz" lIns="180000" tIns="180000" rIns="180000" bIns="180000" rtlCol="0" anchor="t">
            <a:noAutofit/>
          </a:bodyPr>
          <a:lstStyle/>
          <a:p>
            <a:pPr>
              <a:buFont typeface="Wingdings"/>
              <a:buChar char="§"/>
            </a:pPr>
            <a:r>
              <a:rPr lang="en-US" sz="2200" b="0">
                <a:latin typeface="Montserrat"/>
                <a:cs typeface="Futura Medium"/>
              </a:rPr>
              <a:t>You can register to vote in a Senedd election when you’re </a:t>
            </a:r>
            <a:r>
              <a:rPr lang="en-US" sz="2200">
                <a:latin typeface="Montserrat"/>
                <a:cs typeface="Futura Medium"/>
              </a:rPr>
              <a:t>14</a:t>
            </a:r>
            <a:endParaRPr lang="en-US" sz="2200">
              <a:solidFill>
                <a:srgbClr val="000000"/>
              </a:solidFill>
              <a:latin typeface="Montserrat"/>
              <a:cs typeface="Futura Medium"/>
            </a:endParaRPr>
          </a:p>
          <a:p>
            <a:pPr>
              <a:buFont typeface="Wingdings"/>
              <a:buChar char="§"/>
            </a:pPr>
            <a:r>
              <a:rPr lang="en-GB" sz="2200" b="0">
                <a:latin typeface="Montserrat"/>
                <a:cs typeface="Futura Medium"/>
              </a:rPr>
              <a:t>You’ll be asked for your National Insurance number (but you can still register if you don’t have one)</a:t>
            </a:r>
            <a:endParaRPr lang="en-US" sz="2200" b="0">
              <a:solidFill>
                <a:srgbClr val="000000"/>
              </a:solidFill>
              <a:latin typeface="Montserrat"/>
              <a:cs typeface="Futura Medium"/>
            </a:endParaRPr>
          </a:p>
          <a:p>
            <a:pPr>
              <a:lnSpc>
                <a:spcPct val="120000"/>
              </a:lnSpc>
              <a:buFont typeface="Wingdings"/>
              <a:buChar char="§"/>
            </a:pPr>
            <a:r>
              <a:rPr lang="en-US" sz="2200" b="0">
                <a:latin typeface="Montserrat"/>
                <a:cs typeface="Futura Medium"/>
              </a:rPr>
              <a:t>It only takes </a:t>
            </a:r>
            <a:r>
              <a:rPr lang="en-US" sz="2200">
                <a:latin typeface="Montserrat"/>
                <a:cs typeface="Futura Medium"/>
              </a:rPr>
              <a:t>five minutes</a:t>
            </a:r>
            <a:endParaRPr lang="en-US">
              <a:latin typeface="Montserrat"/>
              <a:cs typeface="Futura Medium"/>
            </a:endParaRPr>
          </a:p>
          <a:p>
            <a:endParaRPr lang="en-GB" sz="2200" b="0">
              <a:solidFill>
                <a:srgbClr val="0D0D0D"/>
              </a:solidFill>
            </a:endParaRPr>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sp>
        <p:nvSpPr>
          <p:cNvPr id="7" name="Text Placeholder 4">
            <a:extLst>
              <a:ext uri="{FF2B5EF4-FFF2-40B4-BE49-F238E27FC236}">
                <a16:creationId xmlns:a16="http://schemas.microsoft.com/office/drawing/2014/main" id="{D04F2E55-BFF7-D4EC-D64F-D8CE3D4E5F1C}"/>
              </a:ext>
            </a:extLst>
          </p:cNvPr>
          <p:cNvSpPr>
            <a:spLocks noGrp="1"/>
          </p:cNvSpPr>
          <p:nvPr/>
        </p:nvSpPr>
        <p:spPr>
          <a:xfrm>
            <a:off x="6483928" y="1839680"/>
            <a:ext cx="4157075" cy="1189526"/>
          </a:xfrm>
          <a:prstGeom prst="rect">
            <a:avLst/>
          </a:prstGeom>
          <a:solidFill>
            <a:srgbClr val="00E7BD">
              <a:alpha val="9000"/>
            </a:srgbClr>
          </a:solidFill>
          <a:ln>
            <a:noFill/>
          </a:ln>
        </p:spPr>
        <p:txBody>
          <a:bodyPr vert="horz" lIns="180000" tIns="180000" rIns="180000" bIns="18000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har char="ü"/>
            </a:pPr>
            <a:r>
              <a:rPr lang="en-GB" sz="2200" b="0">
                <a:latin typeface="Montserrat"/>
                <a:cs typeface="Futura Medium"/>
              </a:rPr>
              <a:t>Register online at </a:t>
            </a:r>
            <a:r>
              <a:rPr lang="en-GB" sz="2200">
                <a:latin typeface="Montserrat"/>
                <a:cs typeface="Futura Medium"/>
              </a:rPr>
              <a:t>gov.uk/</a:t>
            </a:r>
            <a:r>
              <a:rPr lang="en-GB" sz="2200" err="1">
                <a:latin typeface="Montserrat"/>
                <a:cs typeface="Futura Medium"/>
              </a:rPr>
              <a:t>registertovote</a:t>
            </a:r>
            <a:endParaRPr lang="en-US" err="1"/>
          </a:p>
        </p:txBody>
      </p:sp>
      <p:pic>
        <p:nvPicPr>
          <p:cNvPr id="3" name="Picture 2">
            <a:extLst>
              <a:ext uri="{FF2B5EF4-FFF2-40B4-BE49-F238E27FC236}">
                <a16:creationId xmlns:a16="http://schemas.microsoft.com/office/drawing/2014/main" id="{1A308CAF-2398-8846-076B-85A06134ABA0}"/>
              </a:ext>
            </a:extLst>
          </p:cNvPr>
          <p:cNvPicPr>
            <a:picLocks noChangeAspect="1"/>
          </p:cNvPicPr>
          <p:nvPr/>
        </p:nvPicPr>
        <p:blipFill>
          <a:blip r:embed="rId3"/>
          <a:srcRect l="6300" t="18358" r="22826" b="15390"/>
          <a:stretch>
            <a:fillRect/>
          </a:stretch>
        </p:blipFill>
        <p:spPr>
          <a:xfrm>
            <a:off x="6483928" y="3268473"/>
            <a:ext cx="4159045" cy="2071897"/>
          </a:xfrm>
          <a:prstGeom prst="rect">
            <a:avLst/>
          </a:prstGeom>
        </p:spPr>
      </p:pic>
    </p:spTree>
    <p:extLst>
      <p:ext uri="{BB962C8B-B14F-4D97-AF65-F5344CB8AC3E}">
        <p14:creationId xmlns:p14="http://schemas.microsoft.com/office/powerpoint/2010/main" val="2106781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00742-7119-4230-57AA-F7036BA248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5DBC3-9A28-2464-04DB-7D22570A641D}"/>
              </a:ext>
            </a:extLst>
          </p:cNvPr>
          <p:cNvSpPr>
            <a:spLocks noGrp="1"/>
          </p:cNvSpPr>
          <p:nvPr>
            <p:ph type="title"/>
          </p:nvPr>
        </p:nvSpPr>
        <p:spPr>
          <a:xfrm>
            <a:off x="100231" y="2540106"/>
            <a:ext cx="7049924" cy="2852737"/>
          </a:xfrm>
        </p:spPr>
        <p:txBody>
          <a:bodyPr>
            <a:noAutofit/>
          </a:bodyPr>
          <a:lstStyle/>
          <a:p>
            <a:r>
              <a:rPr lang="en-GB" sz="5400">
                <a:latin typeface="Montserrat ExtraBold"/>
              </a:rPr>
              <a:t>Why is voting important?</a:t>
            </a:r>
          </a:p>
        </p:txBody>
      </p:sp>
      <p:sp>
        <p:nvSpPr>
          <p:cNvPr id="3" name="Footer Placeholder 2">
            <a:extLst>
              <a:ext uri="{FF2B5EF4-FFF2-40B4-BE49-F238E27FC236}">
                <a16:creationId xmlns:a16="http://schemas.microsoft.com/office/drawing/2014/main" id="{9ACA28E5-BA57-7CED-D73C-6CFE68B5496A}"/>
              </a:ext>
            </a:extLst>
          </p:cNvPr>
          <p:cNvSpPr>
            <a:spLocks noGrp="1"/>
          </p:cNvSpPr>
          <p:nvPr>
            <p:ph type="ftr" sz="quarter" idx="14"/>
          </p:nvPr>
        </p:nvSpPr>
        <p:spPr/>
        <p:txBody>
          <a:bodyPr/>
          <a:lstStyle/>
          <a:p>
            <a:r>
              <a:rPr lang="en-US">
                <a:latin typeface="Montserrat"/>
              </a:rPr>
              <a:t>2026 Senedd Election – How to vote</a:t>
            </a:r>
            <a:endParaRPr lang="en-GB" b="0"/>
          </a:p>
        </p:txBody>
      </p:sp>
      <p:sp>
        <p:nvSpPr>
          <p:cNvPr id="4" name="Text Placeholder 2">
            <a:extLst>
              <a:ext uri="{FF2B5EF4-FFF2-40B4-BE49-F238E27FC236}">
                <a16:creationId xmlns:a16="http://schemas.microsoft.com/office/drawing/2014/main" id="{89AB6791-92DB-4108-561F-E2561786A06F}"/>
              </a:ext>
            </a:extLst>
          </p:cNvPr>
          <p:cNvSpPr txBox="1">
            <a:spLocks/>
          </p:cNvSpPr>
          <p:nvPr/>
        </p:nvSpPr>
        <p:spPr>
          <a:xfrm>
            <a:off x="4138914" y="5912430"/>
            <a:ext cx="5661082" cy="574420"/>
          </a:xfrm>
          <a:prstGeom prst="rect">
            <a:avLst/>
          </a:prstGeom>
        </p:spPr>
        <p:txBody>
          <a:bodyPr vert="horz" lIns="91440" tIns="45720" rIns="91440" bIns="4572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Montserrat"/>
                <a:cs typeface="Futura Medium"/>
              </a:rPr>
              <a:t>10 minutes</a:t>
            </a:r>
            <a:endParaRPr lang="en-US"/>
          </a:p>
        </p:txBody>
      </p:sp>
      <p:pic>
        <p:nvPicPr>
          <p:cNvPr id="5" name="Clock Icon">
            <a:extLst>
              <a:ext uri="{FF2B5EF4-FFF2-40B4-BE49-F238E27FC236}">
                <a16:creationId xmlns:a16="http://schemas.microsoft.com/office/drawing/2014/main" id="{C967701D-4061-5DA6-C963-AA508DC32E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18454" y="5900335"/>
            <a:ext cx="411086" cy="411086"/>
          </a:xfrm>
          <a:prstGeom prst="rect">
            <a:avLst/>
          </a:prstGeom>
        </p:spPr>
      </p:pic>
    </p:spTree>
    <p:extLst>
      <p:ext uri="{BB962C8B-B14F-4D97-AF65-F5344CB8AC3E}">
        <p14:creationId xmlns:p14="http://schemas.microsoft.com/office/powerpoint/2010/main" val="1542301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512C7-31F5-ED2F-3632-75102D168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8CAE8-B34D-C8FB-5C1F-2C12F3D3BE7B}"/>
              </a:ext>
            </a:extLst>
          </p:cNvPr>
          <p:cNvSpPr>
            <a:spLocks noGrp="1"/>
          </p:cNvSpPr>
          <p:nvPr>
            <p:ph type="title"/>
          </p:nvPr>
        </p:nvSpPr>
        <p:spPr>
          <a:xfrm>
            <a:off x="281491" y="467140"/>
            <a:ext cx="9637902" cy="1093304"/>
          </a:xfrm>
        </p:spPr>
        <p:txBody>
          <a:bodyPr vert="horz" lIns="91440" tIns="45720" rIns="91440" bIns="45720" rtlCol="0" anchor="t">
            <a:noAutofit/>
          </a:bodyPr>
          <a:lstStyle/>
          <a:p>
            <a:r>
              <a:rPr lang="en-GB" sz="4000">
                <a:latin typeface="Montserrat ExtraBold"/>
              </a:rPr>
              <a:t>Why register to vote?</a:t>
            </a:r>
          </a:p>
          <a:p>
            <a:endParaRPr lang="en-GB" sz="3800">
              <a:latin typeface="Montserrat ExtraBold"/>
            </a:endParaRPr>
          </a:p>
        </p:txBody>
      </p:sp>
      <p:sp>
        <p:nvSpPr>
          <p:cNvPr id="6" name="Text Placeholder 5">
            <a:extLst>
              <a:ext uri="{FF2B5EF4-FFF2-40B4-BE49-F238E27FC236}">
                <a16:creationId xmlns:a16="http://schemas.microsoft.com/office/drawing/2014/main" id="{ABBA4D2C-06F8-838D-0F4C-62DBE3CD127A}"/>
              </a:ext>
            </a:extLst>
          </p:cNvPr>
          <p:cNvSpPr>
            <a:spLocks noGrp="1"/>
          </p:cNvSpPr>
          <p:nvPr>
            <p:ph type="body" sz="quarter" idx="15"/>
          </p:nvPr>
        </p:nvSpPr>
        <p:spPr>
          <a:xfrm>
            <a:off x="285291" y="1718764"/>
            <a:ext cx="6600450" cy="3444686"/>
          </a:xfrm>
        </p:spPr>
        <p:txBody>
          <a:bodyPr vert="horz" lIns="180000" tIns="180000" rIns="180000" bIns="180000" rtlCol="0" anchor="t">
            <a:noAutofit/>
          </a:bodyPr>
          <a:lstStyle/>
          <a:p>
            <a:pPr marL="0" indent="0">
              <a:buNone/>
            </a:pPr>
            <a:r>
              <a:rPr lang="en-US" sz="2200">
                <a:latin typeface="Montserrat"/>
                <a:cs typeface="Futura Medium"/>
              </a:rPr>
              <a:t>Instructions:</a:t>
            </a:r>
            <a:endParaRPr lang="en-US" sz="2200" b="0">
              <a:solidFill>
                <a:srgbClr val="000000"/>
              </a:solidFill>
              <a:latin typeface="Montserrat"/>
              <a:cs typeface="Futura Medium"/>
            </a:endParaRPr>
          </a:p>
          <a:p>
            <a:pPr>
              <a:lnSpc>
                <a:spcPct val="150000"/>
              </a:lnSpc>
              <a:buAutoNum type="arabicPeriod"/>
            </a:pPr>
            <a:r>
              <a:rPr lang="en-US" b="0">
                <a:latin typeface="Montserrat"/>
                <a:cs typeface="Futura Medium"/>
              </a:rPr>
              <a:t>Think about what you have learned today</a:t>
            </a:r>
            <a:endParaRPr lang="en-US" b="0">
              <a:latin typeface="Montserrat"/>
              <a:ea typeface="Calibri"/>
              <a:cs typeface="Futura Medium"/>
            </a:endParaRPr>
          </a:p>
          <a:p>
            <a:pPr>
              <a:lnSpc>
                <a:spcPct val="150000"/>
              </a:lnSpc>
              <a:buAutoNum type="arabicPeriod"/>
            </a:pPr>
            <a:r>
              <a:rPr lang="en-US" b="0">
                <a:solidFill>
                  <a:srgbClr val="0D0D0D"/>
                </a:solidFill>
                <a:latin typeface="Montserrat"/>
                <a:ea typeface="Calibri"/>
                <a:cs typeface="Futura Medium"/>
              </a:rPr>
              <a:t>If you had to tell someone why they should register to vote, what would you say?</a:t>
            </a:r>
          </a:p>
          <a:p>
            <a:pPr>
              <a:lnSpc>
                <a:spcPct val="150000"/>
              </a:lnSpc>
              <a:buAutoNum type="arabicPeriod"/>
            </a:pPr>
            <a:r>
              <a:rPr lang="en-GB" b="0">
                <a:latin typeface="Montserrat"/>
                <a:cs typeface="Futura Medium"/>
              </a:rPr>
              <a:t>Prepare a 60 second pitch to encourage someone to register to vote</a:t>
            </a:r>
            <a:endParaRPr lang="en-GB" b="0"/>
          </a:p>
        </p:txBody>
      </p:sp>
      <p:sp>
        <p:nvSpPr>
          <p:cNvPr id="4" name="Footer Placeholder 3">
            <a:extLst>
              <a:ext uri="{FF2B5EF4-FFF2-40B4-BE49-F238E27FC236}">
                <a16:creationId xmlns:a16="http://schemas.microsoft.com/office/drawing/2014/main" id="{9F91EF5D-67FD-B78F-B58D-D1E9E09E715E}"/>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pic>
        <p:nvPicPr>
          <p:cNvPr id="3" name="Picture 2" descr="A group of people in a library&#10;&#10;AI-generated content may be incorrect.">
            <a:extLst>
              <a:ext uri="{FF2B5EF4-FFF2-40B4-BE49-F238E27FC236}">
                <a16:creationId xmlns:a16="http://schemas.microsoft.com/office/drawing/2014/main" id="{12884036-5A04-2D16-5AEF-9F83BB43BDD0}"/>
              </a:ext>
            </a:extLst>
          </p:cNvPr>
          <p:cNvPicPr>
            <a:picLocks noChangeAspect="1"/>
          </p:cNvPicPr>
          <p:nvPr/>
        </p:nvPicPr>
        <p:blipFill>
          <a:blip r:embed="rId3"/>
          <a:stretch>
            <a:fillRect/>
          </a:stretch>
        </p:blipFill>
        <p:spPr>
          <a:xfrm>
            <a:off x="7282132" y="1710906"/>
            <a:ext cx="3421812" cy="3450567"/>
          </a:xfrm>
          <a:prstGeom prst="rect">
            <a:avLst/>
          </a:prstGeom>
        </p:spPr>
      </p:pic>
    </p:spTree>
    <p:extLst>
      <p:ext uri="{BB962C8B-B14F-4D97-AF65-F5344CB8AC3E}">
        <p14:creationId xmlns:p14="http://schemas.microsoft.com/office/powerpoint/2010/main" val="3443901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2DE5C-DEAE-DB2B-0868-CE01EC332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F7576-A367-14AB-B8B2-FEDB19525E3C}"/>
              </a:ext>
            </a:extLst>
          </p:cNvPr>
          <p:cNvSpPr>
            <a:spLocks noGrp="1"/>
          </p:cNvSpPr>
          <p:nvPr>
            <p:ph type="title"/>
          </p:nvPr>
        </p:nvSpPr>
        <p:spPr>
          <a:xfrm>
            <a:off x="280516" y="1754021"/>
            <a:ext cx="7049924" cy="2852737"/>
          </a:xfrm>
        </p:spPr>
        <p:txBody>
          <a:bodyPr/>
          <a:lstStyle/>
          <a:p>
            <a:r>
              <a:rPr lang="en-GB"/>
              <a:t>60 seconds to share your ideas</a:t>
            </a:r>
          </a:p>
        </p:txBody>
      </p:sp>
      <p:sp>
        <p:nvSpPr>
          <p:cNvPr id="3" name="Footer Placeholder 2">
            <a:extLst>
              <a:ext uri="{FF2B5EF4-FFF2-40B4-BE49-F238E27FC236}">
                <a16:creationId xmlns:a16="http://schemas.microsoft.com/office/drawing/2014/main" id="{8B3C860E-34DD-A0FE-1F23-B20174240662}"/>
              </a:ext>
            </a:extLst>
          </p:cNvPr>
          <p:cNvSpPr>
            <a:spLocks noGrp="1"/>
          </p:cNvSpPr>
          <p:nvPr>
            <p:ph type="ftr" sz="quarter" idx="14"/>
          </p:nvPr>
        </p:nvSpPr>
        <p:spPr/>
        <p:txBody>
          <a:bodyPr/>
          <a:lstStyle/>
          <a:p>
            <a:r>
              <a:rPr lang="en-US">
                <a:latin typeface="Montserrat"/>
              </a:rPr>
              <a:t>2026 Senedd Election – How to vote</a:t>
            </a:r>
            <a:endParaRPr lang="en-GB" b="0"/>
          </a:p>
        </p:txBody>
      </p:sp>
    </p:spTree>
    <p:extLst>
      <p:ext uri="{BB962C8B-B14F-4D97-AF65-F5344CB8AC3E}">
        <p14:creationId xmlns:p14="http://schemas.microsoft.com/office/powerpoint/2010/main" val="2341545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205D-1F28-B971-E17F-4A79EE5AC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2D9C84-CF83-FFD1-58DC-DC982BECB766}"/>
              </a:ext>
            </a:extLst>
          </p:cNvPr>
          <p:cNvSpPr>
            <a:spLocks noGrp="1"/>
          </p:cNvSpPr>
          <p:nvPr>
            <p:ph type="title"/>
          </p:nvPr>
        </p:nvSpPr>
        <p:spPr>
          <a:xfrm>
            <a:off x="290454" y="467140"/>
            <a:ext cx="9549831" cy="1093304"/>
          </a:xfrm>
        </p:spPr>
        <p:txBody>
          <a:bodyPr>
            <a:normAutofit/>
          </a:bodyPr>
          <a:lstStyle/>
          <a:p>
            <a:r>
              <a:rPr lang="en-US">
                <a:latin typeface="Montserrat ExtraBold"/>
              </a:rPr>
              <a:t>2026 Senedd Election</a:t>
            </a:r>
          </a:p>
        </p:txBody>
      </p:sp>
      <p:sp>
        <p:nvSpPr>
          <p:cNvPr id="6" name="Text Placeholder 5">
            <a:extLst>
              <a:ext uri="{FF2B5EF4-FFF2-40B4-BE49-F238E27FC236}">
                <a16:creationId xmlns:a16="http://schemas.microsoft.com/office/drawing/2014/main" id="{5D0E832E-3BC4-BDDC-F7D9-94F1C3A623E9}"/>
              </a:ext>
            </a:extLst>
          </p:cNvPr>
          <p:cNvSpPr>
            <a:spLocks noGrp="1"/>
          </p:cNvSpPr>
          <p:nvPr>
            <p:ph type="body" sz="quarter" idx="15"/>
          </p:nvPr>
        </p:nvSpPr>
        <p:spPr>
          <a:xfrm>
            <a:off x="374235" y="1367493"/>
            <a:ext cx="5212477" cy="3501814"/>
          </a:xfrm>
        </p:spPr>
        <p:txBody>
          <a:bodyPr vert="horz" lIns="180000" tIns="180000" rIns="180000" bIns="180000" rtlCol="0" anchor="t">
            <a:noAutofit/>
          </a:bodyPr>
          <a:lstStyle/>
          <a:p>
            <a:pPr marL="0" indent="0">
              <a:buNone/>
            </a:pPr>
            <a:r>
              <a:rPr lang="en-GB" sz="2200">
                <a:latin typeface="Montserrat"/>
                <a:cs typeface="Futura Medium"/>
              </a:rPr>
              <a:t>What’s going to happen? </a:t>
            </a:r>
          </a:p>
          <a:p>
            <a:r>
              <a:rPr lang="en-GB" sz="2200" b="0">
                <a:latin typeface="Montserrat"/>
                <a:cs typeface="Futura Medium"/>
              </a:rPr>
              <a:t>The Senedd election will take place on </a:t>
            </a:r>
            <a:r>
              <a:rPr lang="en-GB" sz="2200">
                <a:latin typeface="Montserrat"/>
                <a:cs typeface="Futura Medium"/>
              </a:rPr>
              <a:t>Thursday 7 May 2026</a:t>
            </a:r>
          </a:p>
          <a:p>
            <a:r>
              <a:rPr lang="en-GB" sz="2200" b="0">
                <a:latin typeface="Montserrat"/>
                <a:cs typeface="Futura Medium"/>
              </a:rPr>
              <a:t>You can vote if you're aged </a:t>
            </a:r>
            <a:r>
              <a:rPr lang="en-GB" sz="2200">
                <a:latin typeface="Montserrat"/>
                <a:cs typeface="Futura Medium"/>
              </a:rPr>
              <a:t>16</a:t>
            </a:r>
            <a:r>
              <a:rPr lang="en-GB" sz="2200" b="0">
                <a:latin typeface="Montserrat"/>
                <a:cs typeface="Futura Medium"/>
              </a:rPr>
              <a:t> and over on polling day and live in Wales </a:t>
            </a:r>
          </a:p>
          <a:p>
            <a:r>
              <a:rPr lang="en-GB" sz="2200" b="0">
                <a:latin typeface="Montserrat"/>
                <a:cs typeface="Futura Medium"/>
              </a:rPr>
              <a:t>You must</a:t>
            </a:r>
            <a:r>
              <a:rPr lang="en-GB" sz="2200">
                <a:latin typeface="Montserrat"/>
                <a:cs typeface="Futura Medium"/>
              </a:rPr>
              <a:t> register</a:t>
            </a:r>
            <a:r>
              <a:rPr lang="en-GB" sz="2200" b="0">
                <a:latin typeface="Montserrat"/>
                <a:cs typeface="Futura Medium"/>
              </a:rPr>
              <a:t> to vote by midnight</a:t>
            </a:r>
            <a:r>
              <a:rPr lang="en-GB" sz="2200" b="0">
                <a:solidFill>
                  <a:schemeClr val="tx1"/>
                </a:solidFill>
                <a:latin typeface="Montserrat"/>
                <a:cs typeface="Futura Medium"/>
              </a:rPr>
              <a:t> on 20 April 2026 </a:t>
            </a:r>
            <a:endParaRPr lang="en-GB" sz="2200" b="0">
              <a:solidFill>
                <a:schemeClr val="tx1"/>
              </a:solidFill>
            </a:endParaRPr>
          </a:p>
        </p:txBody>
      </p:sp>
      <p:sp>
        <p:nvSpPr>
          <p:cNvPr id="4" name="Footer Placeholder 3">
            <a:extLst>
              <a:ext uri="{FF2B5EF4-FFF2-40B4-BE49-F238E27FC236}">
                <a16:creationId xmlns:a16="http://schemas.microsoft.com/office/drawing/2014/main" id="{7A032955-9F89-24C4-E7B6-B819698EE39F}"/>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sp>
        <p:nvSpPr>
          <p:cNvPr id="12" name="Text Placeholder 5">
            <a:extLst>
              <a:ext uri="{FF2B5EF4-FFF2-40B4-BE49-F238E27FC236}">
                <a16:creationId xmlns:a16="http://schemas.microsoft.com/office/drawing/2014/main" id="{E53E4ADF-F265-8424-8909-9282B77DC850}"/>
              </a:ext>
            </a:extLst>
          </p:cNvPr>
          <p:cNvSpPr txBox="1">
            <a:spLocks/>
          </p:cNvSpPr>
          <p:nvPr/>
        </p:nvSpPr>
        <p:spPr>
          <a:xfrm>
            <a:off x="5843923" y="1367493"/>
            <a:ext cx="5367416" cy="2351443"/>
          </a:xfrm>
          <a:prstGeom prst="rect">
            <a:avLst/>
          </a:prstGeom>
          <a:solidFill>
            <a:srgbClr val="00E7BD">
              <a:alpha val="9000"/>
            </a:srgbClr>
          </a:solidFill>
          <a:ln>
            <a:noFill/>
          </a:ln>
        </p:spPr>
        <p:txBody>
          <a:bodyPr vert="horz" lIns="180000" tIns="180000" rIns="180000" bIns="18000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latin typeface="Montserrat"/>
                <a:cs typeface="Futura Medium"/>
              </a:rPr>
              <a:t>Why does it matter? </a:t>
            </a:r>
          </a:p>
          <a:p>
            <a:r>
              <a:rPr lang="en-GB" sz="2200" b="0">
                <a:latin typeface="Montserrat"/>
                <a:cs typeface="Futura Medium"/>
              </a:rPr>
              <a:t>The Senedd makes decisions about things that affect you</a:t>
            </a:r>
          </a:p>
          <a:p>
            <a:r>
              <a:rPr lang="en-GB" sz="2200" b="0">
                <a:latin typeface="Montserrat"/>
                <a:cs typeface="Futura Medium"/>
              </a:rPr>
              <a:t>This election is your chance to have your say </a:t>
            </a:r>
            <a:endParaRPr lang="en-GB" sz="2200" b="0"/>
          </a:p>
        </p:txBody>
      </p:sp>
      <p:pic>
        <p:nvPicPr>
          <p:cNvPr id="5" name="Graphic 4" descr="Flip calendar with solid fill">
            <a:extLst>
              <a:ext uri="{FF2B5EF4-FFF2-40B4-BE49-F238E27FC236}">
                <a16:creationId xmlns:a16="http://schemas.microsoft.com/office/drawing/2014/main" id="{F48C76C1-4DAD-65AC-D5FE-3EE3641646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5289" y="4138938"/>
            <a:ext cx="1316966" cy="1460739"/>
          </a:xfrm>
          <a:prstGeom prst="rect">
            <a:avLst/>
          </a:prstGeom>
        </p:spPr>
      </p:pic>
      <p:sp>
        <p:nvSpPr>
          <p:cNvPr id="8" name="TextBox 8">
            <a:extLst>
              <a:ext uri="{FF2B5EF4-FFF2-40B4-BE49-F238E27FC236}">
                <a16:creationId xmlns:a16="http://schemas.microsoft.com/office/drawing/2014/main" id="{F61269C3-B78C-5A2D-7908-3C7995AE2AEF}"/>
              </a:ext>
            </a:extLst>
          </p:cNvPr>
          <p:cNvSpPr txBox="1"/>
          <p:nvPr/>
        </p:nvSpPr>
        <p:spPr>
          <a:xfrm>
            <a:off x="7808633" y="4396486"/>
            <a:ext cx="2838163" cy="95410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latin typeface="Montserrat ExtraBold"/>
                <a:ea typeface="Calibri"/>
                <a:cs typeface="Calibri"/>
              </a:rPr>
              <a:t>Election day:</a:t>
            </a:r>
            <a:endParaRPr lang="en-US" sz="2800">
              <a:ea typeface="Calibri"/>
              <a:cs typeface="Calibri"/>
            </a:endParaRPr>
          </a:p>
          <a:p>
            <a:pPr algn="ctr"/>
            <a:r>
              <a:rPr lang="en-US" sz="2800">
                <a:latin typeface="Montserrat ExtraBold"/>
                <a:ea typeface="Calibri"/>
                <a:cs typeface="Calibri"/>
              </a:rPr>
              <a:t> 7 May 2026</a:t>
            </a:r>
            <a:endParaRPr lang="en-US" sz="2800">
              <a:latin typeface="Montserrat ExtraBold"/>
            </a:endParaRPr>
          </a:p>
        </p:txBody>
      </p:sp>
    </p:spTree>
    <p:extLst>
      <p:ext uri="{BB962C8B-B14F-4D97-AF65-F5344CB8AC3E}">
        <p14:creationId xmlns:p14="http://schemas.microsoft.com/office/powerpoint/2010/main" val="2350132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03B32-2816-4A77-AB74-66D097B160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7BA368-3587-16F9-B009-E0CF817B6CAC}"/>
              </a:ext>
            </a:extLst>
          </p:cNvPr>
          <p:cNvSpPr>
            <a:spLocks noGrp="1"/>
          </p:cNvSpPr>
          <p:nvPr>
            <p:ph type="title"/>
          </p:nvPr>
        </p:nvSpPr>
        <p:spPr>
          <a:xfrm>
            <a:off x="290454" y="467140"/>
            <a:ext cx="9549831" cy="1093304"/>
          </a:xfrm>
        </p:spPr>
        <p:txBody>
          <a:bodyPr>
            <a:normAutofit/>
          </a:bodyPr>
          <a:lstStyle/>
          <a:p>
            <a:r>
              <a:rPr lang="en-US">
                <a:latin typeface="Montserrat ExtraBold"/>
              </a:rPr>
              <a:t>2026 Senedd Election</a:t>
            </a:r>
          </a:p>
        </p:txBody>
      </p:sp>
      <p:sp>
        <p:nvSpPr>
          <p:cNvPr id="6" name="Text Placeholder 5">
            <a:extLst>
              <a:ext uri="{FF2B5EF4-FFF2-40B4-BE49-F238E27FC236}">
                <a16:creationId xmlns:a16="http://schemas.microsoft.com/office/drawing/2014/main" id="{2D6B2C86-287C-7892-A6F2-3586C16DD632}"/>
              </a:ext>
            </a:extLst>
          </p:cNvPr>
          <p:cNvSpPr>
            <a:spLocks noGrp="1"/>
          </p:cNvSpPr>
          <p:nvPr>
            <p:ph type="body" sz="quarter" idx="15"/>
          </p:nvPr>
        </p:nvSpPr>
        <p:spPr>
          <a:xfrm>
            <a:off x="295468" y="1367493"/>
            <a:ext cx="5986982" cy="4221724"/>
          </a:xfrm>
        </p:spPr>
        <p:txBody>
          <a:bodyPr vert="horz" lIns="180000" tIns="180000" rIns="180000" bIns="180000" rtlCol="0" anchor="t">
            <a:noAutofit/>
          </a:bodyPr>
          <a:lstStyle/>
          <a:p>
            <a:pPr marL="0" indent="0">
              <a:buNone/>
            </a:pPr>
            <a:r>
              <a:rPr lang="en-GB" b="0">
                <a:latin typeface="Montserrat"/>
                <a:cs typeface="Futura Medium"/>
              </a:rPr>
              <a:t>A Senedd election will take place on </a:t>
            </a:r>
            <a:r>
              <a:rPr lang="en-GB">
                <a:latin typeface="Montserrat"/>
                <a:cs typeface="Futura Medium"/>
              </a:rPr>
              <a:t>Thursday 7 May 2026</a:t>
            </a:r>
            <a:endParaRPr lang="en-US"/>
          </a:p>
          <a:p>
            <a:pPr marL="0" indent="0">
              <a:buNone/>
            </a:pPr>
            <a:endParaRPr lang="en-GB">
              <a:solidFill>
                <a:srgbClr val="0D0D0D"/>
              </a:solidFill>
              <a:latin typeface="Montserrat"/>
              <a:cs typeface="Futura Medium"/>
            </a:endParaRPr>
          </a:p>
          <a:p>
            <a:pPr marL="0" indent="0">
              <a:buNone/>
            </a:pPr>
            <a:r>
              <a:rPr lang="en-GB" b="0">
                <a:solidFill>
                  <a:srgbClr val="0D0D0D"/>
                </a:solidFill>
                <a:latin typeface="Montserrat"/>
                <a:cs typeface="Futura Medium"/>
              </a:rPr>
              <a:t>You can vote if you're aged </a:t>
            </a:r>
            <a:r>
              <a:rPr lang="en-GB">
                <a:solidFill>
                  <a:srgbClr val="0D0D0D"/>
                </a:solidFill>
                <a:latin typeface="Montserrat"/>
                <a:cs typeface="Futura Medium"/>
              </a:rPr>
              <a:t>16</a:t>
            </a:r>
            <a:r>
              <a:rPr lang="en-GB" b="0">
                <a:solidFill>
                  <a:srgbClr val="0D0D0D"/>
                </a:solidFill>
                <a:latin typeface="Montserrat"/>
                <a:cs typeface="Futura Medium"/>
              </a:rPr>
              <a:t> and over on polling day and live in Wales </a:t>
            </a:r>
            <a:endParaRPr lang="en-US" b="0">
              <a:solidFill>
                <a:srgbClr val="000000"/>
              </a:solidFill>
              <a:latin typeface="Montserrat"/>
              <a:cs typeface="Futura Medium"/>
            </a:endParaRPr>
          </a:p>
          <a:p>
            <a:pPr marL="0" indent="0">
              <a:buNone/>
            </a:pPr>
            <a:endParaRPr lang="en-GB">
              <a:solidFill>
                <a:srgbClr val="0D0D0D"/>
              </a:solidFill>
            </a:endParaRPr>
          </a:p>
          <a:p>
            <a:pPr marL="0" indent="0">
              <a:buNone/>
            </a:pPr>
            <a:r>
              <a:rPr lang="en-GB">
                <a:solidFill>
                  <a:srgbClr val="0D0D0D"/>
                </a:solidFill>
                <a:latin typeface="Montserrat"/>
                <a:cs typeface="Futura Medium"/>
              </a:rPr>
              <a:t>Why does it matter? </a:t>
            </a:r>
            <a:endParaRPr lang="en-US" b="0">
              <a:solidFill>
                <a:srgbClr val="000000"/>
              </a:solidFill>
              <a:latin typeface="Montserrat"/>
              <a:cs typeface="Futura Medium"/>
            </a:endParaRPr>
          </a:p>
          <a:p>
            <a:pPr>
              <a:buFont typeface="Wingdings"/>
              <a:buChar char="§"/>
            </a:pPr>
            <a:r>
              <a:rPr lang="en-GB" b="0">
                <a:solidFill>
                  <a:srgbClr val="0D0D0D"/>
                </a:solidFill>
                <a:latin typeface="Montserrat"/>
                <a:cs typeface="Futura Medium"/>
              </a:rPr>
              <a:t>The Senedd makes decisions about things that affect you</a:t>
            </a:r>
            <a:endParaRPr lang="en-US" b="0">
              <a:solidFill>
                <a:srgbClr val="000000"/>
              </a:solidFill>
              <a:latin typeface="Montserrat"/>
              <a:cs typeface="Futura Medium"/>
            </a:endParaRPr>
          </a:p>
          <a:p>
            <a:pPr>
              <a:buFont typeface="Wingdings"/>
              <a:buChar char="§"/>
            </a:pPr>
            <a:r>
              <a:rPr lang="en-GB" b="0">
                <a:solidFill>
                  <a:srgbClr val="0D0D0D"/>
                </a:solidFill>
                <a:latin typeface="Montserrat"/>
                <a:cs typeface="Futura Medium"/>
              </a:rPr>
              <a:t>This election is your chance to have your say </a:t>
            </a:r>
            <a:endParaRPr lang="en-GB">
              <a:latin typeface="Montserrat"/>
              <a:cs typeface="Futura Medium"/>
            </a:endParaRPr>
          </a:p>
        </p:txBody>
      </p:sp>
      <p:sp>
        <p:nvSpPr>
          <p:cNvPr id="4" name="Footer Placeholder 3">
            <a:extLst>
              <a:ext uri="{FF2B5EF4-FFF2-40B4-BE49-F238E27FC236}">
                <a16:creationId xmlns:a16="http://schemas.microsoft.com/office/drawing/2014/main" id="{8CC0CCB1-E32F-0B32-8A9B-514C866047DB}"/>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pic>
        <p:nvPicPr>
          <p:cNvPr id="5" name="Graphic 4" descr="Flip calendar with solid fill">
            <a:extLst>
              <a:ext uri="{FF2B5EF4-FFF2-40B4-BE49-F238E27FC236}">
                <a16:creationId xmlns:a16="http://schemas.microsoft.com/office/drawing/2014/main" id="{22EF178D-4D1A-D383-F9DC-0295E903D0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5289" y="4138938"/>
            <a:ext cx="1316966" cy="1460739"/>
          </a:xfrm>
          <a:prstGeom prst="rect">
            <a:avLst/>
          </a:prstGeom>
        </p:spPr>
      </p:pic>
      <p:sp>
        <p:nvSpPr>
          <p:cNvPr id="8" name="TextBox 8">
            <a:extLst>
              <a:ext uri="{FF2B5EF4-FFF2-40B4-BE49-F238E27FC236}">
                <a16:creationId xmlns:a16="http://schemas.microsoft.com/office/drawing/2014/main" id="{C056986E-9AA2-CFA8-D1C1-54DBB186B941}"/>
              </a:ext>
            </a:extLst>
          </p:cNvPr>
          <p:cNvSpPr txBox="1"/>
          <p:nvPr/>
        </p:nvSpPr>
        <p:spPr>
          <a:xfrm>
            <a:off x="7808633" y="4396486"/>
            <a:ext cx="2838163" cy="95410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latin typeface="Montserrat ExtraBold"/>
                <a:ea typeface="Calibri"/>
                <a:cs typeface="Calibri"/>
              </a:rPr>
              <a:t>Election day:</a:t>
            </a:r>
            <a:endParaRPr lang="en-US" sz="2800">
              <a:ea typeface="Calibri"/>
              <a:cs typeface="Calibri"/>
            </a:endParaRPr>
          </a:p>
          <a:p>
            <a:pPr algn="ctr"/>
            <a:r>
              <a:rPr lang="en-US" sz="2800">
                <a:latin typeface="Montserrat ExtraBold"/>
                <a:ea typeface="Calibri"/>
                <a:cs typeface="Calibri"/>
              </a:rPr>
              <a:t> 7 May 2026</a:t>
            </a:r>
            <a:endParaRPr lang="en-US" sz="2800">
              <a:latin typeface="Montserrat ExtraBold"/>
            </a:endParaRPr>
          </a:p>
        </p:txBody>
      </p:sp>
      <p:pic>
        <p:nvPicPr>
          <p:cNvPr id="7" name="Picture 6" descr="A hand putting a piece of paper into a ballot box&#10;&#10;AI-generated content may be incorrect.">
            <a:extLst>
              <a:ext uri="{FF2B5EF4-FFF2-40B4-BE49-F238E27FC236}">
                <a16:creationId xmlns:a16="http://schemas.microsoft.com/office/drawing/2014/main" id="{A7539A1C-2989-BEC2-4491-9A28A783DA41}"/>
              </a:ext>
            </a:extLst>
          </p:cNvPr>
          <p:cNvPicPr>
            <a:picLocks noChangeAspect="1"/>
          </p:cNvPicPr>
          <p:nvPr/>
        </p:nvPicPr>
        <p:blipFill>
          <a:blip r:embed="rId5"/>
          <a:stretch>
            <a:fillRect/>
          </a:stretch>
        </p:blipFill>
        <p:spPr>
          <a:xfrm>
            <a:off x="6598870" y="1466217"/>
            <a:ext cx="4590623" cy="2582226"/>
          </a:xfrm>
          <a:prstGeom prst="rect">
            <a:avLst/>
          </a:prstGeom>
        </p:spPr>
      </p:pic>
    </p:spTree>
    <p:extLst>
      <p:ext uri="{BB962C8B-B14F-4D97-AF65-F5344CB8AC3E}">
        <p14:creationId xmlns:p14="http://schemas.microsoft.com/office/powerpoint/2010/main" val="628294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3270-2CE5-9C46-ABB1-E9D169F76C6F}"/>
              </a:ext>
            </a:extLst>
          </p:cNvPr>
          <p:cNvSpPr>
            <a:spLocks noGrp="1"/>
          </p:cNvSpPr>
          <p:nvPr>
            <p:ph type="title"/>
          </p:nvPr>
        </p:nvSpPr>
        <p:spPr/>
        <p:txBody>
          <a:bodyPr>
            <a:normAutofit fontScale="90000"/>
          </a:bodyPr>
          <a:lstStyle/>
          <a:p>
            <a:r>
              <a:rPr lang="en-US" sz="4400">
                <a:latin typeface="Montserrat ExtraBold"/>
              </a:rPr>
              <a:t>Starter – everyday politics</a:t>
            </a:r>
            <a:endParaRPr lang="en-US" sz="4400"/>
          </a:p>
        </p:txBody>
      </p:sp>
      <p:sp>
        <p:nvSpPr>
          <p:cNvPr id="4" name="Text Placeholder 3">
            <a:extLst>
              <a:ext uri="{FF2B5EF4-FFF2-40B4-BE49-F238E27FC236}">
                <a16:creationId xmlns:a16="http://schemas.microsoft.com/office/drawing/2014/main" id="{67FC08A2-D8B9-6797-76B3-4FAB5F9E4325}"/>
              </a:ext>
            </a:extLst>
          </p:cNvPr>
          <p:cNvSpPr>
            <a:spLocks noGrp="1"/>
          </p:cNvSpPr>
          <p:nvPr>
            <p:ph type="body" sz="quarter" idx="15"/>
          </p:nvPr>
        </p:nvSpPr>
        <p:spPr>
          <a:xfrm>
            <a:off x="335620" y="2395538"/>
            <a:ext cx="5619866" cy="2802221"/>
          </a:xfrm>
        </p:spPr>
        <p:txBody>
          <a:bodyPr vert="horz" lIns="180000" tIns="180000" rIns="180000" bIns="180000" rtlCol="0" anchor="t">
            <a:noAutofit/>
          </a:bodyPr>
          <a:lstStyle/>
          <a:p>
            <a:pPr marL="0" indent="0">
              <a:buNone/>
            </a:pPr>
            <a:r>
              <a:rPr lang="en-US" b="0">
                <a:latin typeface="Montserrat"/>
                <a:cs typeface="Futura Medium"/>
              </a:rPr>
              <a:t>In pairs write down the timeline of your typical day. </a:t>
            </a:r>
            <a:br>
              <a:rPr lang="en-US" b="0">
                <a:latin typeface="Montserrat"/>
                <a:cs typeface="Futura Medium"/>
              </a:rPr>
            </a:br>
            <a:br>
              <a:rPr lang="en-US" b="0">
                <a:latin typeface="Montserrat"/>
                <a:cs typeface="Futura Medium"/>
              </a:rPr>
            </a:br>
            <a:r>
              <a:rPr lang="en-US" b="0">
                <a:latin typeface="Montserrat"/>
                <a:cs typeface="Futura Medium"/>
              </a:rPr>
              <a:t>Highlight the activities that you think are impacted by politics.</a:t>
            </a:r>
            <a:br>
              <a:rPr lang="en-US" b="0">
                <a:latin typeface="Montserrat"/>
                <a:cs typeface="Futura Medium"/>
              </a:rPr>
            </a:br>
            <a:br>
              <a:rPr lang="en-US" b="0">
                <a:latin typeface="Montserrat"/>
                <a:cs typeface="Futura Medium"/>
              </a:rPr>
            </a:br>
            <a:r>
              <a:rPr lang="en-US" b="0">
                <a:latin typeface="Montserrat"/>
                <a:cs typeface="Futura Medium"/>
              </a:rPr>
              <a:t>Let’s discuss.</a:t>
            </a:r>
            <a:endParaRPr lang="en-US"/>
          </a:p>
        </p:txBody>
      </p:sp>
      <p:sp>
        <p:nvSpPr>
          <p:cNvPr id="6" name="Footer Placeholder 5">
            <a:extLst>
              <a:ext uri="{FF2B5EF4-FFF2-40B4-BE49-F238E27FC236}">
                <a16:creationId xmlns:a16="http://schemas.microsoft.com/office/drawing/2014/main" id="{3C9E1333-656B-344D-33E6-60952EE6EF10}"/>
              </a:ext>
            </a:extLst>
          </p:cNvPr>
          <p:cNvSpPr>
            <a:spLocks noGrp="1"/>
          </p:cNvSpPr>
          <p:nvPr>
            <p:ph type="ftr" sz="quarter" idx="14"/>
          </p:nvPr>
        </p:nvSpPr>
        <p:spPr/>
        <p:txBody>
          <a:bodyPr/>
          <a:lstStyle/>
          <a:p>
            <a:r>
              <a:rPr lang="en-US">
                <a:latin typeface="Montserrat"/>
              </a:rPr>
              <a:t>2026 Senedd Election – How to vote</a:t>
            </a:r>
            <a:endParaRPr lang="en-GB" b="0">
              <a:latin typeface="Montserrat"/>
            </a:endParaRPr>
          </a:p>
        </p:txBody>
      </p:sp>
      <p:sp>
        <p:nvSpPr>
          <p:cNvPr id="3" name="Text Placeholder 2">
            <a:extLst>
              <a:ext uri="{FF2B5EF4-FFF2-40B4-BE49-F238E27FC236}">
                <a16:creationId xmlns:a16="http://schemas.microsoft.com/office/drawing/2014/main" id="{F0EF6E02-AAC8-80FC-AC15-7E9E33B56F99}"/>
              </a:ext>
            </a:extLst>
          </p:cNvPr>
          <p:cNvSpPr>
            <a:spLocks noGrp="1"/>
          </p:cNvSpPr>
          <p:nvPr>
            <p:ph type="body" sz="quarter" idx="12"/>
          </p:nvPr>
        </p:nvSpPr>
        <p:spPr/>
        <p:txBody>
          <a:bodyPr vert="horz" lIns="91440" tIns="45720" rIns="91440" bIns="45720" rtlCol="0" anchor="t">
            <a:normAutofit lnSpcReduction="10000"/>
          </a:bodyPr>
          <a:lstStyle/>
          <a:p>
            <a:r>
              <a:rPr lang="en-US">
                <a:latin typeface="Montserrat"/>
                <a:cs typeface="Futura Medium"/>
              </a:rPr>
              <a:t>10 minutes</a:t>
            </a:r>
            <a:endParaRPr lang="en-US"/>
          </a:p>
        </p:txBody>
      </p:sp>
      <p:sp>
        <p:nvSpPr>
          <p:cNvPr id="7" name="Text Placeholder 14">
            <a:extLst>
              <a:ext uri="{FF2B5EF4-FFF2-40B4-BE49-F238E27FC236}">
                <a16:creationId xmlns:a16="http://schemas.microsoft.com/office/drawing/2014/main" id="{866DC721-D3EE-A495-05B1-FC7AF6C71F3C}"/>
              </a:ext>
            </a:extLst>
          </p:cNvPr>
          <p:cNvSpPr>
            <a:spLocks noGrp="1"/>
          </p:cNvSpPr>
          <p:nvPr>
            <p:ph type="body" sz="quarter" idx="13"/>
          </p:nvPr>
        </p:nvSpPr>
        <p:spPr>
          <a:xfrm>
            <a:off x="6054487" y="1276350"/>
            <a:ext cx="5543549" cy="3911600"/>
          </a:xfrm>
        </p:spPr>
        <p:txBody>
          <a:bodyPr vert="horz" lIns="180000" tIns="180000" rIns="180000" bIns="180000" rtlCol="0" anchor="t">
            <a:normAutofit/>
          </a:bodyPr>
          <a:lstStyle/>
          <a:p>
            <a:pPr marL="0" indent="0">
              <a:spcBef>
                <a:spcPts val="0"/>
              </a:spcBef>
              <a:spcAft>
                <a:spcPts val="200"/>
              </a:spcAft>
              <a:buNone/>
            </a:pPr>
            <a:r>
              <a:rPr lang="en-US" sz="1800">
                <a:latin typeface="Montserrat ExtraBold" pitchFamily="2" charset="77"/>
              </a:rPr>
              <a:t>Everyday politics examples</a:t>
            </a:r>
            <a:endParaRPr lang="en-US" sz="1800"/>
          </a:p>
          <a:p>
            <a:pPr>
              <a:spcBef>
                <a:spcPts val="800"/>
              </a:spcBef>
              <a:spcAft>
                <a:spcPts val="200"/>
              </a:spcAft>
            </a:pPr>
            <a:r>
              <a:rPr lang="en-US" sz="1800">
                <a:latin typeface="Montserrat"/>
                <a:cs typeface="Futura Medium"/>
              </a:rPr>
              <a:t>7am – </a:t>
            </a:r>
            <a:r>
              <a:rPr lang="en-US" sz="1800" b="0">
                <a:latin typeface="Montserrat"/>
                <a:cs typeface="Futura Medium"/>
              </a:rPr>
              <a:t>get the bus to school</a:t>
            </a:r>
            <a:br>
              <a:rPr lang="en-US" sz="1800" b="0"/>
            </a:br>
            <a:r>
              <a:rPr lang="en-US" sz="1800" b="0">
                <a:latin typeface="Montserrat"/>
                <a:cs typeface="Futura Medium"/>
              </a:rPr>
              <a:t>School bus services are controlled by local councils</a:t>
            </a:r>
          </a:p>
          <a:p>
            <a:pPr>
              <a:spcBef>
                <a:spcPts val="800"/>
              </a:spcBef>
              <a:spcAft>
                <a:spcPts val="200"/>
              </a:spcAft>
            </a:pPr>
            <a:r>
              <a:rPr lang="en-US" sz="1800">
                <a:latin typeface="Montserrat"/>
                <a:cs typeface="Futura Medium"/>
              </a:rPr>
              <a:t>12.15pm – </a:t>
            </a:r>
            <a:r>
              <a:rPr lang="en-US" sz="1800" b="0">
                <a:latin typeface="Montserrat"/>
                <a:cs typeface="Futura Medium"/>
              </a:rPr>
              <a:t>have a school dinner</a:t>
            </a:r>
            <a:br>
              <a:rPr lang="en-US" sz="1800" b="0"/>
            </a:br>
            <a:r>
              <a:rPr lang="en-US" sz="1800" b="0">
                <a:latin typeface="Montserrat"/>
                <a:cs typeface="Futura Medium"/>
              </a:rPr>
              <a:t>Guidelines for healthy eating in schools are published by the Senedd</a:t>
            </a:r>
            <a:endParaRPr lang="en-US" sz="1800" b="0"/>
          </a:p>
          <a:p>
            <a:pPr>
              <a:spcBef>
                <a:spcPts val="800"/>
              </a:spcBef>
              <a:spcAft>
                <a:spcPts val="200"/>
              </a:spcAft>
            </a:pPr>
            <a:r>
              <a:rPr lang="en-US" sz="1800"/>
              <a:t>4pm – </a:t>
            </a:r>
            <a:r>
              <a:rPr lang="en-US" sz="1800" b="0"/>
              <a:t>go to the park</a:t>
            </a:r>
            <a:br>
              <a:rPr lang="en-US" sz="1800" b="0"/>
            </a:br>
            <a:r>
              <a:rPr lang="en-US" sz="1800" b="0"/>
              <a:t>Parks, leisure and libraries are managed by the local council</a:t>
            </a:r>
          </a:p>
          <a:p>
            <a:pPr>
              <a:spcBef>
                <a:spcPts val="800"/>
              </a:spcBef>
            </a:pPr>
            <a:r>
              <a:rPr lang="en-US" sz="1800"/>
              <a:t>6pm – </a:t>
            </a:r>
            <a:r>
              <a:rPr lang="en-US" sz="1800" b="0"/>
              <a:t>watch BBC news</a:t>
            </a:r>
            <a:br>
              <a:rPr lang="en-US" sz="1800" b="0"/>
            </a:br>
            <a:r>
              <a:rPr lang="en-US" sz="1800" b="0"/>
              <a:t>The BBC is funded by the UK Parliament</a:t>
            </a:r>
          </a:p>
        </p:txBody>
      </p:sp>
    </p:spTree>
    <p:extLst>
      <p:ext uri="{BB962C8B-B14F-4D97-AF65-F5344CB8AC3E}">
        <p14:creationId xmlns:p14="http://schemas.microsoft.com/office/powerpoint/2010/main" val="2863461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D9CB2-B552-17AB-4436-B287C7FA02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4F9E18-C9F9-2D5A-F47E-3EE8A6B0FE41}"/>
              </a:ext>
            </a:extLst>
          </p:cNvPr>
          <p:cNvSpPr>
            <a:spLocks noGrp="1"/>
          </p:cNvSpPr>
          <p:nvPr>
            <p:ph type="title"/>
          </p:nvPr>
        </p:nvSpPr>
        <p:spPr>
          <a:xfrm>
            <a:off x="100231" y="2540106"/>
            <a:ext cx="7049924" cy="2852737"/>
          </a:xfrm>
        </p:spPr>
        <p:txBody>
          <a:bodyPr>
            <a:noAutofit/>
          </a:bodyPr>
          <a:lstStyle/>
          <a:p>
            <a:r>
              <a:rPr lang="en-GB" sz="5400">
                <a:latin typeface="Montserrat ExtraBold"/>
              </a:rPr>
              <a:t>What is a Senedd election and what are we voting for?</a:t>
            </a:r>
          </a:p>
        </p:txBody>
      </p:sp>
      <p:sp>
        <p:nvSpPr>
          <p:cNvPr id="3" name="Footer Placeholder 2">
            <a:extLst>
              <a:ext uri="{FF2B5EF4-FFF2-40B4-BE49-F238E27FC236}">
                <a16:creationId xmlns:a16="http://schemas.microsoft.com/office/drawing/2014/main" id="{35393C41-7057-7351-189C-871A0C0E5325}"/>
              </a:ext>
            </a:extLst>
          </p:cNvPr>
          <p:cNvSpPr>
            <a:spLocks noGrp="1"/>
          </p:cNvSpPr>
          <p:nvPr>
            <p:ph type="ftr" sz="quarter" idx="14"/>
          </p:nvPr>
        </p:nvSpPr>
        <p:spPr/>
        <p:txBody>
          <a:bodyPr/>
          <a:lstStyle/>
          <a:p>
            <a:r>
              <a:rPr lang="en-US">
                <a:latin typeface="Montserrat"/>
              </a:rPr>
              <a:t>2026 Senedd Election – How to vote</a:t>
            </a:r>
            <a:endParaRPr lang="en-GB" b="0"/>
          </a:p>
        </p:txBody>
      </p:sp>
      <p:sp>
        <p:nvSpPr>
          <p:cNvPr id="4" name="Text Placeholder 2">
            <a:extLst>
              <a:ext uri="{FF2B5EF4-FFF2-40B4-BE49-F238E27FC236}">
                <a16:creationId xmlns:a16="http://schemas.microsoft.com/office/drawing/2014/main" id="{70694A6E-CADA-BE7D-F859-77C1DD171AFA}"/>
              </a:ext>
            </a:extLst>
          </p:cNvPr>
          <p:cNvSpPr txBox="1">
            <a:spLocks/>
          </p:cNvSpPr>
          <p:nvPr/>
        </p:nvSpPr>
        <p:spPr>
          <a:xfrm>
            <a:off x="4138914" y="5912430"/>
            <a:ext cx="5661082" cy="574420"/>
          </a:xfrm>
          <a:prstGeom prst="rect">
            <a:avLst/>
          </a:prstGeom>
        </p:spPr>
        <p:txBody>
          <a:bodyPr vert="horz" lIns="91440" tIns="45720" rIns="91440" bIns="4572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Montserrat"/>
                <a:cs typeface="Futura Medium"/>
              </a:rPr>
              <a:t>20 minutes</a:t>
            </a:r>
            <a:endParaRPr lang="en-US"/>
          </a:p>
        </p:txBody>
      </p:sp>
      <p:pic>
        <p:nvPicPr>
          <p:cNvPr id="5" name="Clock Icon">
            <a:extLst>
              <a:ext uri="{FF2B5EF4-FFF2-40B4-BE49-F238E27FC236}">
                <a16:creationId xmlns:a16="http://schemas.microsoft.com/office/drawing/2014/main" id="{1CA6D90E-BA4A-9B2B-2670-6763321D40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18454" y="5900335"/>
            <a:ext cx="411086" cy="411086"/>
          </a:xfrm>
          <a:prstGeom prst="rect">
            <a:avLst/>
          </a:prstGeom>
        </p:spPr>
      </p:pic>
    </p:spTree>
    <p:extLst>
      <p:ext uri="{BB962C8B-B14F-4D97-AF65-F5344CB8AC3E}">
        <p14:creationId xmlns:p14="http://schemas.microsoft.com/office/powerpoint/2010/main" val="3829016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6947C7-AD86-73DA-3782-ABD8296C5A4B}"/>
              </a:ext>
            </a:extLst>
          </p:cNvPr>
          <p:cNvSpPr>
            <a:spLocks noGrp="1"/>
          </p:cNvSpPr>
          <p:nvPr>
            <p:ph type="ftr" sz="quarter" idx="14"/>
          </p:nvPr>
        </p:nvSpPr>
        <p:spPr/>
        <p:txBody>
          <a:bodyPr/>
          <a:lstStyle/>
          <a:p>
            <a:r>
              <a:rPr lang="en-US">
                <a:latin typeface="Montserrat"/>
              </a:rPr>
              <a:t>2026 Senedd Election – How to vote</a:t>
            </a:r>
            <a:endParaRPr lang="en-GB" b="0">
              <a:latin typeface="Montserrat"/>
            </a:endParaRPr>
          </a:p>
        </p:txBody>
      </p:sp>
      <p:sp>
        <p:nvSpPr>
          <p:cNvPr id="10" name="Title 1">
            <a:extLst>
              <a:ext uri="{FF2B5EF4-FFF2-40B4-BE49-F238E27FC236}">
                <a16:creationId xmlns:a16="http://schemas.microsoft.com/office/drawing/2014/main" id="{A397BF19-8E01-3B04-E69B-DCF840FBEB27}"/>
              </a:ext>
            </a:extLst>
          </p:cNvPr>
          <p:cNvSpPr txBox="1">
            <a:spLocks/>
          </p:cNvSpPr>
          <p:nvPr/>
        </p:nvSpPr>
        <p:spPr>
          <a:xfrm>
            <a:off x="290454" y="467140"/>
            <a:ext cx="9549831" cy="10933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US" sz="4400">
                <a:latin typeface="Montserrat ExtraBold"/>
              </a:rPr>
              <a:t>What is the Senedd?</a:t>
            </a:r>
          </a:p>
        </p:txBody>
      </p:sp>
      <p:sp>
        <p:nvSpPr>
          <p:cNvPr id="13" name="Rectangle 12">
            <a:extLst>
              <a:ext uri="{FF2B5EF4-FFF2-40B4-BE49-F238E27FC236}">
                <a16:creationId xmlns:a16="http://schemas.microsoft.com/office/drawing/2014/main" id="{8FB0FCAD-52CF-2A0A-FB2E-917B3EEFBAA9}"/>
              </a:ext>
            </a:extLst>
          </p:cNvPr>
          <p:cNvSpPr/>
          <p:nvPr/>
        </p:nvSpPr>
        <p:spPr>
          <a:xfrm>
            <a:off x="5605670" y="1447137"/>
            <a:ext cx="4659464" cy="3458818"/>
          </a:xfrm>
          <a:prstGeom prst="rect">
            <a:avLst/>
          </a:prstGeom>
          <a:solidFill>
            <a:srgbClr val="E8FDF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a:solidFill>
                  <a:schemeClr val="tx1"/>
                </a:solidFill>
                <a:latin typeface="Montserrat"/>
              </a:rPr>
              <a:t>The Senedd (Welsh Parliament) is a democratically elected body that represents the interests of Wales and its people. </a:t>
            </a:r>
          </a:p>
        </p:txBody>
      </p:sp>
      <p:pic>
        <p:nvPicPr>
          <p:cNvPr id="14" name="Picture Placeholder 12">
            <a:extLst>
              <a:ext uri="{FF2B5EF4-FFF2-40B4-BE49-F238E27FC236}">
                <a16:creationId xmlns:a16="http://schemas.microsoft.com/office/drawing/2014/main" id="{E72F51E2-AD3D-E5C8-3FC6-A3E96E3309B7}"/>
              </a:ext>
            </a:extLst>
          </p:cNvPr>
          <p:cNvPicPr>
            <a:picLocks noChangeAspect="1"/>
          </p:cNvPicPr>
          <p:nvPr/>
        </p:nvPicPr>
        <p:blipFill>
          <a:blip r:embed="rId3">
            <a:extLst>
              <a:ext uri="{28A0092B-C50C-407E-A947-70E740481C1C}">
                <a14:useLocalDpi xmlns:a14="http://schemas.microsoft.com/office/drawing/2010/main" val="0"/>
              </a:ext>
            </a:extLst>
          </a:blip>
          <a:srcRect l="16734" r="16734"/>
          <a:stretch/>
        </p:blipFill>
        <p:spPr>
          <a:xfrm>
            <a:off x="1455441" y="1447136"/>
            <a:ext cx="3458817" cy="3458817"/>
          </a:xfrm>
          <a:prstGeom prst="rect">
            <a:avLst/>
          </a:prstGeom>
        </p:spPr>
      </p:pic>
    </p:spTree>
    <p:extLst>
      <p:ext uri="{BB962C8B-B14F-4D97-AF65-F5344CB8AC3E}">
        <p14:creationId xmlns:p14="http://schemas.microsoft.com/office/powerpoint/2010/main" val="202124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DD84A-88EE-D196-18FC-BD456947AE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32970-9C9D-EFB7-4FB7-E6FB9D95812F}"/>
              </a:ext>
            </a:extLst>
          </p:cNvPr>
          <p:cNvSpPr>
            <a:spLocks noGrp="1"/>
          </p:cNvSpPr>
          <p:nvPr>
            <p:ph type="title"/>
          </p:nvPr>
        </p:nvSpPr>
        <p:spPr>
          <a:xfrm>
            <a:off x="281491" y="467140"/>
            <a:ext cx="9637902" cy="1093304"/>
          </a:xfrm>
        </p:spPr>
        <p:txBody>
          <a:bodyPr vert="horz" lIns="91440" tIns="45720" rIns="91440" bIns="45720" rtlCol="0" anchor="t">
            <a:noAutofit/>
          </a:bodyPr>
          <a:lstStyle/>
          <a:p>
            <a:r>
              <a:rPr lang="en-GB" sz="4400">
                <a:latin typeface="Montserrat ExtraBold"/>
              </a:rPr>
              <a:t>Powers of the Senedd</a:t>
            </a:r>
          </a:p>
          <a:p>
            <a:endParaRPr lang="en-GB" sz="3800">
              <a:latin typeface="Montserrat ExtraBold"/>
            </a:endParaRPr>
          </a:p>
          <a:p>
            <a:endParaRPr lang="en-US"/>
          </a:p>
        </p:txBody>
      </p:sp>
      <p:sp>
        <p:nvSpPr>
          <p:cNvPr id="6" name="Text Placeholder 5">
            <a:extLst>
              <a:ext uri="{FF2B5EF4-FFF2-40B4-BE49-F238E27FC236}">
                <a16:creationId xmlns:a16="http://schemas.microsoft.com/office/drawing/2014/main" id="{2FF2CAA3-33FD-AAF3-D1A8-BBFFEA02CDE2}"/>
              </a:ext>
            </a:extLst>
          </p:cNvPr>
          <p:cNvSpPr>
            <a:spLocks noGrp="1"/>
          </p:cNvSpPr>
          <p:nvPr>
            <p:ph type="body" sz="quarter" idx="15"/>
          </p:nvPr>
        </p:nvSpPr>
        <p:spPr>
          <a:xfrm>
            <a:off x="280517" y="1574821"/>
            <a:ext cx="5815483" cy="3219330"/>
          </a:xfrm>
        </p:spPr>
        <p:txBody>
          <a:bodyPr vert="horz" lIns="180000" tIns="180000" rIns="180000" bIns="180000" rtlCol="0" anchor="t">
            <a:noAutofit/>
          </a:bodyPr>
          <a:lstStyle/>
          <a:p>
            <a:pPr marL="0" indent="0">
              <a:buNone/>
            </a:pPr>
            <a:r>
              <a:rPr lang="en-US" sz="2200">
                <a:latin typeface="Montserrat"/>
                <a:cs typeface="Futura Medium"/>
              </a:rPr>
              <a:t>Instructions:</a:t>
            </a:r>
            <a:endParaRPr lang="en-US" sz="2200" b="0">
              <a:solidFill>
                <a:srgbClr val="000000"/>
              </a:solidFill>
              <a:latin typeface="Montserrat"/>
              <a:cs typeface="Futura Medium"/>
            </a:endParaRPr>
          </a:p>
          <a:p>
            <a:pPr>
              <a:lnSpc>
                <a:spcPct val="150000"/>
              </a:lnSpc>
              <a:buAutoNum type="arabicPeriod"/>
            </a:pPr>
            <a:r>
              <a:rPr lang="en-US" sz="2200" b="0">
                <a:latin typeface="Montserrat"/>
                <a:cs typeface="Futura Medium"/>
              </a:rPr>
              <a:t>Watch the video about the Senedd on the next slide</a:t>
            </a:r>
            <a:endParaRPr lang="en-US" sz="2200" b="0">
              <a:solidFill>
                <a:srgbClr val="0D0D0D"/>
              </a:solidFill>
              <a:latin typeface="Montserrat"/>
              <a:ea typeface="Calibri"/>
              <a:cs typeface="Futura Medium"/>
            </a:endParaRPr>
          </a:p>
          <a:p>
            <a:pPr>
              <a:lnSpc>
                <a:spcPct val="150000"/>
              </a:lnSpc>
              <a:buAutoNum type="arabicPeriod"/>
            </a:pPr>
            <a:r>
              <a:rPr lang="en-US" sz="2200" b="0">
                <a:latin typeface="Montserrat"/>
                <a:cs typeface="Futura Medium"/>
              </a:rPr>
              <a:t>Note down as many of the powers and responsibilities it mentions</a:t>
            </a:r>
          </a:p>
        </p:txBody>
      </p:sp>
      <p:sp>
        <p:nvSpPr>
          <p:cNvPr id="4" name="Footer Placeholder 3">
            <a:extLst>
              <a:ext uri="{FF2B5EF4-FFF2-40B4-BE49-F238E27FC236}">
                <a16:creationId xmlns:a16="http://schemas.microsoft.com/office/drawing/2014/main" id="{5C730D90-F96A-102C-177A-56088C1E08FA}"/>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pic>
        <p:nvPicPr>
          <p:cNvPr id="7" name="Picture 6" descr="A group of icons on a pink background&#10;&#10;AI-generated content may be incorrect.">
            <a:extLst>
              <a:ext uri="{FF2B5EF4-FFF2-40B4-BE49-F238E27FC236}">
                <a16:creationId xmlns:a16="http://schemas.microsoft.com/office/drawing/2014/main" id="{528882F5-CBA0-3805-B795-EF928238196F}"/>
              </a:ext>
            </a:extLst>
          </p:cNvPr>
          <p:cNvPicPr>
            <a:picLocks noChangeAspect="1"/>
          </p:cNvPicPr>
          <p:nvPr/>
        </p:nvPicPr>
        <p:blipFill>
          <a:blip r:embed="rId3"/>
          <a:stretch>
            <a:fillRect/>
          </a:stretch>
        </p:blipFill>
        <p:spPr>
          <a:xfrm>
            <a:off x="6549044" y="2083500"/>
            <a:ext cx="4208062" cy="2695756"/>
          </a:xfrm>
          <a:prstGeom prst="rect">
            <a:avLst/>
          </a:prstGeom>
        </p:spPr>
      </p:pic>
    </p:spTree>
    <p:extLst>
      <p:ext uri="{BB962C8B-B14F-4D97-AF65-F5344CB8AC3E}">
        <p14:creationId xmlns:p14="http://schemas.microsoft.com/office/powerpoint/2010/main" val="188461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6E3C78-4D9F-DBCC-DD22-0C501B635A4E}"/>
              </a:ext>
            </a:extLst>
          </p:cNvPr>
          <p:cNvSpPr>
            <a:spLocks noGrp="1"/>
          </p:cNvSpPr>
          <p:nvPr>
            <p:ph type="title"/>
          </p:nvPr>
        </p:nvSpPr>
        <p:spPr>
          <a:xfrm>
            <a:off x="7461378" y="1544720"/>
            <a:ext cx="3552986" cy="3205425"/>
          </a:xfrm>
        </p:spPr>
        <p:txBody>
          <a:bodyPr vert="horz" lIns="91440" tIns="45720" rIns="91440" bIns="45720" rtlCol="0" anchor="t">
            <a:noAutofit/>
          </a:bodyPr>
          <a:lstStyle/>
          <a:p>
            <a:r>
              <a:rPr lang="en-GB" sz="4800" b="0">
                <a:latin typeface="Montserrat ExtraBold"/>
              </a:rPr>
              <a:t>Watch this video about the Senedd</a:t>
            </a:r>
          </a:p>
        </p:txBody>
      </p:sp>
      <p:sp>
        <p:nvSpPr>
          <p:cNvPr id="4" name="Footer Placeholder 3">
            <a:extLst>
              <a:ext uri="{FF2B5EF4-FFF2-40B4-BE49-F238E27FC236}">
                <a16:creationId xmlns:a16="http://schemas.microsoft.com/office/drawing/2014/main" id="{A46947C7-AD86-73DA-3782-ABD8296C5A4B}"/>
              </a:ext>
            </a:extLst>
          </p:cNvPr>
          <p:cNvSpPr>
            <a:spLocks noGrp="1"/>
          </p:cNvSpPr>
          <p:nvPr>
            <p:ph type="ftr" sz="quarter" idx="14"/>
          </p:nvPr>
        </p:nvSpPr>
        <p:spPr/>
        <p:txBody>
          <a:bodyPr/>
          <a:lstStyle/>
          <a:p>
            <a:r>
              <a:rPr lang="en-US">
                <a:latin typeface="Montserrat"/>
              </a:rPr>
              <a:t>2026 Senedd Election – How to vote</a:t>
            </a:r>
            <a:endParaRPr lang="en-GB" b="0">
              <a:latin typeface="Montserrat"/>
            </a:endParaRPr>
          </a:p>
        </p:txBody>
      </p:sp>
      <p:pic>
        <p:nvPicPr>
          <p:cNvPr id="6" name="Online Media 5" title="Welcome to Your Vote - The Senedd">
            <a:hlinkClick r:id="" action="ppaction://media"/>
            <a:extLst>
              <a:ext uri="{FF2B5EF4-FFF2-40B4-BE49-F238E27FC236}">
                <a16:creationId xmlns:a16="http://schemas.microsoft.com/office/drawing/2014/main" id="{3CD3C689-6B12-3A54-ADDD-2CEF30B603EC}"/>
              </a:ext>
            </a:extLst>
          </p:cNvPr>
          <p:cNvPicPr>
            <a:picLocks noRot="1" noChangeAspect="1"/>
          </p:cNvPicPr>
          <p:nvPr>
            <a:videoFile r:link="rId1"/>
          </p:nvPr>
        </p:nvPicPr>
        <p:blipFill>
          <a:blip r:embed="rId4"/>
          <a:stretch>
            <a:fillRect/>
          </a:stretch>
        </p:blipFill>
        <p:spPr>
          <a:xfrm>
            <a:off x="298203" y="1560444"/>
            <a:ext cx="5616822" cy="3173504"/>
          </a:xfrm>
          <a:prstGeom prst="rect">
            <a:avLst/>
          </a:prstGeom>
        </p:spPr>
      </p:pic>
      <p:sp>
        <p:nvSpPr>
          <p:cNvPr id="10" name="Title 1">
            <a:extLst>
              <a:ext uri="{FF2B5EF4-FFF2-40B4-BE49-F238E27FC236}">
                <a16:creationId xmlns:a16="http://schemas.microsoft.com/office/drawing/2014/main" id="{A397BF19-8E01-3B04-E69B-DCF840FBEB27}"/>
              </a:ext>
            </a:extLst>
          </p:cNvPr>
          <p:cNvSpPr txBox="1">
            <a:spLocks/>
          </p:cNvSpPr>
          <p:nvPr/>
        </p:nvSpPr>
        <p:spPr>
          <a:xfrm>
            <a:off x="298203" y="432035"/>
            <a:ext cx="9549831" cy="10933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US" sz="4400">
                <a:latin typeface="Montserrat ExtraBold"/>
              </a:rPr>
              <a:t>Powers of the Senedd</a:t>
            </a:r>
          </a:p>
        </p:txBody>
      </p:sp>
    </p:spTree>
    <p:extLst>
      <p:ext uri="{BB962C8B-B14F-4D97-AF65-F5344CB8AC3E}">
        <p14:creationId xmlns:p14="http://schemas.microsoft.com/office/powerpoint/2010/main" val="2012547762"/>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f1dc5fc2-22f3-4bac-b797-10482b60afd2">ECHDL-159348292-155</_dlc_DocId>
    <_dlc_DocIdUrl xmlns="f1dc5fc2-22f3-4bac-b797-10482b60afd2">
      <Url>https://electoralcommissionorguk.sharepoint.com/teams/CT_VE/_layouts/15/DocIdRedir.aspx?ID=ECHDL-159348292-155</Url>
      <Description>ECHDL-159348292-155</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3C7AC29DE987FA4A93E6A263AADF49E0" ma:contentTypeVersion="7" ma:contentTypeDescription="Create a new document." ma:contentTypeScope="" ma:versionID="f1cb66f79fe3426bcf0b4893ae0863c0">
  <xsd:schema xmlns:xsd="http://www.w3.org/2001/XMLSchema" xmlns:xs="http://www.w3.org/2001/XMLSchema" xmlns:p="http://schemas.microsoft.com/office/2006/metadata/properties" xmlns:ns2="f1dc5fc2-22f3-4bac-b797-10482b60afd2" xmlns:ns3="92102122-dd27-46c6-842b-543f5557a5dd" targetNamespace="http://schemas.microsoft.com/office/2006/metadata/properties" ma:root="true" ma:fieldsID="b9ee3a341468dbff1773c0dbcfc48128" ns2:_="" ns3:_="">
    <xsd:import namespace="f1dc5fc2-22f3-4bac-b797-10482b60afd2"/>
    <xsd:import namespace="92102122-dd27-46c6-842b-543f5557a5d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5fc2-22f3-4bac-b797-10482b60af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2102122-dd27-46c6-842b-543f5557a5d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C4F63D-165B-4BD7-A9C0-D305B5F414F6}">
  <ds:schemaRefs>
    <ds:schemaRef ds:uri="http://schemas.microsoft.com/sharepoint/v3/contenttype/forms"/>
  </ds:schemaRefs>
</ds:datastoreItem>
</file>

<file path=customXml/itemProps2.xml><?xml version="1.0" encoding="utf-8"?>
<ds:datastoreItem xmlns:ds="http://schemas.openxmlformats.org/officeDocument/2006/customXml" ds:itemID="{71EDD09A-B8D9-4055-A01C-B399F52D7F39}">
  <ds:schemaRefs>
    <ds:schemaRef ds:uri="http://schemas.microsoft.com/sharepoint/events"/>
    <ds:schemaRef ds:uri="http://www.w3.org/2000/xmlns/"/>
  </ds:schemaRefs>
</ds:datastoreItem>
</file>

<file path=customXml/itemProps3.xml><?xml version="1.0" encoding="utf-8"?>
<ds:datastoreItem xmlns:ds="http://schemas.openxmlformats.org/officeDocument/2006/customXml" ds:itemID="{B49913AA-6154-415A-B91F-3C879A79ED9D}">
  <ds:schemaRefs>
    <ds:schemaRef ds:uri="f1dc5fc2-22f3-4bac-b797-10482b60afd2"/>
    <ds:schemaRef ds:uri="http://schemas.microsoft.com/office/2006/metadata/properties"/>
    <ds:schemaRef ds:uri="http://schemas.microsoft.com/office/infopath/2007/PartnerControls"/>
    <ds:schemaRef ds:uri="http://www.w3.org/2000/xmlns/"/>
  </ds:schemaRefs>
</ds:datastoreItem>
</file>

<file path=customXml/itemProps4.xml><?xml version="1.0" encoding="utf-8"?>
<ds:datastoreItem xmlns:ds="http://schemas.openxmlformats.org/officeDocument/2006/customXml" ds:itemID="{08E203D7-40F8-4D87-89A7-B6AD5B6712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5fc2-22f3-4bac-b797-10482b60afd2"/>
    <ds:schemaRef ds:uri="92102122-dd27-46c6-842b-543f5557a5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32</Notes>
  <HiddenSlides>0</HiddenSlide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Office Theme</vt:lpstr>
      <vt:lpstr>PowerPoint Presentation</vt:lpstr>
      <vt:lpstr>Today's session</vt:lpstr>
      <vt:lpstr>Why is voting important?</vt:lpstr>
      <vt:lpstr>2026 Senedd Election</vt:lpstr>
      <vt:lpstr>Starter – everyday politics</vt:lpstr>
      <vt:lpstr>What is a Senedd election and what are we voting for?</vt:lpstr>
      <vt:lpstr>PowerPoint Presentation</vt:lpstr>
      <vt:lpstr>Powers of the Senedd  </vt:lpstr>
      <vt:lpstr>Watch this video about the Senedd</vt:lpstr>
      <vt:lpstr>PowerPoint Presentation</vt:lpstr>
      <vt:lpstr>Laws passed by the Senedd  </vt:lpstr>
      <vt:lpstr>Laws passed by the Senedd  </vt:lpstr>
      <vt:lpstr>What would you change?  </vt:lpstr>
      <vt:lpstr>How to vote </vt:lpstr>
      <vt:lpstr>How to vote – quiz </vt:lpstr>
      <vt:lpstr>Watch this video about how to vote in Senedd elections</vt:lpstr>
      <vt:lpstr>PowerPoint Presentation</vt:lpstr>
      <vt:lpstr>Quiz</vt:lpstr>
      <vt:lpstr>Quiz</vt:lpstr>
      <vt:lpstr>Quiz</vt:lpstr>
      <vt:lpstr>Quiz - bonus question</vt:lpstr>
      <vt:lpstr>Quiz – bonus question</vt:lpstr>
      <vt:lpstr>Voting in person  </vt:lpstr>
      <vt:lpstr>Voting in person – timeline activity  </vt:lpstr>
      <vt:lpstr>Voting in person – timeline activity  </vt:lpstr>
      <vt:lpstr>Preparing for the election</vt:lpstr>
      <vt:lpstr>Preparing for the election </vt:lpstr>
      <vt:lpstr>PowerPoint Presentation</vt:lpstr>
      <vt:lpstr>How to register to vote</vt:lpstr>
      <vt:lpstr>Why register to vote? </vt:lpstr>
      <vt:lpstr>60 seconds to share your ideas</vt:lpstr>
      <vt:lpstr>2026 Senedd Election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revision>10</cp:revision>
  <dcterms:created xsi:type="dcterms:W3CDTF">2021-02-10T12:48:52Z</dcterms:created>
  <dcterms:modified xsi:type="dcterms:W3CDTF">2026-01-21T08:25:56Z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0x0101003C7AC29DE987FA4A93E6A263AADF49E0</vt:lpwstr>
  </property>
  <property fmtid="{D5CDD505-2E9C-101B-9397-08002B2CF9AE}" pid="3" name="_dlc_DocIdItemGuid">
    <vt:lpwstr>96b53497-4829-443b-96a4-3537d114e390</vt:lpwstr>
  </property>
</Properties>
</file>