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modernComment_105_AF714953.xml" ContentType="application/vnd.ms-powerpoint.comments+xml"/>
  <Override PartName="/ppt/comments/modernComment_152_F4011BBB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slides/slide5.xml" ContentType="application/vnd.openxmlformats-officedocument.presentationml.slide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81" r:id="rId5"/>
    <p:sldMasterId id="2147483700" r:id="rId6"/>
    <p:sldMasterId id="2147483717" r:id="rId7"/>
  </p:sldMasterIdLst>
  <p:notesMasterIdLst>
    <p:notesMasterId r:id="rId13"/>
  </p:notesMasterIdLst>
  <p:sldIdLst>
    <p:sldId id="261" r:id="rId8"/>
    <p:sldId id="340" r:id="rId9"/>
    <p:sldId id="338" r:id="rId10"/>
    <p:sldId id="339" r:id="rId11"/>
    <p:sldId id="345" r:id="rId12"/>
  </p:sldIdLst>
  <p:sldSz cx="6858000" cy="9907588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ExtraBold" panose="00000900000000000000" pitchFamily="2" charset="0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99016-E291-16CD-F184-32B8BDFB7AD5}" name="Judy Edwards" initials="JE" userId="S::jedwards@electoralcommission.org.uk::97ec32ec-1920-4447-8ec7-1835dc49ef49" providerId="AD"/>
  <p188:author id="{C8BF9928-B998-A525-507A-C83B6153F6B6}" name="Sarah Barker" initials="SB" userId="S::sbarker@electoralcommission.org.uk::0f2330d9-141e-4cf7-a7a2-784b278b1dec" providerId="AD"/>
  <p188:author id="{EEB6772B-5E20-09C1-94CC-03CF1A77CD4F}" name="Rebecca Davies" initials="RD" userId="S::rdavies@electoralcommission.org.uk::2cff74dd-ca6c-4ffa-9f0c-d8c1fdf1e9ce" providerId="AD"/>
  <p188:author id="{DB9A5FCB-843B-4710-AC8D-D8FC16FA4E53}" name="Ella Farrell" initials="EF" userId="S::efarrell@electoralcommission.org.uk::3bcc5984-a8ec-4a68-b886-dac933e6b3da" providerId="AD"/>
  <p188:author id="{54EBD7D3-77C1-7D58-4529-EC1769D20C8E}" name="Elan Carter" initials="EC" userId="S::ECarter@electoralcommission.org.uk::68ca3449-9d12-4178-aaaf-2843b26a6b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FF"/>
    <a:srgbClr val="854985"/>
    <a:srgbClr val="00856D"/>
    <a:srgbClr val="00E7BD"/>
    <a:srgbClr val="CC6FCC"/>
    <a:srgbClr val="00C7A2"/>
    <a:srgbClr val="304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F5D5A-9E33-E845-F1A8-81EA1AC7A664}" v="3" dt="2026-01-08T11:31:00.767"/>
    <p1510:client id="{A5E6CB42-2065-D4AA-D7BD-AF6E2D8E9D36}" v="399" dt="2026-01-08T12:26:15.731"/>
    <p1510:client id="{D9BEA656-A19D-0694-32BF-294B919EC9C8}" v="23" dt="2026-01-08T13:16:56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3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1.fntdata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n Carter" userId="68ca3449-9d12-4178-aaaf-2843b26a6b83" providerId="ADAL" clId="{1AFAD355-73AC-43E5-AE43-4F55E6F4D375}"/>
    <pc:docChg chg="modSld">
      <pc:chgData name="Elan Carter" userId="68ca3449-9d12-4178-aaaf-2843b26a6b83" providerId="ADAL" clId="{1AFAD355-73AC-43E5-AE43-4F55E6F4D375}" dt="2026-01-08T11:12:48.096" v="7" actId="20577"/>
      <pc:docMkLst>
        <pc:docMk/>
      </pc:docMkLst>
      <pc:sldChg chg="modSp mod">
        <pc:chgData name="Elan Carter" userId="68ca3449-9d12-4178-aaaf-2843b26a6b83" providerId="ADAL" clId="{1AFAD355-73AC-43E5-AE43-4F55E6F4D375}" dt="2026-01-08T11:12:48.096" v="7" actId="20577"/>
        <pc:sldMkLst>
          <pc:docMk/>
          <pc:sldMk cId="2168623325" sldId="343"/>
        </pc:sldMkLst>
        <pc:graphicFrameChg chg="modGraphic">
          <ac:chgData name="Elan Carter" userId="68ca3449-9d12-4178-aaaf-2843b26a6b83" providerId="ADAL" clId="{1AFAD355-73AC-43E5-AE43-4F55E6F4D375}" dt="2026-01-08T11:12:48.096" v="7" actId="20577"/>
          <ac:graphicFrameMkLst>
            <pc:docMk/>
            <pc:sldMk cId="2168623325" sldId="343"/>
            <ac:graphicFrameMk id="16" creationId="{78BA08F1-867D-1C20-BBF4-B978127A0EAF}"/>
          </ac:graphicFrameMkLst>
        </pc:graphicFrameChg>
      </pc:sldChg>
    </pc:docChg>
  </pc:docChgLst>
  <pc:docChgLst>
    <pc:chgData name="Ella Farrell" userId="S::efarrell@electoralcommission.org.uk::3bcc5984-a8ec-4a68-b886-dac933e6b3da" providerId="AD" clId="Web-{A5E6CB42-2065-D4AA-D7BD-AF6E2D8E9D36}"/>
    <pc:docChg chg="addSld delSld modSld">
      <pc:chgData name="Ella Farrell" userId="S::efarrell@electoralcommission.org.uk::3bcc5984-a8ec-4a68-b886-dac933e6b3da" providerId="AD" clId="Web-{A5E6CB42-2065-D4AA-D7BD-AF6E2D8E9D36}" dt="2026-01-08T12:26:15.731" v="318" actId="1076"/>
      <pc:docMkLst>
        <pc:docMk/>
      </pc:docMkLst>
      <pc:sldChg chg="add del replId">
        <pc:chgData name="Ella Farrell" userId="S::efarrell@electoralcommission.org.uk::3bcc5984-a8ec-4a68-b886-dac933e6b3da" providerId="AD" clId="Web-{A5E6CB42-2065-D4AA-D7BD-AF6E2D8E9D36}" dt="2026-01-08T11:58:04.128" v="4"/>
        <pc:sldMkLst>
          <pc:docMk/>
          <pc:sldMk cId="336204044" sldId="341"/>
        </pc:sldMkLst>
      </pc:sldChg>
      <pc:sldChg chg="add del replId">
        <pc:chgData name="Ella Farrell" userId="S::efarrell@electoralcommission.org.uk::3bcc5984-a8ec-4a68-b886-dac933e6b3da" providerId="AD" clId="Web-{A5E6CB42-2065-D4AA-D7BD-AF6E2D8E9D36}" dt="2026-01-08T12:00:09.334" v="6"/>
        <pc:sldMkLst>
          <pc:docMk/>
          <pc:sldMk cId="3030551833" sldId="341"/>
        </pc:sldMkLst>
      </pc:sldChg>
      <pc:sldChg chg="modSp add del">
        <pc:chgData name="Ella Farrell" userId="S::efarrell@electoralcommission.org.uk::3bcc5984-a8ec-4a68-b886-dac933e6b3da" providerId="AD" clId="Web-{A5E6CB42-2065-D4AA-D7BD-AF6E2D8E9D36}" dt="2026-01-08T12:03:33.814" v="28"/>
        <pc:sldMkLst>
          <pc:docMk/>
          <pc:sldMk cId="2168623325" sldId="343"/>
        </pc:sldMkLst>
        <pc:graphicFrameChg chg="modGraphic">
          <ac:chgData name="Ella Farrell" userId="S::efarrell@electoralcommission.org.uk::3bcc5984-a8ec-4a68-b886-dac933e6b3da" providerId="AD" clId="Web-{A5E6CB42-2065-D4AA-D7BD-AF6E2D8E9D36}" dt="2026-01-08T12:02:45.422" v="23"/>
          <ac:graphicFrameMkLst>
            <pc:docMk/>
            <pc:sldMk cId="2168623325" sldId="343"/>
            <ac:graphicFrameMk id="16" creationId="{78BA08F1-867D-1C20-BBF4-B978127A0EAF}"/>
          </ac:graphicFrameMkLst>
        </pc:graphicFrameChg>
      </pc:sldChg>
      <pc:sldChg chg="add del">
        <pc:chgData name="Ella Farrell" userId="S::efarrell@electoralcommission.org.uk::3bcc5984-a8ec-4a68-b886-dac933e6b3da" providerId="AD" clId="Web-{A5E6CB42-2065-D4AA-D7BD-AF6E2D8E9D36}" dt="2026-01-08T12:05:54.254" v="56"/>
        <pc:sldMkLst>
          <pc:docMk/>
          <pc:sldMk cId="1011843423" sldId="344"/>
        </pc:sldMkLst>
      </pc:sldChg>
      <pc:sldChg chg="addSp delSp modSp add del">
        <pc:chgData name="Ella Farrell" userId="S::efarrell@electoralcommission.org.uk::3bcc5984-a8ec-4a68-b886-dac933e6b3da" providerId="AD" clId="Web-{A5E6CB42-2065-D4AA-D7BD-AF6E2D8E9D36}" dt="2026-01-08T12:26:15.731" v="318" actId="1076"/>
        <pc:sldMkLst>
          <pc:docMk/>
          <pc:sldMk cId="2237076888" sldId="345"/>
        </pc:sldMkLst>
        <pc:spChg chg="add mod">
          <ac:chgData name="Ella Farrell" userId="S::efarrell@electoralcommission.org.uk::3bcc5984-a8ec-4a68-b886-dac933e6b3da" providerId="AD" clId="Web-{A5E6CB42-2065-D4AA-D7BD-AF6E2D8E9D36}" dt="2026-01-08T12:16:47.609" v="317" actId="20577"/>
          <ac:spMkLst>
            <pc:docMk/>
            <pc:sldMk cId="2237076888" sldId="345"/>
            <ac:spMk id="13" creationId="{7CC32991-D0CE-A76B-1411-6F3D7912F211}"/>
          </ac:spMkLst>
        </pc:spChg>
        <pc:graphicFrameChg chg="add mod modGraphic">
          <ac:chgData name="Ella Farrell" userId="S::efarrell@electoralcommission.org.uk::3bcc5984-a8ec-4a68-b886-dac933e6b3da" providerId="AD" clId="Web-{A5E6CB42-2065-D4AA-D7BD-AF6E2D8E9D36}" dt="2026-01-08T12:26:15.731" v="318" actId="1076"/>
          <ac:graphicFrameMkLst>
            <pc:docMk/>
            <pc:sldMk cId="2237076888" sldId="345"/>
            <ac:graphicFrameMk id="4" creationId="{5573FC2E-8EE7-E8B0-4FA6-BC5E8F60DCDF}"/>
          </ac:graphicFrameMkLst>
        </pc:graphicFrameChg>
        <pc:graphicFrameChg chg="mod modGraphic">
          <ac:chgData name="Ella Farrell" userId="S::efarrell@electoralcommission.org.uk::3bcc5984-a8ec-4a68-b886-dac933e6b3da" providerId="AD" clId="Web-{A5E6CB42-2065-D4AA-D7BD-AF6E2D8E9D36}" dt="2026-01-08T12:15:22.196" v="307"/>
          <ac:graphicFrameMkLst>
            <pc:docMk/>
            <pc:sldMk cId="2237076888" sldId="345"/>
            <ac:graphicFrameMk id="5" creationId="{B893FBB2-7984-1268-B402-BC09F59A9A78}"/>
          </ac:graphicFrameMkLst>
        </pc:graphicFrameChg>
        <pc:graphicFrameChg chg="add mod modGraphic">
          <ac:chgData name="Ella Farrell" userId="S::efarrell@electoralcommission.org.uk::3bcc5984-a8ec-4a68-b886-dac933e6b3da" providerId="AD" clId="Web-{A5E6CB42-2065-D4AA-D7BD-AF6E2D8E9D36}" dt="2026-01-08T12:16:12.169" v="316"/>
          <ac:graphicFrameMkLst>
            <pc:docMk/>
            <pc:sldMk cId="2237076888" sldId="345"/>
            <ac:graphicFrameMk id="10" creationId="{E7272E6C-A25A-F5B7-2CBB-1E7E6B90028A}"/>
          </ac:graphicFrameMkLst>
        </pc:graphicFrameChg>
        <pc:graphicFrameChg chg="add del">
          <ac:chgData name="Ella Farrell" userId="S::efarrell@electoralcommission.org.uk::3bcc5984-a8ec-4a68-b886-dac933e6b3da" providerId="AD" clId="Web-{A5E6CB42-2065-D4AA-D7BD-AF6E2D8E9D36}" dt="2026-01-08T12:05:36.613" v="53"/>
          <ac:graphicFrameMkLst>
            <pc:docMk/>
            <pc:sldMk cId="2237076888" sldId="345"/>
            <ac:graphicFrameMk id="11" creationId="{4F619E5B-8562-21FA-3AF1-DC728925A136}"/>
          </ac:graphicFrameMkLst>
        </pc:graphicFrameChg>
      </pc:sldChg>
    </pc:docChg>
  </pc:docChgLst>
  <pc:docChgLst>
    <pc:chgData name="Ella Farrell" userId="S::efarrell@electoralcommission.org.uk::3bcc5984-a8ec-4a68-b886-dac933e6b3da" providerId="AD" clId="Web-{88CF5D5A-9E33-E845-F1A8-81EA1AC7A664}"/>
    <pc:docChg chg="sldOrd">
      <pc:chgData name="Ella Farrell" userId="S::efarrell@electoralcommission.org.uk::3bcc5984-a8ec-4a68-b886-dac933e6b3da" providerId="AD" clId="Web-{88CF5D5A-9E33-E845-F1A8-81EA1AC7A664}" dt="2026-01-08T11:29:18.781" v="1"/>
      <pc:docMkLst>
        <pc:docMk/>
      </pc:docMkLst>
      <pc:sldChg chg="ord">
        <pc:chgData name="Ella Farrell" userId="S::efarrell@electoralcommission.org.uk::3bcc5984-a8ec-4a68-b886-dac933e6b3da" providerId="AD" clId="Web-{88CF5D5A-9E33-E845-F1A8-81EA1AC7A664}" dt="2026-01-08T11:29:18.781" v="1"/>
        <pc:sldMkLst>
          <pc:docMk/>
          <pc:sldMk cId="2168623325" sldId="343"/>
        </pc:sldMkLst>
      </pc:sldChg>
      <pc:sldChg chg="ord">
        <pc:chgData name="Ella Farrell" userId="S::efarrell@electoralcommission.org.uk::3bcc5984-a8ec-4a68-b886-dac933e6b3da" providerId="AD" clId="Web-{88CF5D5A-9E33-E845-F1A8-81EA1AC7A664}" dt="2026-01-08T11:29:18.781" v="0"/>
        <pc:sldMkLst>
          <pc:docMk/>
          <pc:sldMk cId="1011843423" sldId="344"/>
        </pc:sldMkLst>
      </pc:sldChg>
    </pc:docChg>
  </pc:docChgLst>
  <pc:docChgLst>
    <pc:chgData name="Elan Carter" userId="S::ecarter@electoralcommission.org.uk::68ca3449-9d12-4178-aaaf-2843b26a6b83" providerId="AD" clId="Web-{D9BEA656-A19D-0694-32BF-294B919EC9C8}"/>
    <pc:docChg chg="modSld">
      <pc:chgData name="Elan Carter" userId="S::ecarter@electoralcommission.org.uk::68ca3449-9d12-4178-aaaf-2843b26a6b83" providerId="AD" clId="Web-{D9BEA656-A19D-0694-32BF-294B919EC9C8}" dt="2026-01-08T13:16:47.375" v="5"/>
      <pc:docMkLst>
        <pc:docMk/>
      </pc:docMkLst>
      <pc:sldChg chg="modSp">
        <pc:chgData name="Elan Carter" userId="S::ecarter@electoralcommission.org.uk::68ca3449-9d12-4178-aaaf-2843b26a6b83" providerId="AD" clId="Web-{D9BEA656-A19D-0694-32BF-294B919EC9C8}" dt="2026-01-08T13:16:10.718" v="0" actId="20577"/>
        <pc:sldMkLst>
          <pc:docMk/>
          <pc:sldMk cId="2796318637" sldId="339"/>
        </pc:sldMkLst>
        <pc:spChg chg="mod">
          <ac:chgData name="Elan Carter" userId="S::ecarter@electoralcommission.org.uk::68ca3449-9d12-4178-aaaf-2843b26a6b83" providerId="AD" clId="Web-{D9BEA656-A19D-0694-32BF-294B919EC9C8}" dt="2026-01-08T13:16:10.718" v="0" actId="20577"/>
          <ac:spMkLst>
            <pc:docMk/>
            <pc:sldMk cId="2796318637" sldId="339"/>
            <ac:spMk id="2" creationId="{5F5636F5-13FB-FADA-70D7-718CF6BF7601}"/>
          </ac:spMkLst>
        </pc:spChg>
      </pc:sldChg>
      <pc:sldChg chg="modSp">
        <pc:chgData name="Elan Carter" userId="S::ecarter@electoralcommission.org.uk::68ca3449-9d12-4178-aaaf-2843b26a6b83" providerId="AD" clId="Web-{D9BEA656-A19D-0694-32BF-294B919EC9C8}" dt="2026-01-08T13:16:47.375" v="5"/>
        <pc:sldMkLst>
          <pc:docMk/>
          <pc:sldMk cId="2237076888" sldId="345"/>
        </pc:sldMkLst>
        <pc:spChg chg="mod">
          <ac:chgData name="Elan Carter" userId="S::ecarter@electoralcommission.org.uk::68ca3449-9d12-4178-aaaf-2843b26a6b83" providerId="AD" clId="Web-{D9BEA656-A19D-0694-32BF-294B919EC9C8}" dt="2026-01-08T13:16:19.094" v="1" actId="20577"/>
          <ac:spMkLst>
            <pc:docMk/>
            <pc:sldMk cId="2237076888" sldId="345"/>
            <ac:spMk id="13" creationId="{7CC32991-D0CE-A76B-1411-6F3D7912F211}"/>
          </ac:spMkLst>
        </pc:spChg>
        <pc:graphicFrameChg chg="mod modGraphic">
          <ac:chgData name="Elan Carter" userId="S::ecarter@electoralcommission.org.uk::68ca3449-9d12-4178-aaaf-2843b26a6b83" providerId="AD" clId="Web-{D9BEA656-A19D-0694-32BF-294B919EC9C8}" dt="2026-01-08T13:16:47.375" v="5"/>
          <ac:graphicFrameMkLst>
            <pc:docMk/>
            <pc:sldMk cId="2237076888" sldId="345"/>
            <ac:graphicFrameMk id="10" creationId="{E7272E6C-A25A-F5B7-2CBB-1E7E6B90028A}"/>
          </ac:graphicFrameMkLst>
        </pc:graphicFrameChg>
      </pc:sldChg>
    </pc:docChg>
  </pc:docChgLst>
</pc:chgInfo>
</file>

<file path=ppt/comments/modernComment_105_AF7149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73D60B-256C-471E-8C40-4BA549F50215}" authorId="{AD599016-E291-16CD-F184-32B8BDFB7AD5}" status="resolved" created="2025-12-17T16:01:11.161">
    <pc:sldMkLst xmlns:pc="http://schemas.microsoft.com/office/powerpoint/2013/main/command">
      <pc:docMk/>
      <pc:sldMk cId="2943437139" sldId="261"/>
    </pc:sldMkLst>
    <p188:txBody>
      <a:bodyPr/>
      <a:lstStyle/>
      <a:p>
        <a:pPr rtl="0"/>
        <a:r>
          <a:rPr lang="cy-gb"/>
          <a:t>Can we add partners logos?</a:t>
        </a:r>
      </a:p>
    </p188:txBody>
  </p188:cm>
</p188:cmLst>
</file>

<file path=ppt/comments/modernComment_152_F4011B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5F7BBD-A023-4144-8E18-5C27F83769DF}" authorId="{AD599016-E291-16CD-F184-32B8BDFB7AD5}" created="2025-12-17T16:10:23.548">
    <pc:sldMkLst xmlns:pc="http://schemas.microsoft.com/office/powerpoint/2013/main/command">
      <pc:docMk/>
      <pc:sldMk cId="4093713339" sldId="338"/>
    </pc:sldMkLst>
    <p188:replyLst>
      <p188:reply id="{432361E5-7555-4781-9EB3-27318F920172}" authorId="{DB9A5FCB-843B-4710-AC8D-D8FC16FA4E53}" created="2026-01-08T11:59:57.927">
        <p188:txBody>
          <a:bodyPr/>
          <a:lstStyle/>
          <a:p>
            <a:r>
              <a:rPr lang="en-GB"/>
              <a:t>We've put it in a separate document. I'll share it with you now. I think we're also going to add just the key terms bilingually at the end of this document. </a:t>
            </a:r>
          </a:p>
        </p188:txBody>
      </p188:reply>
    </p188:replyLst>
    <p188:txBody>
      <a:bodyPr/>
      <a:lstStyle/>
      <a:p>
        <a:pPr rtl="0"/>
        <a:r>
          <a:rPr lang="cy-gb"/>
          <a:t>This looks great. I know we were going to do a bi-lingual version, but not sure how it would fit on the page? welcome thoughts </a:t>
        </a:r>
      </a:p>
    </p188:txBody>
  </p188:cm>
  <p188:cm id="{F00CBBEE-F7EE-4B34-9DF2-A2370712F492}" authorId="{54EBD7D3-77C1-7D58-4529-EC1769D20C8E}" created="2026-01-08T10:25:44.2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93713339" sldId="338"/>
      <ac:graphicFrameMk id="16" creationId="{6108FC1F-9BEE-BDB1-0958-1236D1D167E1}"/>
      <ac:tblMk/>
      <ac:tcMk rowId="2964247470" colId="3996163403"/>
      <ac:txMk cp="62" len="79">
        <ac:context len="142" hash="1033641378"/>
      </ac:txMk>
    </ac:txMkLst>
    <p188:pos x="5839980" y="2340628"/>
    <p188:txBody>
      <a:bodyPr/>
      <a:lstStyle/>
      <a:p>
        <a:r>
          <a:rPr lang="en-GB"/>
          <a:t>Added a note here explaining that the Electoral Management Board updated the wording of this term in Welsh in December 2025, to avoid confusion from previous wording used in education resources - feel free to delete!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C6E0-504C-484A-9635-60258220F455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5B3A-9956-8E49-A16A-B6E31DAD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" descr="Y Comisiwn Etholiadol Logo">
            <a:extLst>
              <a:ext uri="{FF2B5EF4-FFF2-40B4-BE49-F238E27FC236}">
                <a16:creationId xmlns:a16="http://schemas.microsoft.com/office/drawing/2014/main" id="{CBA4815D-E572-C244-90F4-557BACE9A99F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A4987E-6B5E-E943-9025-B993053B4BA5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LOGO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ECB1911-57B5-ED46-8410-7B3B7252A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  <p:pic>
        <p:nvPicPr>
          <p:cNvPr id="20" name="Front Cover Image 2">
            <a:extLst>
              <a:ext uri="{FF2B5EF4-FFF2-40B4-BE49-F238E27FC236}">
                <a16:creationId xmlns:a16="http://schemas.microsoft.com/office/drawing/2014/main" id="{964F62DD-EB38-CD4A-9EA4-C67E0B288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3" r="3463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sp>
        <p:nvSpPr>
          <p:cNvPr id="2" name="Front Cover Title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21" name="Front Cover Image 1" descr="Image of teenage girl">
            <a:extLst>
              <a:ext uri="{FF2B5EF4-FFF2-40B4-BE49-F238E27FC236}">
                <a16:creationId xmlns:a16="http://schemas.microsoft.com/office/drawing/2014/main" id="{F7936BAC-492B-AD4E-B23C-241D435498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758" t="2860" r="2620" b="8187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pic>
        <p:nvPicPr>
          <p:cNvPr id="22" name="Picture 2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9CFA46F-C6AC-3A40-90D3-CD70C4D669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sp>
        <p:nvSpPr>
          <p:cNvPr id="17" name="URL">
            <a:extLst>
              <a:ext uri="{FF2B5EF4-FFF2-40B4-BE49-F238E27FC236}">
                <a16:creationId xmlns:a16="http://schemas.microsoft.com/office/drawing/2014/main" id="{6E4DAC0C-97E1-084C-9A14-A1B203BD0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4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B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pter Number" descr="Chapter number">
            <a:extLst>
              <a:ext uri="{FF2B5EF4-FFF2-40B4-BE49-F238E27FC236}">
                <a16:creationId xmlns:a16="http://schemas.microsoft.com/office/drawing/2014/main" id="{0FADDB35-4D49-D74C-8AD3-FF983FF32F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1" name="Title 1" descr="Page title">
            <a:extLst>
              <a:ext uri="{FF2B5EF4-FFF2-40B4-BE49-F238E27FC236}">
                <a16:creationId xmlns:a16="http://schemas.microsoft.com/office/drawing/2014/main" id="{2EBE0C30-B437-0C4A-81A1-FA6149A4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0" name="Sub header">
            <a:extLst>
              <a:ext uri="{FF2B5EF4-FFF2-40B4-BE49-F238E27FC236}">
                <a16:creationId xmlns:a16="http://schemas.microsoft.com/office/drawing/2014/main" id="{0C7A661D-9A23-DC43-99F1-8A7D0FF3398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2" descr="Content&#10;">
            <a:extLst>
              <a:ext uri="{FF2B5EF4-FFF2-40B4-BE49-F238E27FC236}">
                <a16:creationId xmlns:a16="http://schemas.microsoft.com/office/drawing/2014/main" id="{D492F5C0-88BE-CB4C-99FA-9C86171C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solidFill>
            <a:srgbClr val="00E7BD">
              <a:alpha val="14000"/>
            </a:srgbClr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D12A97-DD93-DE41-8A9A-A1397A3F0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1A01064-9E0B-D849-9C28-A21E0BB9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E1FC9C-2D53-1141-A8CD-429C93D3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07C2129C-D2DF-FC44-9561-A5F142F47D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49A9A034-D072-D24E-AA0A-7F1540B0C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0D94C214-1355-4449-830F-E2A9D01F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er">
            <a:extLst>
              <a:ext uri="{FF2B5EF4-FFF2-40B4-BE49-F238E27FC236}">
                <a16:creationId xmlns:a16="http://schemas.microsoft.com/office/drawing/2014/main" id="{02177B94-F5AE-E145-B79C-FAA2E7F6358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2" descr="Content&#10;">
            <a:extLst>
              <a:ext uri="{FF2B5EF4-FFF2-40B4-BE49-F238E27FC236}">
                <a16:creationId xmlns:a16="http://schemas.microsoft.com/office/drawing/2014/main" id="{CEA407CA-99E2-FC48-B4C4-D0F7B458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6863787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AFF79A-8415-0B4E-8A94-DB4072CA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9264148-E09A-4D49-A024-6EFDCA20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0C6785-D53F-8E4F-BFCA-5E9CB312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C904E3CE-A8A5-A540-807C-E207B8EA39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B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er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B64F7B95-D9BF-0245-922B-22C1796B5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1" y="6863787"/>
            <a:ext cx="5930179" cy="818274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A842E0-B738-5B45-A2E1-F4F803A5B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1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EE8B95A-F2C6-C84E-87B7-B678DD3FAD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4" name="Title 1" descr="Page title">
            <a:extLst>
              <a:ext uri="{FF2B5EF4-FFF2-40B4-BE49-F238E27FC236}">
                <a16:creationId xmlns:a16="http://schemas.microsoft.com/office/drawing/2014/main" id="{577DCE9B-030F-FF4D-B222-6546901F8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D463A73-B77F-0849-BBCD-7FE04757BC8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9912" y="2465408"/>
            <a:ext cx="5926601" cy="6065134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spcAft>
                <a:spcPts val="1000"/>
              </a:spcAft>
              <a:defRPr sz="120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539256-E87C-824E-9C58-38A604244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733156-A994-D74B-BC03-26A79BA1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9F283DB-9207-8542-8A99-31AE4603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9B263650-0420-1B40-AF65-86D89BE1A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Student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 Number" descr="Chapter number">
            <a:extLst>
              <a:ext uri="{FF2B5EF4-FFF2-40B4-BE49-F238E27FC236}">
                <a16:creationId xmlns:a16="http://schemas.microsoft.com/office/drawing/2014/main" id="{B8AD39A9-D386-874F-91FF-245336CA3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6" name="Title 1" descr="Page title">
            <a:extLst>
              <a:ext uri="{FF2B5EF4-FFF2-40B4-BE49-F238E27FC236}">
                <a16:creationId xmlns:a16="http://schemas.microsoft.com/office/drawing/2014/main" id="{B5393E57-4B00-6444-A14A-02193742A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0EB2B-C2F2-A647-B5FD-3118FAFC4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488" y="2395538"/>
            <a:ext cx="5905500" cy="6065837"/>
          </a:xfrm>
          <a:solidFill>
            <a:srgbClr val="00E7BD">
              <a:alpha val="14000"/>
            </a:srgbClr>
          </a:solidFill>
        </p:spPr>
        <p:txBody>
          <a:bodyPr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F85258-5489-064A-A7CB-DFF2B6FF22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309" y="4308470"/>
            <a:ext cx="5648445" cy="1323439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3A6E12-03E8-4843-A3F6-DE37AA3FC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D26BB4-9E0E-E142-AC00-929B45BE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1A551E7-BA2C-AD4D-B66E-D91E616E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E10E517C-A60C-6840-A3F0-943059DC9A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rgbClr val="FF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416A41-FD0E-A748-B20F-62DD43454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3" r="3463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10" name="Picture 9" descr="Image of teenage girl">
            <a:extLst>
              <a:ext uri="{FF2B5EF4-FFF2-40B4-BE49-F238E27FC236}">
                <a16:creationId xmlns:a16="http://schemas.microsoft.com/office/drawing/2014/main" id="{28F36175-EA8B-C843-BB76-7EEDC3A41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758" t="2860" r="2620" b="8187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pic>
        <p:nvPicPr>
          <p:cNvPr id="25" name="Picture 2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4BD97D2-5EAB-2742-8246-081C79CB38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sp>
        <p:nvSpPr>
          <p:cNvPr id="21" name="Title 1" descr="Document title">
            <a:extLst>
              <a:ext uri="{FF2B5EF4-FFF2-40B4-BE49-F238E27FC236}">
                <a16:creationId xmlns:a16="http://schemas.microsoft.com/office/drawing/2014/main" id="{1F05F9CD-C9BC-3546-83E5-15D9F2358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68" y="2846748"/>
            <a:ext cx="4550048" cy="1712397"/>
          </a:xfrm>
        </p:spPr>
        <p:txBody>
          <a:bodyPr lIns="90000" tIns="90000" rIns="90000" bIns="90000"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ubtitle 2" descr="Document subtitle">
            <a:extLst>
              <a:ext uri="{FF2B5EF4-FFF2-40B4-BE49-F238E27FC236}">
                <a16:creationId xmlns:a16="http://schemas.microsoft.com/office/drawing/2014/main" id="{F64F0772-38A8-354A-839D-C60E6231C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4" name="URL">
            <a:extLst>
              <a:ext uri="{FF2B5EF4-FFF2-40B4-BE49-F238E27FC236}">
                <a16:creationId xmlns:a16="http://schemas.microsoft.com/office/drawing/2014/main" id="{C8A01E9D-647E-7347-8760-5D87EAF07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B36E704-F443-004C-8073-BD82A3CEFC8E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138AD7-D1CC-444D-ABED-9348C101F7A7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LOGO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2EF2AEA-9757-394F-B123-96C87AB7A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670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rgbClr val="FF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 descr="Document title">
            <a:extLst>
              <a:ext uri="{FF2B5EF4-FFF2-40B4-BE49-F238E27FC236}">
                <a16:creationId xmlns:a16="http://schemas.microsoft.com/office/drawing/2014/main" id="{B6BA0AD6-C80C-C54F-90B4-A9305D4735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68" y="2846748"/>
            <a:ext cx="4550048" cy="1712397"/>
          </a:xfrm>
        </p:spPr>
        <p:txBody>
          <a:bodyPr lIns="90000" tIns="90000" rIns="90000" bIns="90000"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8" name="Subtitle 2" descr="Document subtitle">
            <a:extLst>
              <a:ext uri="{FF2B5EF4-FFF2-40B4-BE49-F238E27FC236}">
                <a16:creationId xmlns:a16="http://schemas.microsoft.com/office/drawing/2014/main" id="{91BC840C-E02B-2A47-AE61-A8C42B999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Picture 14" descr="Image of teenage boy">
            <a:extLst>
              <a:ext uri="{FF2B5EF4-FFF2-40B4-BE49-F238E27FC236}">
                <a16:creationId xmlns:a16="http://schemas.microsoft.com/office/drawing/2014/main" id="{B35F2631-CA38-244F-A752-18738C5C8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3" r="3463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sp>
        <p:nvSpPr>
          <p:cNvPr id="36" name="URL">
            <a:extLst>
              <a:ext uri="{FF2B5EF4-FFF2-40B4-BE49-F238E27FC236}">
                <a16:creationId xmlns:a16="http://schemas.microsoft.com/office/drawing/2014/main" id="{6457BE63-7D7A-6748-9656-342DFD4E3C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23" name="Picture 22" descr="Image of teenage girl">
            <a:extLst>
              <a:ext uri="{FF2B5EF4-FFF2-40B4-BE49-F238E27FC236}">
                <a16:creationId xmlns:a16="http://schemas.microsoft.com/office/drawing/2014/main" id="{CAF6D8F0-80B3-9146-8F92-A9A7C8707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758" t="2860" r="2620" b="8187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7FE53CE-D540-8146-A811-1E87CDEDB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68" y="2172732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A21C5B9-22FF-C34A-9210-A2CFD280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68" y="1651871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DCEEADE-0A63-614D-BF38-772EDDA0E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68" y="1142585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8CC7AFC-AC39-F146-8CA3-F718D7814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68" y="621724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D0D4442-E2B0-F345-9B15-E811FC0B4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68" y="100863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pic>
        <p:nvPicPr>
          <p:cNvPr id="38" name="Picture 3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C0CE0C16-C2F1-754B-AF29-3975F760BA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grpSp>
        <p:nvGrpSpPr>
          <p:cNvPr id="17" name="Logo">
            <a:extLst>
              <a:ext uri="{FF2B5EF4-FFF2-40B4-BE49-F238E27FC236}">
                <a16:creationId xmlns:a16="http://schemas.microsoft.com/office/drawing/2014/main" id="{24D6A2F2-F208-3744-8B90-2882FBD2EC7D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1F8F65-B3F2-C340-88F5-3AA23E81804B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LOGO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DA6C3F0-0A4A-3B42-A785-CCC4E64530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17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53188263-FA33-BA48-95F0-B985EBABE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C29E8D65-42C1-A84E-8BB3-02C1DB1C5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ing">
            <a:extLst>
              <a:ext uri="{FF2B5EF4-FFF2-40B4-BE49-F238E27FC236}">
                <a16:creationId xmlns:a16="http://schemas.microsoft.com/office/drawing/2014/main" id="{E7827500-C197-6E49-92F0-4EFA715EC2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" descr="Content&#10;">
            <a:extLst>
              <a:ext uri="{FF2B5EF4-FFF2-40B4-BE49-F238E27FC236}">
                <a16:creationId xmlns:a16="http://schemas.microsoft.com/office/drawing/2014/main" id="{42103CD3-3CB6-B34C-AD8A-512CE099D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99F4CA-834E-C64A-8AF0-0C5DF5658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32489F8-3A56-3D46-AB75-CE8E92D8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1FE95F5-733D-9044-8684-C3858298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82990E5C-DB18-4E43-B051-4B4AFDA20B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8198009A-AFD7-144B-B30A-70470CED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729205"/>
            <a:ext cx="5906163" cy="78597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AAFDC1-3043-3D40-B2BD-FE9EE16CB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B0847FE-64BE-2648-9823-A7B41E18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5D98AA-F0AC-824C-BD34-CC266648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ocument Type">
            <a:extLst>
              <a:ext uri="{FF2B5EF4-FFF2-40B4-BE49-F238E27FC236}">
                <a16:creationId xmlns:a16="http://schemas.microsoft.com/office/drawing/2014/main" id="{89E4B746-47B4-4B4B-9F35-80560BC0AE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5E68ABC9-55AB-C249-815F-030FBAE08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469D83EF-BBC0-B447-B0FD-07D6F05FE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4E2E3C8B-5A68-6B48-9C3C-EC37630756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8B273975-5C7F-B849-96B3-1D68B50A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30" descr="A boy with rucksack over one shoulder">
            <a:extLst>
              <a:ext uri="{FF2B5EF4-FFF2-40B4-BE49-F238E27FC236}">
                <a16:creationId xmlns:a16="http://schemas.microsoft.com/office/drawing/2014/main" id="{95AD7EDB-9B96-184F-9098-B58B5083D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59" t="1669" r="30301" b="40361"/>
          <a:stretch/>
        </p:blipFill>
        <p:spPr>
          <a:xfrm>
            <a:off x="3399803" y="6071837"/>
            <a:ext cx="3458197" cy="38357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13BF2-29DB-C440-BDC3-39078494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005A93-64A4-E84B-B203-41C7F8FF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731E153-A74B-4143-9FA6-C64DB783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0658BFEE-F329-F943-B4A6-D689F7992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" descr="Y Comisiwn Etholiadol Logo">
            <a:extLst>
              <a:ext uri="{FF2B5EF4-FFF2-40B4-BE49-F238E27FC236}">
                <a16:creationId xmlns:a16="http://schemas.microsoft.com/office/drawing/2014/main" id="{09C062E6-9976-C349-9AB2-9EA62062CBC3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62462F-A1D0-D84F-A7A8-215C403DC12E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DDF5D09-027E-904E-B761-63CC3DEB9D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  <p:sp>
        <p:nvSpPr>
          <p:cNvPr id="2" name="Title 1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777298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0A2DD-E00D-A64E-88EA-DD700A19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68" y="2172732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02623A1-2496-384A-9D36-0DEC5E6EC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68" y="1651871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921A58A-2AAA-CB48-A58D-FE6DC932E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68" y="1142585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FA2D491-46E5-4B48-9951-5DEE51CF3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68" y="621724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D3584E0-0453-3D41-A0C2-7F03F35F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68" y="100863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pic>
        <p:nvPicPr>
          <p:cNvPr id="18" name="Front Cover Image 2">
            <a:extLst>
              <a:ext uri="{FF2B5EF4-FFF2-40B4-BE49-F238E27FC236}">
                <a16:creationId xmlns:a16="http://schemas.microsoft.com/office/drawing/2014/main" id="{6D151AED-9526-3D4C-A6E4-C5559889A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3" r="3463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BA1030-3064-E44A-9FE3-9E21BFC88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27" name="Front Cover Image 1" descr="Image of teenage girl">
            <a:extLst>
              <a:ext uri="{FF2B5EF4-FFF2-40B4-BE49-F238E27FC236}">
                <a16:creationId xmlns:a16="http://schemas.microsoft.com/office/drawing/2014/main" id="{62964ADC-B7F1-D24C-9CC6-CB4C57437A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758" t="2860" r="2620" b="8187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pic>
        <p:nvPicPr>
          <p:cNvPr id="28" name="Picture 2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4FF250E-F021-AE4A-BF3A-E2F11A0325A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sp>
        <p:nvSpPr>
          <p:cNvPr id="29" name="URL">
            <a:extLst>
              <a:ext uri="{FF2B5EF4-FFF2-40B4-BE49-F238E27FC236}">
                <a16:creationId xmlns:a16="http://schemas.microsoft.com/office/drawing/2014/main" id="{E59233D4-0683-944E-A7A7-89DA9A1CB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DEC8C663-7C1E-A84D-A2E2-1B5E821F24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5C533626-AB87-AC4A-A460-700F6B38A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09EF1145-F182-1F46-AEED-36A568B71F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3FA4FD51-AC69-9843-92D7-7CD64545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girl in glasses pondering with her finger on her chin">
            <a:extLst>
              <a:ext uri="{FF2B5EF4-FFF2-40B4-BE49-F238E27FC236}">
                <a16:creationId xmlns:a16="http://schemas.microsoft.com/office/drawing/2014/main" id="{BD7595A0-7D40-A240-A481-51717C724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8535"/>
          <a:stretch/>
        </p:blipFill>
        <p:spPr>
          <a:xfrm>
            <a:off x="3877519" y="5566025"/>
            <a:ext cx="2980481" cy="4341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82382D-171B-E94C-8EF7-05658B620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290597A-5CDB-A442-8070-ABD3E34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2365FB4-714B-124E-991F-FA82529F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FA5A7962-CD60-2E42-948E-F74A90BBBE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pter Number" descr="Chapter number">
            <a:extLst>
              <a:ext uri="{FF2B5EF4-FFF2-40B4-BE49-F238E27FC236}">
                <a16:creationId xmlns:a16="http://schemas.microsoft.com/office/drawing/2014/main" id="{F174A9DA-52C7-2C49-83B7-1518CC8AF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1" name="Title 1" descr="Page title">
            <a:extLst>
              <a:ext uri="{FF2B5EF4-FFF2-40B4-BE49-F238E27FC236}">
                <a16:creationId xmlns:a16="http://schemas.microsoft.com/office/drawing/2014/main" id="{2E725EE3-E80B-1843-8198-81ECDDD4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0" name="Sub heading">
            <a:extLst>
              <a:ext uri="{FF2B5EF4-FFF2-40B4-BE49-F238E27FC236}">
                <a16:creationId xmlns:a16="http://schemas.microsoft.com/office/drawing/2014/main" id="{BC0C6AB4-F601-FA41-A4A4-F886A6A3E1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" descr="Content&#10;">
            <a:extLst>
              <a:ext uri="{FF2B5EF4-FFF2-40B4-BE49-F238E27FC236}">
                <a16:creationId xmlns:a16="http://schemas.microsoft.com/office/drawing/2014/main" id="{A328BC5C-B05D-E74A-AE37-EC119D4F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girl with glasses and rucksack over one shoulder">
            <a:extLst>
              <a:ext uri="{FF2B5EF4-FFF2-40B4-BE49-F238E27FC236}">
                <a16:creationId xmlns:a16="http://schemas.microsoft.com/office/drawing/2014/main" id="{B2268155-F4CD-9442-B576-2B0A93093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786" b="9890"/>
          <a:stretch/>
        </p:blipFill>
        <p:spPr>
          <a:xfrm>
            <a:off x="4057286" y="5765861"/>
            <a:ext cx="2812290" cy="4141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FE69E1-780C-F249-ACED-F8901B9F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1FB5E51-CAC8-284D-8CE7-5F20EC01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37B24AF-9F56-AA49-BCB6-60C03A80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Document Type">
            <a:extLst>
              <a:ext uri="{FF2B5EF4-FFF2-40B4-BE49-F238E27FC236}">
                <a16:creationId xmlns:a16="http://schemas.microsoft.com/office/drawing/2014/main" id="{9BD18C34-B4C6-D941-BCF1-90E206EB3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0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Sub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 descr="Page title">
            <a:extLst>
              <a:ext uri="{FF2B5EF4-FFF2-40B4-BE49-F238E27FC236}">
                <a16:creationId xmlns:a16="http://schemas.microsoft.com/office/drawing/2014/main" id="{A14962C8-BF13-0A44-98D6-8051946B1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917140"/>
            <a:ext cx="5906164" cy="401525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16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4" name="Sub header">
            <a:extLst>
              <a:ext uri="{FF2B5EF4-FFF2-40B4-BE49-F238E27FC236}">
                <a16:creationId xmlns:a16="http://schemas.microsoft.com/office/drawing/2014/main" id="{33D78028-8013-6449-BACD-834246D593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1488" y="1493134"/>
            <a:ext cx="5906163" cy="821803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defRPr sz="1000" b="0">
                <a:latin typeface="Montserrat" pitchFamily="2" charset="77"/>
              </a:defRPr>
            </a:lvl2pPr>
            <a:lvl3pPr>
              <a:lnSpc>
                <a:spcPct val="100000"/>
              </a:lnSpc>
              <a:defRPr sz="1000" b="0">
                <a:latin typeface="Montserrat" pitchFamily="2" charset="77"/>
              </a:defRPr>
            </a:lvl3pPr>
            <a:lvl4pPr>
              <a:lnSpc>
                <a:spcPct val="100000"/>
              </a:lnSpc>
              <a:defRPr sz="1000" b="0">
                <a:latin typeface="Montserrat" pitchFamily="2" charset="77"/>
              </a:defRPr>
            </a:lvl4pPr>
            <a:lvl5pPr>
              <a:lnSpc>
                <a:spcPct val="100000"/>
              </a:lnSpc>
              <a:defRPr sz="1000" b="0">
                <a:latin typeface="Montserrat" pitchFamily="2" charset="77"/>
              </a:defRPr>
            </a:lvl5pPr>
          </a:lstStyle>
          <a:p>
            <a:pPr>
              <a:lnSpc>
                <a:spcPct val="100000"/>
              </a:lnSpc>
            </a:pPr>
            <a:r>
              <a:rPr lang="en-GB" sz="1000" b="0">
                <a:latin typeface="Montserrat" pitchFamily="2" charset="77"/>
              </a:rPr>
              <a:t>A subtitle can go here. Donec </a:t>
            </a:r>
            <a:r>
              <a:rPr lang="en-GB" sz="1000" b="0" err="1">
                <a:latin typeface="Montserrat" pitchFamily="2" charset="77"/>
              </a:rPr>
              <a:t>eu</a:t>
            </a:r>
            <a:r>
              <a:rPr lang="en-GB" sz="1000" b="0">
                <a:latin typeface="Montserrat" pitchFamily="2" charset="77"/>
              </a:rPr>
              <a:t> mi </a:t>
            </a:r>
            <a:r>
              <a:rPr lang="en-GB" sz="1000" b="0" err="1">
                <a:latin typeface="Montserrat" pitchFamily="2" charset="77"/>
              </a:rPr>
              <a:t>euismod</a:t>
            </a:r>
            <a:r>
              <a:rPr lang="en-GB" sz="1000" b="0">
                <a:latin typeface="Montserrat" pitchFamily="2" charset="77"/>
              </a:rPr>
              <a:t>, </a:t>
            </a:r>
            <a:r>
              <a:rPr lang="en-GB" sz="1000" b="0" err="1">
                <a:latin typeface="Montserrat" pitchFamily="2" charset="77"/>
              </a:rPr>
              <a:t>euismod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leo</a:t>
            </a:r>
            <a:r>
              <a:rPr lang="en-GB" sz="1000" b="0">
                <a:latin typeface="Montserrat" pitchFamily="2" charset="77"/>
              </a:rPr>
              <a:t> ac, </a:t>
            </a:r>
            <a:r>
              <a:rPr lang="en-GB" sz="1000" b="0" err="1">
                <a:latin typeface="Montserrat" pitchFamily="2" charset="77"/>
              </a:rPr>
              <a:t>feugiat</a:t>
            </a:r>
            <a:r>
              <a:rPr lang="en-GB" sz="1000" b="0">
                <a:latin typeface="Montserrat" pitchFamily="2" charset="77"/>
              </a:rPr>
              <a:t> libero. </a:t>
            </a:r>
            <a:r>
              <a:rPr lang="en-GB" sz="1000" b="0" err="1">
                <a:latin typeface="Montserrat" pitchFamily="2" charset="77"/>
              </a:rPr>
              <a:t>Phasellus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volutpat</a:t>
            </a:r>
            <a:r>
              <a:rPr lang="en-GB" sz="1000" b="0">
                <a:latin typeface="Montserrat" pitchFamily="2" charset="77"/>
              </a:rPr>
              <a:t> at </a:t>
            </a:r>
            <a:r>
              <a:rPr lang="en-GB" sz="1000" b="0" err="1">
                <a:latin typeface="Montserrat" pitchFamily="2" charset="77"/>
              </a:rPr>
              <a:t>tellus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eu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commodo</a:t>
            </a:r>
            <a:r>
              <a:rPr lang="en-GB" sz="1000" b="0">
                <a:latin typeface="Montserrat" pitchFamily="2" charset="77"/>
              </a:rPr>
              <a:t>. </a:t>
            </a:r>
            <a:r>
              <a:rPr lang="en-GB" sz="1000" b="0" err="1">
                <a:latin typeface="Montserrat" pitchFamily="2" charset="77"/>
              </a:rPr>
              <a:t>Phasellus</a:t>
            </a:r>
            <a:r>
              <a:rPr lang="en-GB" sz="1000" b="0">
                <a:latin typeface="Montserrat" pitchFamily="2" charset="77"/>
              </a:rPr>
              <a:t> libero dui, vestibulum vitae </a:t>
            </a:r>
            <a:r>
              <a:rPr lang="en-GB" sz="1000" b="0" err="1">
                <a:latin typeface="Montserrat" pitchFamily="2" charset="77"/>
              </a:rPr>
              <a:t>urna</a:t>
            </a:r>
            <a:r>
              <a:rPr lang="en-GB" sz="1000" b="0">
                <a:latin typeface="Montserrat" pitchFamily="2" charset="77"/>
              </a:rPr>
              <a:t> in, vestibulum </a:t>
            </a:r>
            <a:r>
              <a:rPr lang="en-GB" sz="1000" b="0" err="1">
                <a:latin typeface="Montserrat" pitchFamily="2" charset="77"/>
              </a:rPr>
              <a:t>tincidunt</a:t>
            </a:r>
            <a:r>
              <a:rPr lang="en-GB" sz="1000" b="0">
                <a:latin typeface="Montserrat" pitchFamily="2" charset="77"/>
              </a:rPr>
              <a:t> </a:t>
            </a:r>
            <a:r>
              <a:rPr lang="en-GB" sz="1000" b="0" err="1">
                <a:latin typeface="Montserrat" pitchFamily="2" charset="77"/>
              </a:rPr>
              <a:t>sapien</a:t>
            </a:r>
            <a:r>
              <a:rPr lang="en-GB" sz="1000" b="0">
                <a:latin typeface="Montserrat" pitchFamily="2" charset="77"/>
              </a:rPr>
              <a:t>. </a:t>
            </a:r>
            <a:endParaRPr lang="en-US" sz="1000" b="0">
              <a:latin typeface="Montserrat" pitchFamily="2" charset="77"/>
            </a:endParaRP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835E1D61-5524-884E-9D9A-F64024F2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76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C6E1AD-1682-D140-9882-79DE8C902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A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DB5540E1-11FF-EA4F-9F3A-4824D6CE6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546D1066-F610-1D49-B1C1-AF4B677C3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AA517601-EDC7-FF46-9EBA-63E287C699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2E7C35FF-532D-0148-9E32-5BFD8E068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649455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noFill/>
          <a:ln w="25400">
            <a:solidFill>
              <a:srgbClr val="FF8B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8286D2-5150-8F47-9005-34BB24F70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08A38B7-DECA-2B48-83C2-FFDEA2FD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8DFC187-FB0B-4F41-8031-269B8E56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BA5294C1-D1FB-584D-86FA-20D0263A44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9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B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889EF569-A9ED-044E-9C6E-4483FC2F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44C7C2EA-87EA-C249-81F7-C45ED8AC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8BB9B0FD-37EB-B248-992D-BC61FCB7B9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C196B054-369A-934B-A040-F3ACAE18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802930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1486" y="6863788"/>
            <a:ext cx="5930181" cy="1725136"/>
          </a:xfrm>
          <a:solidFill>
            <a:srgbClr val="FF8BFF">
              <a:alpha val="14000"/>
            </a:srgbClr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17145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1pPr>
            <a:lvl2pPr marL="17145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2pPr>
            <a:lvl3pPr marL="25200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3pPr>
            <a:lvl4pPr marL="36000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4pPr>
            <a:lvl5pPr marL="43200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1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385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83A1E9-F7EB-D241-9FBA-89362AD6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E46F96E-8235-4142-A13D-D3863FD9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4BA7F63-B372-A147-8E9C-7495FA71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C3361FDC-E735-834D-B866-6BB40B375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86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FF9CEAD0-863F-B045-9EAC-A8C38C1646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C79FF93B-3A95-D949-9572-F3D896DEC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FAF84E74-F730-BE4A-94D3-93E93C9F938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0ABB9BCC-A8FA-7F4C-8239-402A9460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802930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6863787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1B5524-0832-5E42-956F-B15B301ED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4BA0274-8CE5-B44D-BB39-F451A1AB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80D7BF5-D3B4-E944-8EC3-C8445D45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9140D79B-4D4A-0744-BCA2-3DB8243C7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8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B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B6211266-E6F3-AF4A-A5A9-F451653AA5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09083E59-4DBD-714B-8F29-20371DDFE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96AF9540-CC43-2242-9494-A929591E346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952C000E-DBF0-A545-9670-502221DE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834648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1" y="6863787"/>
            <a:ext cx="5930179" cy="818274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7749CC-1A71-CD4A-BCAC-27C5523BE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BEC65BD-28D0-9A48-AE56-D04B3247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EB44265-1A63-704B-A243-A515EE99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8AC35E98-E602-4B46-A258-B82B6FE48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58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702D228C-3677-F946-8D9B-3DB70A0B3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4" name="Title 1" descr="Page title">
            <a:extLst>
              <a:ext uri="{FF2B5EF4-FFF2-40B4-BE49-F238E27FC236}">
                <a16:creationId xmlns:a16="http://schemas.microsoft.com/office/drawing/2014/main" id="{9E4B30E5-D46C-8441-B332-FE298C3AF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D463A73-B77F-0849-BBCD-7FE04757BC8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9912" y="2465408"/>
            <a:ext cx="5926601" cy="6065134"/>
          </a:xfrm>
        </p:spPr>
        <p:txBody>
          <a:bodyPr/>
          <a:lstStyle>
            <a:lvl1pPr marL="0">
              <a:spcBef>
                <a:spcPts val="0"/>
              </a:spcBef>
              <a:defRPr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8D879-A6F2-6143-9CFF-D95FB9899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1D82909-2E52-D441-8083-6430AC0D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FD85A28-59C4-164F-87A8-1CDAB92D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B14316B8-9894-8047-A4CA-5B7B6E379C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5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Student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hapter Number" descr="Chapter number">
            <a:extLst>
              <a:ext uri="{FF2B5EF4-FFF2-40B4-BE49-F238E27FC236}">
                <a16:creationId xmlns:a16="http://schemas.microsoft.com/office/drawing/2014/main" id="{9F02A167-E732-404E-A22B-FB6726F50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7" name="Title 1" descr="Page title">
            <a:extLst>
              <a:ext uri="{FF2B5EF4-FFF2-40B4-BE49-F238E27FC236}">
                <a16:creationId xmlns:a16="http://schemas.microsoft.com/office/drawing/2014/main" id="{A10EC58D-F987-3C4F-B93F-060C5BCBA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0F334CA-2023-904E-A48F-F3C268238E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488" y="2395538"/>
            <a:ext cx="5905500" cy="6065837"/>
          </a:xfrm>
          <a:solidFill>
            <a:srgbClr val="FF8BFF">
              <a:alpha val="14000"/>
            </a:srgbClr>
          </a:solidFill>
        </p:spPr>
        <p:txBody>
          <a:bodyPr lIns="90000" tIns="90000" rIns="90000" bIns="90000"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B58372-1F62-7748-94A8-076BEDF4BC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309" y="4308470"/>
            <a:ext cx="5648445" cy="1412864"/>
          </a:xfrm>
          <a:solidFill>
            <a:schemeClr val="bg1"/>
          </a:solidFill>
        </p:spPr>
        <p:txBody>
          <a:bodyPr lIns="90000" tIns="90000" rIns="90000" bIns="90000"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F213A9-F345-4748-A46E-9971159C7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19D7EFB-54BB-BD4A-849A-5E06702C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B855290-8A80-9C46-9F81-8318A6DD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ocument Type">
            <a:extLst>
              <a:ext uri="{FF2B5EF4-FFF2-40B4-BE49-F238E27FC236}">
                <a16:creationId xmlns:a16="http://schemas.microsoft.com/office/drawing/2014/main" id="{E49399D0-8341-2540-9933-FCEE452D9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5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DOCUMENT ASSETS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sp>
        <p:nvSpPr>
          <p:cNvPr id="17" name="URL">
            <a:extLst>
              <a:ext uri="{FF2B5EF4-FFF2-40B4-BE49-F238E27FC236}">
                <a16:creationId xmlns:a16="http://schemas.microsoft.com/office/drawing/2014/main" id="{6E4DAC0C-97E1-084C-9A14-A1B203BD0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11" name="Front Cover Image" descr="A girl in glasses pondering with her finger on her chin">
            <a:extLst>
              <a:ext uri="{FF2B5EF4-FFF2-40B4-BE49-F238E27FC236}">
                <a16:creationId xmlns:a16="http://schemas.microsoft.com/office/drawing/2014/main" id="{D76F0895-2B98-2B46-BAF5-91B818BDA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8535"/>
          <a:stretch/>
        </p:blipFill>
        <p:spPr>
          <a:xfrm>
            <a:off x="2779576" y="3949829"/>
            <a:ext cx="4089999" cy="5957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0AC213-C2B2-3242-AC35-481F7A030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grpSp>
        <p:nvGrpSpPr>
          <p:cNvPr id="10" name="Logo">
            <a:extLst>
              <a:ext uri="{FF2B5EF4-FFF2-40B4-BE49-F238E27FC236}">
                <a16:creationId xmlns:a16="http://schemas.microsoft.com/office/drawing/2014/main" id="{626C3139-CC58-3948-93F0-7737D8906A88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4F9CFD-2F7D-0344-A91E-B41148CB4193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LOGO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6E38384-4721-8B4D-AF5D-D9D1A86314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07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ing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BCEEBD-833F-1E4E-AC2F-C6F9F665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7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 descr="Page title">
            <a:extLst>
              <a:ext uri="{FF2B5EF4-FFF2-40B4-BE49-F238E27FC236}">
                <a16:creationId xmlns:a16="http://schemas.microsoft.com/office/drawing/2014/main" id="{1F18F430-DD2D-ED49-98F7-971D27843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797804"/>
            <a:ext cx="5906164" cy="537486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Pull boxes</a:t>
            </a:r>
            <a:endParaRPr lang="en-US"/>
          </a:p>
        </p:txBody>
      </p:sp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426288"/>
            <a:ext cx="2850446" cy="1412864"/>
          </a:xfrm>
          <a:solidFill>
            <a:srgbClr val="00E7BD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2" descr="Content&#10;">
            <a:extLst>
              <a:ext uri="{FF2B5EF4-FFF2-40B4-BE49-F238E27FC236}">
                <a16:creationId xmlns:a16="http://schemas.microsoft.com/office/drawing/2014/main" id="{8BC6EC23-515D-E742-87E3-6FC7C1EFE80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527205" y="1426288"/>
            <a:ext cx="2850446" cy="1412864"/>
          </a:xfrm>
          <a:solidFill>
            <a:srgbClr val="00E7BD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2" descr="Content&#10;">
            <a:extLst>
              <a:ext uri="{FF2B5EF4-FFF2-40B4-BE49-F238E27FC236}">
                <a16:creationId xmlns:a16="http://schemas.microsoft.com/office/drawing/2014/main" id="{C642B3AE-A999-2242-8D36-CD2F832C25B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71488" y="3009699"/>
            <a:ext cx="5906161" cy="1412864"/>
          </a:xfrm>
          <a:solidFill>
            <a:srgbClr val="00E7BD">
              <a:alpha val="9000"/>
            </a:srgbClr>
          </a:solidFill>
        </p:spPr>
        <p:txBody>
          <a:bodyPr wrap="square"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Top Tip">
            <a:extLst>
              <a:ext uri="{FF2B5EF4-FFF2-40B4-BE49-F238E27FC236}">
                <a16:creationId xmlns:a16="http://schemas.microsoft.com/office/drawing/2014/main" id="{B375502D-1206-874D-90C8-D14F0D6598C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03188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28" name="Top Tip">
            <a:extLst>
              <a:ext uri="{FF2B5EF4-FFF2-40B4-BE49-F238E27FC236}">
                <a16:creationId xmlns:a16="http://schemas.microsoft.com/office/drawing/2014/main" id="{A333F141-03EC-4041-821E-38D9EF93664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30" name="Top TIp">
            <a:extLst>
              <a:ext uri="{FF2B5EF4-FFF2-40B4-BE49-F238E27FC236}">
                <a16:creationId xmlns:a16="http://schemas.microsoft.com/office/drawing/2014/main" id="{905D6DD1-F57B-CC48-BD8B-F4D5D1900C4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47471" y="5750578"/>
            <a:ext cx="5930177" cy="715681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E78B363-2E1D-604E-B420-8FE711FC7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811" y="6632362"/>
            <a:ext cx="5930177" cy="1986125"/>
          </a:xfrm>
          <a:solidFill>
            <a:srgbClr val="00E7BD">
              <a:alpha val="14000"/>
            </a:srgbClr>
          </a:solidFill>
        </p:spPr>
        <p:txBody>
          <a:bodyPr lIns="90000" tIns="90000" rIns="90000" bIns="90000"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B3B033D-89E6-C64A-A154-D8E49277EE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159" y="7066550"/>
            <a:ext cx="5683170" cy="1414749"/>
          </a:xfrm>
          <a:solidFill>
            <a:schemeClr val="bg1"/>
          </a:solidFill>
        </p:spPr>
        <p:txBody>
          <a:bodyPr wrap="square" lIns="90000" tIns="90000" rIns="90000" bIns="90000"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189F0F-43EC-F943-942D-39B75BDA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A">
    <p:bg>
      <p:bgPr>
        <a:solidFill>
          <a:srgbClr val="FF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 descr="Document title">
            <a:extLst>
              <a:ext uri="{FF2B5EF4-FFF2-40B4-BE49-F238E27FC236}">
                <a16:creationId xmlns:a16="http://schemas.microsoft.com/office/drawing/2014/main" id="{33873F94-DC39-F24C-A02B-071758F046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DOCUMENT ASSETS</a:t>
            </a:r>
            <a:endParaRPr lang="en-US"/>
          </a:p>
        </p:txBody>
      </p:sp>
      <p:sp>
        <p:nvSpPr>
          <p:cNvPr id="19" name="Subtitle 2" descr="Document subtitle">
            <a:extLst>
              <a:ext uri="{FF2B5EF4-FFF2-40B4-BE49-F238E27FC236}">
                <a16:creationId xmlns:a16="http://schemas.microsoft.com/office/drawing/2014/main" id="{53705427-1E2C-B046-B9B7-BAD8912A7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D3C88E-E124-8144-95B1-FB658A264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934" r="4664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sp>
        <p:nvSpPr>
          <p:cNvPr id="26" name="URL">
            <a:extLst>
              <a:ext uri="{FF2B5EF4-FFF2-40B4-BE49-F238E27FC236}">
                <a16:creationId xmlns:a16="http://schemas.microsoft.com/office/drawing/2014/main" id="{9AFC29F8-C43F-AA49-B082-C294EBA97C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34" name="Front Cover Image" descr="A girl in glasses pondering with her finger on her chin">
            <a:extLst>
              <a:ext uri="{FF2B5EF4-FFF2-40B4-BE49-F238E27FC236}">
                <a16:creationId xmlns:a16="http://schemas.microsoft.com/office/drawing/2014/main" id="{75CF52E9-A851-374E-9776-20EC7D4CB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8535"/>
          <a:stretch/>
        </p:blipFill>
        <p:spPr>
          <a:xfrm>
            <a:off x="2779576" y="3949829"/>
            <a:ext cx="4089999" cy="5957758"/>
          </a:xfrm>
          <a:prstGeom prst="rect">
            <a:avLst/>
          </a:prstGeom>
        </p:spPr>
      </p:pic>
      <p:pic>
        <p:nvPicPr>
          <p:cNvPr id="35" name="Logo">
            <a:extLst>
              <a:ext uri="{FF2B5EF4-FFF2-40B4-BE49-F238E27FC236}">
                <a16:creationId xmlns:a16="http://schemas.microsoft.com/office/drawing/2014/main" id="{F3FA4E5E-F1E4-254F-A8EF-EE2CC8872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19984" y="9152170"/>
            <a:ext cx="2246659" cy="468054"/>
          </a:xfrm>
          <a:prstGeom prst="rect">
            <a:avLst/>
          </a:prstGeom>
        </p:spPr>
      </p:pic>
      <p:grpSp>
        <p:nvGrpSpPr>
          <p:cNvPr id="10" name="Logo">
            <a:extLst>
              <a:ext uri="{FF2B5EF4-FFF2-40B4-BE49-F238E27FC236}">
                <a16:creationId xmlns:a16="http://schemas.microsoft.com/office/drawing/2014/main" id="{914290E0-6362-784C-BCA3-2FDFF4B34DB7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1FAF70-9284-984E-913D-8B6A29A108E3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LOGO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BE7F6CC-465B-444E-A503-133FBE7174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34987" y="416689"/>
              <a:ext cx="1127880" cy="71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897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A7DBAC-D2F5-B646-ABF5-AED48D13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E78B363-2E1D-604E-B420-8FE711FC7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811" y="6632362"/>
            <a:ext cx="5930177" cy="1986125"/>
          </a:xfrm>
          <a:solidFill>
            <a:srgbClr val="FF8BFF">
              <a:alpha val="14000"/>
            </a:srgbClr>
          </a:solidFill>
        </p:spPr>
        <p:txBody>
          <a:bodyPr lIns="90000" tIns="90000" rIns="90000" bIns="90000"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B3B033D-89E6-C64A-A154-D8E49277EE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159" y="7066550"/>
            <a:ext cx="5683170" cy="1414749"/>
          </a:xfrm>
          <a:solidFill>
            <a:schemeClr val="bg1"/>
          </a:solidFill>
        </p:spPr>
        <p:txBody>
          <a:bodyPr wrap="square" lIns="90000" tIns="90000" rIns="90000" bIns="90000"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Top Tip">
            <a:extLst>
              <a:ext uri="{FF2B5EF4-FFF2-40B4-BE49-F238E27FC236}">
                <a16:creationId xmlns:a16="http://schemas.microsoft.com/office/drawing/2014/main" id="{A333F141-03EC-4041-821E-38D9EF93664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29" name="Top Tip">
            <a:extLst>
              <a:ext uri="{FF2B5EF4-FFF2-40B4-BE49-F238E27FC236}">
                <a16:creationId xmlns:a16="http://schemas.microsoft.com/office/drawing/2014/main" id="{B375502D-1206-874D-90C8-D14F0D6598C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03188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30" name="Top Tip">
            <a:extLst>
              <a:ext uri="{FF2B5EF4-FFF2-40B4-BE49-F238E27FC236}">
                <a16:creationId xmlns:a16="http://schemas.microsoft.com/office/drawing/2014/main" id="{905D6DD1-F57B-CC48-BD8B-F4D5D1900C4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47471" y="5750578"/>
            <a:ext cx="5930177" cy="715681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21" name="Content Placeholder 2" descr="Content&#10;">
            <a:extLst>
              <a:ext uri="{FF2B5EF4-FFF2-40B4-BE49-F238E27FC236}">
                <a16:creationId xmlns:a16="http://schemas.microsoft.com/office/drawing/2014/main" id="{C642B3AE-A999-2242-8D36-CD2F832C25B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71488" y="3009699"/>
            <a:ext cx="5906161" cy="1412864"/>
          </a:xfrm>
          <a:solidFill>
            <a:srgbClr val="FF8BFF">
              <a:alpha val="9000"/>
            </a:srgbClr>
          </a:solidFill>
        </p:spPr>
        <p:txBody>
          <a:bodyPr wrap="square"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426288"/>
            <a:ext cx="2850446" cy="1412864"/>
          </a:xfrm>
          <a:solidFill>
            <a:srgbClr val="FF8BFF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2" descr="Content&#10;">
            <a:extLst>
              <a:ext uri="{FF2B5EF4-FFF2-40B4-BE49-F238E27FC236}">
                <a16:creationId xmlns:a16="http://schemas.microsoft.com/office/drawing/2014/main" id="{8BC6EC23-515D-E742-87E3-6FC7C1EFE80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527205" y="1426288"/>
            <a:ext cx="2850446" cy="1412864"/>
          </a:xfrm>
          <a:solidFill>
            <a:srgbClr val="FF8BFF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Title 1" descr="Page title">
            <a:extLst>
              <a:ext uri="{FF2B5EF4-FFF2-40B4-BE49-F238E27FC236}">
                <a16:creationId xmlns:a16="http://schemas.microsoft.com/office/drawing/2014/main" id="{1F18F430-DD2D-ED49-98F7-971D27843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797804"/>
            <a:ext cx="5906164" cy="537486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Pull boxes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729205"/>
            <a:ext cx="5906163" cy="78597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A181DC-E311-FC4E-9D0F-82D043DBA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6900B05D-FBF8-D04E-8E7A-9AF5A6E12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2C4C4C8B-24C3-BF4F-A4D7-C3D5FA896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er">
            <a:extLst>
              <a:ext uri="{FF2B5EF4-FFF2-40B4-BE49-F238E27FC236}">
                <a16:creationId xmlns:a16="http://schemas.microsoft.com/office/drawing/2014/main" id="{B488A0C4-9DD7-A646-80B4-E3C1DA45AB1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 descr="Content&#10;">
            <a:extLst>
              <a:ext uri="{FF2B5EF4-FFF2-40B4-BE49-F238E27FC236}">
                <a16:creationId xmlns:a16="http://schemas.microsoft.com/office/drawing/2014/main" id="{80FDF9EA-C188-7445-B7F1-1B6D9475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30" descr="A boy with rucksack over one shoulder">
            <a:extLst>
              <a:ext uri="{FF2B5EF4-FFF2-40B4-BE49-F238E27FC236}">
                <a16:creationId xmlns:a16="http://schemas.microsoft.com/office/drawing/2014/main" id="{95AD7EDB-9B96-184F-9098-B58B5083DA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59" t="1669" r="30301" b="40361"/>
          <a:stretch/>
        </p:blipFill>
        <p:spPr>
          <a:xfrm>
            <a:off x="3399803" y="6071837"/>
            <a:ext cx="3458197" cy="3835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92EEFE-0EAE-B946-AA20-A98BECEB9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20" name="Document Type">
            <a:extLst>
              <a:ext uri="{FF2B5EF4-FFF2-40B4-BE49-F238E27FC236}">
                <a16:creationId xmlns:a16="http://schemas.microsoft.com/office/drawing/2014/main" id="{FCCD99AA-316E-3440-86A8-CC200D0CE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EF5E6EB3-EE50-D245-B6FF-7A23998646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7" name="Title 1" descr="Page title">
            <a:extLst>
              <a:ext uri="{FF2B5EF4-FFF2-40B4-BE49-F238E27FC236}">
                <a16:creationId xmlns:a16="http://schemas.microsoft.com/office/drawing/2014/main" id="{C51B8462-BEC7-8148-B559-0E74CC724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4" name="Sub header">
            <a:extLst>
              <a:ext uri="{FF2B5EF4-FFF2-40B4-BE49-F238E27FC236}">
                <a16:creationId xmlns:a16="http://schemas.microsoft.com/office/drawing/2014/main" id="{C7B30D19-0FA6-154F-9EB0-C2AA4D2120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9C2D3B1F-A066-9346-91A2-881F199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girl in glasses pondering with her finger on her chin">
            <a:extLst>
              <a:ext uri="{FF2B5EF4-FFF2-40B4-BE49-F238E27FC236}">
                <a16:creationId xmlns:a16="http://schemas.microsoft.com/office/drawing/2014/main" id="{89D52C8B-ED8A-994D-8A12-48F13F50C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8535"/>
          <a:stretch/>
        </p:blipFill>
        <p:spPr>
          <a:xfrm>
            <a:off x="3877519" y="5566025"/>
            <a:ext cx="2980481" cy="4341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928E7C-2092-AB4C-BB76-17B007D46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20" name="Document Type">
            <a:extLst>
              <a:ext uri="{FF2B5EF4-FFF2-40B4-BE49-F238E27FC236}">
                <a16:creationId xmlns:a16="http://schemas.microsoft.com/office/drawing/2014/main" id="{8F32B1BD-E640-F444-B6FA-87E52C12D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7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pter Number" descr="Chapter number">
            <a:extLst>
              <a:ext uri="{FF2B5EF4-FFF2-40B4-BE49-F238E27FC236}">
                <a16:creationId xmlns:a16="http://schemas.microsoft.com/office/drawing/2014/main" id="{60A7605B-B143-134B-9DA8-34B64185D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74984A66-FA2C-7845-8762-E54E665E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er">
            <a:extLst>
              <a:ext uri="{FF2B5EF4-FFF2-40B4-BE49-F238E27FC236}">
                <a16:creationId xmlns:a16="http://schemas.microsoft.com/office/drawing/2014/main" id="{2DA20DCF-E792-7540-9533-02C1922CAA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89E327DD-CA29-D841-8C7B-89BA0121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6724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girl with glasses and rucksack over one shoulder">
            <a:extLst>
              <a:ext uri="{FF2B5EF4-FFF2-40B4-BE49-F238E27FC236}">
                <a16:creationId xmlns:a16="http://schemas.microsoft.com/office/drawing/2014/main" id="{C371C010-4043-854F-A623-0E5B1D6E9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786" b="9890"/>
          <a:stretch/>
        </p:blipFill>
        <p:spPr>
          <a:xfrm>
            <a:off x="4057286" y="5765861"/>
            <a:ext cx="2812290" cy="4141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0AA5C3-D0F7-1142-B212-AA3ECA7BD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ocument Type">
            <a:extLst>
              <a:ext uri="{FF2B5EF4-FFF2-40B4-BE49-F238E27FC236}">
                <a16:creationId xmlns:a16="http://schemas.microsoft.com/office/drawing/2014/main" id="{731AEAE8-DFC5-7D46-AA93-F5336B3FE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Sub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 descr="Page title">
            <a:extLst>
              <a:ext uri="{FF2B5EF4-FFF2-40B4-BE49-F238E27FC236}">
                <a16:creationId xmlns:a16="http://schemas.microsoft.com/office/drawing/2014/main" id="{A14962C8-BF13-0A44-98D6-8051946B1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917140"/>
            <a:ext cx="5906164" cy="401525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16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5" name="Sub header">
            <a:extLst>
              <a:ext uri="{FF2B5EF4-FFF2-40B4-BE49-F238E27FC236}">
                <a16:creationId xmlns:a16="http://schemas.microsoft.com/office/drawing/2014/main" id="{B53D54D2-99E3-3441-A333-A5FB5C4889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488" y="1488936"/>
            <a:ext cx="5905500" cy="733403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80550" indent="0">
              <a:buNone/>
              <a:defRPr/>
            </a:lvl3pPr>
            <a:lvl4pPr marL="188550" indent="0">
              <a:buNone/>
              <a:defRPr/>
            </a:lvl4pPr>
            <a:lvl5pPr marL="26055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 descr="Content&#10;">
            <a:extLst>
              <a:ext uri="{FF2B5EF4-FFF2-40B4-BE49-F238E27FC236}">
                <a16:creationId xmlns:a16="http://schemas.microsoft.com/office/drawing/2014/main" id="{EDBC5FF4-E7B9-A246-938F-C64C5354F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570400"/>
            <a:ext cx="5906163" cy="6019343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868964-0D3F-EA4E-96AD-8A80A86AA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A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er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20BE4151-248C-8A4A-97C4-390AA2E4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noFill/>
          <a:ln w="25400">
            <a:solidFill>
              <a:srgbClr val="00E7B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A15D732-CAFA-0B4C-854C-25DC99210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942" y="9213588"/>
            <a:ext cx="1951851" cy="4066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1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0000" tIns="90000" rIns="90000" bIns="90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97" r:id="rId4"/>
    <p:sldLayoutId id="2147483662" r:id="rId5"/>
    <p:sldLayoutId id="2147483694" r:id="rId6"/>
    <p:sldLayoutId id="2147483695" r:id="rId7"/>
    <p:sldLayoutId id="2147483680" r:id="rId8"/>
    <p:sldLayoutId id="2147483673" r:id="rId9"/>
    <p:sldLayoutId id="2147483676" r:id="rId10"/>
    <p:sldLayoutId id="2147483677" r:id="rId11"/>
    <p:sldLayoutId id="2147483678" r:id="rId12"/>
    <p:sldLayoutId id="2147483675" r:id="rId13"/>
    <p:sldLayoutId id="2147483679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 descr="Content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98" r:id="rId4"/>
    <p:sldLayoutId id="2147483684" r:id="rId5"/>
    <p:sldLayoutId id="2147483693" r:id="rId6"/>
    <p:sldLayoutId id="2147483696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6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8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5_AF7149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21829010?fl=pl&amp;fe=sh" TargetMode="External"/><Relationship Id="rId2" Type="http://schemas.openxmlformats.org/officeDocument/2006/relationships/hyperlink" Target="https://www.gov.uk/register-to-vote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electoralcommission.org.uk/i-am-a/voter/your-election-inform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52_F4011BBB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D0787E0-C47E-3141-B722-8BEFC0917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68" y="2172732"/>
            <a:ext cx="4550048" cy="743463"/>
          </a:xfrm>
        </p:spPr>
        <p:txBody>
          <a:bodyPr rtlCol="0"/>
          <a:lstStyle/>
          <a:p>
            <a:pPr rtl="0"/>
            <a:r>
              <a:rPr lang="cy-gb"/>
              <a:t>ETHOLIAD ‘26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268A9-8054-C946-AC99-A11D6BC98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468" y="1651871"/>
            <a:ext cx="4550048" cy="743463"/>
          </a:xfrm>
        </p:spPr>
        <p:txBody>
          <a:bodyPr rtlCol="0"/>
          <a:lstStyle/>
          <a:p>
            <a:pPr rtl="0"/>
            <a:r>
              <a:rPr lang="cy-gb"/>
              <a:t>ETHOLIAD ‘26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8AC7B-605D-614A-88A4-39F458535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468" y="1142585"/>
            <a:ext cx="4550048" cy="743463"/>
          </a:xfrm>
        </p:spPr>
        <p:txBody>
          <a:bodyPr rtlCol="0"/>
          <a:lstStyle/>
          <a:p>
            <a:pPr rtl="0"/>
            <a:r>
              <a:rPr lang="cy-gb"/>
              <a:t>ETHOLIAD ‘26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1BED9-A295-DF49-8ED8-7CFE294C6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68" y="621724"/>
            <a:ext cx="4550048" cy="743463"/>
          </a:xfrm>
        </p:spPr>
        <p:txBody>
          <a:bodyPr rtlCol="0"/>
          <a:lstStyle/>
          <a:p>
            <a:pPr rtl="0"/>
            <a:r>
              <a:rPr lang="cy-gb"/>
              <a:t>ETHOLIAD ‘26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940B6-F56B-C347-9513-FBD68FA1D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68" y="100863"/>
            <a:ext cx="4550048" cy="743463"/>
          </a:xfrm>
        </p:spPr>
        <p:txBody>
          <a:bodyPr rtlCol="0"/>
          <a:lstStyle/>
          <a:p>
            <a:pPr rtl="0"/>
            <a:r>
              <a:rPr lang="cy-gb"/>
              <a:t>ETHOLIAD ‘26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6E56AB1-A21B-C640-B5F7-F9DB720FB9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468" y="9297417"/>
            <a:ext cx="3445415" cy="193697"/>
          </a:xfrm>
        </p:spPr>
        <p:txBody>
          <a:bodyPr rtlCol="0">
            <a:noAutofit/>
          </a:bodyPr>
          <a:lstStyle/>
          <a:p>
            <a:pPr rtl="0"/>
            <a:r>
              <a:rPr lang="cy-gb" sz="1000"/>
              <a:t>comisiwnetholiadol.org.uk/dysgu</a:t>
            </a:r>
          </a:p>
        </p:txBody>
      </p:sp>
      <p:sp>
        <p:nvSpPr>
          <p:cNvPr id="37" name="Subtitle 36">
            <a:extLst>
              <a:ext uri="{FF2B5EF4-FFF2-40B4-BE49-F238E27FC236}">
                <a16:creationId xmlns:a16="http://schemas.microsoft.com/office/drawing/2014/main" id="{963D26CF-4ACB-2C4A-B8E8-A63EC4402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wrap="square" lIns="90000" tIns="90000" rIns="90000" bIns="90000" rtlCol="0" anchor="t">
            <a:normAutofit/>
          </a:bodyPr>
          <a:lstStyle/>
          <a:p>
            <a:pPr rtl="0"/>
            <a:r>
              <a:rPr lang="cy-gb">
                <a:latin typeface="Montserrat"/>
              </a:rPr>
              <a:t>Cwestiynau Cyffredin a Geirfa </a:t>
            </a:r>
            <a:endParaRPr lang="en-US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312BDC33-01D7-F743-8C6C-FF8ECF55A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68" y="2839928"/>
            <a:ext cx="5037632" cy="1712397"/>
          </a:xfrm>
        </p:spPr>
        <p:txBody>
          <a:bodyPr rtlCol="0">
            <a:normAutofit/>
          </a:bodyPr>
          <a:lstStyle/>
          <a:p>
            <a:pPr rtl="0"/>
            <a:r>
              <a:rPr lang="cy-gb">
                <a:latin typeface="Montserrat ExtraBold"/>
              </a:rPr>
              <a:t>Adnoddau Etholiad y Senedd 2026</a:t>
            </a:r>
            <a:endParaRPr lang="en-US"/>
          </a:p>
        </p:txBody>
      </p:sp>
      <p:pic>
        <p:nvPicPr>
          <p:cNvPr id="2" name="Picture 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47780C6-E7DD-807F-ACAF-8C46653C46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9" r="-368"/>
          <a:stretch>
            <a:fillRect/>
          </a:stretch>
        </p:blipFill>
        <p:spPr>
          <a:xfrm>
            <a:off x="4575779" y="1370297"/>
            <a:ext cx="2222688" cy="737018"/>
          </a:xfrm>
          <a:prstGeom prst="rect">
            <a:avLst/>
          </a:prstGeom>
        </p:spPr>
      </p:pic>
      <p:pic>
        <p:nvPicPr>
          <p:cNvPr id="6" name="Picture 5" descr="A logo for a children's commission&#10;&#10;AI-generated content may be incorrect.">
            <a:extLst>
              <a:ext uri="{FF2B5EF4-FFF2-40B4-BE49-F238E27FC236}">
                <a16:creationId xmlns:a16="http://schemas.microsoft.com/office/drawing/2014/main" id="{206AA3F0-6FA2-20CE-2F73-F1D852576C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58" t="39056" r="7684" b="11511"/>
          <a:stretch>
            <a:fillRect/>
          </a:stretch>
        </p:blipFill>
        <p:spPr>
          <a:xfrm>
            <a:off x="4880787" y="2172900"/>
            <a:ext cx="1686429" cy="7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71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A25D9-8CE5-E86A-86AF-A001033E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47E7D-6541-0196-8C38-785B3B4A970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7549" y="1389483"/>
            <a:ext cx="6682902" cy="7463073"/>
          </a:xfrm>
        </p:spPr>
        <p:txBody>
          <a:bodyPr vert="horz" wrap="square" lIns="108000" tIns="108000" rIns="108000" bIns="108000" numCol="1" spcCol="360000" rtlCol="0" anchor="t">
            <a:noAutofit/>
          </a:bodyPr>
          <a:lstStyle/>
          <a:p>
            <a:pPr rtl="0"/>
            <a:r>
              <a:rPr lang="cy-gb" b="1">
                <a:latin typeface="Montserrat"/>
                <a:ea typeface="calibri light"/>
                <a:cs typeface="calibri light"/>
              </a:rPr>
              <a:t>Pryd mae Etholiad Senedd Cymru?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Cynhelir etholiad y Senedd ar 7 Mai 2026. </a:t>
            </a:r>
          </a:p>
          <a:p>
            <a:pPr rtl="0"/>
            <a:r>
              <a:rPr lang="cy-gb" b="1">
                <a:latin typeface="Montserrat"/>
                <a:ea typeface="calibri light"/>
                <a:cs typeface="calibri light"/>
              </a:rPr>
              <a:t>Faint oed sydd angen i chi fod i bleidleisio yn etholiadau’r Senedd? 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Mae’n rhaid i chi fod yn 16 oed i bleidleisio yn Etholiadau Senedd Cymru. Gallwch gofrestru i bleidleisio pan fyddwch yn 14. </a:t>
            </a:r>
          </a:p>
          <a:p>
            <a:pPr rtl="0"/>
            <a:r>
              <a:rPr lang="cy-gb" b="1">
                <a:latin typeface="Montserrat"/>
                <a:ea typeface="calibri light"/>
                <a:cs typeface="calibri light"/>
              </a:rPr>
              <a:t>Oes angen i mi gofrestru i bleidleisio yn etholiad y Senedd?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Mae angen i chi gofrestru erbyn hanner nos ar </a:t>
            </a:r>
            <a:r>
              <a:rPr lang="cy-gb" b="1">
                <a:latin typeface="Montserrat"/>
                <a:ea typeface="calibri light"/>
                <a:cs typeface="calibri light"/>
              </a:rPr>
              <a:t>20 Ebrill 2026</a:t>
            </a:r>
            <a:r>
              <a:rPr lang="cy-gb">
                <a:latin typeface="Montserrat"/>
                <a:ea typeface="calibri light"/>
                <a:cs typeface="calibri light"/>
              </a:rPr>
              <a:t> er mwyn gallu pleidleisio yn etholiad y Senedd. Rhaid i chi gofrestru i bleidleisio os nad ydych erioed wedi cofrestru o'r blaen, os ydych wedi symud yn ddiweddar neu os ydych wedi newid eich enw.  </a:t>
            </a:r>
          </a:p>
          <a:p>
            <a:pPr rtl="0"/>
            <a:r>
              <a:rPr lang="cy-gb" b="1">
                <a:latin typeface="Montserrat"/>
                <a:ea typeface="calibri light"/>
                <a:cs typeface="calibri light"/>
              </a:rPr>
              <a:t>Sut alla i gofrestru i bleidleisio?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Cofrestrwch i bleidleisio ar-lein gan ddefnyddio </a:t>
            </a:r>
            <a:r>
              <a:rPr lang="cy-gb" u="sng">
                <a:latin typeface="Montserrat"/>
                <a:ea typeface="calibri light"/>
                <a:cs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gov.uk/cofrestru-i-bleidleisio.</a:t>
            </a:r>
            <a:r>
              <a:rPr lang="cy-gb">
                <a:latin typeface="Montserrat"/>
                <a:ea typeface="calibri light"/>
                <a:cs typeface="calibri light"/>
              </a:rPr>
              <a:t> Dim ond 5 munud mae'n ei gymryd.</a:t>
            </a:r>
          </a:p>
          <a:p>
            <a:pPr rtl="0"/>
            <a:r>
              <a:rPr lang="cy-gb" b="1">
                <a:latin typeface="Montserrat"/>
                <a:ea typeface="calibri light"/>
                <a:cs typeface="calibri light"/>
              </a:rPr>
              <a:t>A allaf ddewis sut rwy'n pleidleisio?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Gallwch, mae modd i chi bleidleisio yn bersonol, drwy'r post neu drwy ddirprwy. I bleidleisio drwy'r post mae angen i chi wneud cais am bleidlais bost erbyn dydd Mawrth 21 Ebrill 2026. Dim ond mewn rhai amgylchiadau y gallwch wneud cais i bleidleisio drwy ddirprwy.</a:t>
            </a:r>
          </a:p>
          <a:p>
            <a:pPr rtl="0"/>
            <a:r>
              <a:rPr lang="cy-gb" b="1">
                <a:latin typeface="Montserrat"/>
                <a:ea typeface="calibri light"/>
                <a:cs typeface="calibri light"/>
              </a:rPr>
              <a:t>Oes angen i mi ddangos ID?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Na, nid oes angen i chi ddangos ID i bleidleisio yn etholiadau’r Senedd. </a:t>
            </a:r>
          </a:p>
          <a:p>
            <a:pPr rtl="0"/>
            <a:r>
              <a:rPr lang="cy-gb" b="1">
                <a:latin typeface="Montserrat"/>
                <a:ea typeface="calibri light"/>
                <a:cs typeface="calibri light"/>
              </a:rPr>
              <a:t>Sut ydw i’n pleidleisio yn etholiad y Senedd? 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Bydd un bleidlais gennych chi a byddwch yn cael un papur pleidleisio. Byddwch yn pleidleisio dros y blaid wleidyddol neu'r ymgeisydd annibynnol rydych chi eisiau iddo eich cynrychioli yn y Senedd.  </a:t>
            </a: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Bydd cyfarwyddiadau ar eich papur pleidleisio, a gallwch chi bob amser ofyn i staff yn yr orsaf bleidleisio am gymorth.</a:t>
            </a:r>
            <a:endParaRPr lang="en-GB" strike="sngStrike">
              <a:latin typeface="Montserrat"/>
              <a:ea typeface="calibri light"/>
              <a:cs typeface="calibri light"/>
            </a:endParaRP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Gwyliwch y </a:t>
            </a:r>
            <a:r>
              <a:rPr lang="cy-gb" u="sng">
                <a:latin typeface="Montserrat"/>
                <a:ea typeface="calibri light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fideo hwn</a:t>
            </a:r>
            <a:r>
              <a:rPr lang="cy-gb">
                <a:latin typeface="Montserrat"/>
                <a:ea typeface="calibri light"/>
                <a:cs typeface="calibri light"/>
              </a:rPr>
              <a:t> i ddysgu ragor am sut i bleidleisio mewn etholiad Senedd.</a:t>
            </a:r>
          </a:p>
          <a:p>
            <a:pPr rtl="0"/>
            <a:r>
              <a:rPr lang="cy-gb">
                <a:latin typeface="Montserrat"/>
                <a:ea typeface="calibri light"/>
                <a:cs typeface="calibri light"/>
              </a:rPr>
              <a:t>Gallwch hefyd ymweld â </a:t>
            </a:r>
            <a:r>
              <a:rPr lang="cy-gb" u="sng">
                <a:latin typeface="Montserrat"/>
                <a:ea typeface="calibri light"/>
                <a:cs typeface="calibr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gwefan y Comisiwn Etholiadol</a:t>
            </a:r>
            <a:r>
              <a:rPr lang="cy-gb">
                <a:latin typeface="Montserrat"/>
                <a:ea typeface="calibri light"/>
                <a:cs typeface="calibri light"/>
              </a:rPr>
              <a:t> i chwilio am wybodaeth bwysig am bleidleisio yn yr etholiad.</a:t>
            </a:r>
          </a:p>
          <a:p>
            <a:pPr rtl="0"/>
            <a:endParaRPr lang="en-GB" sz="1100" b="1">
              <a:latin typeface="Montserrat" panose="00000500000000000000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DE7B1-2E47-E01C-B29B-5EC962AD6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673" y="322896"/>
            <a:ext cx="5906164" cy="337128"/>
          </a:xfrm>
        </p:spPr>
        <p:txBody>
          <a:bodyPr vert="horz" wrap="square" lIns="0" tIns="0" rIns="0" bIns="0" rtlCol="0" anchor="t">
            <a:noAutofit/>
          </a:bodyPr>
          <a:lstStyle/>
          <a:p>
            <a:pPr rtl="0"/>
            <a:r>
              <a:rPr lang="cy-gb">
                <a:latin typeface="Montserrat ExtraBold"/>
              </a:rPr>
              <a:t>01.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A28D8-944A-D6EB-F5FC-9BC2AA2D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65" y="656120"/>
            <a:ext cx="5731372" cy="868285"/>
          </a:xfrm>
        </p:spPr>
        <p:txBody>
          <a:bodyPr rtlCol="0"/>
          <a:lstStyle/>
          <a:p>
            <a:pPr algn="ctr" rtl="0"/>
            <a:r>
              <a:rPr lang="cy-gb">
                <a:latin typeface="Montserrat ExtraBold"/>
              </a:rPr>
              <a:t>Ateb cwestiynau’r myfyrwyr (Cwestiynau cyffredin)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0567DA-AB25-0C32-1734-B7961A1F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772" y="8923709"/>
            <a:ext cx="2875340" cy="983880"/>
          </a:xfrm>
        </p:spPr>
        <p:txBody>
          <a:bodyPr rtlCol="0"/>
          <a:lstStyle/>
          <a:p>
            <a:pPr rtl="0"/>
            <a:endParaRPr lang="en-US">
              <a:latin typeface="Montserrat ExtraBold"/>
            </a:endParaRPr>
          </a:p>
          <a:p>
            <a:pPr rtl="0"/>
            <a:r>
              <a:rPr lang="cy-gb"/>
              <a:t>Etholiad y Senedd 2026 – Cwestiynau Cyffredin a Geirfa</a:t>
            </a:r>
            <a:endParaRPr lang="en-US" b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CBAEB7-91A7-4C7A-DCEC-3AADD187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7145DB1-CFD2-D946-8DB8-48A07C891EE2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515ED-7B59-D9F7-1548-959A940DC8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1496A-695D-3067-814F-284A3CD57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2077C-98CC-9C26-86F6-D9ECE57646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763" y="640990"/>
            <a:ext cx="5906164" cy="337128"/>
          </a:xfrm>
        </p:spPr>
        <p:txBody>
          <a:bodyPr vert="horz" wrap="square" lIns="0" tIns="0" rIns="0" bIns="0" rtlCol="0" anchor="t">
            <a:noAutofit/>
          </a:bodyPr>
          <a:lstStyle/>
          <a:p>
            <a:pPr rtl="0"/>
            <a:r>
              <a:rPr lang="cy-gb">
                <a:latin typeface="Montserrat ExtraBold"/>
              </a:rPr>
              <a:t>02.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3EEE3D-539C-86B3-87BA-BC73B57A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39" y="1102868"/>
            <a:ext cx="6235183" cy="827175"/>
          </a:xfrm>
        </p:spPr>
        <p:txBody>
          <a:bodyPr rtlCol="0"/>
          <a:lstStyle/>
          <a:p>
            <a:pPr rtl="0"/>
            <a:r>
              <a:rPr lang="cy-gb">
                <a:latin typeface="Montserrat ExtraBold"/>
              </a:rPr>
              <a:t>Geirfa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3A8343-10AE-D5AB-D434-C6DF765A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772" y="8923709"/>
            <a:ext cx="2875340" cy="983880"/>
          </a:xfrm>
        </p:spPr>
        <p:txBody>
          <a:bodyPr rtlCol="0"/>
          <a:lstStyle/>
          <a:p>
            <a:pPr rtl="0"/>
            <a:r>
              <a:rPr lang="cy-gb">
                <a:latin typeface="Montserrat ExtraBold"/>
              </a:rPr>
              <a:t>Etholiad y Senedd 2026 – Cwestiynau Cyffredin a Geirfa</a:t>
            </a:r>
            <a:endParaRPr lang="en-US" b="0">
              <a:latin typeface="Montserrat ExtraBold"/>
            </a:endParaRPr>
          </a:p>
          <a:p>
            <a:pPr rtl="0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62F762-DA79-901F-288E-ECA277BF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7145DB1-CFD2-D946-8DB8-48A07C891EE2}" type="slidenum">
              <a:rPr lang="en-US" smtClean="0"/>
              <a:t>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A31B21-0D3E-61B0-C5C8-E36548979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108FC1F-9BEE-BDB1-0958-1236D1D16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68339"/>
              </p:ext>
            </p:extLst>
          </p:nvPr>
        </p:nvGraphicFramePr>
        <p:xfrm>
          <a:off x="298173" y="1706078"/>
          <a:ext cx="6399026" cy="70205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8564">
                  <a:extLst>
                    <a:ext uri="{9D8B030D-6E8A-4147-A177-3AD203B41FA5}">
                      <a16:colId xmlns:a16="http://schemas.microsoft.com/office/drawing/2014/main" val="3248559354"/>
                    </a:ext>
                  </a:extLst>
                </a:gridCol>
                <a:gridCol w="4590462">
                  <a:extLst>
                    <a:ext uri="{9D8B030D-6E8A-4147-A177-3AD203B41FA5}">
                      <a16:colId xmlns:a16="http://schemas.microsoft.com/office/drawing/2014/main" val="3996163403"/>
                    </a:ext>
                  </a:extLst>
                </a:gridCol>
              </a:tblGrid>
              <a:tr h="690349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 Senedd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 Senedd sy’n gyfrifol am wneud penderfyniadau ynghylch materion yng Nghymru megis addysg, tai a’r GIG.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557604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Aelod o Senedd Cymru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Person sy’n cynrychioli ei ardal yn y Senedd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734427"/>
                  </a:ext>
                </a:extLst>
              </a:tr>
              <a:tr h="564833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Etholaeth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Ardal lleol a gynrychiolir yn y Senedd gan 6 Aelod Seneddol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619851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System rhestr gyfrannol gaeedig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 system bleidleisio a ddefnyddir i ethol aelodau i’r Senedd (Diwygiwyd geiriad y term Cymraeg gan y Bwrdd Rheoli Etholiadol yn Rhagfyr 2025)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247470"/>
                  </a:ext>
                </a:extLst>
              </a:tr>
              <a:tr h="690349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Plaid wleidyddol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Grŵp o bobl sy’n rhannu syniadau tebyg ynglŷn â sut y dylid rhedeg gwlad ac sy’n gweithio gyda’i gilydd i gyflawni eu hamcanion.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189734"/>
                  </a:ext>
                </a:extLst>
              </a:tr>
              <a:tr h="564833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Ymgeisydd annibynnol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Rhywun sy’n sefyll mewn etholiad heb fod yn rhan o blaid gwleidyddol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44503"/>
                  </a:ext>
                </a:extLst>
              </a:tr>
              <a:tr h="836787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Rhestr Plaid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 rhestr o bobl y mae pob plaid eisiau cael eu hethol, mae'r rhestr hon mewn trefn flaenoriaeth gyda'r ymgeisydd y maent fwyaf eisiau iddo gael ei ethol ar y brig.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769722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Gorsaf bleidleisio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Yr adeilad lle rydych chi'n mynd i bleidleisio'n bersonol, fel ysgol neu ganolfan gymunedol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356949"/>
                  </a:ext>
                </a:extLst>
              </a:tr>
              <a:tr h="481154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Papur pleidleisio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 darn o bapur a ddefnyddir i fwrw eich pleidlais  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338524"/>
                  </a:ext>
                </a:extLst>
              </a:tr>
              <a:tr h="64851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Pleidleisio drwy'r post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Pan gewch bapur pleidleisio yn y post, rydych chi'n ei farcio gyda'ch pleidlais ac yna'n ei ddychwelyd cyn diwrnod y pleidleisio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115207"/>
                  </a:ext>
                </a:extLst>
              </a:tr>
              <a:tr h="64851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Pleidleisio drwy ddirprwy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Pan ofynnwch i rywun yr ydych yn ymddiried ynddynt i bleidleisio ar eich rhan 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05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7133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3E4AB-3538-58C7-76D7-F65A62E2D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5636F5-13FB-FADA-70D7-718CF6BF7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483" y="651266"/>
            <a:ext cx="5906164" cy="337128"/>
          </a:xfrm>
        </p:spPr>
        <p:txBody>
          <a:bodyPr vert="horz" wrap="square" lIns="0" tIns="0" rIns="0" bIns="0" rtlCol="0" anchor="t">
            <a:noAutofit/>
          </a:bodyPr>
          <a:lstStyle/>
          <a:p>
            <a:pPr rtl="0"/>
            <a:r>
              <a:rPr lang="cy-gb" dirty="0">
                <a:latin typeface="Montserrat ExtraBold"/>
              </a:rPr>
              <a:t>03.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6D7DD-36A5-D0DB-AB7A-9E9C0252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21" y="1092591"/>
            <a:ext cx="6235183" cy="827175"/>
          </a:xfrm>
        </p:spPr>
        <p:txBody>
          <a:bodyPr rtlCol="0"/>
          <a:lstStyle/>
          <a:p>
            <a:pPr rtl="0"/>
            <a:r>
              <a:rPr lang="cy-gb">
                <a:latin typeface="Montserrat ExtraBold"/>
              </a:rPr>
              <a:t>Geirfa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42DFB6-0538-E2BC-BD41-9E043FF3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772" y="8923709"/>
            <a:ext cx="2875340" cy="983880"/>
          </a:xfrm>
        </p:spPr>
        <p:txBody>
          <a:bodyPr rtlCol="0"/>
          <a:lstStyle/>
          <a:p>
            <a:pPr rtl="0"/>
            <a:r>
              <a:rPr lang="cy-gb">
                <a:latin typeface="Montserrat ExtraBold"/>
              </a:rPr>
              <a:t>Etholiad y Senedd 2026 – Cwestiynau Cyffredin a Geirfa</a:t>
            </a:r>
            <a:endParaRPr lang="en-US" b="0">
              <a:latin typeface="Montserrat ExtraBold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6068D7-B40A-9290-37A5-B8D903D2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7145DB1-CFD2-D946-8DB8-48A07C891EE2}" type="slidenum">
              <a:rPr lang="en-US" smtClean="0"/>
              <a:t>4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87B0DA-E4AD-0DB3-52B1-9B62B17754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C548C3-CA62-2736-BA92-DF866408F61D}"/>
              </a:ext>
            </a:extLst>
          </p:cNvPr>
          <p:cNvGraphicFramePr>
            <a:graphicFrameLocks noGrp="1"/>
          </p:cNvGraphicFramePr>
          <p:nvPr/>
        </p:nvGraphicFramePr>
        <p:xfrm>
          <a:off x="215919" y="1706078"/>
          <a:ext cx="6399028" cy="69890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7459">
                  <a:extLst>
                    <a:ext uri="{9D8B030D-6E8A-4147-A177-3AD203B41FA5}">
                      <a16:colId xmlns:a16="http://schemas.microsoft.com/office/drawing/2014/main" val="2716821209"/>
                    </a:ext>
                  </a:extLst>
                </a:gridCol>
                <a:gridCol w="4631569">
                  <a:extLst>
                    <a:ext uri="{9D8B030D-6E8A-4147-A177-3AD203B41FA5}">
                      <a16:colId xmlns:a16="http://schemas.microsoft.com/office/drawing/2014/main" val="1007157987"/>
                    </a:ext>
                  </a:extLst>
                </a:gridCol>
              </a:tblGrid>
              <a:tr h="608655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Deddf Senedd Cymru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Mesur a gymeradwywyd gan y Senedd ac sydd bellach yn gyfraith yng Nghymru.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361486"/>
                  </a:ext>
                </a:extLst>
              </a:tr>
              <a:tr h="377786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Bil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Deddf arfaethedig dan ystyriaeth y Senedd.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23821"/>
                  </a:ext>
                </a:extLst>
              </a:tr>
              <a:tr h="839525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Clymblaid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Ffurf o lywodraeth lle mae dwy blaid wleidyddol neu fwy yn cydweithio, fel arfer pan na all unrhyw blaid ar ei phen ei hun sicrhau mwyafrif yn yr etholiad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4995"/>
                  </a:ext>
                </a:extLst>
              </a:tr>
              <a:tr h="1322253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Pwyllgor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Grŵp bach o Aelodau'r Senedd, ar draws gwahanol bleidiau gwleidyddol sy'n edrych ar bynciau'n fanwl. Maent yn cyflawni llawer o dasgau, gan gynnwys craffu ar gyllideb a pholisïau Llywodraeth Cymru, dwyn Gweinidogion i gyfrif, ac archwilio deddfau arfaethedig (deddfwriaeth)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91888"/>
                  </a:ext>
                </a:extLst>
              </a:tr>
              <a:tr h="839525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Datganoli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Trosglwyddo pŵer gwleidyddol o lywodraeth ganolog neu senedd i lywodraeth neu senedd genedlaethol, ranbarthol neu leol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245447"/>
                  </a:ext>
                </a:extLst>
              </a:tr>
              <a:tr h="1322253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 Cyfarfod Llawn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Cyfarfod y Senedd gyfan a gynhelir yn y Siambr sef siambr drafod y Senedd. Fe'i cadeirir gan y Llywydd ac mae'n brif fforwm i Aelodau'r Senedd gyflawni eu rolau fel cynrychiolwyr a etholwyd yn ddemocrataidd.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274188"/>
                  </a:ext>
                </a:extLst>
              </a:tr>
              <a:tr h="839525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Swyddog Llywyddu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 elwir yn ‘Y Llywydd’ gan amlaf, dyma’r person sy’n cadeirio dadleuon yn y Senedd, yn galw ASau i siarad ac yn cadw trefn yn y Siambr.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505324"/>
                  </a:ext>
                </a:extLst>
              </a:tr>
              <a:tr h="839525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Llywodraeth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Yn gyfrifol am reoli'r wlad ac fel arfer caiff ei ffurfio gan y blaid wleidyddol sy'n ennill y nifer fwyaf o seddi mewn etholiad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195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31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AE8FF-3DB6-7B14-02AE-C26B4FB9D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1497CC-5D68-0694-3D2B-67E9EF23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39" y="1102868"/>
            <a:ext cx="6235183" cy="827175"/>
          </a:xfrm>
        </p:spPr>
        <p:txBody>
          <a:bodyPr rtlCol="0"/>
          <a:lstStyle/>
          <a:p>
            <a:pPr rtl="0"/>
            <a:r>
              <a:rPr lang="cy-gb">
                <a:latin typeface="Montserrat ExtraBold"/>
              </a:rPr>
              <a:t>Geirfa - Dwyieithog  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C585DF-4A78-29BD-D79D-E4B38923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772" y="8923709"/>
            <a:ext cx="2875340" cy="983880"/>
          </a:xfrm>
        </p:spPr>
        <p:txBody>
          <a:bodyPr rtlCol="0"/>
          <a:lstStyle/>
          <a:p>
            <a:pPr rtl="0"/>
            <a:r>
              <a:rPr lang="cy-gb">
                <a:latin typeface="Montserrat ExtraBold"/>
              </a:rPr>
              <a:t>Etholiad y Senedd 2026 – Cwestiynau Cyffredin a Geirfa</a:t>
            </a:r>
            <a:endParaRPr lang="en-US" b="0">
              <a:latin typeface="Montserrat ExtraBold"/>
            </a:endParaRPr>
          </a:p>
          <a:p>
            <a:pPr rtl="0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051313-2EFA-478F-93BE-E7B9DCA1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7145DB1-CFD2-D946-8DB8-48A07C891EE2}" type="slidenum">
              <a:rPr lang="en-US" smtClean="0"/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8A1425-157D-A12D-3B76-6E6D48048F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93FBB2-7984-1268-B402-BC09F59A9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41375"/>
              </p:ext>
            </p:extLst>
          </p:nvPr>
        </p:nvGraphicFramePr>
        <p:xfrm>
          <a:off x="358298" y="1739063"/>
          <a:ext cx="6098032" cy="17477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9016">
                  <a:extLst>
                    <a:ext uri="{9D8B030D-6E8A-4147-A177-3AD203B41FA5}">
                      <a16:colId xmlns:a16="http://schemas.microsoft.com/office/drawing/2014/main" val="2464634871"/>
                    </a:ext>
                  </a:extLst>
                </a:gridCol>
                <a:gridCol w="3049016">
                  <a:extLst>
                    <a:ext uri="{9D8B030D-6E8A-4147-A177-3AD203B41FA5}">
                      <a16:colId xmlns:a16="http://schemas.microsoft.com/office/drawing/2014/main" val="2680404824"/>
                    </a:ext>
                  </a:extLst>
                </a:gridCol>
              </a:tblGrid>
              <a:tr h="2531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err="1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Saesneg</a:t>
                      </a:r>
                    </a:p>
                  </a:txBody>
                  <a:tcPr marL="42377" marR="42377" marT="21184" marB="21184">
                    <a:lnL w="9524">
                      <a:solidFill>
                        <a:srgbClr val="00E6BD"/>
                      </a:solidFill>
                    </a:lnL>
                    <a:lnR w="9524">
                      <a:solidFill>
                        <a:srgbClr val="00E6BD"/>
                      </a:solidFill>
                    </a:lnR>
                    <a:lnT w="9524">
                      <a:solidFill>
                        <a:srgbClr val="00E6BD"/>
                      </a:solidFill>
                    </a:lnT>
                    <a:lnB w="9524">
                      <a:solidFill>
                        <a:srgbClr val="00E6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cy-GB" sz="18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Cymraeg</a:t>
                      </a:r>
                    </a:p>
                  </a:txBody>
                  <a:tcPr marL="42377" marR="42377" marT="21184" marB="21184">
                    <a:lnL w="9524">
                      <a:solidFill>
                        <a:srgbClr val="00E6BD"/>
                      </a:solidFill>
                    </a:lnL>
                    <a:lnR w="9524">
                      <a:solidFill>
                        <a:srgbClr val="00E6BD"/>
                      </a:solidFill>
                    </a:lnR>
                    <a:lnT w="9524">
                      <a:solidFill>
                        <a:srgbClr val="00E6BD"/>
                      </a:solidFill>
                    </a:lnT>
                    <a:lnB w="9524">
                      <a:solidFill>
                        <a:srgbClr val="00E6B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419024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Committee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42377" marR="42377" marT="21184" marB="21184">
                    <a:lnL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Pwyllgor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42377" marR="42377" marT="21184" marB="21184">
                    <a:lnL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082811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Devolution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42377" marR="42377" marT="21184" marB="21184">
                    <a:lnL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Datganoli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42377" marR="42377" marT="21184" marB="21184">
                    <a:lnL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620484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Plenary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377" marR="42377" marT="21184" marB="21184">
                    <a:lnL w="9524">
                      <a:solidFill>
                        <a:srgbClr val="00E6BD"/>
                      </a:solidFill>
                    </a:lnL>
                    <a:lnR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E6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Y Cyfarfod Llawn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377" marR="42377" marT="21184" marB="21184">
                    <a:lnL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00E6BD"/>
                      </a:solidFill>
                    </a:lnR>
                    <a:lnT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E6B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720337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Presiding Officer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377" marR="42377" marT="21184" marB="21184">
                    <a:lnL w="9524">
                      <a:solidFill>
                        <a:srgbClr val="00E6BD"/>
                      </a:solidFill>
                    </a:lnL>
                    <a:lnR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E6B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Swyddog Llywyddu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377" marR="42377" marT="21184" marB="21184">
                    <a:lnL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00E6BD"/>
                      </a:solidFill>
                    </a:lnR>
                    <a:lnT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E6B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820680"/>
                  </a:ext>
                </a:extLst>
              </a:tr>
              <a:tr h="276108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Government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377" marR="42377" marT="21184" marB="21184">
                    <a:lnL w="9524">
                      <a:solidFill>
                        <a:srgbClr val="00E6BD"/>
                      </a:solidFill>
                    </a:lnL>
                    <a:lnR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1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Llywodraeth </a:t>
                      </a:r>
                      <a:endParaRPr lang="en-GB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377" marR="42377" marT="21184" marB="21184">
                    <a:lnL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00E6BD"/>
                      </a:solidFill>
                    </a:lnR>
                    <a:lnT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082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73FC2E-8EE7-E8B0-4FA6-BC5E8F60D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43653"/>
              </p:ext>
            </p:extLst>
          </p:nvPr>
        </p:nvGraphicFramePr>
        <p:xfrm>
          <a:off x="358164" y="3498988"/>
          <a:ext cx="6090903" cy="2834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51935">
                  <a:extLst>
                    <a:ext uri="{9D8B030D-6E8A-4147-A177-3AD203B41FA5}">
                      <a16:colId xmlns:a16="http://schemas.microsoft.com/office/drawing/2014/main" val="3248559354"/>
                    </a:ext>
                  </a:extLst>
                </a:gridCol>
                <a:gridCol w="3038968">
                  <a:extLst>
                    <a:ext uri="{9D8B030D-6E8A-4147-A177-3AD203B41FA5}">
                      <a16:colId xmlns:a16="http://schemas.microsoft.com/office/drawing/2014/main" val="3996163403"/>
                    </a:ext>
                  </a:extLst>
                </a:gridCol>
              </a:tblGrid>
              <a:tr h="253766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Senedd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Senedd Cymru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557604"/>
                  </a:ext>
                </a:extLst>
              </a:tr>
              <a:tr h="253766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Member of the Senedd (MS)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Aelod o Senedd Cymru (AS)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734427"/>
                  </a:ext>
                </a:extLst>
              </a:tr>
              <a:tr h="253766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Constituency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Etholaeth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619851"/>
                  </a:ext>
                </a:extLst>
              </a:tr>
              <a:tr h="253766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Closed proportional list system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System rhestr gyfrannol gaeedig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247470"/>
                  </a:ext>
                </a:extLst>
              </a:tr>
              <a:tr h="253766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Political party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Plaid wleidyddol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189734"/>
                  </a:ext>
                </a:extLst>
              </a:tr>
              <a:tr h="253766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Independent candidate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Ymgeiswyr annibynnol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44503"/>
                  </a:ext>
                </a:extLst>
              </a:tr>
              <a:tr h="267174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Party List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Rhestr Plaid </a:t>
                      </a:r>
                      <a:endParaRPr lang="cy-GB" sz="1600" b="1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6905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272E6C-A25A-F5B7-2CBB-1E7E6B900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20569"/>
              </p:ext>
            </p:extLst>
          </p:nvPr>
        </p:nvGraphicFramePr>
        <p:xfrm>
          <a:off x="347646" y="6376419"/>
          <a:ext cx="6107332" cy="22978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2780">
                  <a:extLst>
                    <a:ext uri="{9D8B030D-6E8A-4147-A177-3AD203B41FA5}">
                      <a16:colId xmlns:a16="http://schemas.microsoft.com/office/drawing/2014/main" val="3248559354"/>
                    </a:ext>
                  </a:extLst>
                </a:gridCol>
                <a:gridCol w="3024552">
                  <a:extLst>
                    <a:ext uri="{9D8B030D-6E8A-4147-A177-3AD203B41FA5}">
                      <a16:colId xmlns:a16="http://schemas.microsoft.com/office/drawing/2014/main" val="3996163403"/>
                    </a:ext>
                  </a:extLst>
                </a:gridCol>
              </a:tblGrid>
              <a:tr h="267174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Polling Station </a:t>
                      </a:r>
                      <a:endParaRPr lang="en-US" sz="1600" dirty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Gorsaf Bleidleisio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595268"/>
                  </a:ext>
                </a:extLst>
              </a:tr>
              <a:tr h="2693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Ballot Paper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Papur Pleidleisio</a:t>
                      </a:r>
                      <a:endParaRPr lang="cy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007956"/>
                  </a:ext>
                </a:extLst>
              </a:tr>
              <a:tr h="285204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Voting by post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Pleidleisio drwy'r post </a:t>
                      </a:r>
                      <a:endParaRPr lang="cy-GB" sz="1600" b="1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247470"/>
                  </a:ext>
                </a:extLst>
              </a:tr>
              <a:tr h="26936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Voting by proxy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Pleidleisio drwy ddirprwy</a:t>
                      </a:r>
                      <a:endParaRPr lang="cy-GB" sz="1600" b="1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189734"/>
                  </a:ext>
                </a:extLst>
              </a:tr>
              <a:tr h="253515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Act of Senedd Cymru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cy-gb" sz="16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Deddf Senedd Cymru</a:t>
                      </a:r>
                      <a:endParaRPr lang="cy-GB" sz="1600" b="1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44503"/>
                  </a:ext>
                </a:extLst>
              </a:tr>
              <a:tr h="248307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Bill </a:t>
                      </a:r>
                      <a:endParaRPr lang="en-GB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377" marR="42377" marT="21184" marB="21184">
                    <a:lnL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1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Bil </a:t>
                      </a:r>
                      <a:endParaRPr lang="en-GB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377" marR="42377" marT="21184" marB="21184">
                    <a:lnL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663448"/>
                  </a:ext>
                </a:extLst>
              </a:tr>
              <a:tr h="32453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Coalition </a:t>
                      </a:r>
                      <a:endParaRPr lang="en-GB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1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Clymblaid </a:t>
                      </a:r>
                      <a:endParaRPr lang="en-GB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</a:lnR>
                    <a:lnT w="9525" cap="flat" cmpd="sng" algn="ctr">
                      <a:solidFill>
                        <a:srgbClr val="00E6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369996"/>
                  </a:ext>
                </a:extLst>
              </a:tr>
            </a:tbl>
          </a:graphicData>
        </a:graphic>
      </p:graphicFrame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CC32991-D0CE-A76B-1411-6F3D7912F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483" y="651266"/>
            <a:ext cx="5906164" cy="337128"/>
          </a:xfrm>
        </p:spPr>
        <p:txBody>
          <a:bodyPr vert="horz" wrap="square" lIns="0" tIns="0" rIns="0" bIns="0" rtlCol="0" anchor="t">
            <a:noAutofit/>
          </a:bodyPr>
          <a:lstStyle/>
          <a:p>
            <a:pPr rtl="0"/>
            <a:r>
              <a:rPr lang="cy-gb" dirty="0">
                <a:latin typeface="Montserrat ExtraBold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237076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CTORAL COMMIS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E6BD"/>
      </a:accent1>
      <a:accent2>
        <a:srgbClr val="00E6BD"/>
      </a:accent2>
      <a:accent3>
        <a:srgbClr val="FF8AFF"/>
      </a:accent3>
      <a:accent4>
        <a:srgbClr val="FF8A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7AC29DE987FA4A93E6A263AADF49E0" ma:contentTypeVersion="7" ma:contentTypeDescription="Create a new document." ma:contentTypeScope="" ma:versionID="f1cb66f79fe3426bcf0b4893ae0863c0">
  <xsd:schema xmlns:xsd="http://www.w3.org/2001/XMLSchema" xmlns:xs="http://www.w3.org/2001/XMLSchema" xmlns:p="http://schemas.microsoft.com/office/2006/metadata/properties" xmlns:ns2="f1dc5fc2-22f3-4bac-b797-10482b60afd2" xmlns:ns3="92102122-dd27-46c6-842b-543f5557a5dd" targetNamespace="http://schemas.microsoft.com/office/2006/metadata/properties" ma:root="true" ma:fieldsID="b9ee3a341468dbff1773c0dbcfc48128" ns2:_="" ns3:_="">
    <xsd:import namespace="f1dc5fc2-22f3-4bac-b797-10482b60afd2"/>
    <xsd:import namespace="92102122-dd27-46c6-842b-543f5557a5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02122-dd27-46c6-842b-543f5557a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ECHDL-159348292-170</_dlc_DocId>
    <_dlc_DocIdUrl xmlns="f1dc5fc2-22f3-4bac-b797-10482b60afd2">
      <Url>https://electoralcommissionorguk.sharepoint.com/teams/CT_VE/_layouts/15/DocIdRedir.aspx?ID=ECHDL-159348292-170</Url>
      <Description>ECHDL-159348292-170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A702A5-349B-4598-8D21-900BB89B4297}"/>
</file>

<file path=customXml/itemProps2.xml><?xml version="1.0" encoding="utf-8"?>
<ds:datastoreItem xmlns:ds="http://schemas.openxmlformats.org/officeDocument/2006/customXml" ds:itemID="{E89D7976-5A3D-4C96-A6D1-68B655254FA6}"/>
</file>

<file path=customXml/itemProps3.xml><?xml version="1.0" encoding="utf-8"?>
<ds:datastoreItem xmlns:ds="http://schemas.openxmlformats.org/officeDocument/2006/customXml" ds:itemID="{FCC1588D-3DE3-44C8-AB59-CBBF0D774E44}">
  <ds:schemaRefs>
    <ds:schemaRef ds:uri="6c64ee59-32a2-4235-8283-50fc3575af5d"/>
    <ds:schemaRef ds:uri="efa7f51b-544c-4586-96be-7df2298ed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8F0A563-1016-4F2C-B30D-F5E5FBF830C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1_Office Theme</vt:lpstr>
      <vt:lpstr>2_Office Theme</vt:lpstr>
      <vt:lpstr>3_Office Theme</vt:lpstr>
      <vt:lpstr>Adnoddau Etholiad y Senedd 2026</vt:lpstr>
      <vt:lpstr>Ateb cwestiynau’r myfyrwyr (Cwestiynau cyffredin)</vt:lpstr>
      <vt:lpstr>Geirfa</vt:lpstr>
      <vt:lpstr>Geirfa</vt:lpstr>
      <vt:lpstr>Geirfa - Dwyieithog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Williamson</dc:creator>
  <cp:revision>7</cp:revision>
  <dcterms:created xsi:type="dcterms:W3CDTF">2021-11-03T17:24:43Z</dcterms:created>
  <dcterms:modified xsi:type="dcterms:W3CDTF">2026-01-08T13:17:00Z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0x0101003C7AC29DE987FA4A93E6A263AADF49E0</vt:lpwstr>
  </property>
  <property fmtid="{D5CDD505-2E9C-101B-9397-08002B2CF9AE}" pid="3" name="MediaServiceImageTags">
    <vt:lpwstr/>
  </property>
  <property fmtid="{D5CDD505-2E9C-101B-9397-08002B2CF9AE}" pid="4" name="Order">
    <vt:r8>165900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_dlc_DocIdItemGuid">
    <vt:lpwstr>86ebe6a3-b31f-4d2e-aad3-624b11944f4e</vt:lpwstr>
  </property>
</Properties>
</file>