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681" r:id="rId5"/>
    <p:sldMasterId id="2147483700" r:id="rId6"/>
    <p:sldMasterId id="2147483717" r:id="rId7"/>
  </p:sldMasterIdLst>
  <p:notesMasterIdLst>
    <p:notesMasterId r:id="rId12"/>
  </p:notesMasterIdLst>
  <p:sldIdLst>
    <p:sldId id="261" r:id="rId8"/>
    <p:sldId id="294" r:id="rId9"/>
    <p:sldId id="332" r:id="rId10"/>
    <p:sldId id="333" r:id="rId11"/>
  </p:sldIdLst>
  <p:sldSz cx="6858000" cy="9907588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ExtraBold" panose="00000900000000000000" pitchFamily="2" charset="0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599016-E291-16CD-F184-32B8BDFB7AD5}" name="Judy Edwards" initials="JE" userId="S::jedwards@electoralcommission.org.uk::97ec32ec-1920-4447-8ec7-1835dc49ef49" providerId="AD"/>
  <p188:author id="{C8BF9928-B998-A525-507A-C83B6153F6B6}" name="Sarah Barker" initials="SB" userId="S::sbarker@electoralcommission.org.uk::0f2330d9-141e-4cf7-a7a2-784b278b1dec" providerId="AD"/>
  <p188:author id="{EEB6772B-5E20-09C1-94CC-03CF1A77CD4F}" name="Rebecca Davies" initials="RD" userId="S::rdavies@electoralcommission.org.uk::2cff74dd-ca6c-4ffa-9f0c-d8c1fdf1e9ce" providerId="AD"/>
  <p188:author id="{DB9A5FCB-843B-4710-AC8D-D8FC16FA4E53}" name="Ella Farrell" initials="EF" userId="S::efarrell@electoralcommission.org.uk::3bcc5984-a8ec-4a68-b886-dac933e6b3da" providerId="AD"/>
  <p188:author id="{54EBD7D3-77C1-7D58-4529-EC1769D20C8E}" name="Elan Carter" initials="EC" userId="S::ECarter@electoralcommission.org.uk::68ca3449-9d12-4178-aaaf-2843b26a6b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7BD"/>
    <a:srgbClr val="FF8BFF"/>
    <a:srgbClr val="854985"/>
    <a:srgbClr val="00856D"/>
    <a:srgbClr val="CC6FCC"/>
    <a:srgbClr val="00C7A2"/>
    <a:srgbClr val="304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EA7AA-B0F0-E1E9-E548-147C837105E3}" v="22" dt="2026-01-20T12:56:55.094"/>
    <p1510:client id="{5800A0F4-B997-4923-14B5-A620C831F0BE}" v="38" dt="2026-01-19T15:29:58.693"/>
    <p1510:client id="{59CDADA5-FF6A-4F07-989C-F8C585ADF608}" v="5" dt="2026-01-19T10:48:23.0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1347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font" Target="fonts/font2.fntdata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n Carter" userId="68ca3449-9d12-4178-aaaf-2843b26a6b83" providerId="ADAL" clId="{1AFAD355-73AC-43E5-AE43-4F55E6F4D375}"/>
    <pc:docChg chg="undo redo custSel addSld delSld modSld modMainMaster">
      <pc:chgData name="Elan Carter" userId="68ca3449-9d12-4178-aaaf-2843b26a6b83" providerId="ADAL" clId="{1AFAD355-73AC-43E5-AE43-4F55E6F4D375}" dt="2026-01-19T11:18:32.838" v="213" actId="20577"/>
      <pc:docMkLst>
        <pc:docMk/>
      </pc:docMkLst>
      <pc:sldChg chg="addSp modSp add mod modTransition">
        <pc:chgData name="Elan Carter" userId="68ca3449-9d12-4178-aaaf-2843b26a6b83" providerId="ADAL" clId="{1AFAD355-73AC-43E5-AE43-4F55E6F4D375}" dt="2026-01-19T10:58:00.156" v="162" actId="1076"/>
        <pc:sldMkLst>
          <pc:docMk/>
          <pc:sldMk cId="2943437139" sldId="261"/>
        </pc:sldMkLst>
        <pc:spChg chg="mod">
          <ac:chgData name="Elan Carter" userId="68ca3449-9d12-4178-aaaf-2843b26a6b83" providerId="ADAL" clId="{1AFAD355-73AC-43E5-AE43-4F55E6F4D375}" dt="2026-01-19T10:47:51.109" v="142" actId="27636"/>
          <ac:spMkLst>
            <pc:docMk/>
            <pc:sldMk cId="2943437139" sldId="261"/>
            <ac:spMk id="36" creationId="{312BDC33-01D7-F743-8C6C-FF8ECF55A3D3}"/>
          </ac:spMkLst>
        </pc:spChg>
        <pc:spChg chg="mod">
          <ac:chgData name="Elan Carter" userId="68ca3449-9d12-4178-aaaf-2843b26a6b83" providerId="ADAL" clId="{1AFAD355-73AC-43E5-AE43-4F55E6F4D375}" dt="2026-01-19T10:58:00.156" v="162" actId="1076"/>
          <ac:spMkLst>
            <pc:docMk/>
            <pc:sldMk cId="2943437139" sldId="261"/>
            <ac:spMk id="37" creationId="{963D26CF-4ACB-2C4A-B8E8-A63EC4402212}"/>
          </ac:spMkLst>
        </pc:spChg>
        <pc:picChg chg="add mod">
          <ac:chgData name="Elan Carter" userId="68ca3449-9d12-4178-aaaf-2843b26a6b83" providerId="ADAL" clId="{1AFAD355-73AC-43E5-AE43-4F55E6F4D375}" dt="2026-01-19T10:47:58.019" v="143"/>
          <ac:picMkLst>
            <pc:docMk/>
            <pc:sldMk cId="2943437139" sldId="261"/>
            <ac:picMk id="2" creationId="{95C0427E-E66E-6FBC-5216-FA182A83AEDA}"/>
          </ac:picMkLst>
        </pc:picChg>
      </pc:sldChg>
      <pc:sldChg chg="addSp delSp modSp add del mod modTransition setBg">
        <pc:chgData name="Elan Carter" userId="68ca3449-9d12-4178-aaaf-2843b26a6b83" providerId="ADAL" clId="{1AFAD355-73AC-43E5-AE43-4F55E6F4D375}" dt="2026-01-19T10:48:29.640" v="148" actId="47"/>
        <pc:sldMkLst>
          <pc:docMk/>
          <pc:sldMk cId="3991973548" sldId="262"/>
        </pc:sldMkLst>
      </pc:sldChg>
      <pc:sldChg chg="modSp add mod modTransition">
        <pc:chgData name="Elan Carter" userId="68ca3449-9d12-4178-aaaf-2843b26a6b83" providerId="ADAL" clId="{1AFAD355-73AC-43E5-AE43-4F55E6F4D375}" dt="2026-01-19T11:18:32.838" v="213" actId="20577"/>
        <pc:sldMkLst>
          <pc:docMk/>
          <pc:sldMk cId="2754122843" sldId="294"/>
        </pc:sldMkLst>
        <pc:spChg chg="mod">
          <ac:chgData name="Elan Carter" userId="68ca3449-9d12-4178-aaaf-2843b26a6b83" providerId="ADAL" clId="{1AFAD355-73AC-43E5-AE43-4F55E6F4D375}" dt="2026-01-19T11:18:32.838" v="213" actId="20577"/>
          <ac:spMkLst>
            <pc:docMk/>
            <pc:sldMk cId="2754122843" sldId="294"/>
            <ac:spMk id="16" creationId="{9BB9A78A-8BA7-8C4F-88AE-C237AE77AE08}"/>
          </ac:spMkLst>
        </pc:spChg>
      </pc:sldChg>
      <pc:sldChg chg="modSp add mod modTransition">
        <pc:chgData name="Elan Carter" userId="68ca3449-9d12-4178-aaaf-2843b26a6b83" providerId="ADAL" clId="{1AFAD355-73AC-43E5-AE43-4F55E6F4D375}" dt="2026-01-19T11:04:35.116" v="172" actId="20577"/>
        <pc:sldMkLst>
          <pc:docMk/>
          <pc:sldMk cId="471284754" sldId="332"/>
        </pc:sldMkLst>
        <pc:spChg chg="mod">
          <ac:chgData name="Elan Carter" userId="68ca3449-9d12-4178-aaaf-2843b26a6b83" providerId="ADAL" clId="{1AFAD355-73AC-43E5-AE43-4F55E6F4D375}" dt="2026-01-19T11:03:16.031" v="170" actId="20577"/>
          <ac:spMkLst>
            <pc:docMk/>
            <pc:sldMk cId="471284754" sldId="332"/>
            <ac:spMk id="3" creationId="{9DDDD576-E9A6-B96F-5003-B29CD712178E}"/>
          </ac:spMkLst>
        </pc:spChg>
        <pc:spChg chg="mod">
          <ac:chgData name="Elan Carter" userId="68ca3449-9d12-4178-aaaf-2843b26a6b83" providerId="ADAL" clId="{1AFAD355-73AC-43E5-AE43-4F55E6F4D375}" dt="2026-01-19T11:04:35.116" v="172" actId="20577"/>
          <ac:spMkLst>
            <pc:docMk/>
            <pc:sldMk cId="471284754" sldId="332"/>
            <ac:spMk id="19" creationId="{2BC76952-C0E5-7F43-A778-388809B89C72}"/>
          </ac:spMkLst>
        </pc:spChg>
      </pc:sldChg>
      <pc:sldChg chg="modSp add mod modTransition">
        <pc:chgData name="Elan Carter" userId="68ca3449-9d12-4178-aaaf-2843b26a6b83" providerId="ADAL" clId="{1AFAD355-73AC-43E5-AE43-4F55E6F4D375}" dt="2026-01-19T11:06:10.154" v="180" actId="20577"/>
        <pc:sldMkLst>
          <pc:docMk/>
          <pc:sldMk cId="2820631627" sldId="333"/>
        </pc:sldMkLst>
        <pc:spChg chg="mod">
          <ac:chgData name="Elan Carter" userId="68ca3449-9d12-4178-aaaf-2843b26a6b83" providerId="ADAL" clId="{1AFAD355-73AC-43E5-AE43-4F55E6F4D375}" dt="2026-01-19T11:05:28.113" v="176" actId="14100"/>
          <ac:spMkLst>
            <pc:docMk/>
            <pc:sldMk cId="2820631627" sldId="333"/>
            <ac:spMk id="8" creationId="{7D4DB4CE-4FE1-72BA-F006-0E3B6C07D983}"/>
          </ac:spMkLst>
        </pc:spChg>
        <pc:spChg chg="mod">
          <ac:chgData name="Elan Carter" userId="68ca3449-9d12-4178-aaaf-2843b26a6b83" providerId="ADAL" clId="{1AFAD355-73AC-43E5-AE43-4F55E6F4D375}" dt="2026-01-19T11:05:19.633" v="174" actId="14100"/>
          <ac:spMkLst>
            <pc:docMk/>
            <pc:sldMk cId="2820631627" sldId="333"/>
            <ac:spMk id="10" creationId="{63889732-B1CB-B83C-ED30-F28630673030}"/>
          </ac:spMkLst>
        </pc:spChg>
        <pc:spChg chg="mod">
          <ac:chgData name="Elan Carter" userId="68ca3449-9d12-4178-aaaf-2843b26a6b83" providerId="ADAL" clId="{1AFAD355-73AC-43E5-AE43-4F55E6F4D375}" dt="2026-01-19T11:06:10.154" v="180" actId="20577"/>
          <ac:spMkLst>
            <pc:docMk/>
            <pc:sldMk cId="2820631627" sldId="333"/>
            <ac:spMk id="19" creationId="{061B1B89-110C-282F-7052-6932C93F2D44}"/>
          </ac:spMkLst>
        </pc:spChg>
      </pc:sldChg>
      <pc:sldChg chg="add del modTransition">
        <pc:chgData name="Elan Carter" userId="68ca3449-9d12-4178-aaaf-2843b26a6b83" providerId="ADAL" clId="{1AFAD355-73AC-43E5-AE43-4F55E6F4D375}" dt="2026-01-19T10:48:24.817" v="147" actId="47"/>
        <pc:sldMkLst>
          <pc:docMk/>
          <pc:sldMk cId="4093713339" sldId="338"/>
        </pc:sldMkLst>
      </pc:sldChg>
      <pc:sldChg chg="modSp add del mod modTransition">
        <pc:chgData name="Elan Carter" userId="68ca3449-9d12-4178-aaaf-2843b26a6b83" providerId="ADAL" clId="{1AFAD355-73AC-43E5-AE43-4F55E6F4D375}" dt="2026-01-19T10:47:38.664" v="139" actId="47"/>
        <pc:sldMkLst>
          <pc:docMk/>
          <pc:sldMk cId="2796318637" sldId="339"/>
        </pc:sldMkLst>
      </pc:sldChg>
      <pc:sldChg chg="modSp add del mod modTransition">
        <pc:chgData name="Elan Carter" userId="68ca3449-9d12-4178-aaaf-2843b26a6b83" providerId="ADAL" clId="{1AFAD355-73AC-43E5-AE43-4F55E6F4D375}" dt="2026-01-19T10:47:37.801" v="138" actId="47"/>
        <pc:sldMkLst>
          <pc:docMk/>
          <pc:sldMk cId="2096317633" sldId="340"/>
        </pc:sldMkLst>
      </pc:sldChg>
      <pc:sldChg chg="modSp add del mod modTransition">
        <pc:chgData name="Elan Carter" userId="68ca3449-9d12-4178-aaaf-2843b26a6b83" providerId="ADAL" clId="{1AFAD355-73AC-43E5-AE43-4F55E6F4D375}" dt="2026-01-19T10:47:39.669" v="140" actId="47"/>
        <pc:sldMkLst>
          <pc:docMk/>
          <pc:sldMk cId="1329264902" sldId="346"/>
        </pc:sldMkLst>
      </pc:sldChg>
      <pc:sldMasterChg chg="modSldLayout">
        <pc:chgData name="Elan Carter" userId="68ca3449-9d12-4178-aaaf-2843b26a6b83" providerId="ADAL" clId="{1AFAD355-73AC-43E5-AE43-4F55E6F4D375}" dt="2026-01-14T14:32:40.910" v="126" actId="478"/>
        <pc:sldMasterMkLst>
          <pc:docMk/>
          <pc:sldMasterMk cId="753864276" sldId="2147483660"/>
        </pc:sldMasterMkLst>
        <pc:sldLayoutChg chg="delSp mod">
          <pc:chgData name="Elan Carter" userId="68ca3449-9d12-4178-aaaf-2843b26a6b83" providerId="ADAL" clId="{1AFAD355-73AC-43E5-AE43-4F55E6F4D375}" dt="2026-01-14T14:32:26.944" v="125" actId="478"/>
          <pc:sldLayoutMkLst>
            <pc:docMk/>
            <pc:sldMasterMk cId="753864276" sldId="2147483660"/>
            <pc:sldLayoutMk cId="4232447894" sldId="2147483661"/>
          </pc:sldLayoutMkLst>
        </pc:sldLayoutChg>
        <pc:sldLayoutChg chg="delSp mod">
          <pc:chgData name="Elan Carter" userId="68ca3449-9d12-4178-aaaf-2843b26a6b83" providerId="ADAL" clId="{1AFAD355-73AC-43E5-AE43-4F55E6F4D375}" dt="2026-01-14T14:32:40.910" v="126" actId="478"/>
          <pc:sldLayoutMkLst>
            <pc:docMk/>
            <pc:sldMasterMk cId="753864276" sldId="2147483660"/>
            <pc:sldLayoutMk cId="895212317" sldId="2147483674"/>
          </pc:sldLayoutMkLst>
        </pc:sldLayoutChg>
      </pc:sldMasterChg>
    </pc:docChg>
  </pc:docChgLst>
  <pc:docChgLst>
    <pc:chgData name="Rebecca Davies" userId="S::rdavies@electoralcommission.org.uk::2cff74dd-ca6c-4ffa-9f0c-d8c1fdf1e9ce" providerId="AD" clId="Web-{0A0EA7AA-B0F0-E1E9-E548-147C837105E3}"/>
    <pc:docChg chg="modSld">
      <pc:chgData name="Rebecca Davies" userId="S::rdavies@electoralcommission.org.uk::2cff74dd-ca6c-4ffa-9f0c-d8c1fdf1e9ce" providerId="AD" clId="Web-{0A0EA7AA-B0F0-E1E9-E548-147C837105E3}" dt="2026-01-20T12:56:55.094" v="17" actId="20577"/>
      <pc:docMkLst>
        <pc:docMk/>
      </pc:docMkLst>
      <pc:sldChg chg="addSp delSp modSp">
        <pc:chgData name="Rebecca Davies" userId="S::rdavies@electoralcommission.org.uk::2cff74dd-ca6c-4ffa-9f0c-d8c1fdf1e9ce" providerId="AD" clId="Web-{0A0EA7AA-B0F0-E1E9-E548-147C837105E3}" dt="2026-01-20T12:44:48.081" v="6" actId="20577"/>
        <pc:sldMkLst>
          <pc:docMk/>
          <pc:sldMk cId="2943437139" sldId="261"/>
        </pc:sldMkLst>
        <pc:spChg chg="add">
          <ac:chgData name="Rebecca Davies" userId="S::rdavies@electoralcommission.org.uk::2cff74dd-ca6c-4ffa-9f0c-d8c1fdf1e9ce" providerId="AD" clId="Web-{0A0EA7AA-B0F0-E1E9-E548-147C837105E3}" dt="2026-01-20T12:44:13.843" v="0"/>
          <ac:spMkLst>
            <pc:docMk/>
            <pc:sldMk cId="2943437139" sldId="261"/>
            <ac:spMk id="3" creationId="{2932A411-9254-5676-E43B-89C1D76C79C8}"/>
          </ac:spMkLst>
        </pc:spChg>
        <pc:spChg chg="add del">
          <ac:chgData name="Rebecca Davies" userId="S::rdavies@electoralcommission.org.uk::2cff74dd-ca6c-4ffa-9f0c-d8c1fdf1e9ce" providerId="AD" clId="Web-{0A0EA7AA-B0F0-E1E9-E548-147C837105E3}" dt="2026-01-20T12:44:17.250" v="2"/>
          <ac:spMkLst>
            <pc:docMk/>
            <pc:sldMk cId="2943437139" sldId="261"/>
            <ac:spMk id="6" creationId="{568BA40A-E129-E6BC-BA41-43C424FCAC2D}"/>
          </ac:spMkLst>
        </pc:spChg>
        <pc:spChg chg="mod">
          <ac:chgData name="Rebecca Davies" userId="S::rdavies@electoralcommission.org.uk::2cff74dd-ca6c-4ffa-9f0c-d8c1fdf1e9ce" providerId="AD" clId="Web-{0A0EA7AA-B0F0-E1E9-E548-147C837105E3}" dt="2026-01-20T12:44:28.423" v="3" actId="20577"/>
          <ac:spMkLst>
            <pc:docMk/>
            <pc:sldMk cId="2943437139" sldId="261"/>
            <ac:spMk id="36" creationId="{312BDC33-01D7-F743-8C6C-FF8ECF55A3D3}"/>
          </ac:spMkLst>
        </pc:spChg>
        <pc:spChg chg="mod">
          <ac:chgData name="Rebecca Davies" userId="S::rdavies@electoralcommission.org.uk::2cff74dd-ca6c-4ffa-9f0c-d8c1fdf1e9ce" providerId="AD" clId="Web-{0A0EA7AA-B0F0-E1E9-E548-147C837105E3}" dt="2026-01-20T12:44:48.081" v="6" actId="20577"/>
          <ac:spMkLst>
            <pc:docMk/>
            <pc:sldMk cId="2943437139" sldId="261"/>
            <ac:spMk id="37" creationId="{963D26CF-4ACB-2C4A-B8E8-A63EC4402212}"/>
          </ac:spMkLst>
        </pc:spChg>
      </pc:sldChg>
      <pc:sldChg chg="modSp">
        <pc:chgData name="Rebecca Davies" userId="S::rdavies@electoralcommission.org.uk::2cff74dd-ca6c-4ffa-9f0c-d8c1fdf1e9ce" providerId="AD" clId="Web-{0A0EA7AA-B0F0-E1E9-E548-147C837105E3}" dt="2026-01-20T12:48:53.722" v="11" actId="20577"/>
        <pc:sldMkLst>
          <pc:docMk/>
          <pc:sldMk cId="2754122843" sldId="294"/>
        </pc:sldMkLst>
        <pc:spChg chg="mod">
          <ac:chgData name="Rebecca Davies" userId="S::rdavies@electoralcommission.org.uk::2cff74dd-ca6c-4ffa-9f0c-d8c1fdf1e9ce" providerId="AD" clId="Web-{0A0EA7AA-B0F0-E1E9-E548-147C837105E3}" dt="2026-01-20T12:45:11.208" v="7" actId="20577"/>
          <ac:spMkLst>
            <pc:docMk/>
            <pc:sldMk cId="2754122843" sldId="294"/>
            <ac:spMk id="2" creationId="{C7CE4C71-1F58-1348-827E-819402EBD93C}"/>
          </ac:spMkLst>
        </pc:spChg>
        <pc:spChg chg="mod">
          <ac:chgData name="Rebecca Davies" userId="S::rdavies@electoralcommission.org.uk::2cff74dd-ca6c-4ffa-9f0c-d8c1fdf1e9ce" providerId="AD" clId="Web-{0A0EA7AA-B0F0-E1E9-E548-147C837105E3}" dt="2026-01-20T12:48:53.722" v="11" actId="20577"/>
          <ac:spMkLst>
            <pc:docMk/>
            <pc:sldMk cId="2754122843" sldId="294"/>
            <ac:spMk id="16" creationId="{9BB9A78A-8BA7-8C4F-88AE-C237AE77AE08}"/>
          </ac:spMkLst>
        </pc:spChg>
      </pc:sldChg>
      <pc:sldChg chg="modSp">
        <pc:chgData name="Rebecca Davies" userId="S::rdavies@electoralcommission.org.uk::2cff74dd-ca6c-4ffa-9f0c-d8c1fdf1e9ce" providerId="AD" clId="Web-{0A0EA7AA-B0F0-E1E9-E548-147C837105E3}" dt="2026-01-20T12:51:08.367" v="16" actId="1076"/>
        <pc:sldMkLst>
          <pc:docMk/>
          <pc:sldMk cId="471284754" sldId="332"/>
        </pc:sldMkLst>
        <pc:spChg chg="mod">
          <ac:chgData name="Rebecca Davies" userId="S::rdavies@electoralcommission.org.uk::2cff74dd-ca6c-4ffa-9f0c-d8c1fdf1e9ce" providerId="AD" clId="Web-{0A0EA7AA-B0F0-E1E9-E548-147C837105E3}" dt="2026-01-20T12:49:46.224" v="12" actId="20577"/>
          <ac:spMkLst>
            <pc:docMk/>
            <pc:sldMk cId="471284754" sldId="332"/>
            <ac:spMk id="2" creationId="{C7CE4C71-1F58-1348-827E-819402EBD93C}"/>
          </ac:spMkLst>
        </pc:spChg>
        <pc:spChg chg="mod">
          <ac:chgData name="Rebecca Davies" userId="S::rdavies@electoralcommission.org.uk::2cff74dd-ca6c-4ffa-9f0c-d8c1fdf1e9ce" providerId="AD" clId="Web-{0A0EA7AA-B0F0-E1E9-E548-147C837105E3}" dt="2026-01-20T12:51:08.367" v="16" actId="1076"/>
          <ac:spMkLst>
            <pc:docMk/>
            <pc:sldMk cId="471284754" sldId="332"/>
            <ac:spMk id="19" creationId="{2BC76952-C0E5-7F43-A778-388809B89C72}"/>
          </ac:spMkLst>
        </pc:spChg>
      </pc:sldChg>
      <pc:sldChg chg="modSp">
        <pc:chgData name="Rebecca Davies" userId="S::rdavies@electoralcommission.org.uk::2cff74dd-ca6c-4ffa-9f0c-d8c1fdf1e9ce" providerId="AD" clId="Web-{0A0EA7AA-B0F0-E1E9-E548-147C837105E3}" dt="2026-01-20T12:56:55.094" v="17" actId="20577"/>
        <pc:sldMkLst>
          <pc:docMk/>
          <pc:sldMk cId="2820631627" sldId="333"/>
        </pc:sldMkLst>
        <pc:spChg chg="mod">
          <ac:chgData name="Rebecca Davies" userId="S::rdavies@electoralcommission.org.uk::2cff74dd-ca6c-4ffa-9f0c-d8c1fdf1e9ce" providerId="AD" clId="Web-{0A0EA7AA-B0F0-E1E9-E548-147C837105E3}" dt="2026-01-20T12:56:55.094" v="17" actId="20577"/>
          <ac:spMkLst>
            <pc:docMk/>
            <pc:sldMk cId="2820631627" sldId="333"/>
            <ac:spMk id="2" creationId="{4F72426F-48DF-D6E7-7C75-4922E3959FD1}"/>
          </ac:spMkLst>
        </pc:spChg>
      </pc:sldChg>
    </pc:docChg>
  </pc:docChgLst>
  <pc:docChgLst>
    <pc:chgData name="Elan Carter" userId="S::ecarter@electoralcommission.org.uk::68ca3449-9d12-4178-aaaf-2843b26a6b83" providerId="AD" clId="Web-{5800A0F4-B997-4923-14B5-A620C831F0BE}"/>
    <pc:docChg chg="modSld">
      <pc:chgData name="Elan Carter" userId="S::ecarter@electoralcommission.org.uk::68ca3449-9d12-4178-aaaf-2843b26a6b83" providerId="AD" clId="Web-{5800A0F4-B997-4923-14B5-A620C831F0BE}" dt="2026-01-19T15:29:58.693" v="24" actId="20577"/>
      <pc:docMkLst>
        <pc:docMk/>
      </pc:docMkLst>
      <pc:sldChg chg="modSp">
        <pc:chgData name="Elan Carter" userId="S::ecarter@electoralcommission.org.uk::68ca3449-9d12-4178-aaaf-2843b26a6b83" providerId="AD" clId="Web-{5800A0F4-B997-4923-14B5-A620C831F0BE}" dt="2026-01-19T15:29:20.770" v="12" actId="20577"/>
        <pc:sldMkLst>
          <pc:docMk/>
          <pc:sldMk cId="2754122843" sldId="294"/>
        </pc:sldMkLst>
        <pc:spChg chg="mod">
          <ac:chgData name="Elan Carter" userId="S::ecarter@electoralcommission.org.uk::68ca3449-9d12-4178-aaaf-2843b26a6b83" providerId="AD" clId="Web-{5800A0F4-B997-4923-14B5-A620C831F0BE}" dt="2026-01-19T15:29:20.770" v="12" actId="20577"/>
          <ac:spMkLst>
            <pc:docMk/>
            <pc:sldMk cId="2754122843" sldId="294"/>
            <ac:spMk id="16" creationId="{9BB9A78A-8BA7-8C4F-88AE-C237AE77AE08}"/>
          </ac:spMkLst>
        </pc:spChg>
      </pc:sldChg>
      <pc:sldChg chg="modSp">
        <pc:chgData name="Elan Carter" userId="S::ecarter@electoralcommission.org.uk::68ca3449-9d12-4178-aaaf-2843b26a6b83" providerId="AD" clId="Web-{5800A0F4-B997-4923-14B5-A620C831F0BE}" dt="2026-01-19T15:29:47.240" v="19" actId="20577"/>
        <pc:sldMkLst>
          <pc:docMk/>
          <pc:sldMk cId="471284754" sldId="332"/>
        </pc:sldMkLst>
        <pc:spChg chg="mod">
          <ac:chgData name="Elan Carter" userId="S::ecarter@electoralcommission.org.uk::68ca3449-9d12-4178-aaaf-2843b26a6b83" providerId="AD" clId="Web-{5800A0F4-B997-4923-14B5-A620C831F0BE}" dt="2026-01-19T15:29:47.240" v="19" actId="20577"/>
          <ac:spMkLst>
            <pc:docMk/>
            <pc:sldMk cId="471284754" sldId="332"/>
            <ac:spMk id="3" creationId="{9DDDD576-E9A6-B96F-5003-B29CD712178E}"/>
          </ac:spMkLst>
        </pc:spChg>
        <pc:spChg chg="mod">
          <ac:chgData name="Elan Carter" userId="S::ecarter@electoralcommission.org.uk::68ca3449-9d12-4178-aaaf-2843b26a6b83" providerId="AD" clId="Web-{5800A0F4-B997-4923-14B5-A620C831F0BE}" dt="2026-01-19T15:29:40.396" v="17" actId="20577"/>
          <ac:spMkLst>
            <pc:docMk/>
            <pc:sldMk cId="471284754" sldId="332"/>
            <ac:spMk id="19" creationId="{2BC76952-C0E5-7F43-A778-388809B89C72}"/>
          </ac:spMkLst>
        </pc:spChg>
      </pc:sldChg>
      <pc:sldChg chg="modSp">
        <pc:chgData name="Elan Carter" userId="S::ecarter@electoralcommission.org.uk::68ca3449-9d12-4178-aaaf-2843b26a6b83" providerId="AD" clId="Web-{5800A0F4-B997-4923-14B5-A620C831F0BE}" dt="2026-01-19T15:29:58.693" v="24" actId="20577"/>
        <pc:sldMkLst>
          <pc:docMk/>
          <pc:sldMk cId="2820631627" sldId="333"/>
        </pc:sldMkLst>
        <pc:spChg chg="mod">
          <ac:chgData name="Elan Carter" userId="S::ecarter@electoralcommission.org.uk::68ca3449-9d12-4178-aaaf-2843b26a6b83" providerId="AD" clId="Web-{5800A0F4-B997-4923-14B5-A620C831F0BE}" dt="2026-01-19T15:29:58.693" v="24" actId="20577"/>
          <ac:spMkLst>
            <pc:docMk/>
            <pc:sldMk cId="2820631627" sldId="333"/>
            <ac:spMk id="10" creationId="{63889732-B1CB-B83C-ED30-F28630673030}"/>
          </ac:spMkLst>
        </pc:spChg>
        <pc:spChg chg="mod">
          <ac:chgData name="Elan Carter" userId="S::ecarter@electoralcommission.org.uk::68ca3449-9d12-4178-aaaf-2843b26a6b83" providerId="AD" clId="Web-{5800A0F4-B997-4923-14B5-A620C831F0BE}" dt="2026-01-19T15:29:53.255" v="21" actId="20577"/>
          <ac:spMkLst>
            <pc:docMk/>
            <pc:sldMk cId="2820631627" sldId="333"/>
            <ac:spMk id="19" creationId="{061B1B89-110C-282F-7052-6932C93F2D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BC6E0-504C-484A-9635-60258220F45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5B3A-9956-8E49-A16A-B6E31DADA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solidFill>
          <a:srgbClr val="00E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ront Cover Image 2">
            <a:extLst>
              <a:ext uri="{FF2B5EF4-FFF2-40B4-BE49-F238E27FC236}">
                <a16:creationId xmlns:a16="http://schemas.microsoft.com/office/drawing/2014/main" id="{964F62DD-EB38-CD4A-9EA4-C67E0B288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63" r="3463" b="2122"/>
          <a:stretch/>
        </p:blipFill>
        <p:spPr>
          <a:xfrm>
            <a:off x="604176" y="5456522"/>
            <a:ext cx="4453961" cy="4451066"/>
          </a:xfrm>
          <a:prstGeom prst="rect">
            <a:avLst/>
          </a:prstGeom>
        </p:spPr>
      </p:pic>
      <p:sp>
        <p:nvSpPr>
          <p:cNvPr id="2" name="Front Cover Title" descr="Document title"/>
          <p:cNvSpPr>
            <a:spLocks noGrp="1"/>
          </p:cNvSpPr>
          <p:nvPr>
            <p:ph type="ctrTitle" hasCustomPrompt="1"/>
          </p:nvPr>
        </p:nvSpPr>
        <p:spPr>
          <a:xfrm>
            <a:off x="334468" y="2304533"/>
            <a:ext cx="4550048" cy="1712397"/>
          </a:xfrm>
        </p:spPr>
        <p:txBody>
          <a:bodyPr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 descr="Document subtitle"/>
          <p:cNvSpPr>
            <a:spLocks noGrp="1"/>
          </p:cNvSpPr>
          <p:nvPr>
            <p:ph type="subTitle" idx="1"/>
          </p:nvPr>
        </p:nvSpPr>
        <p:spPr>
          <a:xfrm>
            <a:off x="334468" y="4016930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C0AEA3-30D3-F641-8677-44CC7EBD3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934" r="4664" b="-1"/>
          <a:stretch/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pic>
        <p:nvPicPr>
          <p:cNvPr id="21" name="Front Cover Image 1" descr="Image of teenage girl">
            <a:extLst>
              <a:ext uri="{FF2B5EF4-FFF2-40B4-BE49-F238E27FC236}">
                <a16:creationId xmlns:a16="http://schemas.microsoft.com/office/drawing/2014/main" id="{F7936BAC-492B-AD4E-B23C-241D435498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6758" t="2860" r="2620" b="8187"/>
          <a:stretch/>
        </p:blipFill>
        <p:spPr>
          <a:xfrm flipH="1">
            <a:off x="2016885" y="4068841"/>
            <a:ext cx="4852689" cy="5838747"/>
          </a:xfrm>
          <a:prstGeom prst="rect">
            <a:avLst/>
          </a:prstGeom>
        </p:spPr>
      </p:pic>
      <p:pic>
        <p:nvPicPr>
          <p:cNvPr id="22" name="Picture 21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89CFA46F-C6AC-3A40-90D3-CD70C4D669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9984" y="9152170"/>
            <a:ext cx="2246659" cy="468054"/>
          </a:xfrm>
          <a:prstGeom prst="rect">
            <a:avLst/>
          </a:prstGeom>
        </p:spPr>
      </p:pic>
      <p:sp>
        <p:nvSpPr>
          <p:cNvPr id="17" name="URL">
            <a:extLst>
              <a:ext uri="{FF2B5EF4-FFF2-40B4-BE49-F238E27FC236}">
                <a16:creationId xmlns:a16="http://schemas.microsoft.com/office/drawing/2014/main" id="{6E4DAC0C-97E1-084C-9A14-A1B203BD03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4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B Vocab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pter Number" descr="Chapter number">
            <a:extLst>
              <a:ext uri="{FF2B5EF4-FFF2-40B4-BE49-F238E27FC236}">
                <a16:creationId xmlns:a16="http://schemas.microsoft.com/office/drawing/2014/main" id="{0FADDB35-4D49-D74C-8AD3-FF983FF32F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1" name="Title 1" descr="Page title">
            <a:extLst>
              <a:ext uri="{FF2B5EF4-FFF2-40B4-BE49-F238E27FC236}">
                <a16:creationId xmlns:a16="http://schemas.microsoft.com/office/drawing/2014/main" id="{2EBE0C30-B437-0C4A-81A1-FA6149A4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0" name="Sub header">
            <a:extLst>
              <a:ext uri="{FF2B5EF4-FFF2-40B4-BE49-F238E27FC236}">
                <a16:creationId xmlns:a16="http://schemas.microsoft.com/office/drawing/2014/main" id="{0C7A661D-9A23-DC43-99F1-8A7D0FF3398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Content Placeholder 2" descr="Content&#10;">
            <a:extLst>
              <a:ext uri="{FF2B5EF4-FFF2-40B4-BE49-F238E27FC236}">
                <a16:creationId xmlns:a16="http://schemas.microsoft.com/office/drawing/2014/main" id="{D492F5C0-88BE-CB4C-99FA-9C86171C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36395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Accent Box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7472" y="6863787"/>
            <a:ext cx="5954196" cy="1725136"/>
          </a:xfrm>
          <a:solidFill>
            <a:srgbClr val="00E7BD">
              <a:alpha val="14000"/>
            </a:srgbClr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2" spcCol="360000">
            <a:noAutofit/>
          </a:bodyPr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D12A97-DD93-DE41-8A9A-A1397A3F0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1A01064-9E0B-D849-9C28-A21E0BB9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E1FC9C-2D53-1141-A8CD-429C93D3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ocument Type">
            <a:extLst>
              <a:ext uri="{FF2B5EF4-FFF2-40B4-BE49-F238E27FC236}">
                <a16:creationId xmlns:a16="http://schemas.microsoft.com/office/drawing/2014/main" id="{07C2129C-D2DF-FC44-9561-A5F142F47D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A Top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49A9A034-D072-D24E-AA0A-7F1540B0C0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0D94C214-1355-4449-830F-E2A9D01F0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9" name="Sub header">
            <a:extLst>
              <a:ext uri="{FF2B5EF4-FFF2-40B4-BE49-F238E27FC236}">
                <a16:creationId xmlns:a16="http://schemas.microsoft.com/office/drawing/2014/main" id="{02177B94-F5AE-E145-B79C-FAA2E7F6358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 Placeholder 2" descr="Content&#10;">
            <a:extLst>
              <a:ext uri="{FF2B5EF4-FFF2-40B4-BE49-F238E27FC236}">
                <a16:creationId xmlns:a16="http://schemas.microsoft.com/office/drawing/2014/main" id="{CEA407CA-99E2-FC48-B4C4-D0F7B458B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36395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op Tip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2" y="6863787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AFF79A-8415-0B4E-8A94-DB4072CAE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9264148-E09A-4D49-A024-6EFDCA20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70C6785-D53F-8E4F-BFCA-5E9CB312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C904E3CE-A8A5-A540-807C-E207B8EA39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B Top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C6758C12-22F0-264A-9ED2-9B971E120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" name="Title 1" descr="Page title"/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6" name="Sub header">
            <a:extLst>
              <a:ext uri="{FF2B5EF4-FFF2-40B4-BE49-F238E27FC236}">
                <a16:creationId xmlns:a16="http://schemas.microsoft.com/office/drawing/2014/main" id="{AC113B2C-645C-8141-A461-8D9F540F5CD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B64F7B95-D9BF-0245-922B-22C1796B5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36395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op Tip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1" y="6863787"/>
            <a:ext cx="5930179" cy="818274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A842E0-B738-5B45-A2E1-F4F803A5B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16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CEE8B95A-F2C6-C84E-87B7-B678DD3FAD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4" name="Title 1" descr="Page title">
            <a:extLst>
              <a:ext uri="{FF2B5EF4-FFF2-40B4-BE49-F238E27FC236}">
                <a16:creationId xmlns:a16="http://schemas.microsoft.com/office/drawing/2014/main" id="{577DCE9B-030F-FF4D-B222-6546901F8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7D463A73-B77F-0849-BBCD-7FE04757BC8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59912" y="2465408"/>
            <a:ext cx="5926601" cy="6065134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spcAft>
                <a:spcPts val="1000"/>
              </a:spcAft>
              <a:defRPr sz="1200"/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539256-E87C-824E-9C58-38A604244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1733156-A994-D74B-BC03-26A79BA1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9F283DB-9207-8542-8A99-31AE4603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ocument Type">
            <a:extLst>
              <a:ext uri="{FF2B5EF4-FFF2-40B4-BE49-F238E27FC236}">
                <a16:creationId xmlns:a16="http://schemas.microsoft.com/office/drawing/2014/main" id="{9B263650-0420-1B40-AF65-86D89BE1A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91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A Student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 Number" descr="Chapter number">
            <a:extLst>
              <a:ext uri="{FF2B5EF4-FFF2-40B4-BE49-F238E27FC236}">
                <a16:creationId xmlns:a16="http://schemas.microsoft.com/office/drawing/2014/main" id="{B8AD39A9-D386-874F-91FF-245336CA3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6" name="Title 1" descr="Page title">
            <a:extLst>
              <a:ext uri="{FF2B5EF4-FFF2-40B4-BE49-F238E27FC236}">
                <a16:creationId xmlns:a16="http://schemas.microsoft.com/office/drawing/2014/main" id="{B5393E57-4B00-6444-A14A-02193742A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0EB2B-C2F2-A647-B5FD-3118FAFC44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488" y="2395538"/>
            <a:ext cx="5905500" cy="6065837"/>
          </a:xfrm>
          <a:solidFill>
            <a:srgbClr val="00E7BD">
              <a:alpha val="14000"/>
            </a:srgbClr>
          </a:solidFill>
        </p:spPr>
        <p:txBody>
          <a:bodyPr>
            <a:no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F85258-5489-064A-A7CB-DFF2B6FF22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309" y="4308470"/>
            <a:ext cx="5648445" cy="1323439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3A6E12-03E8-4843-A3F6-DE37AA3FC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D26BB4-9E0E-E142-AC00-929B45BE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1A551E7-BA2C-AD4D-B66E-D91E616E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Document Type">
            <a:extLst>
              <a:ext uri="{FF2B5EF4-FFF2-40B4-BE49-F238E27FC236}">
                <a16:creationId xmlns:a16="http://schemas.microsoft.com/office/drawing/2014/main" id="{E10E517C-A60C-6840-A3F0-943059DC9A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solidFill>
          <a:srgbClr val="FF8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416A41-FD0E-A748-B20F-62DD43454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63" r="3463" b="2122"/>
          <a:stretch/>
        </p:blipFill>
        <p:spPr>
          <a:xfrm>
            <a:off x="604176" y="5456522"/>
            <a:ext cx="4453961" cy="4451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C0AEA3-30D3-F641-8677-44CC7EBD3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934" r="4664" b="-1"/>
          <a:stretch/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pic>
        <p:nvPicPr>
          <p:cNvPr id="10" name="Picture 9" descr="Image of teenage girl">
            <a:extLst>
              <a:ext uri="{FF2B5EF4-FFF2-40B4-BE49-F238E27FC236}">
                <a16:creationId xmlns:a16="http://schemas.microsoft.com/office/drawing/2014/main" id="{28F36175-EA8B-C843-BB76-7EEDC3A41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6758" t="2860" r="2620" b="8187"/>
          <a:stretch/>
        </p:blipFill>
        <p:spPr>
          <a:xfrm flipH="1">
            <a:off x="2016885" y="4068841"/>
            <a:ext cx="4852689" cy="5838747"/>
          </a:xfrm>
          <a:prstGeom prst="rect">
            <a:avLst/>
          </a:prstGeom>
        </p:spPr>
      </p:pic>
      <p:pic>
        <p:nvPicPr>
          <p:cNvPr id="25" name="Picture 2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E4BD97D2-5EAB-2742-8246-081C79CB381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9984" y="9152170"/>
            <a:ext cx="2246659" cy="468054"/>
          </a:xfrm>
          <a:prstGeom prst="rect">
            <a:avLst/>
          </a:prstGeom>
        </p:spPr>
      </p:pic>
      <p:sp>
        <p:nvSpPr>
          <p:cNvPr id="21" name="Title 1" descr="Document title">
            <a:extLst>
              <a:ext uri="{FF2B5EF4-FFF2-40B4-BE49-F238E27FC236}">
                <a16:creationId xmlns:a16="http://schemas.microsoft.com/office/drawing/2014/main" id="{1F05F9CD-C9BC-3546-83E5-15D9F2358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68" y="2846748"/>
            <a:ext cx="4550048" cy="1712397"/>
          </a:xfrm>
        </p:spPr>
        <p:txBody>
          <a:bodyPr lIns="90000" tIns="90000" rIns="90000" bIns="90000"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Subtitle 2" descr="Document subtitle">
            <a:extLst>
              <a:ext uri="{FF2B5EF4-FFF2-40B4-BE49-F238E27FC236}">
                <a16:creationId xmlns:a16="http://schemas.microsoft.com/office/drawing/2014/main" id="{F64F0772-38A8-354A-839D-C60E6231C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468" y="4489695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4" name="URL">
            <a:extLst>
              <a:ext uri="{FF2B5EF4-FFF2-40B4-BE49-F238E27FC236}">
                <a16:creationId xmlns:a16="http://schemas.microsoft.com/office/drawing/2014/main" id="{C8A01E9D-647E-7347-8760-5D87EAF07E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B36E704-F443-004C-8073-BD82A3CEFC8E}"/>
              </a:ext>
            </a:extLst>
          </p:cNvPr>
          <p:cNvGrpSpPr/>
          <p:nvPr userDrawn="1"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138AD7-D1CC-444D-ABED-9348C101F7A7}"/>
                </a:ext>
              </a:extLst>
            </p:cNvPr>
            <p:cNvSpPr/>
            <p:nvPr userDrawn="1"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LOGO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2EF2AEA-9757-394F-B123-96C87AB7A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034987" y="416689"/>
              <a:ext cx="1127880" cy="712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670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bg>
      <p:bgPr>
        <a:solidFill>
          <a:srgbClr val="FF8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 descr="Document title">
            <a:extLst>
              <a:ext uri="{FF2B5EF4-FFF2-40B4-BE49-F238E27FC236}">
                <a16:creationId xmlns:a16="http://schemas.microsoft.com/office/drawing/2014/main" id="{B6BA0AD6-C80C-C54F-90B4-A9305D4735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68" y="2846748"/>
            <a:ext cx="4550048" cy="1712397"/>
          </a:xfrm>
        </p:spPr>
        <p:txBody>
          <a:bodyPr lIns="90000" tIns="90000" rIns="90000" bIns="90000"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8" name="Subtitle 2" descr="Document subtitle">
            <a:extLst>
              <a:ext uri="{FF2B5EF4-FFF2-40B4-BE49-F238E27FC236}">
                <a16:creationId xmlns:a16="http://schemas.microsoft.com/office/drawing/2014/main" id="{91BC840C-E02B-2A47-AE61-A8C42B999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468" y="4489695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5" name="Picture 14" descr="Image of teenage boy">
            <a:extLst>
              <a:ext uri="{FF2B5EF4-FFF2-40B4-BE49-F238E27FC236}">
                <a16:creationId xmlns:a16="http://schemas.microsoft.com/office/drawing/2014/main" id="{B35F2631-CA38-244F-A752-18738C5C8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63" r="3463" b="2122"/>
          <a:stretch/>
        </p:blipFill>
        <p:spPr>
          <a:xfrm>
            <a:off x="604176" y="5456522"/>
            <a:ext cx="4453961" cy="4451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C0AEA3-30D3-F641-8677-44CC7EBD3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934" r="4664" b="-1"/>
          <a:stretch/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sp>
        <p:nvSpPr>
          <p:cNvPr id="36" name="URL">
            <a:extLst>
              <a:ext uri="{FF2B5EF4-FFF2-40B4-BE49-F238E27FC236}">
                <a16:creationId xmlns:a16="http://schemas.microsoft.com/office/drawing/2014/main" id="{6457BE63-7D7A-6748-9656-342DFD4E3C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  <p:pic>
        <p:nvPicPr>
          <p:cNvPr id="23" name="Picture 22" descr="Image of teenage girl">
            <a:extLst>
              <a:ext uri="{FF2B5EF4-FFF2-40B4-BE49-F238E27FC236}">
                <a16:creationId xmlns:a16="http://schemas.microsoft.com/office/drawing/2014/main" id="{CAF6D8F0-80B3-9146-8F92-A9A7C8707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6758" t="2860" r="2620" b="8187"/>
          <a:stretch/>
        </p:blipFill>
        <p:spPr>
          <a:xfrm flipH="1">
            <a:off x="2016885" y="4068841"/>
            <a:ext cx="4852689" cy="5838747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7FE53CE-D540-8146-A811-1E87CDEDB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468" y="2172732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A21C5B9-22FF-C34A-9210-A2CFD280B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68" y="1651871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DCEEADE-0A63-614D-BF38-772EDDA0E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468" y="1142585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8CC7AFC-AC39-F146-8CA3-F718D7814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68" y="621724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D0D4442-E2B0-F345-9B15-E811FC0B4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68" y="100863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pic>
        <p:nvPicPr>
          <p:cNvPr id="38" name="Picture 37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C0CE0C16-C2F1-754B-AF29-3975F760BA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9984" y="9152170"/>
            <a:ext cx="2246659" cy="468054"/>
          </a:xfrm>
          <a:prstGeom prst="rect">
            <a:avLst/>
          </a:prstGeom>
        </p:spPr>
      </p:pic>
      <p:grpSp>
        <p:nvGrpSpPr>
          <p:cNvPr id="17" name="Logo">
            <a:extLst>
              <a:ext uri="{FF2B5EF4-FFF2-40B4-BE49-F238E27FC236}">
                <a16:creationId xmlns:a16="http://schemas.microsoft.com/office/drawing/2014/main" id="{24D6A2F2-F208-3744-8B90-2882FBD2EC7D}"/>
              </a:ext>
            </a:extLst>
          </p:cNvPr>
          <p:cNvGrpSpPr/>
          <p:nvPr userDrawn="1"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F1F8F65-B3F2-C340-88F5-3AA23E81804B}"/>
                </a:ext>
              </a:extLst>
            </p:cNvPr>
            <p:cNvSpPr/>
            <p:nvPr userDrawn="1"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LOGO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DA6C3F0-0A4A-3B42-A785-CCC4E64530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034987" y="416689"/>
              <a:ext cx="1127880" cy="712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175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 Number" descr="Chapter number">
            <a:extLst>
              <a:ext uri="{FF2B5EF4-FFF2-40B4-BE49-F238E27FC236}">
                <a16:creationId xmlns:a16="http://schemas.microsoft.com/office/drawing/2014/main" id="{53188263-FA33-BA48-95F0-B985EBABED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8" name="Title 1" descr="Page title">
            <a:extLst>
              <a:ext uri="{FF2B5EF4-FFF2-40B4-BE49-F238E27FC236}">
                <a16:creationId xmlns:a16="http://schemas.microsoft.com/office/drawing/2014/main" id="{C29E8D65-42C1-A84E-8BB3-02C1DB1C5B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7" name="Sub heading">
            <a:extLst>
              <a:ext uri="{FF2B5EF4-FFF2-40B4-BE49-F238E27FC236}">
                <a16:creationId xmlns:a16="http://schemas.microsoft.com/office/drawing/2014/main" id="{E7827500-C197-6E49-92F0-4EFA715EC25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Content" descr="Content&#10;">
            <a:extLst>
              <a:ext uri="{FF2B5EF4-FFF2-40B4-BE49-F238E27FC236}">
                <a16:creationId xmlns:a16="http://schemas.microsoft.com/office/drawing/2014/main" id="{42103CD3-3CB6-B34C-AD8A-512CE099D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5559786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99F4CA-834E-C64A-8AF0-0C5DF5658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32489F8-3A56-3D46-AB75-CE8E92D8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1FE95F5-733D-9044-8684-C3858298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Document Type">
            <a:extLst>
              <a:ext uri="{FF2B5EF4-FFF2-40B4-BE49-F238E27FC236}">
                <a16:creationId xmlns:a16="http://schemas.microsoft.com/office/drawing/2014/main" id="{82990E5C-DB18-4E43-B051-4B4AFDA20B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7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 descr="Content&#10;">
            <a:extLst>
              <a:ext uri="{FF2B5EF4-FFF2-40B4-BE49-F238E27FC236}">
                <a16:creationId xmlns:a16="http://schemas.microsoft.com/office/drawing/2014/main" id="{8198009A-AFD7-144B-B30A-70470CED2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729205"/>
            <a:ext cx="5906163" cy="78597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AAFDC1-3043-3D40-B2BD-FE9EE16CB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B0847FE-64BE-2648-9823-A7B41E18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5D98AA-F0AC-824C-BD34-CC266648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ocument Type">
            <a:extLst>
              <a:ext uri="{FF2B5EF4-FFF2-40B4-BE49-F238E27FC236}">
                <a16:creationId xmlns:a16="http://schemas.microsoft.com/office/drawing/2014/main" id="{89E4B746-47B4-4B4B-9F35-80560BC0AE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18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5E68ABC9-55AB-C249-815F-030FBAE08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469D83EF-BBC0-B447-B0FD-07D6F05FE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4E2E3C8B-5A68-6B48-9C3C-EC37630756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8B273975-5C7F-B849-96B3-1D68B50A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5559786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" name="Picture 30" descr="A boy with rucksack over one shoulder">
            <a:extLst>
              <a:ext uri="{FF2B5EF4-FFF2-40B4-BE49-F238E27FC236}">
                <a16:creationId xmlns:a16="http://schemas.microsoft.com/office/drawing/2014/main" id="{95AD7EDB-9B96-184F-9098-B58B5083D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59" t="1669" r="30301" b="40361"/>
          <a:stretch/>
        </p:blipFill>
        <p:spPr>
          <a:xfrm>
            <a:off x="3399803" y="6071837"/>
            <a:ext cx="3458197" cy="383575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13BF2-29DB-C440-BDC3-39078494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C005A93-64A4-E84B-B203-41C7F8FF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731E153-A74B-4143-9FA6-C64DB783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0658BFEE-F329-F943-B4A6-D689F7992A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bg>
      <p:bgPr>
        <a:solidFill>
          <a:srgbClr val="00E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Document title"/>
          <p:cNvSpPr>
            <a:spLocks noGrp="1"/>
          </p:cNvSpPr>
          <p:nvPr>
            <p:ph type="ctrTitle" hasCustomPrompt="1"/>
          </p:nvPr>
        </p:nvSpPr>
        <p:spPr>
          <a:xfrm>
            <a:off x="334468" y="2777298"/>
            <a:ext cx="4550048" cy="1712397"/>
          </a:xfrm>
        </p:spPr>
        <p:txBody>
          <a:bodyPr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 descr="Document subtitle"/>
          <p:cNvSpPr>
            <a:spLocks noGrp="1"/>
          </p:cNvSpPr>
          <p:nvPr>
            <p:ph type="subTitle" idx="1"/>
          </p:nvPr>
        </p:nvSpPr>
        <p:spPr>
          <a:xfrm>
            <a:off x="334468" y="4489695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0A2DD-E00D-A64E-88EA-DD700A191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468" y="2172732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02623A1-2496-384A-9D36-0DEC5E6EC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68" y="1651871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921A58A-2AAA-CB48-A58D-FE6DC932E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468" y="1142585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FA2D491-46E5-4B48-9951-5DEE51CF3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68" y="621724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D3584E0-0453-3D41-A0C2-7F03F35FF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68" y="100863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pic>
        <p:nvPicPr>
          <p:cNvPr id="18" name="Front Cover Image 2">
            <a:extLst>
              <a:ext uri="{FF2B5EF4-FFF2-40B4-BE49-F238E27FC236}">
                <a16:creationId xmlns:a16="http://schemas.microsoft.com/office/drawing/2014/main" id="{6D151AED-9526-3D4C-A6E4-C5559889A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63" r="3463" b="2122"/>
          <a:stretch/>
        </p:blipFill>
        <p:spPr>
          <a:xfrm>
            <a:off x="604176" y="5456522"/>
            <a:ext cx="4453961" cy="4451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BA1030-3064-E44A-9FE3-9E21BFC88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934" r="4664" b="-1"/>
          <a:stretch/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pic>
        <p:nvPicPr>
          <p:cNvPr id="27" name="Front Cover Image 1" descr="Image of teenage girl">
            <a:extLst>
              <a:ext uri="{FF2B5EF4-FFF2-40B4-BE49-F238E27FC236}">
                <a16:creationId xmlns:a16="http://schemas.microsoft.com/office/drawing/2014/main" id="{62964ADC-B7F1-D24C-9CC6-CB4C57437A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6758" t="2860" r="2620" b="8187"/>
          <a:stretch/>
        </p:blipFill>
        <p:spPr>
          <a:xfrm flipH="1">
            <a:off x="2016885" y="4068841"/>
            <a:ext cx="4852689" cy="5838747"/>
          </a:xfrm>
          <a:prstGeom prst="rect">
            <a:avLst/>
          </a:prstGeom>
        </p:spPr>
      </p:pic>
      <p:pic>
        <p:nvPicPr>
          <p:cNvPr id="28" name="Picture 27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4FF250E-F021-AE4A-BF3A-E2F11A0325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9984" y="9152170"/>
            <a:ext cx="2246659" cy="468054"/>
          </a:xfrm>
          <a:prstGeom prst="rect">
            <a:avLst/>
          </a:prstGeom>
        </p:spPr>
      </p:pic>
      <p:sp>
        <p:nvSpPr>
          <p:cNvPr id="29" name="URL">
            <a:extLst>
              <a:ext uri="{FF2B5EF4-FFF2-40B4-BE49-F238E27FC236}">
                <a16:creationId xmlns:a16="http://schemas.microsoft.com/office/drawing/2014/main" id="{E59233D4-0683-944E-A7A7-89DA9A1CB7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12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DEC8C663-7C1E-A84D-A2E2-1B5E821F24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5C533626-AB87-AC4A-A460-700F6B38A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09EF1145-F182-1F46-AEED-36A568B71FA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3FA4FD51-AC69-9843-92D7-7CD645459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5559786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girl in glasses pondering with her finger on her chin">
            <a:extLst>
              <a:ext uri="{FF2B5EF4-FFF2-40B4-BE49-F238E27FC236}">
                <a16:creationId xmlns:a16="http://schemas.microsoft.com/office/drawing/2014/main" id="{BD7595A0-7D40-A240-A481-51717C724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8535"/>
          <a:stretch/>
        </p:blipFill>
        <p:spPr>
          <a:xfrm>
            <a:off x="3877519" y="5566025"/>
            <a:ext cx="2980481" cy="43415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82382D-171B-E94C-8EF7-05658B620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290597A-5CDB-A442-8070-ABD3E34D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2365FB4-714B-124E-991F-FA82529F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FA5A7962-CD60-2E42-948E-F74A90BBBE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9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pter Number" descr="Chapter number">
            <a:extLst>
              <a:ext uri="{FF2B5EF4-FFF2-40B4-BE49-F238E27FC236}">
                <a16:creationId xmlns:a16="http://schemas.microsoft.com/office/drawing/2014/main" id="{F174A9DA-52C7-2C49-83B7-1518CC8AFA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1" name="Title 1" descr="Page title">
            <a:extLst>
              <a:ext uri="{FF2B5EF4-FFF2-40B4-BE49-F238E27FC236}">
                <a16:creationId xmlns:a16="http://schemas.microsoft.com/office/drawing/2014/main" id="{2E725EE3-E80B-1843-8198-81ECDDD4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0" name="Sub heading">
            <a:extLst>
              <a:ext uri="{FF2B5EF4-FFF2-40B4-BE49-F238E27FC236}">
                <a16:creationId xmlns:a16="http://schemas.microsoft.com/office/drawing/2014/main" id="{BC0C6AB4-F601-FA41-A4A4-F886A6A3E1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Content" descr="Content&#10;">
            <a:extLst>
              <a:ext uri="{FF2B5EF4-FFF2-40B4-BE49-F238E27FC236}">
                <a16:creationId xmlns:a16="http://schemas.microsoft.com/office/drawing/2014/main" id="{A328BC5C-B05D-E74A-AE37-EC119D4F1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5559786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A girl with glasses and rucksack over one shoulder">
            <a:extLst>
              <a:ext uri="{FF2B5EF4-FFF2-40B4-BE49-F238E27FC236}">
                <a16:creationId xmlns:a16="http://schemas.microsoft.com/office/drawing/2014/main" id="{B2268155-F4CD-9442-B576-2B0A93093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786" b="9890"/>
          <a:stretch/>
        </p:blipFill>
        <p:spPr>
          <a:xfrm>
            <a:off x="4057286" y="5765861"/>
            <a:ext cx="2812290" cy="4141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FE69E1-780C-F249-ACED-F8901B9F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1FB5E51-CAC8-284D-8CE7-5F20EC01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37B24AF-9F56-AA49-BCB6-60C03A80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Document Type">
            <a:extLst>
              <a:ext uri="{FF2B5EF4-FFF2-40B4-BE49-F238E27FC236}">
                <a16:creationId xmlns:a16="http://schemas.microsoft.com/office/drawing/2014/main" id="{9BD18C34-B4C6-D941-BCF1-90E206EB3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90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Sub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 descr="Page title">
            <a:extLst>
              <a:ext uri="{FF2B5EF4-FFF2-40B4-BE49-F238E27FC236}">
                <a16:creationId xmlns:a16="http://schemas.microsoft.com/office/drawing/2014/main" id="{A14962C8-BF13-0A44-98D6-8051946B1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917140"/>
            <a:ext cx="5906164" cy="401525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16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4" name="Sub header">
            <a:extLst>
              <a:ext uri="{FF2B5EF4-FFF2-40B4-BE49-F238E27FC236}">
                <a16:creationId xmlns:a16="http://schemas.microsoft.com/office/drawing/2014/main" id="{33D78028-8013-6449-BACD-834246D5930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1488" y="1493134"/>
            <a:ext cx="5906163" cy="821803"/>
          </a:xfr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defRPr sz="1000" b="0">
                <a:latin typeface="Montserrat" pitchFamily="2" charset="77"/>
              </a:defRPr>
            </a:lvl2pPr>
            <a:lvl3pPr>
              <a:lnSpc>
                <a:spcPct val="100000"/>
              </a:lnSpc>
              <a:defRPr sz="1000" b="0">
                <a:latin typeface="Montserrat" pitchFamily="2" charset="77"/>
              </a:defRPr>
            </a:lvl3pPr>
            <a:lvl4pPr>
              <a:lnSpc>
                <a:spcPct val="100000"/>
              </a:lnSpc>
              <a:defRPr sz="1000" b="0">
                <a:latin typeface="Montserrat" pitchFamily="2" charset="77"/>
              </a:defRPr>
            </a:lvl4pPr>
            <a:lvl5pPr>
              <a:lnSpc>
                <a:spcPct val="100000"/>
              </a:lnSpc>
              <a:defRPr sz="1000" b="0">
                <a:latin typeface="Montserrat" pitchFamily="2" charset="77"/>
              </a:defRPr>
            </a:lvl5pPr>
          </a:lstStyle>
          <a:p>
            <a:pPr>
              <a:lnSpc>
                <a:spcPct val="100000"/>
              </a:lnSpc>
            </a:pPr>
            <a:r>
              <a:rPr lang="en-GB" sz="1000" b="0">
                <a:latin typeface="Montserrat" pitchFamily="2" charset="77"/>
              </a:rPr>
              <a:t>A subtitle can go here. Donec </a:t>
            </a:r>
            <a:r>
              <a:rPr lang="en-GB" sz="1000" b="0" err="1">
                <a:latin typeface="Montserrat" pitchFamily="2" charset="77"/>
              </a:rPr>
              <a:t>eu</a:t>
            </a:r>
            <a:r>
              <a:rPr lang="en-GB" sz="1000" b="0">
                <a:latin typeface="Montserrat" pitchFamily="2" charset="77"/>
              </a:rPr>
              <a:t> mi </a:t>
            </a:r>
            <a:r>
              <a:rPr lang="en-GB" sz="1000" b="0" err="1">
                <a:latin typeface="Montserrat" pitchFamily="2" charset="77"/>
              </a:rPr>
              <a:t>euismod</a:t>
            </a:r>
            <a:r>
              <a:rPr lang="en-GB" sz="1000" b="0">
                <a:latin typeface="Montserrat" pitchFamily="2" charset="77"/>
              </a:rPr>
              <a:t>, </a:t>
            </a:r>
            <a:r>
              <a:rPr lang="en-GB" sz="1000" b="0" err="1">
                <a:latin typeface="Montserrat" pitchFamily="2" charset="77"/>
              </a:rPr>
              <a:t>euismod</a:t>
            </a:r>
            <a:r>
              <a:rPr lang="en-GB" sz="1000" b="0">
                <a:latin typeface="Montserrat" pitchFamily="2" charset="77"/>
              </a:rPr>
              <a:t> </a:t>
            </a:r>
            <a:r>
              <a:rPr lang="en-GB" sz="1000" b="0" err="1">
                <a:latin typeface="Montserrat" pitchFamily="2" charset="77"/>
              </a:rPr>
              <a:t>leo</a:t>
            </a:r>
            <a:r>
              <a:rPr lang="en-GB" sz="1000" b="0">
                <a:latin typeface="Montserrat" pitchFamily="2" charset="77"/>
              </a:rPr>
              <a:t> ac, </a:t>
            </a:r>
            <a:r>
              <a:rPr lang="en-GB" sz="1000" b="0" err="1">
                <a:latin typeface="Montserrat" pitchFamily="2" charset="77"/>
              </a:rPr>
              <a:t>feugiat</a:t>
            </a:r>
            <a:r>
              <a:rPr lang="en-GB" sz="1000" b="0">
                <a:latin typeface="Montserrat" pitchFamily="2" charset="77"/>
              </a:rPr>
              <a:t> libero. </a:t>
            </a:r>
            <a:r>
              <a:rPr lang="en-GB" sz="1000" b="0" err="1">
                <a:latin typeface="Montserrat" pitchFamily="2" charset="77"/>
              </a:rPr>
              <a:t>Phasellus</a:t>
            </a:r>
            <a:r>
              <a:rPr lang="en-GB" sz="1000" b="0">
                <a:latin typeface="Montserrat" pitchFamily="2" charset="77"/>
              </a:rPr>
              <a:t> </a:t>
            </a:r>
            <a:r>
              <a:rPr lang="en-GB" sz="1000" b="0" err="1">
                <a:latin typeface="Montserrat" pitchFamily="2" charset="77"/>
              </a:rPr>
              <a:t>volutpat</a:t>
            </a:r>
            <a:r>
              <a:rPr lang="en-GB" sz="1000" b="0">
                <a:latin typeface="Montserrat" pitchFamily="2" charset="77"/>
              </a:rPr>
              <a:t> at </a:t>
            </a:r>
            <a:r>
              <a:rPr lang="en-GB" sz="1000" b="0" err="1">
                <a:latin typeface="Montserrat" pitchFamily="2" charset="77"/>
              </a:rPr>
              <a:t>tellus</a:t>
            </a:r>
            <a:r>
              <a:rPr lang="en-GB" sz="1000" b="0">
                <a:latin typeface="Montserrat" pitchFamily="2" charset="77"/>
              </a:rPr>
              <a:t> </a:t>
            </a:r>
            <a:r>
              <a:rPr lang="en-GB" sz="1000" b="0" err="1">
                <a:latin typeface="Montserrat" pitchFamily="2" charset="77"/>
              </a:rPr>
              <a:t>eu</a:t>
            </a:r>
            <a:r>
              <a:rPr lang="en-GB" sz="1000" b="0">
                <a:latin typeface="Montserrat" pitchFamily="2" charset="77"/>
              </a:rPr>
              <a:t> </a:t>
            </a:r>
            <a:r>
              <a:rPr lang="en-GB" sz="1000" b="0" err="1">
                <a:latin typeface="Montserrat" pitchFamily="2" charset="77"/>
              </a:rPr>
              <a:t>commodo</a:t>
            </a:r>
            <a:r>
              <a:rPr lang="en-GB" sz="1000" b="0">
                <a:latin typeface="Montserrat" pitchFamily="2" charset="77"/>
              </a:rPr>
              <a:t>. </a:t>
            </a:r>
            <a:r>
              <a:rPr lang="en-GB" sz="1000" b="0" err="1">
                <a:latin typeface="Montserrat" pitchFamily="2" charset="77"/>
              </a:rPr>
              <a:t>Phasellus</a:t>
            </a:r>
            <a:r>
              <a:rPr lang="en-GB" sz="1000" b="0">
                <a:latin typeface="Montserrat" pitchFamily="2" charset="77"/>
              </a:rPr>
              <a:t> libero dui, vestibulum vitae </a:t>
            </a:r>
            <a:r>
              <a:rPr lang="en-GB" sz="1000" b="0" err="1">
                <a:latin typeface="Montserrat" pitchFamily="2" charset="77"/>
              </a:rPr>
              <a:t>urna</a:t>
            </a:r>
            <a:r>
              <a:rPr lang="en-GB" sz="1000" b="0">
                <a:latin typeface="Montserrat" pitchFamily="2" charset="77"/>
              </a:rPr>
              <a:t> in, vestibulum </a:t>
            </a:r>
            <a:r>
              <a:rPr lang="en-GB" sz="1000" b="0" err="1">
                <a:latin typeface="Montserrat" pitchFamily="2" charset="77"/>
              </a:rPr>
              <a:t>tincidunt</a:t>
            </a:r>
            <a:r>
              <a:rPr lang="en-GB" sz="1000" b="0">
                <a:latin typeface="Montserrat" pitchFamily="2" charset="77"/>
              </a:rPr>
              <a:t> </a:t>
            </a:r>
            <a:r>
              <a:rPr lang="en-GB" sz="1000" b="0" err="1">
                <a:latin typeface="Montserrat" pitchFamily="2" charset="77"/>
              </a:rPr>
              <a:t>sapien</a:t>
            </a:r>
            <a:r>
              <a:rPr lang="en-GB" sz="1000" b="0">
                <a:latin typeface="Montserrat" pitchFamily="2" charset="77"/>
              </a:rPr>
              <a:t>. </a:t>
            </a:r>
            <a:endParaRPr lang="en-US" sz="1000" b="0">
              <a:latin typeface="Montserrat" pitchFamily="2" charset="77"/>
            </a:endParaRPr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835E1D61-5524-884E-9D9A-F64024F2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7600"/>
            <a:ext cx="5906163" cy="5559786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C6E1AD-1682-D140-9882-79DE8C902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A Vocab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DB5540E1-11FF-EA4F-9F3A-4824D6CE6F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546D1066-F610-1D49-B1C1-AF4B677C3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AA517601-EDC7-FF46-9EBA-63E287C699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2E7C35FF-532D-0148-9E32-5BFD8E068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3649455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Accent Box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7472" y="6863787"/>
            <a:ext cx="5954196" cy="1725136"/>
          </a:xfrm>
          <a:noFill/>
          <a:ln w="25400">
            <a:solidFill>
              <a:srgbClr val="FF8BFF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2" spcCol="3600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8286D2-5150-8F47-9005-34BB24F70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08A38B7-DECA-2B48-83C2-FFDEA2FD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8DFC187-FB0B-4F41-8031-269B8E56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BA5294C1-D1FB-584D-86FA-20D0263A44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59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B Vocab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889EF569-A9ED-044E-9C6E-4483FC2F7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44C7C2EA-87EA-C249-81F7-C45ED8ACD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8BB9B0FD-37EB-B248-992D-BC61FCB7B96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C196B054-369A-934B-A040-F3ACAE18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3802930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1486" y="6863788"/>
            <a:ext cx="5930181" cy="1725136"/>
          </a:xfrm>
          <a:solidFill>
            <a:srgbClr val="FF8BFF">
              <a:alpha val="14000"/>
            </a:srgbClr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2" spcCol="360000">
            <a:noAutofit/>
          </a:bodyPr>
          <a:lstStyle>
            <a:lvl1pPr marL="171450" indent="-171450">
              <a:lnSpc>
                <a:spcPct val="100000"/>
              </a:lnSpc>
              <a:buFont typeface="Wingdings" pitchFamily="2" charset="2"/>
              <a:buChar char="§"/>
              <a:defRPr sz="1200" b="0">
                <a:latin typeface="Montserrat" pitchFamily="2" charset="77"/>
              </a:defRPr>
            </a:lvl1pPr>
            <a:lvl2pPr marL="171450" indent="-171450">
              <a:lnSpc>
                <a:spcPct val="100000"/>
              </a:lnSpc>
              <a:buFont typeface="Wingdings" pitchFamily="2" charset="2"/>
              <a:buChar char="§"/>
              <a:defRPr sz="1200" b="0">
                <a:latin typeface="Montserrat" pitchFamily="2" charset="77"/>
              </a:defRPr>
            </a:lvl2pPr>
            <a:lvl3pPr marL="252000" indent="-171450">
              <a:lnSpc>
                <a:spcPct val="100000"/>
              </a:lnSpc>
              <a:buFont typeface="Wingdings" pitchFamily="2" charset="2"/>
              <a:buChar char="§"/>
              <a:defRPr sz="1200" b="0">
                <a:latin typeface="Montserrat" pitchFamily="2" charset="77"/>
              </a:defRPr>
            </a:lvl3pPr>
            <a:lvl4pPr marL="360000" indent="-171450">
              <a:lnSpc>
                <a:spcPct val="100000"/>
              </a:lnSpc>
              <a:buFont typeface="Wingdings" pitchFamily="2" charset="2"/>
              <a:buChar char="§"/>
              <a:defRPr sz="1200" b="0">
                <a:latin typeface="Montserrat" pitchFamily="2" charset="77"/>
              </a:defRPr>
            </a:lvl4pPr>
            <a:lvl5pPr marL="432000" indent="-171450">
              <a:lnSpc>
                <a:spcPct val="100000"/>
              </a:lnSpc>
              <a:buFont typeface="Wingdings" pitchFamily="2" charset="2"/>
              <a:buChar char="§"/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1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385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83A1E9-F7EB-D241-9FBA-89362AD60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E46F96E-8235-4142-A13D-D3863FD9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4BA7F63-B372-A147-8E9C-7495FA71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C3361FDC-E735-834D-B866-6BB40B375F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86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A Top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FF9CEAD0-863F-B045-9EAC-A8C38C1646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C79FF93B-3A95-D949-9572-F3D896DECE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FAF84E74-F730-BE4A-94D3-93E93C9F938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0ABB9BCC-A8FA-7F4C-8239-402A9460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3802930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op Tip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2" y="6863787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1B5524-0832-5E42-956F-B15B301ED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4BA0274-8CE5-B44D-BB39-F451A1AB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80D7BF5-D3B4-E944-8EC3-C8445D45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9140D79B-4D4A-0744-BCA2-3DB8243C7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68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B Top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B6211266-E6F3-AF4A-A5A9-F451653AA5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09083E59-4DBD-714B-8F29-20371DDFE5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96AF9540-CC43-2242-9494-A929591E346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952C000E-DBF0-A545-9670-502221DE9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3834648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op Tip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1" y="6863787"/>
            <a:ext cx="5930179" cy="818274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7749CC-1A71-CD4A-BCAC-27C5523BE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BEC65BD-28D0-9A48-AE56-D04B3247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EB44265-1A63-704B-A243-A515EE99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8AC35E98-E602-4B46-A258-B82B6FE48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58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702D228C-3677-F946-8D9B-3DB70A0B3D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4" name="Title 1" descr="Page title">
            <a:extLst>
              <a:ext uri="{FF2B5EF4-FFF2-40B4-BE49-F238E27FC236}">
                <a16:creationId xmlns:a16="http://schemas.microsoft.com/office/drawing/2014/main" id="{9E4B30E5-D46C-8441-B332-FE298C3AF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7D463A73-B77F-0849-BBCD-7FE04757BC8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59912" y="2465408"/>
            <a:ext cx="5926601" cy="6065134"/>
          </a:xfrm>
        </p:spPr>
        <p:txBody>
          <a:bodyPr/>
          <a:lstStyle>
            <a:lvl1pPr marL="0">
              <a:spcBef>
                <a:spcPts val="0"/>
              </a:spcBef>
              <a:defRPr/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78D879-A6F2-6143-9CFF-D95FB9899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1D82909-2E52-D441-8083-6430AC0D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FD85A28-59C4-164F-87A8-1CDAB92D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ocument Type">
            <a:extLst>
              <a:ext uri="{FF2B5EF4-FFF2-40B4-BE49-F238E27FC236}">
                <a16:creationId xmlns:a16="http://schemas.microsoft.com/office/drawing/2014/main" id="{B14316B8-9894-8047-A4CA-5B7B6E379C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5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A Student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hapter Number" descr="Chapter number">
            <a:extLst>
              <a:ext uri="{FF2B5EF4-FFF2-40B4-BE49-F238E27FC236}">
                <a16:creationId xmlns:a16="http://schemas.microsoft.com/office/drawing/2014/main" id="{9F02A167-E732-404E-A22B-FB6726F50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7" name="Title 1" descr="Page title">
            <a:extLst>
              <a:ext uri="{FF2B5EF4-FFF2-40B4-BE49-F238E27FC236}">
                <a16:creationId xmlns:a16="http://schemas.microsoft.com/office/drawing/2014/main" id="{A10EC58D-F987-3C4F-B93F-060C5BCBA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0F334CA-2023-904E-A48F-F3C268238E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488" y="2395538"/>
            <a:ext cx="5905500" cy="6065837"/>
          </a:xfrm>
          <a:solidFill>
            <a:srgbClr val="FF8BFF">
              <a:alpha val="14000"/>
            </a:srgbClr>
          </a:solidFill>
        </p:spPr>
        <p:txBody>
          <a:bodyPr lIns="90000" tIns="90000" rIns="90000" bIns="90000">
            <a:no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B58372-1F62-7748-94A8-076BEDF4BC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0309" y="4308470"/>
            <a:ext cx="5648445" cy="1412864"/>
          </a:xfrm>
          <a:solidFill>
            <a:schemeClr val="bg1"/>
          </a:solidFill>
        </p:spPr>
        <p:txBody>
          <a:bodyPr lIns="90000" tIns="90000" rIns="90000" bIns="90000">
            <a:sp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F213A9-F345-4748-A46E-9971159C7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019D7EFB-54BB-BD4A-849A-5E06702C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9B855290-8A80-9C46-9F81-8318A6DD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Document Type">
            <a:extLst>
              <a:ext uri="{FF2B5EF4-FFF2-40B4-BE49-F238E27FC236}">
                <a16:creationId xmlns:a16="http://schemas.microsoft.com/office/drawing/2014/main" id="{E49399D0-8341-2540-9933-FCEE452D96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75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">
    <p:bg>
      <p:bgPr>
        <a:solidFill>
          <a:srgbClr val="00E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Document title"/>
          <p:cNvSpPr>
            <a:spLocks noGrp="1"/>
          </p:cNvSpPr>
          <p:nvPr>
            <p:ph type="ctrTitle" hasCustomPrompt="1"/>
          </p:nvPr>
        </p:nvSpPr>
        <p:spPr>
          <a:xfrm>
            <a:off x="334468" y="2304533"/>
            <a:ext cx="4550048" cy="1712397"/>
          </a:xfrm>
        </p:spPr>
        <p:txBody>
          <a:bodyPr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DOCUMENT ASSETS</a:t>
            </a:r>
            <a:endParaRPr lang="en-US"/>
          </a:p>
        </p:txBody>
      </p:sp>
      <p:sp>
        <p:nvSpPr>
          <p:cNvPr id="3" name="Subtitle 2" descr="Document subtitle"/>
          <p:cNvSpPr>
            <a:spLocks noGrp="1"/>
          </p:cNvSpPr>
          <p:nvPr>
            <p:ph type="subTitle" idx="1"/>
          </p:nvPr>
        </p:nvSpPr>
        <p:spPr>
          <a:xfrm>
            <a:off x="334468" y="4016930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C0AEA3-30D3-F641-8677-44CC7EBD3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934" r="4664" b="-1"/>
          <a:stretch/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sp>
        <p:nvSpPr>
          <p:cNvPr id="17" name="URL">
            <a:extLst>
              <a:ext uri="{FF2B5EF4-FFF2-40B4-BE49-F238E27FC236}">
                <a16:creationId xmlns:a16="http://schemas.microsoft.com/office/drawing/2014/main" id="{6E4DAC0C-97E1-084C-9A14-A1B203BD03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  <p:pic>
        <p:nvPicPr>
          <p:cNvPr id="11" name="Front Cover Image" descr="A girl in glasses pondering with her finger on her chin">
            <a:extLst>
              <a:ext uri="{FF2B5EF4-FFF2-40B4-BE49-F238E27FC236}">
                <a16:creationId xmlns:a16="http://schemas.microsoft.com/office/drawing/2014/main" id="{D76F0895-2B98-2B46-BAF5-91B818BDA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8535"/>
          <a:stretch/>
        </p:blipFill>
        <p:spPr>
          <a:xfrm>
            <a:off x="2779576" y="3949829"/>
            <a:ext cx="4089999" cy="59577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0AC213-C2B2-3242-AC35-481F7A030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19984" y="9152170"/>
            <a:ext cx="2246659" cy="468054"/>
          </a:xfrm>
          <a:prstGeom prst="rect">
            <a:avLst/>
          </a:prstGeom>
        </p:spPr>
      </p:pic>
      <p:grpSp>
        <p:nvGrpSpPr>
          <p:cNvPr id="10" name="Logo">
            <a:extLst>
              <a:ext uri="{FF2B5EF4-FFF2-40B4-BE49-F238E27FC236}">
                <a16:creationId xmlns:a16="http://schemas.microsoft.com/office/drawing/2014/main" id="{626C3139-CC58-3948-93F0-7737D8906A88}"/>
              </a:ext>
            </a:extLst>
          </p:cNvPr>
          <p:cNvGrpSpPr/>
          <p:nvPr userDrawn="1"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4F9CFD-2F7D-0344-A91E-B41148CB4193}"/>
                </a:ext>
              </a:extLst>
            </p:cNvPr>
            <p:cNvSpPr/>
            <p:nvPr userDrawn="1"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LOGO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6E38384-4721-8B4D-AF5D-D9D1A86314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034987" y="416689"/>
              <a:ext cx="1127880" cy="712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607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C6758C12-22F0-264A-9ED2-9B971E120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" name="Title 1" descr="Page title"/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6" name="Sub heading">
            <a:extLst>
              <a:ext uri="{FF2B5EF4-FFF2-40B4-BE49-F238E27FC236}">
                <a16:creationId xmlns:a16="http://schemas.microsoft.com/office/drawing/2014/main" id="{AC113B2C-645C-8141-A461-8D9F540F5CD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" descr="Content&#10;">
            <a:extLst>
              <a:ext uri="{FF2B5EF4-FFF2-40B4-BE49-F238E27FC236}">
                <a16:creationId xmlns:a16="http://schemas.microsoft.com/office/drawing/2014/main" id="{A53B4A87-CAC6-1749-899D-A201C2D8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5559786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BCEEBD-833F-1E4E-AC2F-C6F9F665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17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 descr="Page title">
            <a:extLst>
              <a:ext uri="{FF2B5EF4-FFF2-40B4-BE49-F238E27FC236}">
                <a16:creationId xmlns:a16="http://schemas.microsoft.com/office/drawing/2014/main" id="{1F18F430-DD2D-ED49-98F7-971D27843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797804"/>
            <a:ext cx="5906164" cy="537486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Pull boxes</a:t>
            </a:r>
            <a:endParaRPr lang="en-US"/>
          </a:p>
        </p:txBody>
      </p:sp>
      <p:sp>
        <p:nvSpPr>
          <p:cNvPr id="12" name="Content Placeholder 2" descr="Content&#10;">
            <a:extLst>
              <a:ext uri="{FF2B5EF4-FFF2-40B4-BE49-F238E27FC236}">
                <a16:creationId xmlns:a16="http://schemas.microsoft.com/office/drawing/2014/main" id="{A53B4A87-CAC6-1749-899D-A201C2D8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9" y="1426288"/>
            <a:ext cx="2850446" cy="1412864"/>
          </a:xfrm>
          <a:solidFill>
            <a:srgbClr val="00E7BD">
              <a:alpha val="9000"/>
            </a:srgbClr>
          </a:solidFill>
        </p:spPr>
        <p:txBody>
          <a:bodyPr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Content Placeholder 2" descr="Content&#10;">
            <a:extLst>
              <a:ext uri="{FF2B5EF4-FFF2-40B4-BE49-F238E27FC236}">
                <a16:creationId xmlns:a16="http://schemas.microsoft.com/office/drawing/2014/main" id="{8BC6EC23-515D-E742-87E3-6FC7C1EFE80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527205" y="1426288"/>
            <a:ext cx="2850446" cy="1412864"/>
          </a:xfrm>
          <a:solidFill>
            <a:srgbClr val="00E7BD">
              <a:alpha val="9000"/>
            </a:srgbClr>
          </a:solidFill>
        </p:spPr>
        <p:txBody>
          <a:bodyPr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Content Placeholder 2" descr="Content&#10;">
            <a:extLst>
              <a:ext uri="{FF2B5EF4-FFF2-40B4-BE49-F238E27FC236}">
                <a16:creationId xmlns:a16="http://schemas.microsoft.com/office/drawing/2014/main" id="{C642B3AE-A999-2242-8D36-CD2F832C25B4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71488" y="3009699"/>
            <a:ext cx="5906161" cy="1412864"/>
          </a:xfrm>
          <a:solidFill>
            <a:srgbClr val="00E7BD">
              <a:alpha val="9000"/>
            </a:srgbClr>
          </a:solidFill>
        </p:spPr>
        <p:txBody>
          <a:bodyPr wrap="square"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Top Tip">
            <a:extLst>
              <a:ext uri="{FF2B5EF4-FFF2-40B4-BE49-F238E27FC236}">
                <a16:creationId xmlns:a16="http://schemas.microsoft.com/office/drawing/2014/main" id="{B375502D-1206-874D-90C8-D14F0D6598C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503188" y="4593110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28" name="Top Tip">
            <a:extLst>
              <a:ext uri="{FF2B5EF4-FFF2-40B4-BE49-F238E27FC236}">
                <a16:creationId xmlns:a16="http://schemas.microsoft.com/office/drawing/2014/main" id="{A333F141-03EC-4041-821E-38D9EF93664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2" y="4593110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30" name="Top TIp">
            <a:extLst>
              <a:ext uri="{FF2B5EF4-FFF2-40B4-BE49-F238E27FC236}">
                <a16:creationId xmlns:a16="http://schemas.microsoft.com/office/drawing/2014/main" id="{905D6DD1-F57B-CC48-BD8B-F4D5D1900C4A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47471" y="5750578"/>
            <a:ext cx="5930177" cy="715681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E78B363-2E1D-604E-B420-8FE711FC7D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811" y="6632362"/>
            <a:ext cx="5930177" cy="1986125"/>
          </a:xfrm>
          <a:solidFill>
            <a:srgbClr val="00E7BD">
              <a:alpha val="14000"/>
            </a:srgbClr>
          </a:solidFill>
        </p:spPr>
        <p:txBody>
          <a:bodyPr lIns="90000" tIns="90000" rIns="90000" bIns="90000">
            <a:no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B3B033D-89E6-C64A-A154-D8E49277EE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159" y="7066550"/>
            <a:ext cx="5683170" cy="1414749"/>
          </a:xfrm>
          <a:solidFill>
            <a:schemeClr val="bg1"/>
          </a:solidFill>
        </p:spPr>
        <p:txBody>
          <a:bodyPr wrap="square" lIns="90000" tIns="90000" rIns="90000" bIns="90000">
            <a:sp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189F0F-43EC-F943-942D-39B75BDA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24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1A">
    <p:bg>
      <p:bgPr>
        <a:solidFill>
          <a:srgbClr val="FF8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 descr="Document title">
            <a:extLst>
              <a:ext uri="{FF2B5EF4-FFF2-40B4-BE49-F238E27FC236}">
                <a16:creationId xmlns:a16="http://schemas.microsoft.com/office/drawing/2014/main" id="{33873F94-DC39-F24C-A02B-071758F046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68" y="2304533"/>
            <a:ext cx="4550048" cy="1712397"/>
          </a:xfrm>
        </p:spPr>
        <p:txBody>
          <a:bodyPr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DOCUMENT ASSETS</a:t>
            </a:r>
            <a:endParaRPr lang="en-US"/>
          </a:p>
        </p:txBody>
      </p:sp>
      <p:sp>
        <p:nvSpPr>
          <p:cNvPr id="19" name="Subtitle 2" descr="Document subtitle">
            <a:extLst>
              <a:ext uri="{FF2B5EF4-FFF2-40B4-BE49-F238E27FC236}">
                <a16:creationId xmlns:a16="http://schemas.microsoft.com/office/drawing/2014/main" id="{53705427-1E2C-B046-B9B7-BAD8912A7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468" y="4016930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D3C88E-E124-8144-95B1-FB658A264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934" r="4664" b="-1"/>
          <a:stretch/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sp>
        <p:nvSpPr>
          <p:cNvPr id="26" name="URL">
            <a:extLst>
              <a:ext uri="{FF2B5EF4-FFF2-40B4-BE49-F238E27FC236}">
                <a16:creationId xmlns:a16="http://schemas.microsoft.com/office/drawing/2014/main" id="{9AFC29F8-C43F-AA49-B082-C294EBA97C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  <p:pic>
        <p:nvPicPr>
          <p:cNvPr id="34" name="Front Cover Image" descr="A girl in glasses pondering with her finger on her chin">
            <a:extLst>
              <a:ext uri="{FF2B5EF4-FFF2-40B4-BE49-F238E27FC236}">
                <a16:creationId xmlns:a16="http://schemas.microsoft.com/office/drawing/2014/main" id="{75CF52E9-A851-374E-9776-20EC7D4CB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8535"/>
          <a:stretch/>
        </p:blipFill>
        <p:spPr>
          <a:xfrm>
            <a:off x="2779576" y="3949829"/>
            <a:ext cx="4089999" cy="5957758"/>
          </a:xfrm>
          <a:prstGeom prst="rect">
            <a:avLst/>
          </a:prstGeom>
        </p:spPr>
      </p:pic>
      <p:pic>
        <p:nvPicPr>
          <p:cNvPr id="35" name="Logo">
            <a:extLst>
              <a:ext uri="{FF2B5EF4-FFF2-40B4-BE49-F238E27FC236}">
                <a16:creationId xmlns:a16="http://schemas.microsoft.com/office/drawing/2014/main" id="{F3FA4E5E-F1E4-254F-A8EF-EE2CC8872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19984" y="9152170"/>
            <a:ext cx="2246659" cy="468054"/>
          </a:xfrm>
          <a:prstGeom prst="rect">
            <a:avLst/>
          </a:prstGeom>
        </p:spPr>
      </p:pic>
      <p:grpSp>
        <p:nvGrpSpPr>
          <p:cNvPr id="10" name="Logo">
            <a:extLst>
              <a:ext uri="{FF2B5EF4-FFF2-40B4-BE49-F238E27FC236}">
                <a16:creationId xmlns:a16="http://schemas.microsoft.com/office/drawing/2014/main" id="{914290E0-6362-784C-BCA3-2FDFF4B34DB7}"/>
              </a:ext>
            </a:extLst>
          </p:cNvPr>
          <p:cNvGrpSpPr/>
          <p:nvPr userDrawn="1"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1FAF70-9284-984E-913D-8B6A29A108E3}"/>
                </a:ext>
              </a:extLst>
            </p:cNvPr>
            <p:cNvSpPr/>
            <p:nvPr userDrawn="1"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LOGO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BE7F6CC-465B-444E-A503-133FBE7174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034987" y="416689"/>
              <a:ext cx="1127880" cy="712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897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A7DBAC-D2F5-B646-ABF5-AED48D13C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E78B363-2E1D-604E-B420-8FE711FC7D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811" y="6632362"/>
            <a:ext cx="5930177" cy="1986125"/>
          </a:xfrm>
          <a:solidFill>
            <a:srgbClr val="FF8BFF">
              <a:alpha val="14000"/>
            </a:srgbClr>
          </a:solidFill>
        </p:spPr>
        <p:txBody>
          <a:bodyPr lIns="90000" tIns="90000" rIns="90000" bIns="90000">
            <a:no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B3B033D-89E6-C64A-A154-D8E49277EE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159" y="7066550"/>
            <a:ext cx="5683170" cy="1414749"/>
          </a:xfrm>
          <a:solidFill>
            <a:schemeClr val="bg1"/>
          </a:solidFill>
        </p:spPr>
        <p:txBody>
          <a:bodyPr wrap="square" lIns="90000" tIns="90000" rIns="90000" bIns="90000">
            <a:sp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8" name="Top Tip">
            <a:extLst>
              <a:ext uri="{FF2B5EF4-FFF2-40B4-BE49-F238E27FC236}">
                <a16:creationId xmlns:a16="http://schemas.microsoft.com/office/drawing/2014/main" id="{A333F141-03EC-4041-821E-38D9EF93664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2" y="4593110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29" name="Top Tip">
            <a:extLst>
              <a:ext uri="{FF2B5EF4-FFF2-40B4-BE49-F238E27FC236}">
                <a16:creationId xmlns:a16="http://schemas.microsoft.com/office/drawing/2014/main" id="{B375502D-1206-874D-90C8-D14F0D6598C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503188" y="4593110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30" name="Top Tip">
            <a:extLst>
              <a:ext uri="{FF2B5EF4-FFF2-40B4-BE49-F238E27FC236}">
                <a16:creationId xmlns:a16="http://schemas.microsoft.com/office/drawing/2014/main" id="{905D6DD1-F57B-CC48-BD8B-F4D5D1900C4A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47471" y="5750578"/>
            <a:ext cx="5930177" cy="715681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21" name="Content Placeholder 2" descr="Content&#10;">
            <a:extLst>
              <a:ext uri="{FF2B5EF4-FFF2-40B4-BE49-F238E27FC236}">
                <a16:creationId xmlns:a16="http://schemas.microsoft.com/office/drawing/2014/main" id="{C642B3AE-A999-2242-8D36-CD2F832C25B4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71488" y="3009699"/>
            <a:ext cx="5906161" cy="1412864"/>
          </a:xfrm>
          <a:solidFill>
            <a:srgbClr val="FF8BFF">
              <a:alpha val="9000"/>
            </a:srgbClr>
          </a:solidFill>
        </p:spPr>
        <p:txBody>
          <a:bodyPr wrap="square"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 descr="Content&#10;">
            <a:extLst>
              <a:ext uri="{FF2B5EF4-FFF2-40B4-BE49-F238E27FC236}">
                <a16:creationId xmlns:a16="http://schemas.microsoft.com/office/drawing/2014/main" id="{A53B4A87-CAC6-1749-899D-A201C2D8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9" y="1426288"/>
            <a:ext cx="2850446" cy="1412864"/>
          </a:xfrm>
          <a:solidFill>
            <a:srgbClr val="FF8BFF">
              <a:alpha val="9000"/>
            </a:srgbClr>
          </a:solidFill>
        </p:spPr>
        <p:txBody>
          <a:bodyPr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Content Placeholder 2" descr="Content&#10;">
            <a:extLst>
              <a:ext uri="{FF2B5EF4-FFF2-40B4-BE49-F238E27FC236}">
                <a16:creationId xmlns:a16="http://schemas.microsoft.com/office/drawing/2014/main" id="{8BC6EC23-515D-E742-87E3-6FC7C1EFE80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527205" y="1426288"/>
            <a:ext cx="2850446" cy="1412864"/>
          </a:xfrm>
          <a:solidFill>
            <a:srgbClr val="FF8BFF">
              <a:alpha val="9000"/>
            </a:srgbClr>
          </a:solidFill>
        </p:spPr>
        <p:txBody>
          <a:bodyPr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Title 1" descr="Page title">
            <a:extLst>
              <a:ext uri="{FF2B5EF4-FFF2-40B4-BE49-F238E27FC236}">
                <a16:creationId xmlns:a16="http://schemas.microsoft.com/office/drawing/2014/main" id="{1F18F430-DD2D-ED49-98F7-971D27843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797804"/>
            <a:ext cx="5906164" cy="537486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Pull boxes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1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 descr="Content&#10;">
            <a:extLst>
              <a:ext uri="{FF2B5EF4-FFF2-40B4-BE49-F238E27FC236}">
                <a16:creationId xmlns:a16="http://schemas.microsoft.com/office/drawing/2014/main" id="{A53B4A87-CAC6-1749-899D-A201C2D8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729205"/>
            <a:ext cx="5906163" cy="78597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A181DC-E311-FC4E-9D0F-82D043DBA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0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 Number" descr="Chapter number">
            <a:extLst>
              <a:ext uri="{FF2B5EF4-FFF2-40B4-BE49-F238E27FC236}">
                <a16:creationId xmlns:a16="http://schemas.microsoft.com/office/drawing/2014/main" id="{6900B05D-FBF8-D04E-8E7A-9AF5A6E12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8" name="Title 1" descr="Page title">
            <a:extLst>
              <a:ext uri="{FF2B5EF4-FFF2-40B4-BE49-F238E27FC236}">
                <a16:creationId xmlns:a16="http://schemas.microsoft.com/office/drawing/2014/main" id="{2C4C4C8B-24C3-BF4F-A4D7-C3D5FA896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7" name="Sub header">
            <a:extLst>
              <a:ext uri="{FF2B5EF4-FFF2-40B4-BE49-F238E27FC236}">
                <a16:creationId xmlns:a16="http://schemas.microsoft.com/office/drawing/2014/main" id="{B488A0C4-9DD7-A646-80B4-E3C1DA45AB1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2" descr="Content&#10;">
            <a:extLst>
              <a:ext uri="{FF2B5EF4-FFF2-40B4-BE49-F238E27FC236}">
                <a16:creationId xmlns:a16="http://schemas.microsoft.com/office/drawing/2014/main" id="{80FDF9EA-C188-7445-B7F1-1B6D9475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5559786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" name="Picture 30" descr="A boy with rucksack over one shoulder">
            <a:extLst>
              <a:ext uri="{FF2B5EF4-FFF2-40B4-BE49-F238E27FC236}">
                <a16:creationId xmlns:a16="http://schemas.microsoft.com/office/drawing/2014/main" id="{95AD7EDB-9B96-184F-9098-B58B5083DA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59" t="1669" r="30301" b="40361"/>
          <a:stretch/>
        </p:blipFill>
        <p:spPr>
          <a:xfrm>
            <a:off x="3399803" y="6071837"/>
            <a:ext cx="3458197" cy="38357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92EEFE-0EAE-B946-AA20-A98BECEB9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20" name="Document Type">
            <a:extLst>
              <a:ext uri="{FF2B5EF4-FFF2-40B4-BE49-F238E27FC236}">
                <a16:creationId xmlns:a16="http://schemas.microsoft.com/office/drawing/2014/main" id="{FCCD99AA-316E-3440-86A8-CC200D0CE8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 Number" descr="Chapter number">
            <a:extLst>
              <a:ext uri="{FF2B5EF4-FFF2-40B4-BE49-F238E27FC236}">
                <a16:creationId xmlns:a16="http://schemas.microsoft.com/office/drawing/2014/main" id="{EF5E6EB3-EE50-D245-B6FF-7A23998646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7" name="Title 1" descr="Page title">
            <a:extLst>
              <a:ext uri="{FF2B5EF4-FFF2-40B4-BE49-F238E27FC236}">
                <a16:creationId xmlns:a16="http://schemas.microsoft.com/office/drawing/2014/main" id="{C51B8462-BEC7-8148-B559-0E74CC724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4" name="Sub header">
            <a:extLst>
              <a:ext uri="{FF2B5EF4-FFF2-40B4-BE49-F238E27FC236}">
                <a16:creationId xmlns:a16="http://schemas.microsoft.com/office/drawing/2014/main" id="{C7B30D19-0FA6-154F-9EB0-C2AA4D2120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9C2D3B1F-A066-9346-91A2-881F199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5559786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girl in glasses pondering with her finger on her chin">
            <a:extLst>
              <a:ext uri="{FF2B5EF4-FFF2-40B4-BE49-F238E27FC236}">
                <a16:creationId xmlns:a16="http://schemas.microsoft.com/office/drawing/2014/main" id="{89D52C8B-ED8A-994D-8A12-48F13F50CE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8535"/>
          <a:stretch/>
        </p:blipFill>
        <p:spPr>
          <a:xfrm>
            <a:off x="3877519" y="5566025"/>
            <a:ext cx="2980481" cy="43415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928E7C-2092-AB4C-BB76-17B007D46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20" name="Document Type">
            <a:extLst>
              <a:ext uri="{FF2B5EF4-FFF2-40B4-BE49-F238E27FC236}">
                <a16:creationId xmlns:a16="http://schemas.microsoft.com/office/drawing/2014/main" id="{8F32B1BD-E640-F444-B6FA-87E52C12DA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7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pter Number" descr="Chapter number">
            <a:extLst>
              <a:ext uri="{FF2B5EF4-FFF2-40B4-BE49-F238E27FC236}">
                <a16:creationId xmlns:a16="http://schemas.microsoft.com/office/drawing/2014/main" id="{60A7605B-B143-134B-9DA8-34B64185D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8" name="Title 1" descr="Page title">
            <a:extLst>
              <a:ext uri="{FF2B5EF4-FFF2-40B4-BE49-F238E27FC236}">
                <a16:creationId xmlns:a16="http://schemas.microsoft.com/office/drawing/2014/main" id="{74984A66-FA2C-7845-8762-E54E665E2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7" name="Sub header">
            <a:extLst>
              <a:ext uri="{FF2B5EF4-FFF2-40B4-BE49-F238E27FC236}">
                <a16:creationId xmlns:a16="http://schemas.microsoft.com/office/drawing/2014/main" id="{2DA20DCF-E792-7540-9533-02C1922CAA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89E327DD-CA29-D841-8C7B-89BA01216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5559786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6724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A girl with glasses and rucksack over one shoulder">
            <a:extLst>
              <a:ext uri="{FF2B5EF4-FFF2-40B4-BE49-F238E27FC236}">
                <a16:creationId xmlns:a16="http://schemas.microsoft.com/office/drawing/2014/main" id="{C371C010-4043-854F-A623-0E5B1D6E9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786" b="9890"/>
          <a:stretch/>
        </p:blipFill>
        <p:spPr>
          <a:xfrm>
            <a:off x="4057286" y="5765861"/>
            <a:ext cx="2812290" cy="4141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0AA5C3-D0F7-1142-B212-AA3ECA7BD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ocument Type">
            <a:extLst>
              <a:ext uri="{FF2B5EF4-FFF2-40B4-BE49-F238E27FC236}">
                <a16:creationId xmlns:a16="http://schemas.microsoft.com/office/drawing/2014/main" id="{731AEAE8-DFC5-7D46-AA93-F5336B3FE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Sub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 descr="Page title">
            <a:extLst>
              <a:ext uri="{FF2B5EF4-FFF2-40B4-BE49-F238E27FC236}">
                <a16:creationId xmlns:a16="http://schemas.microsoft.com/office/drawing/2014/main" id="{A14962C8-BF13-0A44-98D6-8051946B1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917140"/>
            <a:ext cx="5906164" cy="401525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16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5" name="Sub header">
            <a:extLst>
              <a:ext uri="{FF2B5EF4-FFF2-40B4-BE49-F238E27FC236}">
                <a16:creationId xmlns:a16="http://schemas.microsoft.com/office/drawing/2014/main" id="{B53D54D2-99E3-3441-A333-A5FB5C4889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488" y="1488936"/>
            <a:ext cx="5905500" cy="733403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80550" indent="0">
              <a:buNone/>
              <a:defRPr/>
            </a:lvl3pPr>
            <a:lvl4pPr marL="188550" indent="0">
              <a:buNone/>
              <a:defRPr/>
            </a:lvl4pPr>
            <a:lvl5pPr marL="26055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 descr="Content&#10;">
            <a:extLst>
              <a:ext uri="{FF2B5EF4-FFF2-40B4-BE49-F238E27FC236}">
                <a16:creationId xmlns:a16="http://schemas.microsoft.com/office/drawing/2014/main" id="{EDBC5FF4-E7B9-A246-938F-C64C5354F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570400"/>
            <a:ext cx="5906163" cy="6019343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868964-0D3F-EA4E-96AD-8A80A86AA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9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A Vocab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C6758C12-22F0-264A-9ED2-9B971E120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" name="Title 1" descr="Page title"/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6" name="Sub header">
            <a:extLst>
              <a:ext uri="{FF2B5EF4-FFF2-40B4-BE49-F238E27FC236}">
                <a16:creationId xmlns:a16="http://schemas.microsoft.com/office/drawing/2014/main" id="{AC113B2C-645C-8141-A461-8D9F540F5CD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20BE4151-248C-8A4A-97C4-390AA2E43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36395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Accent Box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7472" y="6863787"/>
            <a:ext cx="5954196" cy="1725136"/>
          </a:xfrm>
          <a:noFill/>
          <a:ln w="25400">
            <a:solidFill>
              <a:srgbClr val="00E7BD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2" spcCol="360000">
            <a:noAutofit/>
          </a:bodyPr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A15D732-CAFA-0B4C-854C-25DC99210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1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18400"/>
            <a:ext cx="5915025" cy="628627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0000" tIns="90000" rIns="90000" bIns="900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6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97" r:id="rId4"/>
    <p:sldLayoutId id="2147483662" r:id="rId5"/>
    <p:sldLayoutId id="2147483694" r:id="rId6"/>
    <p:sldLayoutId id="2147483695" r:id="rId7"/>
    <p:sldLayoutId id="2147483680" r:id="rId8"/>
    <p:sldLayoutId id="2147483673" r:id="rId9"/>
    <p:sldLayoutId id="2147483676" r:id="rId10"/>
    <p:sldLayoutId id="2147483677" r:id="rId11"/>
    <p:sldLayoutId id="2147483678" r:id="rId12"/>
    <p:sldLayoutId id="2147483675" r:id="rId13"/>
    <p:sldLayoutId id="2147483679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25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60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43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 descr="Content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98" r:id="rId4"/>
    <p:sldLayoutId id="2147483684" r:id="rId5"/>
    <p:sldLayoutId id="2147483693" r:id="rId6"/>
    <p:sldLayoutId id="2147483696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25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60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43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18400"/>
            <a:ext cx="5915025" cy="62862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9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6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25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60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43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18400"/>
            <a:ext cx="5915025" cy="62862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1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8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25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60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43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oralcommission.org.uk/cy/adnoddau/adnoddau-i-addysgwyr/cwricwlwm-i-gymru-uwchradd" TargetMode="External"/><Relationship Id="rId2" Type="http://schemas.openxmlformats.org/officeDocument/2006/relationships/hyperlink" Target="https://www.electoralcommission.org.uk/cy/adnoddau/adnoddau-i-addysgwyr/cwricwlwm-i-gym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D0787E0-C47E-3141-B722-8BEFC0917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468" y="2172732"/>
            <a:ext cx="4550048" cy="743463"/>
          </a:xfrm>
        </p:spPr>
        <p:txBody>
          <a:bodyPr rtlCol="0"/>
          <a:lstStyle/>
          <a:p>
            <a:pPr rtl="0"/>
            <a:r>
              <a:rPr lang="cy"/>
              <a:t>ETHOLIAD ‘26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268A9-8054-C946-AC99-A11D6BC986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468" y="1651871"/>
            <a:ext cx="4550048" cy="743463"/>
          </a:xfrm>
        </p:spPr>
        <p:txBody>
          <a:bodyPr rtlCol="0"/>
          <a:lstStyle/>
          <a:p>
            <a:pPr rtl="0"/>
            <a:r>
              <a:rPr lang="cy"/>
              <a:t>ETHOLIAD ‘26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8AC7B-605D-614A-88A4-39F458535F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468" y="1142585"/>
            <a:ext cx="4550048" cy="743463"/>
          </a:xfrm>
        </p:spPr>
        <p:txBody>
          <a:bodyPr rtlCol="0"/>
          <a:lstStyle/>
          <a:p>
            <a:pPr rtl="0"/>
            <a:r>
              <a:rPr lang="cy"/>
              <a:t>ETHOLIAD ‘26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71BED9-A295-DF49-8ED8-7CFE294C6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68" y="621724"/>
            <a:ext cx="4550048" cy="743463"/>
          </a:xfrm>
        </p:spPr>
        <p:txBody>
          <a:bodyPr rtlCol="0"/>
          <a:lstStyle/>
          <a:p>
            <a:pPr rtl="0"/>
            <a:r>
              <a:rPr lang="cy"/>
              <a:t>ETHOLIAD ‘26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940B6-F56B-C347-9513-FBD68FA1DA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468" y="100863"/>
            <a:ext cx="4550048" cy="743463"/>
          </a:xfrm>
        </p:spPr>
        <p:txBody>
          <a:bodyPr rtlCol="0"/>
          <a:lstStyle/>
          <a:p>
            <a:pPr rtl="0"/>
            <a:r>
              <a:rPr lang="cy"/>
              <a:t>ETHOLIAD ‘26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56E56AB1-A21B-C640-B5F7-F9DB720FB9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468" y="9297417"/>
            <a:ext cx="3445415" cy="193697"/>
          </a:xfrm>
        </p:spPr>
        <p:txBody>
          <a:bodyPr rtlCol="0">
            <a:noAutofit/>
          </a:bodyPr>
          <a:lstStyle/>
          <a:p>
            <a:pPr rtl="0"/>
            <a:r>
              <a:rPr lang="cy" sz="1000"/>
              <a:t>comisiwnetholiadol.org.uk/dysgu</a:t>
            </a:r>
          </a:p>
        </p:txBody>
      </p:sp>
      <p:sp>
        <p:nvSpPr>
          <p:cNvPr id="37" name="Subtitle 36">
            <a:extLst>
              <a:ext uri="{FF2B5EF4-FFF2-40B4-BE49-F238E27FC236}">
                <a16:creationId xmlns:a16="http://schemas.microsoft.com/office/drawing/2014/main" id="{963D26CF-4ACB-2C4A-B8E8-A63EC4402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369" y="4546391"/>
            <a:ext cx="4251820" cy="1016548"/>
          </a:xfrm>
        </p:spPr>
        <p:txBody>
          <a:bodyPr vert="horz" wrap="square" lIns="90000" tIns="90000" rIns="90000" bIns="90000" rtlCol="0" anchor="t">
            <a:normAutofit/>
          </a:bodyPr>
          <a:lstStyle/>
          <a:p>
            <a:pPr rtl="0"/>
            <a:r>
              <a:rPr lang="cy" dirty="0" err="1">
                <a:latin typeface="Montserrat"/>
              </a:rPr>
              <a:t>Nodiadau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i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addysgwr</a:t>
            </a:r>
            <a:r>
              <a:rPr lang="cy" dirty="0">
                <a:latin typeface="Montserrat"/>
              </a:rPr>
              <a:t> a chynllun sesiwn </a:t>
            </a:r>
            <a:endParaRPr lang="en-US" dirty="0"/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312BDC33-01D7-F743-8C6C-FF8ECF55A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468" y="2549364"/>
            <a:ext cx="5037632" cy="2029440"/>
          </a:xfrm>
        </p:spPr>
        <p:txBody>
          <a:bodyPr rtlCol="0">
            <a:normAutofit fontScale="90000"/>
          </a:bodyPr>
          <a:lstStyle/>
          <a:p>
            <a:pPr rtl="0"/>
            <a:r>
              <a:rPr lang="cy" dirty="0">
                <a:latin typeface="Montserrat ExtraBold"/>
              </a:rPr>
              <a:t>Etholiad Senedd Cymru 2026 -</a:t>
            </a:r>
            <a:br>
              <a:rPr lang="en-US" dirty="0">
                <a:latin typeface="Montserrat ExtraBold"/>
              </a:rPr>
            </a:br>
            <a:r>
              <a:rPr lang="cy">
                <a:latin typeface="Montserrat ExtraBold"/>
              </a:rPr>
              <a:t>Sut i bleidleisio</a:t>
            </a:r>
            <a:endParaRPr lang="en-US"/>
          </a:p>
        </p:txBody>
      </p:sp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5C0427E-E66E-6FBC-5216-FA182A83A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303" y="208792"/>
            <a:ext cx="1872342" cy="933793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2932A411-9254-5676-E43B-89C1D76C79C8}"/>
              </a:ext>
            </a:extLst>
          </p:cNvPr>
          <p:cNvSpPr txBox="1"/>
          <p:nvPr/>
        </p:nvSpPr>
        <p:spPr>
          <a:xfrm>
            <a:off x="328596" y="9264791"/>
            <a:ext cx="2654463" cy="2616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="1" dirty="0">
                <a:ea typeface="Calibri"/>
                <a:cs typeface="Calibri"/>
              </a:rPr>
              <a:t>electoralcommission.org.uk/cy/</a:t>
            </a:r>
            <a:r>
              <a:rPr lang="en-GB" sz="1100" b="1" err="1">
                <a:ea typeface="Calibri"/>
                <a:cs typeface="Calibri"/>
              </a:rPr>
              <a:t>dysgu</a:t>
            </a:r>
            <a:endParaRPr lang="en-GB" sz="11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43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4C71-1F58-1348-827E-819402EB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279035"/>
            <a:ext cx="5906164" cy="899090"/>
          </a:xfrm>
        </p:spPr>
        <p:txBody>
          <a:bodyPr rtlCol="0">
            <a:normAutofit/>
          </a:bodyPr>
          <a:lstStyle/>
          <a:p>
            <a:pPr rtl="0"/>
            <a:r>
              <a:rPr lang="cy" dirty="0" err="1">
                <a:latin typeface="Montserrat ExtraBold"/>
              </a:rPr>
              <a:t>Etholiad</a:t>
            </a:r>
            <a:r>
              <a:rPr lang="cy" dirty="0">
                <a:latin typeface="Montserrat ExtraBold"/>
              </a:rPr>
              <a:t> Senedd Cymru 2026 – </a:t>
            </a:r>
            <a:br>
              <a:rPr lang="en-US" dirty="0">
                <a:latin typeface="Montserrat ExtraBold"/>
              </a:rPr>
            </a:br>
            <a:r>
              <a:rPr lang="cy" dirty="0">
                <a:latin typeface="Montserrat ExtraBold"/>
              </a:rPr>
              <a:t>Sut </a:t>
            </a:r>
            <a:r>
              <a:rPr lang="cy" dirty="0" err="1">
                <a:latin typeface="Montserrat ExtraBold"/>
              </a:rPr>
              <a:t>i</a:t>
            </a:r>
            <a:r>
              <a:rPr lang="cy" dirty="0">
                <a:latin typeface="Montserrat ExtraBold"/>
              </a:rPr>
              <a:t> </a:t>
            </a:r>
            <a:r>
              <a:rPr lang="cy">
                <a:latin typeface="Montserrat ExtraBold"/>
              </a:rPr>
              <a:t>bleidleisio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D83C11D-2797-CB44-923D-9040EB92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969779" cy="983880"/>
          </a:xfrm>
        </p:spPr>
        <p:txBody>
          <a:bodyPr rtlCol="0"/>
          <a:lstStyle/>
          <a:p>
            <a:pPr rtl="0"/>
            <a:r>
              <a:rPr lang="cy">
                <a:latin typeface="Montserrat ExtraBold"/>
              </a:rPr>
              <a:t>Etholiad Senedd Cymru 2026 – Sut i bleidleisio</a:t>
            </a:r>
          </a:p>
          <a:p>
            <a:pPr rtl="0"/>
            <a:endParaRPr lang="en-US"/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8E798763-ED7B-7D49-8C72-CA631024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 rtlCol="0"/>
          <a:lstStyle/>
          <a:p>
            <a:pPr rtl="0"/>
            <a:fld id="{F7145DB1-CFD2-D946-8DB8-48A07C891EE2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 descr="Chapter number">
            <a:extLst>
              <a:ext uri="{FF2B5EF4-FFF2-40B4-BE49-F238E27FC236}">
                <a16:creationId xmlns:a16="http://schemas.microsoft.com/office/drawing/2014/main" id="{84F5EC71-6E8D-CF4E-94F6-F5C24088A1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8" y="928716"/>
            <a:ext cx="5906164" cy="337128"/>
          </a:xfrm>
        </p:spPr>
        <p:txBody>
          <a:bodyPr rtlCol="0"/>
          <a:lstStyle/>
          <a:p>
            <a:pPr rtl="0"/>
            <a:r>
              <a:rPr lang="cy"/>
              <a:t>01.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9F5B34B-6592-4D4F-952D-36174C3041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382" y="67163"/>
            <a:ext cx="2466051" cy="255733"/>
          </a:xfrm>
        </p:spPr>
        <p:txBody>
          <a:bodyPr rtlCol="0">
            <a:normAutofit/>
          </a:bodyPr>
          <a:lstStyle/>
          <a:p>
            <a:pPr rtl="0"/>
            <a:r>
              <a:rPr lang="cy"/>
              <a:t>Cynllun gwers</a:t>
            </a:r>
          </a:p>
        </p:txBody>
      </p:sp>
      <p:sp>
        <p:nvSpPr>
          <p:cNvPr id="73" name="Content Placeholder 72" descr="Sub header">
            <a:extLst>
              <a:ext uri="{FF2B5EF4-FFF2-40B4-BE49-F238E27FC236}">
                <a16:creationId xmlns:a16="http://schemas.microsoft.com/office/drawing/2014/main" id="{BF2B8B90-F98D-3548-BEC6-00717E271B0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178106"/>
            <a:ext cx="5906163" cy="332708"/>
          </a:xfrm>
        </p:spPr>
        <p:txBody>
          <a:bodyPr vert="horz" wrap="square" lIns="0" tIns="0" rIns="0" bIns="0" numCol="1" rtlCol="0" anchor="t">
            <a:noAutofit/>
          </a:bodyPr>
          <a:lstStyle/>
          <a:p>
            <a:pPr rtl="0"/>
            <a:r>
              <a:rPr lang="cy" b="1">
                <a:latin typeface="Montserrat ExtraBold"/>
              </a:rPr>
              <a:t>Cynllun gwers ar gyfer myfyrwyr 11-16+</a:t>
            </a:r>
            <a:endParaRPr lang="en-US" sz="1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265203-7C7F-564B-90F0-3FA626861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80" y="2711110"/>
            <a:ext cx="2780998" cy="6038142"/>
          </a:xfrm>
        </p:spPr>
        <p:txBody>
          <a:bodyPr vert="horz" wrap="square" lIns="0" tIns="0" rIns="0" bIns="90000" numCol="1" spcCol="360000" rtlCol="0" anchor="t">
            <a:noAutofit/>
          </a:bodyPr>
          <a:lstStyle/>
          <a:p>
            <a:pPr marL="0" indent="0" rtl="0">
              <a:lnSpc>
                <a:spcPct val="110000"/>
              </a:lnSpc>
              <a:buNone/>
            </a:pPr>
            <a:r>
              <a:rPr lang="cy" b="1" dirty="0">
                <a:latin typeface="Montserrat"/>
              </a:rPr>
              <a:t>Deilliannau dysgu</a:t>
            </a:r>
            <a:br>
              <a:rPr lang="en-US" b="1" dirty="0"/>
            </a:br>
            <a:r>
              <a:rPr lang="cy" dirty="0">
                <a:latin typeface="Montserrat"/>
              </a:rPr>
              <a:t>Bydd myfyrwyr yn deall:</a:t>
            </a:r>
          </a:p>
          <a:p>
            <a:pPr rtl="0">
              <a:lnSpc>
                <a:spcPct val="110000"/>
              </a:lnSpc>
            </a:pPr>
            <a:r>
              <a:rPr lang="cy" dirty="0">
                <a:latin typeface="Montserrat"/>
              </a:rPr>
              <a:t>Pam mae pleidleisio’n bwysig</a:t>
            </a:r>
            <a:endParaRPr lang="en-GB" dirty="0"/>
          </a:p>
          <a:p>
            <a:pPr rtl="0">
              <a:lnSpc>
                <a:spcPct val="110000"/>
              </a:lnSpc>
            </a:pPr>
            <a:r>
              <a:rPr lang="cy" dirty="0">
                <a:latin typeface="Montserrat"/>
              </a:rPr>
              <a:t>Beth yw etholiad y Senedd a beth maen nhw'n pleidleisio drosto</a:t>
            </a:r>
            <a:endParaRPr lang="en-GB" dirty="0"/>
          </a:p>
          <a:p>
            <a:pPr rtl="0">
              <a:lnSpc>
                <a:spcPct val="110000"/>
              </a:lnSpc>
            </a:pPr>
            <a:r>
              <a:rPr lang="cy" dirty="0">
                <a:latin typeface="Montserrat"/>
              </a:rPr>
              <a:t>Sut i gofrestru a phleidleisio yn etholiad y Senedd</a:t>
            </a:r>
            <a:endParaRPr lang="en-GB" dirty="0"/>
          </a:p>
          <a:p>
            <a:pPr marL="0" indent="0" rtl="0">
              <a:lnSpc>
                <a:spcPct val="110000"/>
              </a:lnSpc>
              <a:buNone/>
            </a:pPr>
            <a:r>
              <a:rPr lang="cy" dirty="0">
                <a:latin typeface="Montserrat"/>
              </a:rPr>
              <a:t>Mae'r sesiwn wedi'i hanelu at bobl ifanc a fydd yn 16 oed ac yn gymwys i bleidleisio yn Etholiad y Senedd 2026 ond gellir ei haddasu i gefnogi myfyrwyr iau 11+ oed i ddysgu am etholiad y Senedd.  </a:t>
            </a:r>
          </a:p>
          <a:p>
            <a:pPr marL="0" indent="0" rtl="0">
              <a:buNone/>
            </a:pPr>
            <a:r>
              <a:rPr lang="cy" b="1" dirty="0">
                <a:latin typeface="Montserrat"/>
              </a:rPr>
              <a:t>Adnoddau sydd eu hangen</a:t>
            </a:r>
            <a:endParaRPr lang="en-US" dirty="0">
              <a:latin typeface="Montserrat"/>
            </a:endParaRPr>
          </a:p>
          <a:p>
            <a:pPr rtl="0"/>
            <a:r>
              <a:rPr lang="cy" dirty="0">
                <a:latin typeface="Montserrat"/>
              </a:rPr>
              <a:t>Sleidiau PowerPoint - yn cynnwys fideos</a:t>
            </a:r>
          </a:p>
          <a:p>
            <a:pPr rtl="0"/>
            <a:r>
              <a:rPr lang="cy" dirty="0">
                <a:latin typeface="Montserrat"/>
              </a:rPr>
              <a:t>Papurau a beiros</a:t>
            </a:r>
            <a:endParaRPr lang="en-GB" dirty="0"/>
          </a:p>
          <a:p>
            <a:pPr rtl="0"/>
            <a:r>
              <a:rPr lang="cy" dirty="0">
                <a:latin typeface="Montserrat"/>
              </a:rPr>
              <a:t>Byrddau gwyn bach (dewisol)</a:t>
            </a:r>
          </a:p>
          <a:p>
            <a:pPr marL="0" indent="0" rtl="0">
              <a:lnSpc>
                <a:spcPct val="110000"/>
              </a:lnSpc>
              <a:buNone/>
            </a:pPr>
            <a:r>
              <a:rPr lang="cy" b="1" dirty="0">
                <a:latin typeface="Montserrat"/>
              </a:rPr>
              <a:t>Amser sydd ei angen</a:t>
            </a:r>
            <a:br>
              <a:rPr lang="en-US" b="1" dirty="0"/>
            </a:br>
            <a:r>
              <a:rPr lang="cy" dirty="0">
                <a:latin typeface="Montserrat"/>
              </a:rPr>
              <a:t>60 munud.</a:t>
            </a:r>
            <a:endParaRPr lang="en-US" dirty="0"/>
          </a:p>
          <a:p>
            <a:pPr marL="0" indent="0" rtl="0">
              <a:lnSpc>
                <a:spcPct val="110000"/>
              </a:lnSpc>
              <a:buNone/>
            </a:pPr>
            <a:r>
              <a:rPr lang="cy" dirty="0">
                <a:latin typeface="Montserrat"/>
              </a:rPr>
              <a:t>Mae'r amseroedd ar gyfer pob gweithgaredd yn fras, ac rydym yn eich annog i gynnal y sesiwn ar gyflymder sy'n addas i anghenion eich grŵp. </a:t>
            </a:r>
            <a:br>
              <a:rPr lang="en-US" b="1" dirty="0"/>
            </a:b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BB9A78A-8BA7-8C4F-88AE-C237AE77AE08}"/>
              </a:ext>
            </a:extLst>
          </p:cNvPr>
          <p:cNvSpPr txBox="1"/>
          <p:nvPr/>
        </p:nvSpPr>
        <p:spPr>
          <a:xfrm>
            <a:off x="3576219" y="2711110"/>
            <a:ext cx="2801301" cy="5459100"/>
          </a:xfrm>
          <a:prstGeom prst="rect">
            <a:avLst/>
          </a:prstGeom>
          <a:solidFill>
            <a:srgbClr val="00E7BD">
              <a:alpha val="9000"/>
            </a:srgbClr>
          </a:solidFill>
        </p:spPr>
        <p:txBody>
          <a:bodyPr vert="horz" wrap="square" lIns="90000" tIns="90000" rIns="90000" bIns="90000" numCol="1" spcCol="360000" rtlCol="0" anchor="t">
            <a:sp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1714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252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36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432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buNone/>
            </a:pPr>
            <a:r>
              <a:rPr lang="cy" b="1" dirty="0">
                <a:latin typeface="Montserrat"/>
              </a:rPr>
              <a:t>Nodiadau cymorth</a:t>
            </a:r>
            <a:endParaRPr lang="en-US" dirty="0">
              <a:latin typeface="Montserrat"/>
            </a:endParaRPr>
          </a:p>
          <a:p>
            <a:pPr marL="0" indent="0" rtl="0">
              <a:lnSpc>
                <a:spcPct val="110000"/>
              </a:lnSpc>
              <a:buNone/>
            </a:pPr>
            <a:r>
              <a:rPr lang="cy" dirty="0">
                <a:latin typeface="Montserrat"/>
                <a:ea typeface="Calibri" panose="020F0502020204030204"/>
                <a:cs typeface="Arial"/>
              </a:rPr>
              <a:t>Mae’r sleidiau PowerPoint yn cynnwys nodiadau hwyluso i'ch cefnogi, gallwch eu lawrlwytho a'u haddasu i weddu i'ch anghenion penodol chi.   </a:t>
            </a:r>
            <a:br>
              <a:rPr lang="en-US" dirty="0">
                <a:latin typeface="Montserrat"/>
              </a:rPr>
            </a:br>
            <a:br>
              <a:rPr lang="en-US" dirty="0">
                <a:latin typeface="Montserrat"/>
              </a:rPr>
            </a:br>
            <a:r>
              <a:rPr lang="cy" b="1" dirty="0">
                <a:latin typeface="Montserrat"/>
              </a:rPr>
              <a:t>Dolenni cwricwlwm</a:t>
            </a:r>
            <a:endParaRPr lang="en-US" dirty="0"/>
          </a:p>
          <a:p>
            <a:pPr marL="0" indent="0">
              <a:buNone/>
            </a:pPr>
            <a:r>
              <a:rPr lang="cy" dirty="0" err="1">
                <a:latin typeface="Montserrat"/>
              </a:rPr>
              <a:t>Mae'r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adnoddau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hyn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yn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cyfrannu</a:t>
            </a:r>
            <a:r>
              <a:rPr lang="cy" dirty="0">
                <a:latin typeface="Montserrat"/>
              </a:rPr>
              <a:t> at </a:t>
            </a:r>
            <a:r>
              <a:rPr lang="cy" dirty="0" err="1">
                <a:latin typeface="Montserrat"/>
              </a:rPr>
              <a:t>ddiben</a:t>
            </a:r>
            <a:r>
              <a:rPr lang="cy" dirty="0">
                <a:latin typeface="Montserrat"/>
              </a:rPr>
              <a:t> </a:t>
            </a:r>
            <a:r>
              <a:rPr lang="cy" dirty="0">
                <a:latin typeface="Montserrat"/>
                <a:hlinkClick r:id="rId2"/>
              </a:rPr>
              <a:t> Cwricwlwm i Gymru 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sef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cefnogi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myfyrwyr</a:t>
            </a:r>
            <a:r>
              <a:rPr lang="cy" dirty="0">
                <a:latin typeface="Montserrat"/>
              </a:rPr>
              <a:t> </a:t>
            </a:r>
            <a:r>
              <a:rPr lang="cy" dirty="0" err="1">
                <a:latin typeface="Montserrat"/>
              </a:rPr>
              <a:t>i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ddod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yn</a:t>
            </a:r>
            <a:r>
              <a:rPr lang="cy" dirty="0">
                <a:latin typeface="Montserrat"/>
              </a:rPr>
              <a:t> "</a:t>
            </a:r>
            <a:r>
              <a:rPr lang="cy" dirty="0" err="1">
                <a:latin typeface="Montserrat"/>
              </a:rPr>
              <a:t>ddinasyddion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moesegol</a:t>
            </a:r>
            <a:r>
              <a:rPr lang="cy" dirty="0">
                <a:latin typeface="Montserrat"/>
              </a:rPr>
              <a:t>, </a:t>
            </a:r>
            <a:r>
              <a:rPr lang="cy" dirty="0" err="1">
                <a:latin typeface="Montserrat"/>
              </a:rPr>
              <a:t>gwybodus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sy'n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deall</a:t>
            </a:r>
            <a:r>
              <a:rPr lang="cy" dirty="0">
                <a:latin typeface="Montserrat"/>
              </a:rPr>
              <a:t> ac </a:t>
            </a:r>
            <a:r>
              <a:rPr lang="cy" dirty="0" err="1">
                <a:latin typeface="Montserrat"/>
              </a:rPr>
              <a:t>yn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arfer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eu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cyfrifoldebau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a'u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hawliau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dynol</a:t>
            </a:r>
            <a:r>
              <a:rPr lang="cy" dirty="0">
                <a:latin typeface="Montserrat"/>
              </a:rPr>
              <a:t> a </a:t>
            </a:r>
            <a:r>
              <a:rPr lang="cy" dirty="0" err="1">
                <a:latin typeface="Montserrat"/>
              </a:rPr>
              <a:t>democrataidd</a:t>
            </a:r>
            <a:r>
              <a:rPr lang="cy" dirty="0">
                <a:latin typeface="Montserrat"/>
              </a:rPr>
              <a:t>". </a:t>
            </a:r>
          </a:p>
          <a:p>
            <a:pPr marL="0" indent="0">
              <a:buNone/>
            </a:pPr>
            <a:r>
              <a:rPr lang="cy" dirty="0" err="1">
                <a:latin typeface="Montserrat"/>
              </a:rPr>
              <a:t>Dysgwch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ragor</a:t>
            </a:r>
            <a:r>
              <a:rPr lang="cy" dirty="0">
                <a:latin typeface="Montserrat"/>
              </a:rPr>
              <a:t> am </a:t>
            </a:r>
            <a:r>
              <a:rPr lang="cy" dirty="0" err="1">
                <a:latin typeface="Montserrat"/>
              </a:rPr>
              <a:t>sut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i</a:t>
            </a:r>
            <a:r>
              <a:rPr lang="cy" dirty="0">
                <a:latin typeface="Montserrat"/>
              </a:rPr>
              <a:t> </a:t>
            </a:r>
            <a:r>
              <a:rPr lang="cy" dirty="0">
                <a:latin typeface="Montserrat"/>
                <a:hlinkClick r:id="rId3"/>
              </a:rPr>
              <a:t>gefnogi addysg ddemocratiaeth effeithiol 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drwy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ei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hymgorffori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ym</a:t>
            </a:r>
            <a:r>
              <a:rPr lang="cy" dirty="0">
                <a:latin typeface="Montserrat"/>
              </a:rPr>
              <a:t> Maes </a:t>
            </a:r>
            <a:r>
              <a:rPr lang="cy" dirty="0" err="1">
                <a:latin typeface="Montserrat"/>
              </a:rPr>
              <a:t>Dysgu</a:t>
            </a:r>
            <a:r>
              <a:rPr lang="cy" dirty="0">
                <a:latin typeface="Montserrat"/>
              </a:rPr>
              <a:t> a </a:t>
            </a:r>
            <a:r>
              <a:rPr lang="cy" dirty="0" err="1">
                <a:latin typeface="Montserrat"/>
              </a:rPr>
              <a:t>Phrofiad</a:t>
            </a:r>
            <a:r>
              <a:rPr lang="cy" dirty="0">
                <a:latin typeface="Montserrat"/>
              </a:rPr>
              <a:t> y </a:t>
            </a:r>
            <a:r>
              <a:rPr lang="cy" dirty="0" err="1">
                <a:latin typeface="Montserrat"/>
              </a:rPr>
              <a:t>Dyniaethau</a:t>
            </a:r>
            <a:r>
              <a:rPr lang="cy" dirty="0">
                <a:latin typeface="Montserrat"/>
              </a:rPr>
              <a:t> o </a:t>
            </a:r>
            <a:r>
              <a:rPr lang="cy" dirty="0" err="1">
                <a:latin typeface="Montserrat"/>
              </a:rPr>
              <a:t>Gwricwlwm</a:t>
            </a:r>
            <a:r>
              <a:rPr lang="cy" dirty="0">
                <a:latin typeface="Montserrat"/>
              </a:rPr>
              <a:t> Cymru.</a:t>
            </a:r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Mae adnoddau wedi'u cynllunio i'w defnyddio mewn amrywiaeth o leoliadau gyda phobl ifanc gan gynnwys colegau, ysgolion a grwpiau ieuenctid.   </a:t>
            </a:r>
          </a:p>
        </p:txBody>
      </p:sp>
    </p:spTree>
    <p:extLst>
      <p:ext uri="{BB962C8B-B14F-4D97-AF65-F5344CB8AC3E}">
        <p14:creationId xmlns:p14="http://schemas.microsoft.com/office/powerpoint/2010/main" val="275412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5EC71-6E8D-CF4E-94F6-F5C24088A1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cy"/>
              <a:t>02.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E4C71-1F58-1348-827E-819402EB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y" dirty="0" err="1">
                <a:latin typeface="Montserrat ExtraBold"/>
              </a:rPr>
              <a:t>Etholiad</a:t>
            </a:r>
            <a:r>
              <a:rPr lang="cy" dirty="0">
                <a:latin typeface="Montserrat ExtraBold"/>
              </a:rPr>
              <a:t> Senedd Cymru 2026 – </a:t>
            </a:r>
            <a:br>
              <a:rPr lang="en-US" dirty="0">
                <a:latin typeface="Montserrat ExtraBold"/>
              </a:rPr>
            </a:br>
            <a:r>
              <a:rPr lang="cy" dirty="0">
                <a:latin typeface="Montserrat ExtraBold"/>
              </a:rPr>
              <a:t>Sut </a:t>
            </a:r>
            <a:r>
              <a:rPr lang="cy" dirty="0" err="1">
                <a:latin typeface="Montserrat ExtraBold"/>
              </a:rPr>
              <a:t>i</a:t>
            </a:r>
            <a:r>
              <a:rPr lang="cy" dirty="0">
                <a:latin typeface="Montserrat ExtraBold"/>
              </a:rPr>
              <a:t> </a:t>
            </a:r>
            <a:r>
              <a:rPr lang="cy">
                <a:latin typeface="Montserrat ExtraBold"/>
              </a:rPr>
              <a:t>bleidleisio</a:t>
            </a:r>
            <a:endParaRPr lang="en-US" dirty="0">
              <a:latin typeface="Montserrat ExtraBold"/>
            </a:endParaRPr>
          </a:p>
          <a:p>
            <a:pPr rtl="0"/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D83C11D-2797-CB44-923D-9040EB928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4341379" cy="983880"/>
          </a:xfrm>
        </p:spPr>
        <p:txBody>
          <a:bodyPr rtlCol="0"/>
          <a:lstStyle/>
          <a:p>
            <a:pPr rtl="0"/>
            <a:r>
              <a:rPr lang="cy">
                <a:latin typeface="Montserrat ExtraBold"/>
              </a:rPr>
              <a:t>Etholiad Senedd Cymru 2026 – Sut i bleidleisio</a:t>
            </a:r>
          </a:p>
          <a:p>
            <a:pPr rtl="0"/>
            <a:endParaRPr lang="en-US"/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8E798763-ED7B-7D49-8C72-CA631024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7145DB1-CFD2-D946-8DB8-48A07C891EE2}" type="slidenum">
              <a:rPr lang="en-US" smtClean="0"/>
              <a:pPr rtl="0"/>
              <a:t>3</a:t>
            </a:fld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9F5B34B-6592-4D4F-952D-36174C304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/>
          </a:bodyPr>
          <a:lstStyle/>
          <a:p>
            <a:pPr rtl="0"/>
            <a:r>
              <a:rPr lang="cy"/>
              <a:t>CYNLLUN GWERS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CB46BF-25CA-A341-88AF-AD73F0364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71487" y="2162294"/>
            <a:ext cx="5906163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C76952-C0E5-7F43-A778-388809B89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14" y="2322642"/>
            <a:ext cx="3055798" cy="5943001"/>
          </a:xfrm>
        </p:spPr>
        <p:txBody>
          <a:bodyPr vert="horz" wrap="square" lIns="0" tIns="0" rIns="0" bIns="0" numCol="1" spcCol="360000" rtlCol="0" anchor="t">
            <a:noAutofit/>
          </a:bodyPr>
          <a:lstStyle/>
          <a:p>
            <a:pPr marL="0" indent="0" rtl="0">
              <a:buNone/>
            </a:pPr>
            <a:r>
              <a:rPr lang="cy" dirty="0">
                <a:latin typeface="Montserrat"/>
              </a:rPr>
              <a:t>Cyflwynwch yr hyn byddwch yn trafod yn sesiwn heddiw.</a:t>
            </a:r>
          </a:p>
          <a:p>
            <a:pPr marL="0" indent="0" rtl="0">
              <a:buNone/>
            </a:pPr>
            <a:r>
              <a:rPr lang="cy" dirty="0">
                <a:solidFill>
                  <a:srgbClr val="000000"/>
                </a:solidFill>
                <a:latin typeface="Montserrat"/>
              </a:rPr>
              <a:t>Pam mae pleidleisio’n bwysig (10 munud)</a:t>
            </a:r>
            <a:endParaRPr lang="en-GB">
              <a:solidFill>
                <a:srgbClr val="000000"/>
              </a:solidFill>
            </a:endParaRPr>
          </a:p>
          <a:p>
            <a:pPr marL="0" indent="0" rtl="0">
              <a:buNone/>
            </a:pPr>
            <a:r>
              <a:rPr lang="cy" b="1" dirty="0">
                <a:latin typeface="Montserrat"/>
              </a:rPr>
              <a:t>Cyflwyniad i etholiadau</a:t>
            </a:r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Eglurwch fod etholiad Senedd Cymru ar y gweill yn 2026 a phwysleisiwch pam ei fod yn bwysig </a:t>
            </a:r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Dyma gyfle i bobl ifanc ddweud eu dweud ar benderfyniadau sy'n effeithio arnyn nhw.</a:t>
            </a:r>
          </a:p>
          <a:p>
            <a:pPr marL="0" indent="0">
              <a:buNone/>
            </a:pPr>
            <a:r>
              <a:rPr lang="cy" err="1">
                <a:latin typeface="Montserrat"/>
              </a:rPr>
              <a:t>Gallech</a:t>
            </a:r>
            <a:r>
              <a:rPr lang="cy" dirty="0">
                <a:latin typeface="Montserrat"/>
              </a:rPr>
              <a:t> </a:t>
            </a:r>
            <a:r>
              <a:rPr lang="cy" err="1">
                <a:latin typeface="Montserrat"/>
              </a:rPr>
              <a:t>hefyd</a:t>
            </a:r>
            <a:r>
              <a:rPr lang="cy" dirty="0">
                <a:latin typeface="Montserrat"/>
              </a:rPr>
              <a:t> </a:t>
            </a:r>
            <a:r>
              <a:rPr lang="cy" err="1">
                <a:latin typeface="Montserrat"/>
              </a:rPr>
              <a:t>wahodd</a:t>
            </a:r>
            <a:r>
              <a:rPr lang="cy" dirty="0">
                <a:latin typeface="Montserrat"/>
              </a:rPr>
              <a:t> </a:t>
            </a:r>
            <a:r>
              <a:rPr lang="en-GB" err="1">
                <a:latin typeface="Montserrat"/>
              </a:rPr>
              <a:t>myfyrwyr</a:t>
            </a:r>
            <a:r>
              <a:rPr lang="cy" dirty="0">
                <a:latin typeface="Montserrat"/>
              </a:rPr>
              <a:t> </a:t>
            </a:r>
            <a:r>
              <a:rPr lang="cy" err="1">
                <a:latin typeface="Montserrat"/>
              </a:rPr>
              <a:t>i</a:t>
            </a:r>
            <a:r>
              <a:rPr lang="cy" dirty="0">
                <a:latin typeface="Montserrat"/>
              </a:rPr>
              <a:t> </a:t>
            </a:r>
            <a:r>
              <a:rPr lang="cy" err="1">
                <a:latin typeface="Montserrat"/>
              </a:rPr>
              <a:t>rannu</a:t>
            </a:r>
            <a:r>
              <a:rPr lang="cy" dirty="0">
                <a:latin typeface="Montserrat"/>
              </a:rPr>
              <a:t> </a:t>
            </a:r>
            <a:r>
              <a:rPr lang="cy" err="1">
                <a:latin typeface="Montserrat"/>
              </a:rPr>
              <a:t>eu</a:t>
            </a:r>
            <a:r>
              <a:rPr lang="cy" dirty="0">
                <a:latin typeface="Montserrat"/>
              </a:rPr>
              <a:t> </a:t>
            </a:r>
            <a:r>
              <a:rPr lang="cy" err="1">
                <a:latin typeface="Montserrat"/>
              </a:rPr>
              <a:t>syniadau</a:t>
            </a:r>
            <a:r>
              <a:rPr lang="cy" dirty="0">
                <a:latin typeface="Montserrat"/>
              </a:rPr>
              <a:t>. </a:t>
            </a:r>
            <a:endParaRPr lang="en-GB" dirty="0"/>
          </a:p>
          <a:p>
            <a:pPr marL="0" indent="0" rtl="0">
              <a:buNone/>
            </a:pPr>
            <a:r>
              <a:rPr lang="cy" b="1" dirty="0">
                <a:latin typeface="Montserrat"/>
              </a:rPr>
              <a:t>Dechreuwr – gwleidyddiaeth bob dydd</a:t>
            </a:r>
            <a:endParaRPr lang="en-GB" b="1" dirty="0"/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Gofynnwch i'r myfyrwyr ysgrifennu llinell amser o’u diwrnod arferol, gan amlygu gweithgareddau sy'n cael eu heffeithio gan wleidyddiaeth.</a:t>
            </a:r>
          </a:p>
          <a:p>
            <a:pPr marL="0" indent="0">
              <a:buNone/>
            </a:pPr>
            <a:r>
              <a:rPr lang="cy" err="1">
                <a:latin typeface="Montserrat"/>
              </a:rPr>
              <a:t>Heriwch</a:t>
            </a:r>
            <a:r>
              <a:rPr lang="cy" dirty="0">
                <a:latin typeface="Montserrat"/>
              </a:rPr>
              <a:t> y </a:t>
            </a:r>
            <a:r>
              <a:rPr lang="en-GB" err="1">
                <a:latin typeface="Montserrat"/>
              </a:rPr>
              <a:t>myfyrwyr</a:t>
            </a:r>
            <a:r>
              <a:rPr lang="cy" dirty="0">
                <a:latin typeface="Montserrat"/>
              </a:rPr>
              <a:t> </a:t>
            </a:r>
            <a:r>
              <a:rPr lang="cy" err="1">
                <a:latin typeface="Montserrat"/>
              </a:rPr>
              <a:t>i</a:t>
            </a:r>
            <a:r>
              <a:rPr lang="cy" dirty="0">
                <a:latin typeface="Montserrat"/>
              </a:rPr>
              <a:t> nodi </a:t>
            </a:r>
            <a:r>
              <a:rPr lang="cy" err="1">
                <a:latin typeface="Montserrat"/>
              </a:rPr>
              <a:t>pwy</a:t>
            </a:r>
            <a:r>
              <a:rPr lang="cy" dirty="0">
                <a:latin typeface="Montserrat"/>
              </a:rPr>
              <a:t> </a:t>
            </a:r>
            <a:r>
              <a:rPr lang="cy" err="1">
                <a:latin typeface="Montserrat"/>
              </a:rPr>
              <a:t>sy'n</a:t>
            </a:r>
            <a:r>
              <a:rPr lang="cy" dirty="0">
                <a:latin typeface="Montserrat"/>
              </a:rPr>
              <a:t> </a:t>
            </a:r>
            <a:r>
              <a:rPr lang="cy" err="1">
                <a:latin typeface="Montserrat"/>
              </a:rPr>
              <a:t>gyfrifol</a:t>
            </a:r>
            <a:r>
              <a:rPr lang="cy" dirty="0">
                <a:latin typeface="Montserrat"/>
              </a:rPr>
              <a:t> am bob maes y maent wedi'i labelu: cynghorau lleol, y Senedd neu Senedd y DU.</a:t>
            </a:r>
            <a:endParaRPr lang="en-GB" dirty="0"/>
          </a:p>
          <a:p>
            <a:pPr marL="0" indent="0">
              <a:buNone/>
            </a:pPr>
            <a:r>
              <a:rPr lang="cy" dirty="0">
                <a:latin typeface="Montserrat"/>
              </a:rPr>
              <a:t>Adborth fel dosbarth, gan amlygu meysydd o'u bywydau yr </a:t>
            </a:r>
            <a:r>
              <a:rPr lang="cy" err="1">
                <a:latin typeface="Montserrat"/>
              </a:rPr>
              <a:t>effeithiwyd</a:t>
            </a:r>
            <a:r>
              <a:rPr lang="cy" dirty="0">
                <a:latin typeface="Montserrat"/>
              </a:rPr>
              <a:t> </a:t>
            </a:r>
            <a:r>
              <a:rPr lang="cy" err="1">
                <a:latin typeface="Montserrat"/>
              </a:rPr>
              <a:t>arnynt</a:t>
            </a:r>
            <a:r>
              <a:rPr lang="cy" dirty="0">
                <a:latin typeface="Montserrat"/>
              </a:rPr>
              <a:t> </a:t>
            </a:r>
            <a:r>
              <a:rPr lang="cy" err="1">
                <a:latin typeface="Montserrat"/>
              </a:rPr>
              <a:t>gan</a:t>
            </a:r>
            <a:r>
              <a:rPr lang="cy" dirty="0">
                <a:latin typeface="Montserrat"/>
              </a:rPr>
              <a:t> y Senedd. </a:t>
            </a:r>
            <a:r>
              <a:rPr lang="cy" err="1">
                <a:latin typeface="Montserrat"/>
              </a:rPr>
              <a:t>Atgoffwch</a:t>
            </a:r>
            <a:r>
              <a:rPr lang="cy" dirty="0">
                <a:latin typeface="Montserrat"/>
              </a:rPr>
              <a:t> y </a:t>
            </a:r>
            <a:r>
              <a:rPr lang="en-US" err="1">
                <a:latin typeface="Montserrat"/>
              </a:rPr>
              <a:t>myfyrwyr</a:t>
            </a:r>
            <a:r>
              <a:rPr lang="en-US" dirty="0">
                <a:latin typeface="Montserrat"/>
              </a:rPr>
              <a:t>,</a:t>
            </a:r>
            <a:r>
              <a:rPr lang="cy" dirty="0">
                <a:latin typeface="Montserrat"/>
              </a:rPr>
              <a:t> er </a:t>
            </a:r>
            <a:r>
              <a:rPr lang="cy" err="1">
                <a:latin typeface="Montserrat"/>
              </a:rPr>
              <a:t>mwyn</a:t>
            </a:r>
            <a:r>
              <a:rPr lang="cy" dirty="0">
                <a:latin typeface="Montserrat"/>
              </a:rPr>
              <a:t> </a:t>
            </a:r>
            <a:r>
              <a:rPr lang="cy" err="1">
                <a:latin typeface="Montserrat"/>
              </a:rPr>
              <a:t>cael</a:t>
            </a:r>
            <a:r>
              <a:rPr lang="cy" dirty="0">
                <a:latin typeface="Montserrat"/>
              </a:rPr>
              <a:t> </a:t>
            </a:r>
            <a:r>
              <a:rPr lang="cy" err="1">
                <a:latin typeface="Montserrat"/>
              </a:rPr>
              <a:t>dweud</a:t>
            </a:r>
            <a:r>
              <a:rPr lang="cy" dirty="0">
                <a:latin typeface="Montserrat"/>
              </a:rPr>
              <a:t> </a:t>
            </a:r>
            <a:r>
              <a:rPr lang="cy" err="1">
                <a:latin typeface="Montserrat"/>
              </a:rPr>
              <a:t>eu</a:t>
            </a:r>
            <a:r>
              <a:rPr lang="cy" dirty="0">
                <a:latin typeface="Montserrat"/>
              </a:rPr>
              <a:t> </a:t>
            </a:r>
            <a:r>
              <a:rPr lang="cy" err="1">
                <a:latin typeface="Montserrat"/>
              </a:rPr>
              <a:t>dweud</a:t>
            </a:r>
            <a:r>
              <a:rPr lang="cy" dirty="0">
                <a:latin typeface="Montserrat"/>
              </a:rPr>
              <a:t> </a:t>
            </a:r>
            <a:r>
              <a:rPr lang="cy" err="1">
                <a:latin typeface="Montserrat"/>
              </a:rPr>
              <a:t>ar</a:t>
            </a:r>
            <a:r>
              <a:rPr lang="cy" dirty="0">
                <a:latin typeface="Montserrat"/>
              </a:rPr>
              <a:t> y </a:t>
            </a:r>
            <a:r>
              <a:rPr lang="cy" err="1">
                <a:latin typeface="Montserrat"/>
              </a:rPr>
              <a:t>materion</a:t>
            </a:r>
            <a:r>
              <a:rPr lang="cy" dirty="0">
                <a:latin typeface="Montserrat"/>
              </a:rPr>
              <a:t> hyn, y gallant bleidleisio mewn etholiadau.</a:t>
            </a:r>
          </a:p>
          <a:p>
            <a:pPr marL="0" indent="0" rtl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DD576-E9A6-B96F-5003-B29CD712178E}"/>
              </a:ext>
            </a:extLst>
          </p:cNvPr>
          <p:cNvSpPr txBox="1">
            <a:spLocks/>
          </p:cNvSpPr>
          <p:nvPr/>
        </p:nvSpPr>
        <p:spPr>
          <a:xfrm>
            <a:off x="3487386" y="2180860"/>
            <a:ext cx="3055796" cy="5486176"/>
          </a:xfrm>
          <a:prstGeom prst="rect">
            <a:avLst/>
          </a:prstGeom>
        </p:spPr>
        <p:txBody>
          <a:bodyPr vert="horz" wrap="square" lIns="0" tIns="0" rIns="0" bIns="0" numCol="1" spcCol="36000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1714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252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36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432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" b="1" dirty="0">
                <a:latin typeface="Montserrat"/>
              </a:rPr>
              <a:t>Beth yw etholiad y Senedd a dros beth yr ydym yn pleidleisio? (20 munud)</a:t>
            </a:r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Cyflwynwch beth yw’r Senedd.</a:t>
            </a:r>
            <a:endParaRPr lang="en-GB" dirty="0"/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Dangoswch y fideo am y Senedd a gofynnwch i'r myfyrwyr restru cymaint o gyfrifoldebau'r Senedd ag y gallant feddwl amdanynt. </a:t>
            </a:r>
            <a:endParaRPr lang="en-US" dirty="0">
              <a:latin typeface="Montserrat"/>
            </a:endParaRPr>
          </a:p>
          <a:p>
            <a:pPr marL="0" indent="0" rtl="0">
              <a:buNone/>
            </a:pPr>
            <a:r>
              <a:rPr err="1">
                <a:latin typeface="Montserrat"/>
              </a:rPr>
              <a:t>Trafodwch</a:t>
            </a:r>
            <a:r>
              <a:rPr dirty="0">
                <a:latin typeface="Montserrat"/>
              </a:rPr>
              <a:t> </a:t>
            </a:r>
            <a:r>
              <a:rPr err="1">
                <a:latin typeface="Montserrat"/>
              </a:rPr>
              <a:t>wahanol</a:t>
            </a:r>
            <a:r>
              <a:rPr dirty="0">
                <a:latin typeface="Montserrat"/>
              </a:rPr>
              <a:t> </a:t>
            </a:r>
            <a:r>
              <a:rPr err="1">
                <a:latin typeface="Montserrat"/>
              </a:rPr>
              <a:t>bwerau’r</a:t>
            </a:r>
            <a:r>
              <a:rPr dirty="0">
                <a:latin typeface="Montserrat"/>
              </a:rPr>
              <a:t> Senedd, </a:t>
            </a:r>
            <a:r>
              <a:rPr err="1">
                <a:latin typeface="Montserrat"/>
              </a:rPr>
              <a:t>gelwir</a:t>
            </a:r>
            <a:r>
              <a:rPr dirty="0">
                <a:latin typeface="Montserrat"/>
              </a:rPr>
              <a:t> y </a:t>
            </a:r>
            <a:r>
              <a:rPr err="1">
                <a:latin typeface="Montserrat"/>
              </a:rPr>
              <a:t>rhain</a:t>
            </a:r>
            <a:r>
              <a:rPr dirty="0">
                <a:latin typeface="Montserrat"/>
              </a:rPr>
              <a:t> </a:t>
            </a:r>
            <a:r>
              <a:rPr err="1">
                <a:latin typeface="Montserrat"/>
              </a:rPr>
              <a:t>yn</a:t>
            </a:r>
            <a:r>
              <a:rPr dirty="0">
                <a:latin typeface="Montserrat"/>
              </a:rPr>
              <a:t> </a:t>
            </a:r>
            <a:r>
              <a:rPr lang="cy" b="1" dirty="0">
                <a:latin typeface="Montserrat"/>
              </a:rPr>
              <a:t>bwerau datganoledig.</a:t>
            </a:r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Yna dangoswch gyfrifoldebau Senedd y DU, gelwir y rhain yn </a:t>
            </a:r>
            <a:r>
              <a:rPr lang="cy" b="1" dirty="0">
                <a:latin typeface="Montserrat"/>
              </a:rPr>
              <a:t>bwerau a gedwir yn ôl.</a:t>
            </a:r>
          </a:p>
          <a:p>
            <a:pPr marL="0" indent="0" rtl="0">
              <a:buNone/>
            </a:pPr>
            <a:r>
              <a:rPr lang="cy" b="1" dirty="0">
                <a:latin typeface="Montserrat"/>
              </a:rPr>
              <a:t>Effaith y Senedd</a:t>
            </a:r>
            <a:endParaRPr lang="en-GB" b="1" dirty="0">
              <a:latin typeface="Montserrat"/>
            </a:endParaRPr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Rhannwch enghreifftiau o ddeddfau a basiwyd gan y Senedd. Mae hyn yn dangos effaith y Senedd ar fywyd yng Nghymru.</a:t>
            </a:r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Gofynnwch i ddisgyblion drafod y ddau gwestiwn isod mewn parau neu grwpiau bach: </a:t>
            </a:r>
          </a:p>
          <a:p>
            <a:pPr marL="228600" indent="-228600" rtl="0">
              <a:buAutoNum type="arabicPeriod"/>
            </a:pPr>
            <a:r>
              <a:rPr lang="cy" dirty="0">
                <a:latin typeface="Montserrat"/>
              </a:rPr>
              <a:t>Pa gyfraith ydych chi'n meddwl sydd wedi effeithio fwyaf arnoch chi a'ch cymuned a pham?</a:t>
            </a:r>
          </a:p>
          <a:p>
            <a:pPr marL="228600" indent="-228600" rtl="0">
              <a:buAutoNum type="arabicPeriod"/>
            </a:pPr>
            <a:r>
              <a:rPr lang="cy" dirty="0">
                <a:latin typeface="Montserrat"/>
              </a:rPr>
              <a:t>Pa gyfraith hoffech chi i'r Senedd ei phasio yn y dyfodol?</a:t>
            </a:r>
            <a:endParaRPr lang="en-GB" dirty="0"/>
          </a:p>
          <a:p>
            <a:pPr marL="0" indent="0">
              <a:buNone/>
            </a:pPr>
            <a:r>
              <a:rPr lang="cy" dirty="0" err="1">
                <a:latin typeface="Montserrat"/>
              </a:rPr>
              <a:t>Pwysleisiwch</a:t>
            </a:r>
            <a:r>
              <a:rPr lang="cy">
                <a:latin typeface="Montserrat"/>
              </a:rPr>
              <a:t> y gall </a:t>
            </a:r>
            <a:r>
              <a:rPr lang="en-US">
                <a:latin typeface="Montserrat"/>
              </a:rPr>
              <a:t>myfyrwyr</a:t>
            </a:r>
            <a:r>
              <a:rPr lang="cy">
                <a:latin typeface="Montserrat"/>
              </a:rPr>
              <a:t> ddweud </a:t>
            </a:r>
            <a:r>
              <a:rPr lang="cy" dirty="0" err="1">
                <a:latin typeface="Montserrat"/>
              </a:rPr>
              <a:t>eu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dweud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ar</a:t>
            </a:r>
            <a:r>
              <a:rPr lang="cy" dirty="0">
                <a:latin typeface="Montserrat"/>
              </a:rPr>
              <a:t> y materion hyn drwy bleidleisio yn etholiadau'r Senedd.  </a:t>
            </a:r>
          </a:p>
          <a:p>
            <a:pPr marL="0" indent="0" rtl="0">
              <a:buNone/>
            </a:pPr>
            <a:endParaRPr lang="en-GB" dirty="0">
              <a:latin typeface="Montserrat"/>
            </a:endParaRPr>
          </a:p>
          <a:p>
            <a:pPr marL="228600" indent="-228600" rtl="0">
              <a:buAutoNum type="arabicPeriod"/>
            </a:pPr>
            <a:endParaRPr lang="en-GB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7128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D75C2-E07E-3FDA-62BF-6525F6C3B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4C27D-B5D0-14E1-2A3E-988C837326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pPr rtl="0"/>
            <a:r>
              <a:rPr lang="cy">
                <a:latin typeface="Montserrat ExtraBold"/>
              </a:rPr>
              <a:t>03.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2426F-48DF-D6E7-7C75-4922E395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y" dirty="0" err="1">
                <a:latin typeface="Montserrat ExtraBold"/>
              </a:rPr>
              <a:t>Etholiad</a:t>
            </a:r>
            <a:r>
              <a:rPr lang="cy" dirty="0">
                <a:latin typeface="Montserrat ExtraBold"/>
              </a:rPr>
              <a:t> Senedd Cymru 2026 – </a:t>
            </a:r>
            <a:br>
              <a:rPr lang="en-US" dirty="0">
                <a:latin typeface="Montserrat ExtraBold"/>
              </a:rPr>
            </a:br>
            <a:r>
              <a:rPr lang="cy" dirty="0">
                <a:latin typeface="Montserrat ExtraBold"/>
              </a:rPr>
              <a:t>Sut </a:t>
            </a:r>
            <a:r>
              <a:rPr lang="cy" dirty="0" err="1">
                <a:latin typeface="Montserrat ExtraBold"/>
              </a:rPr>
              <a:t>i</a:t>
            </a:r>
            <a:r>
              <a:rPr lang="cy" dirty="0">
                <a:latin typeface="Montserrat ExtraBold"/>
              </a:rPr>
              <a:t> </a:t>
            </a:r>
            <a:r>
              <a:rPr lang="cy">
                <a:latin typeface="Montserrat ExtraBold"/>
              </a:rPr>
              <a:t>bleidleisio</a:t>
            </a:r>
            <a:endParaRPr lang="en-US" dirty="0">
              <a:latin typeface="Montserrat ExtraBold"/>
            </a:endParaRPr>
          </a:p>
          <a:p>
            <a:pPr rtl="0"/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6CAD371-E339-87A9-D638-50915973C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4341379" cy="983880"/>
          </a:xfrm>
        </p:spPr>
        <p:txBody>
          <a:bodyPr rtlCol="0"/>
          <a:lstStyle/>
          <a:p>
            <a:pPr rtl="0"/>
            <a:r>
              <a:rPr lang="cy">
                <a:latin typeface="Montserrat ExtraBold"/>
              </a:rPr>
              <a:t>Etholiad Senedd Cymru 2026 – Sut i bleidleisio</a:t>
            </a:r>
          </a:p>
          <a:p>
            <a:pPr rtl="0"/>
            <a:endParaRPr lang="en-US"/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0CEF6754-A6B8-4F7B-1DA6-DF075ABC8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7145DB1-CFD2-D946-8DB8-48A07C891EE2}" type="slidenum">
              <a:rPr lang="en-US" smtClean="0"/>
              <a:pPr rtl="0"/>
              <a:t>4</a:t>
            </a:fld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7016BC7-E270-1418-23F1-BB9CF53BA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/>
          </a:bodyPr>
          <a:lstStyle/>
          <a:p>
            <a:pPr rtl="0"/>
            <a:r>
              <a:rPr lang="cy"/>
              <a:t>CYNLLUN GWERS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B198FB-7773-14F5-3BCB-018D5A446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71487" y="2162294"/>
            <a:ext cx="5906163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61B1B89-110C-282F-7052-6932C93F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94" y="2325168"/>
            <a:ext cx="3051740" cy="6587950"/>
          </a:xfrm>
        </p:spPr>
        <p:txBody>
          <a:bodyPr vert="horz" wrap="square" lIns="0" tIns="0" rIns="0" bIns="0" numCol="1" spcCol="360000" rtlCol="0" anchor="t">
            <a:noAutofit/>
          </a:bodyPr>
          <a:lstStyle/>
          <a:p>
            <a:pPr marL="0" indent="0" rtl="0">
              <a:buNone/>
            </a:pPr>
            <a:r>
              <a:rPr lang="cy" b="1" dirty="0">
                <a:latin typeface="Montserrat"/>
              </a:rPr>
              <a:t>Sut i bleidleisio (15 munud)  </a:t>
            </a:r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Dangoswch y fideo am sut i bleidleisio yn etholiadau’r Senedd a dywedwch wrth y myfyrwyr y byddwch chi’n profi’r hyn maen nhw’n ei ddysgu o’r fideo. </a:t>
            </a:r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Cwblhewch y cwis byd ar y sleidiau am sut i bleidleisio a chywirwch unrhyw gamddealltwriaeth.   </a:t>
            </a:r>
            <a:endParaRPr lang="en-GB" dirty="0"/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Efallai yr hoffech chi ddefnyddio byrddau gwyn bach i gasglu atebion.</a:t>
            </a:r>
            <a:endParaRPr lang="en-GB" dirty="0"/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Mae dau gwestiwn bonws os oes gennych amser neu os ydych chi eisiau herio'ch grŵp.</a:t>
            </a:r>
            <a:endParaRPr lang="en-GB" dirty="0">
              <a:latin typeface="Montserrat"/>
            </a:endParaRPr>
          </a:p>
          <a:p>
            <a:pPr marL="0" indent="0" rtl="0">
              <a:buNone/>
            </a:pPr>
            <a:r>
              <a:rPr lang="cy" b="1" dirty="0">
                <a:latin typeface="Montserrat"/>
              </a:rPr>
              <a:t>Pleidleisio’n bersonol – gweithgaredd llinell amser</a:t>
            </a:r>
          </a:p>
          <a:p>
            <a:pPr marL="0" indent="0">
              <a:buNone/>
            </a:pPr>
            <a:r>
              <a:rPr lang="cy" dirty="0">
                <a:latin typeface="Montserrat"/>
              </a:rPr>
              <a:t> </a:t>
            </a:r>
            <a:r>
              <a:rPr lang="cy" dirty="0" err="1">
                <a:latin typeface="Montserrat"/>
              </a:rPr>
              <a:t>Gofynnwch</a:t>
            </a:r>
            <a:r>
              <a:rPr lang="cy">
                <a:latin typeface="Montserrat"/>
              </a:rPr>
              <a:t> i'r </a:t>
            </a:r>
            <a:r>
              <a:rPr lang="en-US">
                <a:latin typeface="Montserrat"/>
              </a:rPr>
              <a:t>myfyrwyr</a:t>
            </a:r>
            <a:r>
              <a:rPr lang="cy">
                <a:latin typeface="Montserrat"/>
              </a:rPr>
              <a:t> drafod y </a:t>
            </a:r>
            <a:r>
              <a:rPr lang="cy" dirty="0" err="1">
                <a:latin typeface="Montserrat"/>
              </a:rPr>
              <a:t>camau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allweddol</a:t>
            </a:r>
            <a:r>
              <a:rPr lang="cy" dirty="0">
                <a:latin typeface="Montserrat"/>
              </a:rPr>
              <a:t> </a:t>
            </a:r>
            <a:r>
              <a:rPr lang="cy" dirty="0" err="1">
                <a:latin typeface="Montserrat"/>
              </a:rPr>
              <a:t>ar</a:t>
            </a:r>
            <a:r>
              <a:rPr lang="cy" dirty="0">
                <a:latin typeface="Montserrat"/>
              </a:rPr>
              <a:t> gyfer pleidleisio yn bersonol a'u trefnu'n gywir i greu amserlen ar gyfer pleidleisio yn bersonol. </a:t>
            </a:r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Gallant gyflwyno eu syniadau ar bapur neu ar fyrddau gwyn bach. </a:t>
            </a:r>
            <a:endParaRPr lang="en-GB" dirty="0">
              <a:latin typeface="Montserrat"/>
            </a:endParaRPr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Dangoswch eich atebion a thrafodwch sut i bleidleisio yn bersonol. </a:t>
            </a:r>
            <a:endParaRPr lang="en-US" dirty="0">
              <a:latin typeface="Montserrat"/>
            </a:endParaRPr>
          </a:p>
          <a:p>
            <a:pPr marL="0" indent="0" rtl="0">
              <a:buNone/>
            </a:pPr>
            <a:r>
              <a:rPr lang="cy" b="1" dirty="0">
                <a:latin typeface="Montserrat"/>
              </a:rPr>
              <a:t>Paratoi ar gyfer yr etholiad (10 munud)</a:t>
            </a:r>
            <a:endParaRPr lang="en-US" dirty="0">
              <a:latin typeface="Montserrat"/>
            </a:endParaRPr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Rhannwch wybodaeth allweddol ar y sleid ynghylch sut i baratoi ar gyfer yr etholiad.</a:t>
            </a:r>
            <a:endParaRPr lang="en-GB" dirty="0"/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889732-B1CB-B83C-ED30-F28630673030}"/>
              </a:ext>
            </a:extLst>
          </p:cNvPr>
          <p:cNvSpPr txBox="1">
            <a:spLocks/>
          </p:cNvSpPr>
          <p:nvPr/>
        </p:nvSpPr>
        <p:spPr>
          <a:xfrm>
            <a:off x="3459272" y="2325168"/>
            <a:ext cx="2966158" cy="6574740"/>
          </a:xfrm>
          <a:prstGeom prst="rect">
            <a:avLst/>
          </a:prstGeom>
        </p:spPr>
        <p:txBody>
          <a:bodyPr vert="horz" wrap="square" lIns="0" tIns="0" rIns="0" bIns="0" numCol="1" spcCol="36000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1714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252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36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432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" b="1" dirty="0">
                <a:latin typeface="Montserrat"/>
              </a:rPr>
              <a:t>Cofrestru i bleidleisio</a:t>
            </a:r>
            <a:endParaRPr lang="en-GB" dirty="0">
              <a:latin typeface="Montserrat"/>
            </a:endParaRPr>
          </a:p>
          <a:p>
            <a:pPr marL="0" indent="0">
              <a:buNone/>
            </a:pPr>
            <a:r>
              <a:rPr lang="cy">
                <a:latin typeface="Montserrat"/>
              </a:rPr>
              <a:t>Gofynnwch i </a:t>
            </a:r>
            <a:r>
              <a:rPr lang="en-GB">
                <a:latin typeface="Montserrat"/>
              </a:rPr>
              <a:t>fyfyrwyr</a:t>
            </a:r>
            <a:r>
              <a:rPr lang="cy">
                <a:latin typeface="Montserrat"/>
              </a:rPr>
              <a:t> pa ganran o </a:t>
            </a:r>
            <a:r>
              <a:rPr lang="cy" dirty="0">
                <a:latin typeface="Montserrat"/>
              </a:rPr>
              <a:t>bobl 16-17 oed maen nhw'n meddwl sydd wedi cofrestru cyn datgelu'r ateb.</a:t>
            </a:r>
            <a:endParaRPr lang="en-GB" dirty="0"/>
          </a:p>
          <a:p>
            <a:pPr marL="0" indent="0" rtl="0">
              <a:buNone/>
            </a:pPr>
            <a:endParaRPr lang="en-GB" dirty="0">
              <a:latin typeface="Montserrat"/>
            </a:endParaRPr>
          </a:p>
          <a:p>
            <a:pPr marL="0" indent="0" rtl="0">
              <a:buNone/>
            </a:pPr>
            <a:endParaRPr lang="en-GB" dirty="0">
              <a:latin typeface="Montserrat"/>
            </a:endParaRPr>
          </a:p>
          <a:p>
            <a:pPr marL="0" indent="0" rtl="0">
              <a:buNone/>
            </a:pPr>
            <a:endParaRPr lang="en-GB" dirty="0">
              <a:latin typeface="Montserrat"/>
            </a:endParaRPr>
          </a:p>
          <a:p>
            <a:pPr marL="0" indent="0" rtl="0">
              <a:buNone/>
            </a:pPr>
            <a:endParaRPr lang="en-GB" dirty="0">
              <a:latin typeface="Montserrat"/>
            </a:endParaRPr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Gofynnwch i 60% o'r grŵp godi eu llaw neu sefyll i fyny i ddangos nad yw'r ganran hon o bobl 16-17 oed yng Nghymru wedi cofrestru i bleidleisio er mwyn i'w llais gael ei glywed.  </a:t>
            </a:r>
            <a:endParaRPr lang="en-GB" dirty="0"/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Rhannwch wybodaeth allweddol ar y sleid ynghylch sut i gofrestru i bleidleisio.</a:t>
            </a:r>
            <a:endParaRPr lang="en-GB" dirty="0"/>
          </a:p>
          <a:p>
            <a:pPr marL="0" indent="0" rtl="0">
              <a:buNone/>
            </a:pPr>
            <a:r>
              <a:rPr lang="cy" dirty="0">
                <a:latin typeface="Montserrat"/>
              </a:rPr>
              <a:t>Ar gyfer y gweithgaredd olaf, gofynnwch i'r myfyrwyr ystyried yr hyn maen nhw wedi'i ddysgu heddiw. Cefnogwch fyfyrwyr i weithio mewn parau neu grwpiau i ddatblygu araith fer 1 munud ynglŷn â pham y dylech chi gofrestru i bleidleisio yn etholiad y Senedd.</a:t>
            </a:r>
          </a:p>
          <a:p>
            <a:pPr marL="0" indent="0" rtl="0">
              <a:buNone/>
            </a:pPr>
            <a:r>
              <a:rPr lang="cy" b="1" dirty="0">
                <a:latin typeface="Montserrat"/>
              </a:rPr>
              <a:t>Cloi </a:t>
            </a:r>
            <a:br>
              <a:rPr lang="en-GB" b="1" dirty="0"/>
            </a:br>
            <a:br>
              <a:rPr lang="en-GB" dirty="0">
                <a:latin typeface="Montserrat"/>
              </a:rPr>
            </a:br>
            <a:r>
              <a:rPr lang="cy" dirty="0">
                <a:latin typeface="Montserrat"/>
              </a:rPr>
              <a:t>Atebwch unrhyw gwestiynau olaf am yr etholiad ac atgoffwch y myfyrwyr i gofrestru i bleidleisio.</a:t>
            </a:r>
            <a:endParaRPr lang="en-GB" dirty="0"/>
          </a:p>
          <a:p>
            <a:pPr rtl="0">
              <a:buNone/>
            </a:pPr>
            <a:endParaRPr lang="en-GB" dirty="0">
              <a:latin typeface="Montserrat"/>
            </a:endParaRPr>
          </a:p>
          <a:p>
            <a:pPr marL="0" indent="0" rtl="0">
              <a:buNone/>
            </a:pPr>
            <a:endParaRPr lang="en-GB" dirty="0"/>
          </a:p>
          <a:p>
            <a:pPr marL="0" indent="0" rtl="0"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4DB4CE-4FE1-72BA-F006-0E3B6C07D983}"/>
              </a:ext>
            </a:extLst>
          </p:cNvPr>
          <p:cNvSpPr txBox="1"/>
          <p:nvPr/>
        </p:nvSpPr>
        <p:spPr>
          <a:xfrm>
            <a:off x="3459271" y="3299204"/>
            <a:ext cx="2857381" cy="981529"/>
          </a:xfrm>
          <a:prstGeom prst="rect">
            <a:avLst/>
          </a:prstGeom>
          <a:solidFill>
            <a:srgbClr val="00E7BD">
              <a:alpha val="9000"/>
            </a:srgbClr>
          </a:solidFill>
        </p:spPr>
        <p:txBody>
          <a:bodyPr vert="horz" wrap="square" lIns="90000" tIns="90000" rIns="90000" bIns="90000" numCol="1" spcCol="360000" rtlCol="0" anchor="t">
            <a:sp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1714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252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36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432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10000"/>
              </a:lnSpc>
              <a:buNone/>
            </a:pPr>
            <a:r>
              <a:rPr lang="cy" dirty="0">
                <a:latin typeface="Montserrat"/>
              </a:rPr>
              <a:t>Dim ond 43% o bobl 16-17 oed yng Nghymru oedd wedi cofrestru i bleidleisio yn 2024 o'i gymharu â 97% o bobl dros 65 oed.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3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CTORAL COMMIS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E6BD"/>
      </a:accent1>
      <a:accent2>
        <a:srgbClr val="00E6BD"/>
      </a:accent2>
      <a:accent3>
        <a:srgbClr val="FF8AFF"/>
      </a:accent3>
      <a:accent4>
        <a:srgbClr val="FF8A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7AC29DE987FA4A93E6A263AADF49E0" ma:contentTypeVersion="7" ma:contentTypeDescription="Create a new document." ma:contentTypeScope="" ma:versionID="f1cb66f79fe3426bcf0b4893ae0863c0">
  <xsd:schema xmlns:xsd="http://www.w3.org/2001/XMLSchema" xmlns:xs="http://www.w3.org/2001/XMLSchema" xmlns:p="http://schemas.microsoft.com/office/2006/metadata/properties" xmlns:ns2="f1dc5fc2-22f3-4bac-b797-10482b60afd2" xmlns:ns3="92102122-dd27-46c6-842b-543f5557a5dd" targetNamespace="http://schemas.microsoft.com/office/2006/metadata/properties" ma:root="true" ma:fieldsID="b9ee3a341468dbff1773c0dbcfc48128" ns2:_="" ns3:_="">
    <xsd:import namespace="f1dc5fc2-22f3-4bac-b797-10482b60afd2"/>
    <xsd:import namespace="92102122-dd27-46c6-842b-543f5557a5d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c5fc2-22f3-4bac-b797-10482b60af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02122-dd27-46c6-842b-543f5557a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1dc5fc2-22f3-4bac-b797-10482b60afd2">ECHDL-159348292-168</_dlc_DocId>
    <_dlc_DocIdUrl xmlns="f1dc5fc2-22f3-4bac-b797-10482b60afd2">
      <Url>https://electoralcommissionorguk.sharepoint.com/teams/CT_VE/_layouts/15/DocIdRedir.aspx?ID=ECHDL-159348292-168</Url>
      <Description>ECHDL-159348292-168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CE4F25-50C3-4BD6-8F13-54969B7A1C8C}"/>
</file>

<file path=customXml/itemProps2.xml><?xml version="1.0" encoding="utf-8"?>
<ds:datastoreItem xmlns:ds="http://schemas.openxmlformats.org/officeDocument/2006/customXml" ds:itemID="{4AC86C48-F8E9-4703-8B2A-7F8590AAB8FE}"/>
</file>

<file path=customXml/itemProps3.xml><?xml version="1.0" encoding="utf-8"?>
<ds:datastoreItem xmlns:ds="http://schemas.openxmlformats.org/officeDocument/2006/customXml" ds:itemID="{FCC1588D-3DE3-44C8-AB59-CBBF0D774E44}">
  <ds:schemaRefs>
    <ds:schemaRef ds:uri="6c64ee59-32a2-4235-8283-50fc3575af5d"/>
    <ds:schemaRef ds:uri="efa7f51b-544c-4586-96be-7df2298ed1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6B873D2-6AAF-454D-8995-0942416B257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975</Words>
  <Application>Microsoft Office PowerPoint</Application>
  <PresentationFormat>Custom</PresentationFormat>
  <Paragraphs>84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Office Theme</vt:lpstr>
      <vt:lpstr>1_Office Theme</vt:lpstr>
      <vt:lpstr>2_Office Theme</vt:lpstr>
      <vt:lpstr>3_Office Theme</vt:lpstr>
      <vt:lpstr>Etholiad Senedd Cymru 2026 - Sut i bleidleisio</vt:lpstr>
      <vt:lpstr>Etholiad Senedd Cymru 2026 –  Sut i bleidleisio</vt:lpstr>
      <vt:lpstr>Etholiad Senedd Cymru 2026 –  Sut i bleidleisio </vt:lpstr>
      <vt:lpstr>Etholiad Senedd Cymru 2026 –  Sut i bleidleisio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 Williamson</dc:creator>
  <cp:lastModifiedBy>Elan Carter</cp:lastModifiedBy>
  <cp:revision>31</cp:revision>
  <dcterms:created xsi:type="dcterms:W3CDTF">2021-11-03T17:24:43Z</dcterms:created>
  <dcterms:modified xsi:type="dcterms:W3CDTF">2026-01-20T12:57:05Z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0x0101003C7AC29DE987FA4A93E6A263AADF49E0</vt:lpwstr>
  </property>
  <property fmtid="{D5CDD505-2E9C-101B-9397-08002B2CF9AE}" pid="3" name="MediaServiceImageTags">
    <vt:lpwstr/>
  </property>
  <property fmtid="{D5CDD505-2E9C-101B-9397-08002B2CF9AE}" pid="4" name="Order">
    <vt:r8>169800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_dlc_DocIdItemGuid">
    <vt:lpwstr>8ba8502a-204e-4e0a-8fd5-a8389e25ffa4</vt:lpwstr>
  </property>
</Properties>
</file>