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45"/>
  </p:notesMasterIdLst>
  <p:sldIdLst>
    <p:sldId id="263" r:id="rId6"/>
    <p:sldId id="1079" r:id="rId7"/>
    <p:sldId id="1061" r:id="rId8"/>
    <p:sldId id="300" r:id="rId9"/>
    <p:sldId id="363" r:id="rId10"/>
    <p:sldId id="364" r:id="rId11"/>
    <p:sldId id="341" r:id="rId12"/>
    <p:sldId id="371" r:id="rId13"/>
    <p:sldId id="339" r:id="rId14"/>
    <p:sldId id="1062" r:id="rId15"/>
    <p:sldId id="1081" r:id="rId16"/>
    <p:sldId id="340" r:id="rId17"/>
    <p:sldId id="375" r:id="rId18"/>
    <p:sldId id="345" r:id="rId19"/>
    <p:sldId id="343" r:id="rId20"/>
    <p:sldId id="1063" r:id="rId21"/>
    <p:sldId id="372" r:id="rId22"/>
    <p:sldId id="374" r:id="rId23"/>
    <p:sldId id="346" r:id="rId24"/>
    <p:sldId id="321" r:id="rId25"/>
    <p:sldId id="361" r:id="rId26"/>
    <p:sldId id="362" r:id="rId27"/>
    <p:sldId id="318" r:id="rId28"/>
    <p:sldId id="1066" r:id="rId29"/>
    <p:sldId id="1068" r:id="rId30"/>
    <p:sldId id="368" r:id="rId31"/>
    <p:sldId id="258" r:id="rId32"/>
    <p:sldId id="259" r:id="rId33"/>
    <p:sldId id="260" r:id="rId34"/>
    <p:sldId id="261" r:id="rId35"/>
    <p:sldId id="262" r:id="rId36"/>
    <p:sldId id="366" r:id="rId37"/>
    <p:sldId id="367" r:id="rId38"/>
    <p:sldId id="265" r:id="rId39"/>
    <p:sldId id="1080" r:id="rId40"/>
    <p:sldId id="369" r:id="rId41"/>
    <p:sldId id="1076" r:id="rId42"/>
    <p:sldId id="1078" r:id="rId43"/>
    <p:sldId id="445" r:id="rId44"/>
  </p:sldIdLst>
  <p:sldSz cx="12192000" cy="6858000"/>
  <p:notesSz cx="6858000" cy="9144000"/>
  <p:embeddedFontLst>
    <p:embeddedFont>
      <p:font typeface="Montserrat" panose="020B0604020202020204" charset="0"/>
      <p:regular r:id="rId46"/>
      <p:bold r:id="rId47"/>
      <p:italic r:id="rId48"/>
      <p:boldItalic r:id="rId49"/>
    </p:embeddedFont>
    <p:embeddedFont>
      <p:font typeface="Montserrat Black" panose="020B0604020202020204" charset="0"/>
      <p:bold r:id="rId50"/>
      <p:boldItalic r:id="rId51"/>
    </p:embeddedFont>
    <p:embeddedFont>
      <p:font typeface="Montserrat ExtraBold" panose="020B0604020202020204" charset="0"/>
      <p:bold r:id="rId52"/>
      <p:italic r:id="rId53"/>
      <p:boldItalic r:id="rId54"/>
    </p:embeddedFont>
    <p:embeddedFont>
      <p:font typeface="Montserrat Medium" panose="020B0604020202020204" charset="0"/>
      <p:regular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599016-E291-16CD-F184-32B8BDFB7AD5}" name="Judy Edwards" initials="JE" userId="S::jedwards@electoralcommission.org.uk::97ec32ec-1920-4447-8ec7-1835dc49ef49" providerId="AD"/>
  <p188:author id="{3461DE20-968F-0E46-404F-940468F7CD7C}" name="Billie Dunne" initials="BD" userId="S::bdunne@electoralcommission.org.uk::3844182d-c2e7-419d-8d32-c40b23cdb852" providerId="AD"/>
  <p188:author id="{C8BF9928-B998-A525-507A-C83B6153F6B6}" name="Sarah Barker" initials="SB" userId="S::sbarker@electoralcommission.org.uk::0f2330d9-141e-4cf7-a7a2-784b278b1dec" providerId="AD"/>
  <p188:author id="{EEB6772B-5E20-09C1-94CC-03CF1A77CD4F}" name="Rebecca Davies" initials="RD" userId="S::rdavies@electoralcommission.org.uk::2cff74dd-ca6c-4ffa-9f0c-d8c1fdf1e9ce" providerId="AD"/>
  <p188:author id="{68BC56A0-EF2D-2085-04E9-B0750A231FC4}" name="Ella Griffiths-Downing" initials="EG" userId="S::egriffiths-downing@electoralcommission.org.uk::33ffaaba-aa99-4d0a-8d15-81ef0440cc8f" providerId="AD"/>
  <p188:author id="{6D13D0B8-FECF-8E51-FD93-752E9FFA8549}" name="Lauren Valentine" initials="LV" userId="S::LValentine@electoralcommission.org.uk::beef5a57-e985-43f7-be51-e6e522a875b7" providerId="AD"/>
  <p188:author id="{BE8DA9C0-318A-B95C-9133-286E928E9627}" name="Tom Hawthorn" initials="TH" userId="S::thawthorn@electoralcommission.org.uk::2ecd7021-6950-4b62-9ef0-2868c16ea7bf" providerId="AD"/>
  <p188:author id="{54EBD7D3-77C1-7D58-4529-EC1769D20C8E}" name="Elan Carter" initials="EC" userId="S::ECarter@electoralcommission.org.uk::68ca3449-9d12-4178-aaaf-2843b26a6b83"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7BD"/>
    <a:srgbClr val="FF8BFF"/>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90BD4-3956-B0B8-D78B-EA8F7DE4D667}" v="28" dt="2026-01-21T09:22:20.050"/>
    <p1510:client id="{21BCC8CD-D7CE-46D6-935B-608366F53B16}" v="13" dt="2026-01-21T10:11:02.683"/>
    <p1510:client id="{AB994449-2A0B-CF99-1875-4CDB9EFAE0F0}" v="1" dt="2026-01-21T09:54:41.971"/>
    <p1510:client id="{C0FD26C0-DBF4-F284-B11D-741362DA2F9B}" v="286" dt="2026-01-20T12:38:42.5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9.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7.fntdata"/><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an Carter" userId="68ca3449-9d12-4178-aaaf-2843b26a6b83" providerId="ADAL" clId="{1AFAD355-73AC-43E5-AE43-4F55E6F4D375}"/>
    <pc:docChg chg="custSel addSld delSld modSld">
      <pc:chgData name="Elan Carter" userId="68ca3449-9d12-4178-aaaf-2843b26a6b83" providerId="ADAL" clId="{1AFAD355-73AC-43E5-AE43-4F55E6F4D375}" dt="2026-01-19T16:32:00.248" v="270" actId="20577"/>
      <pc:docMkLst>
        <pc:docMk/>
      </pc:docMkLst>
      <pc:sldChg chg="add modNotesTx">
        <pc:chgData name="Elan Carter" userId="68ca3449-9d12-4178-aaaf-2843b26a6b83" providerId="ADAL" clId="{1AFAD355-73AC-43E5-AE43-4F55E6F4D375}" dt="2026-01-19T16:26:49.487" v="186" actId="12"/>
        <pc:sldMkLst>
          <pc:docMk/>
          <pc:sldMk cId="0" sldId="258"/>
        </pc:sldMkLst>
      </pc:sldChg>
      <pc:sldChg chg="modSp add mod modNotesTx">
        <pc:chgData name="Elan Carter" userId="68ca3449-9d12-4178-aaaf-2843b26a6b83" providerId="ADAL" clId="{1AFAD355-73AC-43E5-AE43-4F55E6F4D375}" dt="2026-01-19T16:27:05.174" v="187" actId="12"/>
        <pc:sldMkLst>
          <pc:docMk/>
          <pc:sldMk cId="0" sldId="259"/>
        </pc:sldMkLst>
        <pc:spChg chg="mod">
          <ac:chgData name="Elan Carter" userId="68ca3449-9d12-4178-aaaf-2843b26a6b83" providerId="ADAL" clId="{1AFAD355-73AC-43E5-AE43-4F55E6F4D375}" dt="2026-01-19T13:50:40.674" v="70" actId="14100"/>
          <ac:spMkLst>
            <pc:docMk/>
            <pc:sldMk cId="0" sldId="259"/>
            <ac:spMk id="415" creationId="{00000000-0000-0000-0000-000000000000}"/>
          </ac:spMkLst>
        </pc:spChg>
      </pc:sldChg>
      <pc:sldChg chg="add modNotesTx">
        <pc:chgData name="Elan Carter" userId="68ca3449-9d12-4178-aaaf-2843b26a6b83" providerId="ADAL" clId="{1AFAD355-73AC-43E5-AE43-4F55E6F4D375}" dt="2026-01-19T16:27:22.185" v="189" actId="20577"/>
        <pc:sldMkLst>
          <pc:docMk/>
          <pc:sldMk cId="0" sldId="260"/>
        </pc:sldMkLst>
      </pc:sldChg>
      <pc:sldChg chg="add modNotesTx">
        <pc:chgData name="Elan Carter" userId="68ca3449-9d12-4178-aaaf-2843b26a6b83" providerId="ADAL" clId="{1AFAD355-73AC-43E5-AE43-4F55E6F4D375}" dt="2026-01-19T16:27:40.552" v="190" actId="12"/>
        <pc:sldMkLst>
          <pc:docMk/>
          <pc:sldMk cId="0" sldId="261"/>
        </pc:sldMkLst>
      </pc:sldChg>
      <pc:sldChg chg="modSp add mod modNotesTx">
        <pc:chgData name="Elan Carter" userId="68ca3449-9d12-4178-aaaf-2843b26a6b83" providerId="ADAL" clId="{1AFAD355-73AC-43E5-AE43-4F55E6F4D375}" dt="2026-01-19T16:27:51.597" v="191" actId="12"/>
        <pc:sldMkLst>
          <pc:docMk/>
          <pc:sldMk cId="0" sldId="262"/>
        </pc:sldMkLst>
        <pc:spChg chg="mod">
          <ac:chgData name="Elan Carter" userId="68ca3449-9d12-4178-aaaf-2843b26a6b83" providerId="ADAL" clId="{1AFAD355-73AC-43E5-AE43-4F55E6F4D375}" dt="2026-01-19T13:51:00.518" v="74" actId="27636"/>
          <ac:spMkLst>
            <pc:docMk/>
            <pc:sldMk cId="0" sldId="262"/>
            <ac:spMk id="444" creationId="{00000000-0000-0000-0000-000000000000}"/>
          </ac:spMkLst>
        </pc:spChg>
      </pc:sldChg>
      <pc:sldChg chg="modSp">
        <pc:chgData name="Elan Carter" userId="68ca3449-9d12-4178-aaaf-2843b26a6b83" providerId="ADAL" clId="{1AFAD355-73AC-43E5-AE43-4F55E6F4D375}" dt="2026-01-19T13:47:05.594" v="36"/>
        <pc:sldMkLst>
          <pc:docMk/>
          <pc:sldMk cId="317215671" sldId="263"/>
        </pc:sldMkLst>
        <pc:spChg chg="mod">
          <ac:chgData name="Elan Carter" userId="68ca3449-9d12-4178-aaaf-2843b26a6b83" providerId="ADAL" clId="{1AFAD355-73AC-43E5-AE43-4F55E6F4D375}" dt="2026-01-19T13:47:05.594" v="36"/>
          <ac:spMkLst>
            <pc:docMk/>
            <pc:sldMk cId="317215671" sldId="263"/>
            <ac:spMk id="2" creationId="{0EB65139-0A4F-9541-A8E6-EC6EFDFBC027}"/>
          </ac:spMkLst>
        </pc:spChg>
      </pc:sldChg>
      <pc:sldChg chg="modSp add mod modNotesTx">
        <pc:chgData name="Elan Carter" userId="68ca3449-9d12-4178-aaaf-2843b26a6b83" providerId="ADAL" clId="{1AFAD355-73AC-43E5-AE43-4F55E6F4D375}" dt="2026-01-19T16:28:33.552" v="194" actId="12"/>
        <pc:sldMkLst>
          <pc:docMk/>
          <pc:sldMk cId="0" sldId="265"/>
        </pc:sldMkLst>
        <pc:spChg chg="mod">
          <ac:chgData name="Elan Carter" userId="68ca3449-9d12-4178-aaaf-2843b26a6b83" providerId="ADAL" clId="{1AFAD355-73AC-43E5-AE43-4F55E6F4D375}" dt="2026-01-19T13:51:20.700" v="80" actId="27636"/>
          <ac:spMkLst>
            <pc:docMk/>
            <pc:sldMk cId="0" sldId="265"/>
            <ac:spMk id="480" creationId="{00000000-0000-0000-0000-000000000000}"/>
          </ac:spMkLst>
        </pc:spChg>
      </pc:sldChg>
      <pc:sldChg chg="modSp add mod modNotesTx">
        <pc:chgData name="Elan Carter" userId="68ca3449-9d12-4178-aaaf-2843b26a6b83" providerId="ADAL" clId="{1AFAD355-73AC-43E5-AE43-4F55E6F4D375}" dt="2026-01-19T16:31:40.805" v="251" actId="6549"/>
        <pc:sldMkLst>
          <pc:docMk/>
          <pc:sldMk cId="1131205032" sldId="300"/>
        </pc:sldMkLst>
        <pc:spChg chg="mod">
          <ac:chgData name="Elan Carter" userId="68ca3449-9d12-4178-aaaf-2843b26a6b83" providerId="ADAL" clId="{1AFAD355-73AC-43E5-AE43-4F55E6F4D375}" dt="2026-01-19T13:46:53.199" v="35" actId="27636"/>
          <ac:spMkLst>
            <pc:docMk/>
            <pc:sldMk cId="1131205032" sldId="300"/>
            <ac:spMk id="6" creationId="{44D7C3C4-0C38-744A-9A63-7E347DA3A109}"/>
          </ac:spMkLst>
        </pc:spChg>
      </pc:sldChg>
      <pc:sldChg chg="modSp add mod modNotesTx">
        <pc:chgData name="Elan Carter" userId="68ca3449-9d12-4178-aaaf-2843b26a6b83" providerId="ADAL" clId="{1AFAD355-73AC-43E5-AE43-4F55E6F4D375}" dt="2026-01-19T16:26:00.609" v="182" actId="20577"/>
        <pc:sldMkLst>
          <pc:docMk/>
          <pc:sldMk cId="3523591976" sldId="318"/>
        </pc:sldMkLst>
        <pc:spChg chg="mod">
          <ac:chgData name="Elan Carter" userId="68ca3449-9d12-4178-aaaf-2843b26a6b83" providerId="ADAL" clId="{1AFAD355-73AC-43E5-AE43-4F55E6F4D375}" dt="2026-01-19T14:01:02.379" v="127" actId="1076"/>
          <ac:spMkLst>
            <pc:docMk/>
            <pc:sldMk cId="3523591976" sldId="318"/>
            <ac:spMk id="9" creationId="{959EB92C-AE79-77C1-EA9F-A156594E5580}"/>
          </ac:spMkLst>
        </pc:spChg>
        <pc:spChg chg="mod">
          <ac:chgData name="Elan Carter" userId="68ca3449-9d12-4178-aaaf-2843b26a6b83" providerId="ADAL" clId="{1AFAD355-73AC-43E5-AE43-4F55E6F4D375}" dt="2026-01-19T14:00:59.103" v="126" actId="1076"/>
          <ac:spMkLst>
            <pc:docMk/>
            <pc:sldMk cId="3523591976" sldId="318"/>
            <ac:spMk id="16" creationId="{75F6AD01-79ED-2246-BE3D-2A5824C9D7A4}"/>
          </ac:spMkLst>
        </pc:spChg>
      </pc:sldChg>
      <pc:sldChg chg="add">
        <pc:chgData name="Elan Carter" userId="68ca3449-9d12-4178-aaaf-2843b26a6b83" providerId="ADAL" clId="{1AFAD355-73AC-43E5-AE43-4F55E6F4D375}" dt="2026-01-19T13:49:26.049" v="59"/>
        <pc:sldMkLst>
          <pc:docMk/>
          <pc:sldMk cId="3340006511" sldId="321"/>
        </pc:sldMkLst>
      </pc:sldChg>
      <pc:sldChg chg="add">
        <pc:chgData name="Elan Carter" userId="68ca3449-9d12-4178-aaaf-2843b26a6b83" providerId="ADAL" clId="{1AFAD355-73AC-43E5-AE43-4F55E6F4D375}" dt="2026-01-19T13:48:14.135" v="47"/>
        <pc:sldMkLst>
          <pc:docMk/>
          <pc:sldMk cId="1885409242" sldId="339"/>
        </pc:sldMkLst>
      </pc:sldChg>
      <pc:sldChg chg="add">
        <pc:chgData name="Elan Carter" userId="68ca3449-9d12-4178-aaaf-2843b26a6b83" providerId="ADAL" clId="{1AFAD355-73AC-43E5-AE43-4F55E6F4D375}" dt="2026-01-19T13:48:28.273" v="49"/>
        <pc:sldMkLst>
          <pc:docMk/>
          <pc:sldMk cId="3464958370" sldId="340"/>
        </pc:sldMkLst>
      </pc:sldChg>
      <pc:sldChg chg="add">
        <pc:chgData name="Elan Carter" userId="68ca3449-9d12-4178-aaaf-2843b26a6b83" providerId="ADAL" clId="{1AFAD355-73AC-43E5-AE43-4F55E6F4D375}" dt="2026-01-19T13:47:57.170" v="45"/>
        <pc:sldMkLst>
          <pc:docMk/>
          <pc:sldMk cId="58043985" sldId="341"/>
        </pc:sldMkLst>
      </pc:sldChg>
      <pc:sldChg chg="add">
        <pc:chgData name="Elan Carter" userId="68ca3449-9d12-4178-aaaf-2843b26a6b83" providerId="ADAL" clId="{1AFAD355-73AC-43E5-AE43-4F55E6F4D375}" dt="2026-01-19T13:48:49.877" v="54"/>
        <pc:sldMkLst>
          <pc:docMk/>
          <pc:sldMk cId="796980967" sldId="343"/>
        </pc:sldMkLst>
      </pc:sldChg>
      <pc:sldChg chg="modSp add mod">
        <pc:chgData name="Elan Carter" userId="68ca3449-9d12-4178-aaaf-2843b26a6b83" providerId="ADAL" clId="{1AFAD355-73AC-43E5-AE43-4F55E6F4D375}" dt="2026-01-19T13:48:42.798" v="53" actId="27636"/>
        <pc:sldMkLst>
          <pc:docMk/>
          <pc:sldMk cId="3899230971" sldId="345"/>
        </pc:sldMkLst>
        <pc:spChg chg="mod">
          <ac:chgData name="Elan Carter" userId="68ca3449-9d12-4178-aaaf-2843b26a6b83" providerId="ADAL" clId="{1AFAD355-73AC-43E5-AE43-4F55E6F4D375}" dt="2026-01-19T13:48:42.798" v="53" actId="27636"/>
          <ac:spMkLst>
            <pc:docMk/>
            <pc:sldMk cId="3899230971" sldId="345"/>
            <ac:spMk id="7" creationId="{6CBE7DE5-B1F9-AF95-0FFD-DA52083C3091}"/>
          </ac:spMkLst>
        </pc:spChg>
      </pc:sldChg>
      <pc:sldChg chg="add">
        <pc:chgData name="Elan Carter" userId="68ca3449-9d12-4178-aaaf-2843b26a6b83" providerId="ADAL" clId="{1AFAD355-73AC-43E5-AE43-4F55E6F4D375}" dt="2026-01-19T13:49:20.422" v="58"/>
        <pc:sldMkLst>
          <pc:docMk/>
          <pc:sldMk cId="3390928416" sldId="346"/>
        </pc:sldMkLst>
      </pc:sldChg>
      <pc:sldChg chg="modSp add mod modNotesTx">
        <pc:chgData name="Elan Carter" userId="68ca3449-9d12-4178-aaaf-2843b26a6b83" providerId="ADAL" clId="{1AFAD355-73AC-43E5-AE43-4F55E6F4D375}" dt="2026-01-19T16:23:48.295" v="167" actId="20577"/>
        <pc:sldMkLst>
          <pc:docMk/>
          <pc:sldMk cId="467695275" sldId="361"/>
        </pc:sldMkLst>
        <pc:spChg chg="mod">
          <ac:chgData name="Elan Carter" userId="68ca3449-9d12-4178-aaaf-2843b26a6b83" providerId="ADAL" clId="{1AFAD355-73AC-43E5-AE43-4F55E6F4D375}" dt="2026-01-19T14:00:34.038" v="123" actId="14100"/>
          <ac:spMkLst>
            <pc:docMk/>
            <pc:sldMk cId="467695275" sldId="361"/>
            <ac:spMk id="6" creationId="{A74F02A2-1F2F-4D99-F9BD-02D753D89C12}"/>
          </ac:spMkLst>
        </pc:spChg>
      </pc:sldChg>
      <pc:sldChg chg="modSp add mod modNotesTx">
        <pc:chgData name="Elan Carter" userId="68ca3449-9d12-4178-aaaf-2843b26a6b83" providerId="ADAL" clId="{1AFAD355-73AC-43E5-AE43-4F55E6F4D375}" dt="2026-01-19T16:31:31.460" v="235" actId="20577"/>
        <pc:sldMkLst>
          <pc:docMk/>
          <pc:sldMk cId="3777736048" sldId="362"/>
        </pc:sldMkLst>
        <pc:spChg chg="mod">
          <ac:chgData name="Elan Carter" userId="68ca3449-9d12-4178-aaaf-2843b26a6b83" providerId="ADAL" clId="{1AFAD355-73AC-43E5-AE43-4F55E6F4D375}" dt="2026-01-19T14:00:52.314" v="125" actId="14100"/>
          <ac:spMkLst>
            <pc:docMk/>
            <pc:sldMk cId="3777736048" sldId="362"/>
            <ac:spMk id="16" creationId="{43A7D47B-AEB0-2F53-1436-A86C4EDD8710}"/>
          </ac:spMkLst>
        </pc:spChg>
      </pc:sldChg>
      <pc:sldChg chg="add">
        <pc:chgData name="Elan Carter" userId="68ca3449-9d12-4178-aaaf-2843b26a6b83" providerId="ADAL" clId="{1AFAD355-73AC-43E5-AE43-4F55E6F4D375}" dt="2026-01-19T13:47:27.811" v="39"/>
        <pc:sldMkLst>
          <pc:docMk/>
          <pc:sldMk cId="3251121216" sldId="363"/>
        </pc:sldMkLst>
      </pc:sldChg>
      <pc:sldChg chg="modSp add mod">
        <pc:chgData name="Elan Carter" userId="68ca3449-9d12-4178-aaaf-2843b26a6b83" providerId="ADAL" clId="{1AFAD355-73AC-43E5-AE43-4F55E6F4D375}" dt="2026-01-19T13:47:34.735" v="41" actId="27636"/>
        <pc:sldMkLst>
          <pc:docMk/>
          <pc:sldMk cId="4117800437" sldId="364"/>
        </pc:sldMkLst>
        <pc:spChg chg="mod">
          <ac:chgData name="Elan Carter" userId="68ca3449-9d12-4178-aaaf-2843b26a6b83" providerId="ADAL" clId="{1AFAD355-73AC-43E5-AE43-4F55E6F4D375}" dt="2026-01-19T13:47:34.735" v="41" actId="27636"/>
          <ac:spMkLst>
            <pc:docMk/>
            <pc:sldMk cId="4117800437" sldId="364"/>
            <ac:spMk id="7" creationId="{E0E71DC8-978C-EE0E-CE6A-72799FE29F95}"/>
          </ac:spMkLst>
        </pc:spChg>
      </pc:sldChg>
      <pc:sldChg chg="modSp add mod modNotesTx">
        <pc:chgData name="Elan Carter" userId="68ca3449-9d12-4178-aaaf-2843b26a6b83" providerId="ADAL" clId="{1AFAD355-73AC-43E5-AE43-4F55E6F4D375}" dt="2026-01-19T16:28:03.319" v="192" actId="12"/>
        <pc:sldMkLst>
          <pc:docMk/>
          <pc:sldMk cId="2869043553" sldId="366"/>
        </pc:sldMkLst>
        <pc:spChg chg="mod">
          <ac:chgData name="Elan Carter" userId="68ca3449-9d12-4178-aaaf-2843b26a6b83" providerId="ADAL" clId="{1AFAD355-73AC-43E5-AE43-4F55E6F4D375}" dt="2026-01-19T13:51:05.827" v="76" actId="27636"/>
          <ac:spMkLst>
            <pc:docMk/>
            <pc:sldMk cId="2869043553" sldId="366"/>
            <ac:spMk id="456" creationId="{00000000-0000-0000-0000-000000000000}"/>
          </ac:spMkLst>
        </pc:spChg>
      </pc:sldChg>
      <pc:sldChg chg="modSp add mod modNotesTx">
        <pc:chgData name="Elan Carter" userId="68ca3449-9d12-4178-aaaf-2843b26a6b83" providerId="ADAL" clId="{1AFAD355-73AC-43E5-AE43-4F55E6F4D375}" dt="2026-01-19T16:28:21.973" v="193" actId="12"/>
        <pc:sldMkLst>
          <pc:docMk/>
          <pc:sldMk cId="1462750825" sldId="367"/>
        </pc:sldMkLst>
        <pc:spChg chg="mod">
          <ac:chgData name="Elan Carter" userId="68ca3449-9d12-4178-aaaf-2843b26a6b83" providerId="ADAL" clId="{1AFAD355-73AC-43E5-AE43-4F55E6F4D375}" dt="2026-01-19T13:51:10.750" v="78" actId="27636"/>
          <ac:spMkLst>
            <pc:docMk/>
            <pc:sldMk cId="1462750825" sldId="367"/>
            <ac:spMk id="468" creationId="{00000000-0000-0000-0000-000000000000}"/>
          </ac:spMkLst>
        </pc:spChg>
      </pc:sldChg>
      <pc:sldChg chg="modSp add mod modNotesTx">
        <pc:chgData name="Elan Carter" userId="68ca3449-9d12-4178-aaaf-2843b26a6b83" providerId="ADAL" clId="{1AFAD355-73AC-43E5-AE43-4F55E6F4D375}" dt="2026-01-19T16:26:32.325" v="185" actId="20577"/>
        <pc:sldMkLst>
          <pc:docMk/>
          <pc:sldMk cId="3815181062" sldId="368"/>
        </pc:sldMkLst>
        <pc:spChg chg="mod">
          <ac:chgData name="Elan Carter" userId="68ca3449-9d12-4178-aaaf-2843b26a6b83" providerId="ADAL" clId="{1AFAD355-73AC-43E5-AE43-4F55E6F4D375}" dt="2026-01-19T14:01:17.076" v="129" actId="14100"/>
          <ac:spMkLst>
            <pc:docMk/>
            <pc:sldMk cId="3815181062" sldId="368"/>
            <ac:spMk id="7" creationId="{7E26C69B-9C05-E9A4-97CF-F03A6F7DC24D}"/>
          </ac:spMkLst>
        </pc:spChg>
      </pc:sldChg>
      <pc:sldChg chg="modSp add mod modNotesTx">
        <pc:chgData name="Elan Carter" userId="68ca3449-9d12-4178-aaaf-2843b26a6b83" providerId="ADAL" clId="{1AFAD355-73AC-43E5-AE43-4F55E6F4D375}" dt="2026-01-19T16:29:19.952" v="198" actId="12"/>
        <pc:sldMkLst>
          <pc:docMk/>
          <pc:sldMk cId="3040814441" sldId="369"/>
        </pc:sldMkLst>
        <pc:spChg chg="mod">
          <ac:chgData name="Elan Carter" userId="68ca3449-9d12-4178-aaaf-2843b26a6b83" providerId="ADAL" clId="{1AFAD355-73AC-43E5-AE43-4F55E6F4D375}" dt="2026-01-19T13:51:32.836" v="83" actId="27636"/>
          <ac:spMkLst>
            <pc:docMk/>
            <pc:sldMk cId="3040814441" sldId="369"/>
            <ac:spMk id="408" creationId="{5A38F627-F6E3-AD83-C177-7A7AE2D84889}"/>
          </ac:spMkLst>
        </pc:spChg>
      </pc:sldChg>
      <pc:sldChg chg="add">
        <pc:chgData name="Elan Carter" userId="68ca3449-9d12-4178-aaaf-2843b26a6b83" providerId="ADAL" clId="{1AFAD355-73AC-43E5-AE43-4F55E6F4D375}" dt="2026-01-19T13:48:03.631" v="46"/>
        <pc:sldMkLst>
          <pc:docMk/>
          <pc:sldMk cId="1163041646" sldId="371"/>
        </pc:sldMkLst>
      </pc:sldChg>
      <pc:sldChg chg="add">
        <pc:chgData name="Elan Carter" userId="68ca3449-9d12-4178-aaaf-2843b26a6b83" providerId="ADAL" clId="{1AFAD355-73AC-43E5-AE43-4F55E6F4D375}" dt="2026-01-19T13:49:01.677" v="56"/>
        <pc:sldMkLst>
          <pc:docMk/>
          <pc:sldMk cId="283962364" sldId="372"/>
        </pc:sldMkLst>
      </pc:sldChg>
      <pc:sldChg chg="add">
        <pc:chgData name="Elan Carter" userId="68ca3449-9d12-4178-aaaf-2843b26a6b83" providerId="ADAL" clId="{1AFAD355-73AC-43E5-AE43-4F55E6F4D375}" dt="2026-01-19T13:49:07.466" v="57"/>
        <pc:sldMkLst>
          <pc:docMk/>
          <pc:sldMk cId="3764178896" sldId="374"/>
        </pc:sldMkLst>
      </pc:sldChg>
      <pc:sldChg chg="modSp add mod">
        <pc:chgData name="Elan Carter" userId="68ca3449-9d12-4178-aaaf-2843b26a6b83" providerId="ADAL" clId="{1AFAD355-73AC-43E5-AE43-4F55E6F4D375}" dt="2026-01-19T13:48:33.827" v="51" actId="27636"/>
        <pc:sldMkLst>
          <pc:docMk/>
          <pc:sldMk cId="1640336027" sldId="375"/>
        </pc:sldMkLst>
        <pc:spChg chg="mod">
          <ac:chgData name="Elan Carter" userId="68ca3449-9d12-4178-aaaf-2843b26a6b83" providerId="ADAL" clId="{1AFAD355-73AC-43E5-AE43-4F55E6F4D375}" dt="2026-01-19T13:48:33.827" v="51" actId="27636"/>
          <ac:spMkLst>
            <pc:docMk/>
            <pc:sldMk cId="1640336027" sldId="375"/>
            <ac:spMk id="7" creationId="{BDF128FA-6030-AB28-3CD4-7AD4D264267F}"/>
          </ac:spMkLst>
        </pc:spChg>
      </pc:sldChg>
      <pc:sldChg chg="add modNotesTx">
        <pc:chgData name="Elan Carter" userId="68ca3449-9d12-4178-aaaf-2843b26a6b83" providerId="ADAL" clId="{1AFAD355-73AC-43E5-AE43-4F55E6F4D375}" dt="2026-01-19T16:31:11.292" v="217" actId="20577"/>
        <pc:sldMkLst>
          <pc:docMk/>
          <pc:sldMk cId="2260402846" sldId="445"/>
        </pc:sldMkLst>
      </pc:sldChg>
      <pc:sldChg chg="modSp add mod">
        <pc:chgData name="Elan Carter" userId="68ca3449-9d12-4178-aaaf-2843b26a6b83" providerId="ADAL" clId="{1AFAD355-73AC-43E5-AE43-4F55E6F4D375}" dt="2026-01-19T13:47:19.706" v="38" actId="14100"/>
        <pc:sldMkLst>
          <pc:docMk/>
          <pc:sldMk cId="2810798630" sldId="1061"/>
        </pc:sldMkLst>
        <pc:spChg chg="mod">
          <ac:chgData name="Elan Carter" userId="68ca3449-9d12-4178-aaaf-2843b26a6b83" providerId="ADAL" clId="{1AFAD355-73AC-43E5-AE43-4F55E6F4D375}" dt="2026-01-19T13:47:19.706" v="38" actId="14100"/>
          <ac:spMkLst>
            <pc:docMk/>
            <pc:sldMk cId="2810798630" sldId="1061"/>
            <ac:spMk id="7" creationId="{A76F39D1-AAB1-00BE-6467-A4E5E77CCF16}"/>
          </ac:spMkLst>
        </pc:spChg>
      </pc:sldChg>
      <pc:sldChg chg="add">
        <pc:chgData name="Elan Carter" userId="68ca3449-9d12-4178-aaaf-2843b26a6b83" providerId="ADAL" clId="{1AFAD355-73AC-43E5-AE43-4F55E6F4D375}" dt="2026-01-19T13:48:20.829" v="48"/>
        <pc:sldMkLst>
          <pc:docMk/>
          <pc:sldMk cId="440141585" sldId="1062"/>
        </pc:sldMkLst>
      </pc:sldChg>
      <pc:sldChg chg="add">
        <pc:chgData name="Elan Carter" userId="68ca3449-9d12-4178-aaaf-2843b26a6b83" providerId="ADAL" clId="{1AFAD355-73AC-43E5-AE43-4F55E6F4D375}" dt="2026-01-19T13:48:55.694" v="55"/>
        <pc:sldMkLst>
          <pc:docMk/>
          <pc:sldMk cId="3393923683" sldId="1063"/>
        </pc:sldMkLst>
      </pc:sldChg>
      <pc:sldChg chg="modSp add mod modNotesTx">
        <pc:chgData name="Elan Carter" userId="68ca3449-9d12-4178-aaaf-2843b26a6b83" providerId="ADAL" clId="{1AFAD355-73AC-43E5-AE43-4F55E6F4D375}" dt="2026-01-19T16:32:00.248" v="270" actId="20577"/>
        <pc:sldMkLst>
          <pc:docMk/>
          <pc:sldMk cId="194045540" sldId="1066"/>
        </pc:sldMkLst>
        <pc:spChg chg="mod">
          <ac:chgData name="Elan Carter" userId="68ca3449-9d12-4178-aaaf-2843b26a6b83" providerId="ADAL" clId="{1AFAD355-73AC-43E5-AE43-4F55E6F4D375}" dt="2026-01-19T14:01:08.725" v="128" actId="14100"/>
          <ac:spMkLst>
            <pc:docMk/>
            <pc:sldMk cId="194045540" sldId="1066"/>
            <ac:spMk id="7" creationId="{768817E5-CB92-D322-20E1-62CFBCE77480}"/>
          </ac:spMkLst>
        </pc:spChg>
      </pc:sldChg>
      <pc:sldChg chg="modSp add mod modNotesTx">
        <pc:chgData name="Elan Carter" userId="68ca3449-9d12-4178-aaaf-2843b26a6b83" providerId="ADAL" clId="{1AFAD355-73AC-43E5-AE43-4F55E6F4D375}" dt="2026-01-19T16:26:22.233" v="184" actId="20577"/>
        <pc:sldMkLst>
          <pc:docMk/>
          <pc:sldMk cId="546857131" sldId="1068"/>
        </pc:sldMkLst>
        <pc:spChg chg="mod">
          <ac:chgData name="Elan Carter" userId="68ca3449-9d12-4178-aaaf-2843b26a6b83" providerId="ADAL" clId="{1AFAD355-73AC-43E5-AE43-4F55E6F4D375}" dt="2026-01-19T13:50:03.582" v="66" actId="27636"/>
          <ac:spMkLst>
            <pc:docMk/>
            <pc:sldMk cId="546857131" sldId="1068"/>
            <ac:spMk id="6" creationId="{1AC8407E-7E27-3755-D181-C9855B7301AF}"/>
          </ac:spMkLst>
        </pc:spChg>
      </pc:sldChg>
      <pc:sldChg chg="modSp add mod modNotesTx">
        <pc:chgData name="Elan Carter" userId="68ca3449-9d12-4178-aaaf-2843b26a6b83" providerId="ADAL" clId="{1AFAD355-73AC-43E5-AE43-4F55E6F4D375}" dt="2026-01-19T16:31:52.011" v="261" actId="20577"/>
        <pc:sldMkLst>
          <pc:docMk/>
          <pc:sldMk cId="2285243895" sldId="1076"/>
        </pc:sldMkLst>
        <pc:spChg chg="mod">
          <ac:chgData name="Elan Carter" userId="68ca3449-9d12-4178-aaaf-2843b26a6b83" providerId="ADAL" clId="{1AFAD355-73AC-43E5-AE43-4F55E6F4D375}" dt="2026-01-19T14:02:25.219" v="134" actId="1076"/>
          <ac:spMkLst>
            <pc:docMk/>
            <pc:sldMk cId="2285243895" sldId="1076"/>
            <ac:spMk id="2" creationId="{09E30DFC-1AD7-EA4E-DCBC-859E4FED28E7}"/>
          </ac:spMkLst>
        </pc:spChg>
        <pc:spChg chg="mod">
          <ac:chgData name="Elan Carter" userId="68ca3449-9d12-4178-aaaf-2843b26a6b83" providerId="ADAL" clId="{1AFAD355-73AC-43E5-AE43-4F55E6F4D375}" dt="2026-01-19T14:02:18.524" v="133" actId="1076"/>
          <ac:spMkLst>
            <pc:docMk/>
            <pc:sldMk cId="2285243895" sldId="1076"/>
            <ac:spMk id="16" creationId="{E55FF6E5-2C06-34C3-432A-74A3A96DB1F3}"/>
          </ac:spMkLst>
        </pc:spChg>
      </pc:sldChg>
      <pc:sldChg chg="modSp add mod modNotesTx">
        <pc:chgData name="Elan Carter" userId="68ca3449-9d12-4178-aaaf-2843b26a6b83" providerId="ADAL" clId="{1AFAD355-73AC-43E5-AE43-4F55E6F4D375}" dt="2026-01-19T16:30:59.428" v="215" actId="20577"/>
        <pc:sldMkLst>
          <pc:docMk/>
          <pc:sldMk cId="2808123041" sldId="1078"/>
        </pc:sldMkLst>
        <pc:spChg chg="mod">
          <ac:chgData name="Elan Carter" userId="68ca3449-9d12-4178-aaaf-2843b26a6b83" providerId="ADAL" clId="{1AFAD355-73AC-43E5-AE43-4F55E6F4D375}" dt="2026-01-19T13:51:43.949" v="87" actId="27636"/>
          <ac:spMkLst>
            <pc:docMk/>
            <pc:sldMk cId="2808123041" sldId="1078"/>
            <ac:spMk id="13" creationId="{C038F3C8-2840-A79D-6279-D3A8A20E4EC7}"/>
          </ac:spMkLst>
        </pc:spChg>
        <pc:spChg chg="mod">
          <ac:chgData name="Elan Carter" userId="68ca3449-9d12-4178-aaaf-2843b26a6b83" providerId="ADAL" clId="{1AFAD355-73AC-43E5-AE43-4F55E6F4D375}" dt="2026-01-19T13:51:43.952" v="88" actId="27636"/>
          <ac:spMkLst>
            <pc:docMk/>
            <pc:sldMk cId="2808123041" sldId="1078"/>
            <ac:spMk id="16" creationId="{07E283DA-F12B-D19A-81BF-6F01CF1FD9A1}"/>
          </ac:spMkLst>
        </pc:spChg>
      </pc:sldChg>
      <pc:sldChg chg="modSp add mod modNotesTx">
        <pc:chgData name="Elan Carter" userId="68ca3449-9d12-4178-aaaf-2843b26a6b83" providerId="ADAL" clId="{1AFAD355-73AC-43E5-AE43-4F55E6F4D375}" dt="2026-01-19T16:21:46.398" v="138" actId="12"/>
        <pc:sldMkLst>
          <pc:docMk/>
          <pc:sldMk cId="1480424411" sldId="1079"/>
        </pc:sldMkLst>
        <pc:spChg chg="mod">
          <ac:chgData name="Elan Carter" userId="68ca3449-9d12-4178-aaaf-2843b26a6b83" providerId="ADAL" clId="{1AFAD355-73AC-43E5-AE43-4F55E6F4D375}" dt="2026-01-19T13:54:05.938" v="90" actId="14100"/>
          <ac:spMkLst>
            <pc:docMk/>
            <pc:sldMk cId="1480424411" sldId="1079"/>
            <ac:spMk id="6" creationId="{5D0E832E-3BC4-BDDC-F7D9-94F1C3A623E9}"/>
          </ac:spMkLst>
        </pc:spChg>
        <pc:spChg chg="mod">
          <ac:chgData name="Elan Carter" userId="68ca3449-9d12-4178-aaaf-2843b26a6b83" providerId="ADAL" clId="{1AFAD355-73AC-43E5-AE43-4F55E6F4D375}" dt="2026-01-19T13:54:18.847" v="122" actId="20577"/>
          <ac:spMkLst>
            <pc:docMk/>
            <pc:sldMk cId="1480424411" sldId="1079"/>
            <ac:spMk id="12" creationId="{E53E4ADF-F265-8424-8909-9282B77DC850}"/>
          </ac:spMkLst>
        </pc:spChg>
      </pc:sldChg>
      <pc:sldChg chg="modSp add mod">
        <pc:chgData name="Elan Carter" userId="68ca3449-9d12-4178-aaaf-2843b26a6b83" providerId="ADAL" clId="{1AFAD355-73AC-43E5-AE43-4F55E6F4D375}" dt="2026-01-19T14:01:47.148" v="130" actId="14100"/>
        <pc:sldMkLst>
          <pc:docMk/>
          <pc:sldMk cId="3327592255" sldId="1080"/>
        </pc:sldMkLst>
        <pc:spChg chg="mod">
          <ac:chgData name="Elan Carter" userId="68ca3449-9d12-4178-aaaf-2843b26a6b83" providerId="ADAL" clId="{1AFAD355-73AC-43E5-AE43-4F55E6F4D375}" dt="2026-01-19T14:01:47.148" v="130" actId="14100"/>
          <ac:spMkLst>
            <pc:docMk/>
            <pc:sldMk cId="3327592255" sldId="1080"/>
            <ac:spMk id="7" creationId="{F62F3E30-1B46-E735-EA6D-49334C5A849C}"/>
          </ac:spMkLst>
        </pc:spChg>
      </pc:sldChg>
      <pc:sldMasterChg chg="delSldLayout">
        <pc:chgData name="Elan Carter" userId="68ca3449-9d12-4178-aaaf-2843b26a6b83" providerId="ADAL" clId="{1AFAD355-73AC-43E5-AE43-4F55E6F4D375}" dt="2026-01-19T13:47:08.422" v="37" actId="47"/>
        <pc:sldMasterMkLst>
          <pc:docMk/>
          <pc:sldMasterMk cId="1730777991" sldId="2147483648"/>
        </pc:sldMasterMkLst>
      </pc:sldMasterChg>
    </pc:docChg>
  </pc:docChgLst>
  <pc:docChgLst>
    <pc:chgData name="Rebecca Davies" userId="S::rdavies@electoralcommission.org.uk::2cff74dd-ca6c-4ffa-9f0c-d8c1fdf1e9ce" providerId="AD" clId="Web-{AB994449-2A0B-CF99-1875-4CDB9EFAE0F0}"/>
    <pc:docChg chg="modSld">
      <pc:chgData name="Rebecca Davies" userId="S::rdavies@electoralcommission.org.uk::2cff74dd-ca6c-4ffa-9f0c-d8c1fdf1e9ce" providerId="AD" clId="Web-{AB994449-2A0B-CF99-1875-4CDB9EFAE0F0}" dt="2026-01-21T09:54:41.971" v="0"/>
      <pc:docMkLst>
        <pc:docMk/>
      </pc:docMkLst>
      <pc:sldChg chg="delSp delAnim">
        <pc:chgData name="Rebecca Davies" userId="S::rdavies@electoralcommission.org.uk::2cff74dd-ca6c-4ffa-9f0c-d8c1fdf1e9ce" providerId="AD" clId="Web-{AB994449-2A0B-CF99-1875-4CDB9EFAE0F0}" dt="2026-01-21T09:54:41.971" v="0"/>
        <pc:sldMkLst>
          <pc:docMk/>
          <pc:sldMk cId="0" sldId="259"/>
        </pc:sldMkLst>
        <pc:picChg chg="del">
          <ac:chgData name="Rebecca Davies" userId="S::rdavies@electoralcommission.org.uk::2cff74dd-ca6c-4ffa-9f0c-d8c1fdf1e9ce" providerId="AD" clId="Web-{AB994449-2A0B-CF99-1875-4CDB9EFAE0F0}" dt="2026-01-21T09:54:41.971" v="0"/>
          <ac:picMkLst>
            <pc:docMk/>
            <pc:sldMk cId="0" sldId="259"/>
            <ac:picMk id="2" creationId="{BC5335BF-8913-C141-1FA2-165D84B581F2}"/>
          </ac:picMkLst>
        </pc:picChg>
      </pc:sldChg>
    </pc:docChg>
  </pc:docChgLst>
  <pc:docChgLst>
    <pc:chgData name="Rebecca Davies" userId="S::rdavies@electoralcommission.org.uk::2cff74dd-ca6c-4ffa-9f0c-d8c1fdf1e9ce" providerId="AD" clId="Web-{12D90BD4-3956-B0B8-D78B-EA8F7DE4D667}"/>
    <pc:docChg chg="modSld">
      <pc:chgData name="Rebecca Davies" userId="S::rdavies@electoralcommission.org.uk::2cff74dd-ca6c-4ffa-9f0c-d8c1fdf1e9ce" providerId="AD" clId="Web-{12D90BD4-3956-B0B8-D78B-EA8F7DE4D667}" dt="2026-01-21T09:23:48.449" v="27"/>
      <pc:docMkLst>
        <pc:docMk/>
      </pc:docMkLst>
      <pc:sldChg chg="addSp delSp modSp">
        <pc:chgData name="Rebecca Davies" userId="S::rdavies@electoralcommission.org.uk::2cff74dd-ca6c-4ffa-9f0c-d8c1fdf1e9ce" providerId="AD" clId="Web-{12D90BD4-3956-B0B8-D78B-EA8F7DE4D667}" dt="2026-01-21T09:19:41.171" v="7"/>
        <pc:sldMkLst>
          <pc:docMk/>
          <pc:sldMk cId="0" sldId="258"/>
        </pc:sldMkLst>
        <pc:picChg chg="add del mod">
          <ac:chgData name="Rebecca Davies" userId="S::rdavies@electoralcommission.org.uk::2cff74dd-ca6c-4ffa-9f0c-d8c1fdf1e9ce" providerId="AD" clId="Web-{12D90BD4-3956-B0B8-D78B-EA8F7DE4D667}" dt="2026-01-21T09:19:18.843" v="2"/>
          <ac:picMkLst>
            <pc:docMk/>
            <pc:sldMk cId="0" sldId="258"/>
            <ac:picMk id="2" creationId="{1AA5331A-FC00-C22E-4E0C-3320D46A89E2}"/>
          </ac:picMkLst>
        </pc:picChg>
        <pc:picChg chg="add mod modCrop">
          <ac:chgData name="Rebecca Davies" userId="S::rdavies@electoralcommission.org.uk::2cff74dd-ca6c-4ffa-9f0c-d8c1fdf1e9ce" providerId="AD" clId="Web-{12D90BD4-3956-B0B8-D78B-EA8F7DE4D667}" dt="2026-01-21T09:19:41.171" v="7"/>
          <ac:picMkLst>
            <pc:docMk/>
            <pc:sldMk cId="0" sldId="258"/>
            <ac:picMk id="4" creationId="{35A50BB8-DD4A-A2EB-BE05-23AED3DDCE15}"/>
          </ac:picMkLst>
        </pc:picChg>
      </pc:sldChg>
      <pc:sldChg chg="addSp">
        <pc:chgData name="Rebecca Davies" userId="S::rdavies@electoralcommission.org.uk::2cff74dd-ca6c-4ffa-9f0c-d8c1fdf1e9ce" providerId="AD" clId="Web-{12D90BD4-3956-B0B8-D78B-EA8F7DE4D667}" dt="2026-01-21T09:19:49.968" v="8"/>
        <pc:sldMkLst>
          <pc:docMk/>
          <pc:sldMk cId="0" sldId="259"/>
        </pc:sldMkLst>
        <pc:picChg chg="add">
          <ac:chgData name="Rebecca Davies" userId="S::rdavies@electoralcommission.org.uk::2cff74dd-ca6c-4ffa-9f0c-d8c1fdf1e9ce" providerId="AD" clId="Web-{12D90BD4-3956-B0B8-D78B-EA8F7DE4D667}" dt="2026-01-21T09:19:49.968" v="8"/>
          <ac:picMkLst>
            <pc:docMk/>
            <pc:sldMk cId="0" sldId="259"/>
            <ac:picMk id="4" creationId="{1CCC4CEE-262F-5CB0-46CE-E5DB30C0E958}"/>
          </ac:picMkLst>
        </pc:picChg>
      </pc:sldChg>
      <pc:sldChg chg="addSp">
        <pc:chgData name="Rebecca Davies" userId="S::rdavies@electoralcommission.org.uk::2cff74dd-ca6c-4ffa-9f0c-d8c1fdf1e9ce" providerId="AD" clId="Web-{12D90BD4-3956-B0B8-D78B-EA8F7DE4D667}" dt="2026-01-21T09:19:53.156" v="9"/>
        <pc:sldMkLst>
          <pc:docMk/>
          <pc:sldMk cId="0" sldId="261"/>
        </pc:sldMkLst>
        <pc:picChg chg="add">
          <ac:chgData name="Rebecca Davies" userId="S::rdavies@electoralcommission.org.uk::2cff74dd-ca6c-4ffa-9f0c-d8c1fdf1e9ce" providerId="AD" clId="Web-{12D90BD4-3956-B0B8-D78B-EA8F7DE4D667}" dt="2026-01-21T09:19:53.156" v="9"/>
          <ac:picMkLst>
            <pc:docMk/>
            <pc:sldMk cId="0" sldId="261"/>
            <ac:picMk id="9" creationId="{94594DEB-B2BE-33D8-C974-C1914A062DEA}"/>
          </ac:picMkLst>
        </pc:picChg>
      </pc:sldChg>
      <pc:sldChg chg="addSp">
        <pc:chgData name="Rebecca Davies" userId="S::rdavies@electoralcommission.org.uk::2cff74dd-ca6c-4ffa-9f0c-d8c1fdf1e9ce" providerId="AD" clId="Web-{12D90BD4-3956-B0B8-D78B-EA8F7DE4D667}" dt="2026-01-21T09:19:55.687" v="10"/>
        <pc:sldMkLst>
          <pc:docMk/>
          <pc:sldMk cId="0" sldId="262"/>
        </pc:sldMkLst>
        <pc:picChg chg="add">
          <ac:chgData name="Rebecca Davies" userId="S::rdavies@electoralcommission.org.uk::2cff74dd-ca6c-4ffa-9f0c-d8c1fdf1e9ce" providerId="AD" clId="Web-{12D90BD4-3956-B0B8-D78B-EA8F7DE4D667}" dt="2026-01-21T09:19:55.687" v="10"/>
          <ac:picMkLst>
            <pc:docMk/>
            <pc:sldMk cId="0" sldId="262"/>
            <ac:picMk id="9" creationId="{6214DE55-B8B1-DA00-9EDD-E56873953626}"/>
          </ac:picMkLst>
        </pc:picChg>
      </pc:sldChg>
      <pc:sldChg chg="addSp">
        <pc:chgData name="Rebecca Davies" userId="S::rdavies@electoralcommission.org.uk::2cff74dd-ca6c-4ffa-9f0c-d8c1fdf1e9ce" providerId="AD" clId="Web-{12D90BD4-3956-B0B8-D78B-EA8F7DE4D667}" dt="2026-01-21T09:20:00.015" v="13"/>
        <pc:sldMkLst>
          <pc:docMk/>
          <pc:sldMk cId="0" sldId="265"/>
        </pc:sldMkLst>
        <pc:picChg chg="add">
          <ac:chgData name="Rebecca Davies" userId="S::rdavies@electoralcommission.org.uk::2cff74dd-ca6c-4ffa-9f0c-d8c1fdf1e9ce" providerId="AD" clId="Web-{12D90BD4-3956-B0B8-D78B-EA8F7DE4D667}" dt="2026-01-21T09:20:00.015" v="13"/>
          <ac:picMkLst>
            <pc:docMk/>
            <pc:sldMk cId="0" sldId="265"/>
            <ac:picMk id="9" creationId="{D970100E-AF3D-F203-85AA-9DB674E02FE9}"/>
          </ac:picMkLst>
        </pc:picChg>
      </pc:sldChg>
      <pc:sldChg chg="modNotes">
        <pc:chgData name="Rebecca Davies" userId="S::rdavies@electoralcommission.org.uk::2cff74dd-ca6c-4ffa-9f0c-d8c1fdf1e9ce" providerId="AD" clId="Web-{12D90BD4-3956-B0B8-D78B-EA8F7DE4D667}" dt="2026-01-21T09:23:48.449" v="27"/>
        <pc:sldMkLst>
          <pc:docMk/>
          <pc:sldMk cId="1131205032" sldId="300"/>
        </pc:sldMkLst>
      </pc:sldChg>
      <pc:sldChg chg="addSp">
        <pc:chgData name="Rebecca Davies" userId="S::rdavies@electoralcommission.org.uk::2cff74dd-ca6c-4ffa-9f0c-d8c1fdf1e9ce" providerId="AD" clId="Web-{12D90BD4-3956-B0B8-D78B-EA8F7DE4D667}" dt="2026-01-21T09:19:57.031" v="11"/>
        <pc:sldMkLst>
          <pc:docMk/>
          <pc:sldMk cId="2869043553" sldId="366"/>
        </pc:sldMkLst>
        <pc:picChg chg="add">
          <ac:chgData name="Rebecca Davies" userId="S::rdavies@electoralcommission.org.uk::2cff74dd-ca6c-4ffa-9f0c-d8c1fdf1e9ce" providerId="AD" clId="Web-{12D90BD4-3956-B0B8-D78B-EA8F7DE4D667}" dt="2026-01-21T09:19:57.031" v="11"/>
          <ac:picMkLst>
            <pc:docMk/>
            <pc:sldMk cId="2869043553" sldId="366"/>
            <ac:picMk id="9" creationId="{1915DE0D-A88A-D40B-3E5A-54914BB277E6}"/>
          </ac:picMkLst>
        </pc:picChg>
      </pc:sldChg>
      <pc:sldChg chg="addSp">
        <pc:chgData name="Rebecca Davies" userId="S::rdavies@electoralcommission.org.uk::2cff74dd-ca6c-4ffa-9f0c-d8c1fdf1e9ce" providerId="AD" clId="Web-{12D90BD4-3956-B0B8-D78B-EA8F7DE4D667}" dt="2026-01-21T09:19:58.312" v="12"/>
        <pc:sldMkLst>
          <pc:docMk/>
          <pc:sldMk cId="1462750825" sldId="367"/>
        </pc:sldMkLst>
        <pc:picChg chg="add">
          <ac:chgData name="Rebecca Davies" userId="S::rdavies@electoralcommission.org.uk::2cff74dd-ca6c-4ffa-9f0c-d8c1fdf1e9ce" providerId="AD" clId="Web-{12D90BD4-3956-B0B8-D78B-EA8F7DE4D667}" dt="2026-01-21T09:19:58.312" v="12"/>
          <ac:picMkLst>
            <pc:docMk/>
            <pc:sldMk cId="1462750825" sldId="367"/>
            <ac:picMk id="7" creationId="{88F2FDEA-F169-B8F4-21E4-EAEE0D26F799}"/>
          </ac:picMkLst>
        </pc:picChg>
      </pc:sldChg>
      <pc:sldChg chg="addSp delSp modSp">
        <pc:chgData name="Rebecca Davies" userId="S::rdavies@electoralcommission.org.uk::2cff74dd-ca6c-4ffa-9f0c-d8c1fdf1e9ce" providerId="AD" clId="Web-{12D90BD4-3956-B0B8-D78B-EA8F7DE4D667}" dt="2026-01-21T09:21:48.782" v="22" actId="1076"/>
        <pc:sldMkLst>
          <pc:docMk/>
          <pc:sldMk cId="3040814441" sldId="369"/>
        </pc:sldMkLst>
        <pc:picChg chg="del">
          <ac:chgData name="Rebecca Davies" userId="S::rdavies@electoralcommission.org.uk::2cff74dd-ca6c-4ffa-9f0c-d8c1fdf1e9ce" providerId="AD" clId="Web-{12D90BD4-3956-B0B8-D78B-EA8F7DE4D667}" dt="2026-01-21T09:21:23.532" v="16"/>
          <ac:picMkLst>
            <pc:docMk/>
            <pc:sldMk cId="3040814441" sldId="369"/>
            <ac:picMk id="2" creationId="{30DD386B-408F-B40A-528F-319A810532A6}"/>
          </ac:picMkLst>
        </pc:picChg>
        <pc:picChg chg="add mod">
          <ac:chgData name="Rebecca Davies" userId="S::rdavies@electoralcommission.org.uk::2cff74dd-ca6c-4ffa-9f0c-d8c1fdf1e9ce" providerId="AD" clId="Web-{12D90BD4-3956-B0B8-D78B-EA8F7DE4D667}" dt="2026-01-21T09:20:04.359" v="15" actId="1076"/>
          <ac:picMkLst>
            <pc:docMk/>
            <pc:sldMk cId="3040814441" sldId="369"/>
            <ac:picMk id="4" creationId="{6E987AD1-B5D7-26F7-743D-0AC11B253746}"/>
          </ac:picMkLst>
        </pc:picChg>
        <pc:picChg chg="add mod">
          <ac:chgData name="Rebecca Davies" userId="S::rdavies@electoralcommission.org.uk::2cff74dd-ca6c-4ffa-9f0c-d8c1fdf1e9ce" providerId="AD" clId="Web-{12D90BD4-3956-B0B8-D78B-EA8F7DE4D667}" dt="2026-01-21T09:21:48.782" v="22" actId="1076"/>
          <ac:picMkLst>
            <pc:docMk/>
            <pc:sldMk cId="3040814441" sldId="369"/>
            <ac:picMk id="8" creationId="{0E816169-EACC-F0AE-4011-8614A5A6ED54}"/>
          </ac:picMkLst>
        </pc:picChg>
      </pc:sldChg>
      <pc:sldChg chg="addSp delSp modSp">
        <pc:chgData name="Rebecca Davies" userId="S::rdavies@electoralcommission.org.uk::2cff74dd-ca6c-4ffa-9f0c-d8c1fdf1e9ce" providerId="AD" clId="Web-{12D90BD4-3956-B0B8-D78B-EA8F7DE4D667}" dt="2026-01-21T09:22:20.050" v="25"/>
        <pc:sldMkLst>
          <pc:docMk/>
          <pc:sldMk cId="2260402846" sldId="445"/>
        </pc:sldMkLst>
        <pc:spChg chg="add del mod">
          <ac:chgData name="Rebecca Davies" userId="S::rdavies@electoralcommission.org.uk::2cff74dd-ca6c-4ffa-9f0c-d8c1fdf1e9ce" providerId="AD" clId="Web-{12D90BD4-3956-B0B8-D78B-EA8F7DE4D667}" dt="2026-01-21T09:22:20.019" v="24"/>
          <ac:spMkLst>
            <pc:docMk/>
            <pc:sldMk cId="2260402846" sldId="445"/>
            <ac:spMk id="7" creationId="{3432A086-ABF2-8FCF-CAAD-9FA8CC8EA99D}"/>
          </ac:spMkLst>
        </pc:spChg>
        <pc:picChg chg="del">
          <ac:chgData name="Rebecca Davies" userId="S::rdavies@electoralcommission.org.uk::2cff74dd-ca6c-4ffa-9f0c-d8c1fdf1e9ce" providerId="AD" clId="Web-{12D90BD4-3956-B0B8-D78B-EA8F7DE4D667}" dt="2026-01-21T09:22:11.580" v="23"/>
          <ac:picMkLst>
            <pc:docMk/>
            <pc:sldMk cId="2260402846" sldId="445"/>
            <ac:picMk id="9" creationId="{D4F9BAE6-041D-E29B-20F6-B82C656AFAB0}"/>
          </ac:picMkLst>
        </pc:picChg>
        <pc:picChg chg="add mod ord">
          <ac:chgData name="Rebecca Davies" userId="S::rdavies@electoralcommission.org.uk::2cff74dd-ca6c-4ffa-9f0c-d8c1fdf1e9ce" providerId="AD" clId="Web-{12D90BD4-3956-B0B8-D78B-EA8F7DE4D667}" dt="2026-01-21T09:22:20.050" v="25"/>
          <ac:picMkLst>
            <pc:docMk/>
            <pc:sldMk cId="2260402846" sldId="445"/>
            <ac:picMk id="10" creationId="{EBD99DBC-FE24-C5CF-EDBB-584B5148DC0D}"/>
          </ac:picMkLst>
        </pc:picChg>
      </pc:sldChg>
    </pc:docChg>
  </pc:docChgLst>
  <pc:docChgLst>
    <pc:chgData name="Ella Griffiths-Downing" userId="33ffaaba-aa99-4d0a-8d15-81ef0440cc8f" providerId="ADAL" clId="{BEF4D0F1-8412-49FD-8A4C-8A9E31FC881E}"/>
    <pc:docChg chg="undo custSel addSld delSld modSld">
      <pc:chgData name="Ella Griffiths-Downing" userId="33ffaaba-aa99-4d0a-8d15-81ef0440cc8f" providerId="ADAL" clId="{BEF4D0F1-8412-49FD-8A4C-8A9E31FC881E}" dt="2026-01-21T10:11:02.683" v="12" actId="14100"/>
      <pc:docMkLst>
        <pc:docMk/>
      </pc:docMkLst>
      <pc:sldChg chg="addSp modSp mod modAnim">
        <pc:chgData name="Ella Griffiths-Downing" userId="33ffaaba-aa99-4d0a-8d15-81ef0440cc8f" providerId="ADAL" clId="{BEF4D0F1-8412-49FD-8A4C-8A9E31FC881E}" dt="2026-01-21T10:11:02.683" v="12" actId="14100"/>
        <pc:sldMkLst>
          <pc:docMk/>
          <pc:sldMk cId="0" sldId="258"/>
        </pc:sldMkLst>
        <pc:spChg chg="mod">
          <ac:chgData name="Ella Griffiths-Downing" userId="33ffaaba-aa99-4d0a-8d15-81ef0440cc8f" providerId="ADAL" clId="{BEF4D0F1-8412-49FD-8A4C-8A9E31FC881E}" dt="2026-01-21T10:10:58.906" v="11" actId="27636"/>
          <ac:spMkLst>
            <pc:docMk/>
            <pc:sldMk cId="0" sldId="258"/>
            <ac:spMk id="408" creationId="{00000000-0000-0000-0000-000000000000}"/>
          </ac:spMkLst>
        </pc:spChg>
        <pc:picChg chg="add mod">
          <ac:chgData name="Ella Griffiths-Downing" userId="33ffaaba-aa99-4d0a-8d15-81ef0440cc8f" providerId="ADAL" clId="{BEF4D0F1-8412-49FD-8A4C-8A9E31FC881E}" dt="2026-01-21T10:11:02.683" v="12" actId="14100"/>
          <ac:picMkLst>
            <pc:docMk/>
            <pc:sldMk cId="0" sldId="258"/>
            <ac:picMk id="2" creationId="{0A2A51CA-BCE7-C5F7-C054-B8CFDBD1B1C0}"/>
          </ac:picMkLst>
        </pc:picChg>
      </pc:sldChg>
      <pc:sldChg chg="addSp delSp mod">
        <pc:chgData name="Ella Griffiths-Downing" userId="33ffaaba-aa99-4d0a-8d15-81ef0440cc8f" providerId="ADAL" clId="{BEF4D0F1-8412-49FD-8A4C-8A9E31FC881E}" dt="2026-01-21T09:58:39.756" v="3" actId="478"/>
        <pc:sldMkLst>
          <pc:docMk/>
          <pc:sldMk cId="0" sldId="259"/>
        </pc:sldMkLst>
        <pc:spChg chg="add del">
          <ac:chgData name="Ella Griffiths-Downing" userId="33ffaaba-aa99-4d0a-8d15-81ef0440cc8f" providerId="ADAL" clId="{BEF4D0F1-8412-49FD-8A4C-8A9E31FC881E}" dt="2026-01-21T09:58:37.715" v="1" actId="22"/>
          <ac:spMkLst>
            <pc:docMk/>
            <pc:sldMk cId="0" sldId="259"/>
            <ac:spMk id="3" creationId="{FEC008C1-40F0-6226-E97D-CDA5E143284C}"/>
          </ac:spMkLst>
        </pc:spChg>
        <pc:spChg chg="add del">
          <ac:chgData name="Ella Griffiths-Downing" userId="33ffaaba-aa99-4d0a-8d15-81ef0440cc8f" providerId="ADAL" clId="{BEF4D0F1-8412-49FD-8A4C-8A9E31FC881E}" dt="2026-01-21T09:58:39.756" v="3" actId="478"/>
          <ac:spMkLst>
            <pc:docMk/>
            <pc:sldMk cId="0" sldId="259"/>
            <ac:spMk id="7" creationId="{E5058B03-2766-C87E-5830-277A5ECDE1F9}"/>
          </ac:spMkLst>
        </pc:spChg>
      </pc:sldChg>
      <pc:sldChg chg="add del setBg">
        <pc:chgData name="Ella Griffiths-Downing" userId="33ffaaba-aa99-4d0a-8d15-81ef0440cc8f" providerId="ADAL" clId="{BEF4D0F1-8412-49FD-8A4C-8A9E31FC881E}" dt="2026-01-21T10:10:52.422" v="7" actId="47"/>
        <pc:sldMkLst>
          <pc:docMk/>
          <pc:sldMk cId="0" sldId="267"/>
        </pc:sldMkLst>
      </pc:sldChg>
    </pc:docChg>
  </pc:docChgLst>
  <pc:docChgLst>
    <pc:chgData name="Rebecca Davies" userId="S::rdavies@electoralcommission.org.uk::2cff74dd-ca6c-4ffa-9f0c-d8c1fdf1e9ce" providerId="AD" clId="Web-{C0FD26C0-DBF4-F284-B11D-741362DA2F9B}"/>
    <pc:docChg chg="addSld delSld modSld sldOrd">
      <pc:chgData name="Rebecca Davies" userId="S::rdavies@electoralcommission.org.uk::2cff74dd-ca6c-4ffa-9f0c-d8c1fdf1e9ce" providerId="AD" clId="Web-{C0FD26C0-DBF4-F284-B11D-741362DA2F9B}" dt="2026-01-20T12:38:42.520" v="315"/>
      <pc:docMkLst>
        <pc:docMk/>
      </pc:docMkLst>
      <pc:sldChg chg="addSp modSp">
        <pc:chgData name="Rebecca Davies" userId="S::rdavies@electoralcommission.org.uk::2cff74dd-ca6c-4ffa-9f0c-d8c1fdf1e9ce" providerId="AD" clId="Web-{C0FD26C0-DBF4-F284-B11D-741362DA2F9B}" dt="2026-01-20T12:22:12.324" v="214"/>
        <pc:sldMkLst>
          <pc:docMk/>
          <pc:sldMk cId="0" sldId="258"/>
        </pc:sldMkLst>
        <pc:spChg chg="add mod">
          <ac:chgData name="Rebecca Davies" userId="S::rdavies@electoralcommission.org.uk::2cff74dd-ca6c-4ffa-9f0c-d8c1fdf1e9ce" providerId="AD" clId="Web-{C0FD26C0-DBF4-F284-B11D-741362DA2F9B}" dt="2026-01-20T12:22:12.324" v="214"/>
          <ac:spMkLst>
            <pc:docMk/>
            <pc:sldMk cId="0" sldId="258"/>
            <ac:spMk id="3" creationId="{2669F8C2-8E07-174E-5716-CE7E3B900D70}"/>
          </ac:spMkLst>
        </pc:spChg>
      </pc:sldChg>
      <pc:sldChg chg="addSp delSp modSp modNotes">
        <pc:chgData name="Rebecca Davies" userId="S::rdavies@electoralcommission.org.uk::2cff74dd-ca6c-4ffa-9f0c-d8c1fdf1e9ce" providerId="AD" clId="Web-{C0FD26C0-DBF4-F284-B11D-741362DA2F9B}" dt="2026-01-20T12:23:13.887" v="246" actId="20577"/>
        <pc:sldMkLst>
          <pc:docMk/>
          <pc:sldMk cId="0" sldId="259"/>
        </pc:sldMkLst>
        <pc:spChg chg="add del mod">
          <ac:chgData name="Rebecca Davies" userId="S::rdavies@electoralcommission.org.uk::2cff74dd-ca6c-4ffa-9f0c-d8c1fdf1e9ce" providerId="AD" clId="Web-{C0FD26C0-DBF4-F284-B11D-741362DA2F9B}" dt="2026-01-20T12:21:58.089" v="211"/>
          <ac:spMkLst>
            <pc:docMk/>
            <pc:sldMk cId="0" sldId="259"/>
            <ac:spMk id="3" creationId="{340AACBC-0B54-C50B-26BD-A9B4EBB138E5}"/>
          </ac:spMkLst>
        </pc:spChg>
        <pc:spChg chg="add mod">
          <ac:chgData name="Rebecca Davies" userId="S::rdavies@electoralcommission.org.uk::2cff74dd-ca6c-4ffa-9f0c-d8c1fdf1e9ce" providerId="AD" clId="Web-{C0FD26C0-DBF4-F284-B11D-741362DA2F9B}" dt="2026-01-20T12:22:15.808" v="216"/>
          <ac:spMkLst>
            <pc:docMk/>
            <pc:sldMk cId="0" sldId="259"/>
            <ac:spMk id="5" creationId="{5827F068-C610-2A8C-D047-D5A6E97E7F51}"/>
          </ac:spMkLst>
        </pc:spChg>
        <pc:spChg chg="mod">
          <ac:chgData name="Rebecca Davies" userId="S::rdavies@electoralcommission.org.uk::2cff74dd-ca6c-4ffa-9f0c-d8c1fdf1e9ce" providerId="AD" clId="Web-{C0FD26C0-DBF4-F284-B11D-741362DA2F9B}" dt="2026-01-20T12:23:13.887" v="246" actId="20577"/>
          <ac:spMkLst>
            <pc:docMk/>
            <pc:sldMk cId="0" sldId="259"/>
            <ac:spMk id="415" creationId="{00000000-0000-0000-0000-000000000000}"/>
          </ac:spMkLst>
        </pc:spChg>
      </pc:sldChg>
      <pc:sldChg chg="addSp modNotes">
        <pc:chgData name="Rebecca Davies" userId="S::rdavies@electoralcommission.org.uk::2cff74dd-ca6c-4ffa-9f0c-d8c1fdf1e9ce" providerId="AD" clId="Web-{C0FD26C0-DBF4-F284-B11D-741362DA2F9B}" dt="2026-01-20T12:29:06.162" v="260"/>
        <pc:sldMkLst>
          <pc:docMk/>
          <pc:sldMk cId="0" sldId="260"/>
        </pc:sldMkLst>
        <pc:spChg chg="add">
          <ac:chgData name="Rebecca Davies" userId="S::rdavies@electoralcommission.org.uk::2cff74dd-ca6c-4ffa-9f0c-d8c1fdf1e9ce" providerId="AD" clId="Web-{C0FD26C0-DBF4-F284-B11D-741362DA2F9B}" dt="2026-01-20T12:23:28.902" v="247"/>
          <ac:spMkLst>
            <pc:docMk/>
            <pc:sldMk cId="0" sldId="260"/>
            <ac:spMk id="3" creationId="{218AD88A-0927-049E-7CBC-F35F36B2D332}"/>
          </ac:spMkLst>
        </pc:spChg>
      </pc:sldChg>
      <pc:sldChg chg="addSp modSp">
        <pc:chgData name="Rebecca Davies" userId="S::rdavies@electoralcommission.org.uk::2cff74dd-ca6c-4ffa-9f0c-d8c1fdf1e9ce" providerId="AD" clId="Web-{C0FD26C0-DBF4-F284-B11D-741362DA2F9B}" dt="2026-01-20T12:24:19.840" v="249"/>
        <pc:sldMkLst>
          <pc:docMk/>
          <pc:sldMk cId="0" sldId="261"/>
        </pc:sldMkLst>
        <pc:spChg chg="add mod">
          <ac:chgData name="Rebecca Davies" userId="S::rdavies@electoralcommission.org.uk::2cff74dd-ca6c-4ffa-9f0c-d8c1fdf1e9ce" providerId="AD" clId="Web-{C0FD26C0-DBF4-F284-B11D-741362DA2F9B}" dt="2026-01-20T12:24:19.840" v="249"/>
          <ac:spMkLst>
            <pc:docMk/>
            <pc:sldMk cId="0" sldId="261"/>
            <ac:spMk id="3" creationId="{00E007DC-0E0B-7946-B625-36B5D037F232}"/>
          </ac:spMkLst>
        </pc:spChg>
      </pc:sldChg>
      <pc:sldChg chg="addSp modSp">
        <pc:chgData name="Rebecca Davies" userId="S::rdavies@electoralcommission.org.uk::2cff74dd-ca6c-4ffa-9f0c-d8c1fdf1e9ce" providerId="AD" clId="Web-{C0FD26C0-DBF4-F284-B11D-741362DA2F9B}" dt="2026-01-20T12:26:06.158" v="251"/>
        <pc:sldMkLst>
          <pc:docMk/>
          <pc:sldMk cId="0" sldId="262"/>
        </pc:sldMkLst>
        <pc:spChg chg="add mod">
          <ac:chgData name="Rebecca Davies" userId="S::rdavies@electoralcommission.org.uk::2cff74dd-ca6c-4ffa-9f0c-d8c1fdf1e9ce" providerId="AD" clId="Web-{C0FD26C0-DBF4-F284-B11D-741362DA2F9B}" dt="2026-01-20T12:26:06.158" v="251"/>
          <ac:spMkLst>
            <pc:docMk/>
            <pc:sldMk cId="0" sldId="262"/>
            <ac:spMk id="3" creationId="{004AA0F3-A08A-CBDF-97AE-433383858524}"/>
          </ac:spMkLst>
        </pc:spChg>
      </pc:sldChg>
      <pc:sldChg chg="addSp modSp">
        <pc:chgData name="Rebecca Davies" userId="S::rdavies@electoralcommission.org.uk::2cff74dd-ca6c-4ffa-9f0c-d8c1fdf1e9ce" providerId="AD" clId="Web-{C0FD26C0-DBF4-F284-B11D-741362DA2F9B}" dt="2026-01-20T11:58:26.690" v="39" actId="1076"/>
        <pc:sldMkLst>
          <pc:docMk/>
          <pc:sldMk cId="317215671" sldId="263"/>
        </pc:sldMkLst>
        <pc:spChg chg="add mod">
          <ac:chgData name="Rebecca Davies" userId="S::rdavies@electoralcommission.org.uk::2cff74dd-ca6c-4ffa-9f0c-d8c1fdf1e9ce" providerId="AD" clId="Web-{C0FD26C0-DBF4-F284-B11D-741362DA2F9B}" dt="2026-01-20T11:58:26.690" v="39" actId="1076"/>
          <ac:spMkLst>
            <pc:docMk/>
            <pc:sldMk cId="317215671" sldId="263"/>
            <ac:spMk id="8" creationId="{2932A411-9254-5676-E43B-89C1D76C79C8}"/>
          </ac:spMkLst>
        </pc:spChg>
      </pc:sldChg>
      <pc:sldChg chg="addSp modSp">
        <pc:chgData name="Rebecca Davies" userId="S::rdavies@electoralcommission.org.uk::2cff74dd-ca6c-4ffa-9f0c-d8c1fdf1e9ce" providerId="AD" clId="Web-{C0FD26C0-DBF4-F284-B11D-741362DA2F9B}" dt="2026-01-20T12:28:19.743" v="257"/>
        <pc:sldMkLst>
          <pc:docMk/>
          <pc:sldMk cId="0" sldId="265"/>
        </pc:sldMkLst>
        <pc:spChg chg="add mod">
          <ac:chgData name="Rebecca Davies" userId="S::rdavies@electoralcommission.org.uk::2cff74dd-ca6c-4ffa-9f0c-d8c1fdf1e9ce" providerId="AD" clId="Web-{C0FD26C0-DBF4-F284-B11D-741362DA2F9B}" dt="2026-01-20T12:28:19.743" v="257"/>
          <ac:spMkLst>
            <pc:docMk/>
            <pc:sldMk cId="0" sldId="265"/>
            <ac:spMk id="3" creationId="{837EF0B2-65DC-6364-38A7-44EC2182872A}"/>
          </ac:spMkLst>
        </pc:spChg>
      </pc:sldChg>
      <pc:sldChg chg="addSp modSp">
        <pc:chgData name="Rebecca Davies" userId="S::rdavies@electoralcommission.org.uk::2cff74dd-ca6c-4ffa-9f0c-d8c1fdf1e9ce" providerId="AD" clId="Web-{C0FD26C0-DBF4-F284-B11D-741362DA2F9B}" dt="2026-01-20T12:03:12.396" v="84" actId="20577"/>
        <pc:sldMkLst>
          <pc:docMk/>
          <pc:sldMk cId="1131205032" sldId="300"/>
        </pc:sldMkLst>
        <pc:spChg chg="mod">
          <ac:chgData name="Rebecca Davies" userId="S::rdavies@electoralcommission.org.uk::2cff74dd-ca6c-4ffa-9f0c-d8c1fdf1e9ce" providerId="AD" clId="Web-{C0FD26C0-DBF4-F284-B11D-741362DA2F9B}" dt="2026-01-20T12:03:12.396" v="84" actId="20577"/>
          <ac:spMkLst>
            <pc:docMk/>
            <pc:sldMk cId="1131205032" sldId="300"/>
            <ac:spMk id="6" creationId="{44D7C3C4-0C38-744A-9A63-7E347DA3A109}"/>
          </ac:spMkLst>
        </pc:spChg>
        <pc:spChg chg="add">
          <ac:chgData name="Rebecca Davies" userId="S::rdavies@electoralcommission.org.uk::2cff74dd-ca6c-4ffa-9f0c-d8c1fdf1e9ce" providerId="AD" clId="Web-{C0FD26C0-DBF4-F284-B11D-741362DA2F9B}" dt="2026-01-20T12:02:40.771" v="76"/>
          <ac:spMkLst>
            <pc:docMk/>
            <pc:sldMk cId="1131205032" sldId="300"/>
            <ac:spMk id="7" creationId="{87D0D9D2-6730-9498-E627-49FD82F1440F}"/>
          </ac:spMkLst>
        </pc:spChg>
        <pc:picChg chg="mod modCrop">
          <ac:chgData name="Rebecca Davies" userId="S::rdavies@electoralcommission.org.uk::2cff74dd-ca6c-4ffa-9f0c-d8c1fdf1e9ce" providerId="AD" clId="Web-{C0FD26C0-DBF4-F284-B11D-741362DA2F9B}" dt="2026-01-20T12:02:51.053" v="78"/>
          <ac:picMkLst>
            <pc:docMk/>
            <pc:sldMk cId="1131205032" sldId="300"/>
            <ac:picMk id="1026" creationId="{A625D681-4D85-ADC2-A3D5-B3405CCF88A5}"/>
          </ac:picMkLst>
        </pc:picChg>
      </pc:sldChg>
      <pc:sldChg chg="addSp modSp modNotes">
        <pc:chgData name="Rebecca Davies" userId="S::rdavies@electoralcommission.org.uk::2cff74dd-ca6c-4ffa-9f0c-d8c1fdf1e9ce" providerId="AD" clId="Web-{C0FD26C0-DBF4-F284-B11D-741362DA2F9B}" dt="2026-01-20T12:20:00.400" v="204"/>
        <pc:sldMkLst>
          <pc:docMk/>
          <pc:sldMk cId="3523591976" sldId="318"/>
        </pc:sldMkLst>
        <pc:spChg chg="add mod">
          <ac:chgData name="Rebecca Davies" userId="S::rdavies@electoralcommission.org.uk::2cff74dd-ca6c-4ffa-9f0c-d8c1fdf1e9ce" providerId="AD" clId="Web-{C0FD26C0-DBF4-F284-B11D-741362DA2F9B}" dt="2026-01-20T12:18:02.148" v="169"/>
          <ac:spMkLst>
            <pc:docMk/>
            <pc:sldMk cId="3523591976" sldId="318"/>
            <ac:spMk id="3" creationId="{FA2721E3-54B7-003A-E99F-A6303A586BF0}"/>
          </ac:spMkLst>
        </pc:spChg>
        <pc:spChg chg="mod">
          <ac:chgData name="Rebecca Davies" userId="S::rdavies@electoralcommission.org.uk::2cff74dd-ca6c-4ffa-9f0c-d8c1fdf1e9ce" providerId="AD" clId="Web-{C0FD26C0-DBF4-F284-B11D-741362DA2F9B}" dt="2026-01-20T12:18:40.976" v="174" actId="20577"/>
          <ac:spMkLst>
            <pc:docMk/>
            <pc:sldMk cId="3523591976" sldId="318"/>
            <ac:spMk id="9" creationId="{959EB92C-AE79-77C1-EA9F-A156594E5580}"/>
          </ac:spMkLst>
        </pc:spChg>
        <pc:spChg chg="mod">
          <ac:chgData name="Rebecca Davies" userId="S::rdavies@electoralcommission.org.uk::2cff74dd-ca6c-4ffa-9f0c-d8c1fdf1e9ce" providerId="AD" clId="Web-{C0FD26C0-DBF4-F284-B11D-741362DA2F9B}" dt="2026-01-20T12:18:17.866" v="171" actId="14100"/>
          <ac:spMkLst>
            <pc:docMk/>
            <pc:sldMk cId="3523591976" sldId="318"/>
            <ac:spMk id="16" creationId="{75F6AD01-79ED-2246-BE3D-2A5824C9D7A4}"/>
          </ac:spMkLst>
        </pc:spChg>
      </pc:sldChg>
      <pc:sldChg chg="addSp">
        <pc:chgData name="Rebecca Davies" userId="S::rdavies@electoralcommission.org.uk::2cff74dd-ca6c-4ffa-9f0c-d8c1fdf1e9ce" providerId="AD" clId="Web-{C0FD26C0-DBF4-F284-B11D-741362DA2F9B}" dt="2026-01-20T12:15:52.816" v="161"/>
        <pc:sldMkLst>
          <pc:docMk/>
          <pc:sldMk cId="3340006511" sldId="321"/>
        </pc:sldMkLst>
        <pc:spChg chg="add">
          <ac:chgData name="Rebecca Davies" userId="S::rdavies@electoralcommission.org.uk::2cff74dd-ca6c-4ffa-9f0c-d8c1fdf1e9ce" providerId="AD" clId="Web-{C0FD26C0-DBF4-F284-B11D-741362DA2F9B}" dt="2026-01-20T12:15:52.816" v="161"/>
          <ac:spMkLst>
            <pc:docMk/>
            <pc:sldMk cId="3340006511" sldId="321"/>
            <ac:spMk id="4" creationId="{A1762F8A-BECC-82B4-4971-320695F98033}"/>
          </ac:spMkLst>
        </pc:spChg>
      </pc:sldChg>
      <pc:sldChg chg="addSp modSp">
        <pc:chgData name="Rebecca Davies" userId="S::rdavies@electoralcommission.org.uk::2cff74dd-ca6c-4ffa-9f0c-d8c1fdf1e9ce" providerId="AD" clId="Web-{C0FD26C0-DBF4-F284-B11D-741362DA2F9B}" dt="2026-01-20T12:09:29.094" v="127"/>
        <pc:sldMkLst>
          <pc:docMk/>
          <pc:sldMk cId="1885409242" sldId="339"/>
        </pc:sldMkLst>
        <pc:spChg chg="add mod">
          <ac:chgData name="Rebecca Davies" userId="S::rdavies@electoralcommission.org.uk::2cff74dd-ca6c-4ffa-9f0c-d8c1fdf1e9ce" providerId="AD" clId="Web-{C0FD26C0-DBF4-F284-B11D-741362DA2F9B}" dt="2026-01-20T12:09:29.094" v="127"/>
          <ac:spMkLst>
            <pc:docMk/>
            <pc:sldMk cId="1885409242" sldId="339"/>
            <ac:spMk id="3" creationId="{4B2C3EED-BE0A-0168-CBD6-B482A8156A71}"/>
          </ac:spMkLst>
        </pc:spChg>
        <pc:spChg chg="mod">
          <ac:chgData name="Rebecca Davies" userId="S::rdavies@electoralcommission.org.uk::2cff74dd-ca6c-4ffa-9f0c-d8c1fdf1e9ce" providerId="AD" clId="Web-{C0FD26C0-DBF4-F284-B11D-741362DA2F9B}" dt="2026-01-20T12:09:13.984" v="124" actId="20577"/>
          <ac:spMkLst>
            <pc:docMk/>
            <pc:sldMk cId="1885409242" sldId="339"/>
            <ac:spMk id="7" creationId="{DD6EAD06-0FB8-D309-6187-044D2DF00F71}"/>
          </ac:spMkLst>
        </pc:spChg>
      </pc:sldChg>
      <pc:sldChg chg="addSp modSp ord">
        <pc:chgData name="Rebecca Davies" userId="S::rdavies@electoralcommission.org.uk::2cff74dd-ca6c-4ffa-9f0c-d8c1fdf1e9ce" providerId="AD" clId="Web-{C0FD26C0-DBF4-F284-B11D-741362DA2F9B}" dt="2026-01-20T12:12:20.233" v="148"/>
        <pc:sldMkLst>
          <pc:docMk/>
          <pc:sldMk cId="3464958370" sldId="340"/>
        </pc:sldMkLst>
        <pc:spChg chg="add mod">
          <ac:chgData name="Rebecca Davies" userId="S::rdavies@electoralcommission.org.uk::2cff74dd-ca6c-4ffa-9f0c-d8c1fdf1e9ce" providerId="AD" clId="Web-{C0FD26C0-DBF4-F284-B11D-741362DA2F9B}" dt="2026-01-20T12:10:10.130" v="136"/>
          <ac:spMkLst>
            <pc:docMk/>
            <pc:sldMk cId="3464958370" sldId="340"/>
            <ac:spMk id="3" creationId="{6A8D2568-0B4F-3E1E-D235-76EF244A734A}"/>
          </ac:spMkLst>
        </pc:spChg>
        <pc:spChg chg="add">
          <ac:chgData name="Rebecca Davies" userId="S::rdavies@electoralcommission.org.uk::2cff74dd-ca6c-4ffa-9f0c-d8c1fdf1e9ce" providerId="AD" clId="Web-{C0FD26C0-DBF4-F284-B11D-741362DA2F9B}" dt="2026-01-20T12:11:59.872" v="144"/>
          <ac:spMkLst>
            <pc:docMk/>
            <pc:sldMk cId="3464958370" sldId="340"/>
            <ac:spMk id="5" creationId="{3A1F09BB-6655-C509-3BBA-906006AB1435}"/>
          </ac:spMkLst>
        </pc:spChg>
        <pc:spChg chg="mod">
          <ac:chgData name="Rebecca Davies" userId="S::rdavies@electoralcommission.org.uk::2cff74dd-ca6c-4ffa-9f0c-d8c1fdf1e9ce" providerId="AD" clId="Web-{C0FD26C0-DBF4-F284-B11D-741362DA2F9B}" dt="2026-01-20T12:11:58.841" v="143" actId="20577"/>
          <ac:spMkLst>
            <pc:docMk/>
            <pc:sldMk cId="3464958370" sldId="340"/>
            <ac:spMk id="7" creationId="{1D13EE21-AE9F-AA3D-75E0-FCB24A804019}"/>
          </ac:spMkLst>
        </pc:spChg>
      </pc:sldChg>
      <pc:sldChg chg="addSp modSp">
        <pc:chgData name="Rebecca Davies" userId="S::rdavies@electoralcommission.org.uk::2cff74dd-ca6c-4ffa-9f0c-d8c1fdf1e9ce" providerId="AD" clId="Web-{C0FD26C0-DBF4-F284-B11D-741362DA2F9B}" dt="2026-01-20T12:09:08.482" v="122" actId="20577"/>
        <pc:sldMkLst>
          <pc:docMk/>
          <pc:sldMk cId="58043985" sldId="341"/>
        </pc:sldMkLst>
        <pc:spChg chg="add mod">
          <ac:chgData name="Rebecca Davies" userId="S::rdavies@electoralcommission.org.uk::2cff74dd-ca6c-4ffa-9f0c-d8c1fdf1e9ce" providerId="AD" clId="Web-{C0FD26C0-DBF4-F284-B11D-741362DA2F9B}" dt="2026-01-20T12:08:08.116" v="119"/>
          <ac:spMkLst>
            <pc:docMk/>
            <pc:sldMk cId="58043985" sldId="341"/>
            <ac:spMk id="3" creationId="{12D560F1-8FC5-1458-95AE-042D9DD7FDAF}"/>
          </ac:spMkLst>
        </pc:spChg>
        <pc:spChg chg="mod">
          <ac:chgData name="Rebecca Davies" userId="S::rdavies@electoralcommission.org.uk::2cff74dd-ca6c-4ffa-9f0c-d8c1fdf1e9ce" providerId="AD" clId="Web-{C0FD26C0-DBF4-F284-B11D-741362DA2F9B}" dt="2026-01-20T12:09:08.482" v="122" actId="20577"/>
          <ac:spMkLst>
            <pc:docMk/>
            <pc:sldMk cId="58043985" sldId="341"/>
            <ac:spMk id="7" creationId="{E0640C4E-AAC6-886D-F87B-782F6D67BD33}"/>
          </ac:spMkLst>
        </pc:spChg>
      </pc:sldChg>
      <pc:sldChg chg="addSp modSp">
        <pc:chgData name="Rebecca Davies" userId="S::rdavies@electoralcommission.org.uk::2cff74dd-ca6c-4ffa-9f0c-d8c1fdf1e9ce" providerId="AD" clId="Web-{C0FD26C0-DBF4-F284-B11D-741362DA2F9B}" dt="2026-01-20T12:13:55.642" v="153"/>
        <pc:sldMkLst>
          <pc:docMk/>
          <pc:sldMk cId="796980967" sldId="343"/>
        </pc:sldMkLst>
        <pc:spChg chg="add">
          <ac:chgData name="Rebecca Davies" userId="S::rdavies@electoralcommission.org.uk::2cff74dd-ca6c-4ffa-9f0c-d8c1fdf1e9ce" providerId="AD" clId="Web-{C0FD26C0-DBF4-F284-B11D-741362DA2F9B}" dt="2026-01-20T12:13:55.642" v="153"/>
          <ac:spMkLst>
            <pc:docMk/>
            <pc:sldMk cId="796980967" sldId="343"/>
            <ac:spMk id="3" creationId="{88BDE290-C9B7-C024-DB2C-48E88B26964C}"/>
          </ac:spMkLst>
        </pc:spChg>
        <pc:spChg chg="mod">
          <ac:chgData name="Rebecca Davies" userId="S::rdavies@electoralcommission.org.uk::2cff74dd-ca6c-4ffa-9f0c-d8c1fdf1e9ce" providerId="AD" clId="Web-{C0FD26C0-DBF4-F284-B11D-741362DA2F9B}" dt="2026-01-20T12:13:50.283" v="151" actId="20577"/>
          <ac:spMkLst>
            <pc:docMk/>
            <pc:sldMk cId="796980967" sldId="343"/>
            <ac:spMk id="7" creationId="{1475AFDD-A5A1-8025-80A9-B757EC03FDC4}"/>
          </ac:spMkLst>
        </pc:spChg>
      </pc:sldChg>
      <pc:sldChg chg="addSp">
        <pc:chgData name="Rebecca Davies" userId="S::rdavies@electoralcommission.org.uk::2cff74dd-ca6c-4ffa-9f0c-d8c1fdf1e9ce" providerId="AD" clId="Web-{C0FD26C0-DBF4-F284-B11D-741362DA2F9B}" dt="2026-01-20T12:13:40.095" v="149"/>
        <pc:sldMkLst>
          <pc:docMk/>
          <pc:sldMk cId="3899230971" sldId="345"/>
        </pc:sldMkLst>
        <pc:spChg chg="add">
          <ac:chgData name="Rebecca Davies" userId="S::rdavies@electoralcommission.org.uk::2cff74dd-ca6c-4ffa-9f0c-d8c1fdf1e9ce" providerId="AD" clId="Web-{C0FD26C0-DBF4-F284-B11D-741362DA2F9B}" dt="2026-01-20T12:13:40.095" v="149"/>
          <ac:spMkLst>
            <pc:docMk/>
            <pc:sldMk cId="3899230971" sldId="345"/>
            <ac:spMk id="4" creationId="{E5016B1B-098E-CFB9-5302-BCF8757356EE}"/>
          </ac:spMkLst>
        </pc:spChg>
      </pc:sldChg>
      <pc:sldChg chg="addSp modSp">
        <pc:chgData name="Rebecca Davies" userId="S::rdavies@electoralcommission.org.uk::2cff74dd-ca6c-4ffa-9f0c-d8c1fdf1e9ce" providerId="AD" clId="Web-{C0FD26C0-DBF4-F284-B11D-741362DA2F9B}" dt="2026-01-20T12:15:26.315" v="160"/>
        <pc:sldMkLst>
          <pc:docMk/>
          <pc:sldMk cId="3390928416" sldId="346"/>
        </pc:sldMkLst>
        <pc:spChg chg="add">
          <ac:chgData name="Rebecca Davies" userId="S::rdavies@electoralcommission.org.uk::2cff74dd-ca6c-4ffa-9f0c-d8c1fdf1e9ce" providerId="AD" clId="Web-{C0FD26C0-DBF4-F284-B11D-741362DA2F9B}" dt="2026-01-20T12:15:26.315" v="160"/>
          <ac:spMkLst>
            <pc:docMk/>
            <pc:sldMk cId="3390928416" sldId="346"/>
            <ac:spMk id="4" creationId="{14588515-0E13-C455-9E4B-4E8F423A3189}"/>
          </ac:spMkLst>
        </pc:spChg>
        <pc:spChg chg="mod">
          <ac:chgData name="Rebecca Davies" userId="S::rdavies@electoralcommission.org.uk::2cff74dd-ca6c-4ffa-9f0c-d8c1fdf1e9ce" providerId="AD" clId="Web-{C0FD26C0-DBF4-F284-B11D-741362DA2F9B}" dt="2026-01-20T12:15:06.378" v="159" actId="20577"/>
          <ac:spMkLst>
            <pc:docMk/>
            <pc:sldMk cId="3390928416" sldId="346"/>
            <ac:spMk id="7" creationId="{C405BBFD-6F79-A33A-643E-52C714D79FEF}"/>
          </ac:spMkLst>
        </pc:spChg>
      </pc:sldChg>
      <pc:sldChg chg="addSp modSp">
        <pc:chgData name="Rebecca Davies" userId="S::rdavies@electoralcommission.org.uk::2cff74dd-ca6c-4ffa-9f0c-d8c1fdf1e9ce" providerId="AD" clId="Web-{C0FD26C0-DBF4-F284-B11D-741362DA2F9B}" dt="2026-01-20T12:16:13.128" v="163"/>
        <pc:sldMkLst>
          <pc:docMk/>
          <pc:sldMk cId="467695275" sldId="361"/>
        </pc:sldMkLst>
        <pc:spChg chg="add mod">
          <ac:chgData name="Rebecca Davies" userId="S::rdavies@electoralcommission.org.uk::2cff74dd-ca6c-4ffa-9f0c-d8c1fdf1e9ce" providerId="AD" clId="Web-{C0FD26C0-DBF4-F284-B11D-741362DA2F9B}" dt="2026-01-20T12:16:13.128" v="163"/>
          <ac:spMkLst>
            <pc:docMk/>
            <pc:sldMk cId="467695275" sldId="361"/>
            <ac:spMk id="9" creationId="{F8CE91E3-4F83-6235-F069-4A2321415562}"/>
          </ac:spMkLst>
        </pc:spChg>
      </pc:sldChg>
      <pc:sldChg chg="addSp modSp">
        <pc:chgData name="Rebecca Davies" userId="S::rdavies@electoralcommission.org.uk::2cff74dd-ca6c-4ffa-9f0c-d8c1fdf1e9ce" providerId="AD" clId="Web-{C0FD26C0-DBF4-F284-B11D-741362DA2F9B}" dt="2026-01-20T12:17:27.318" v="167" actId="20577"/>
        <pc:sldMkLst>
          <pc:docMk/>
          <pc:sldMk cId="3777736048" sldId="362"/>
        </pc:sldMkLst>
        <pc:spChg chg="add mod">
          <ac:chgData name="Rebecca Davies" userId="S::rdavies@electoralcommission.org.uk::2cff74dd-ca6c-4ffa-9f0c-d8c1fdf1e9ce" providerId="AD" clId="Web-{C0FD26C0-DBF4-F284-B11D-741362DA2F9B}" dt="2026-01-20T12:16:44.191" v="165"/>
          <ac:spMkLst>
            <pc:docMk/>
            <pc:sldMk cId="3777736048" sldId="362"/>
            <ac:spMk id="5" creationId="{D8075380-AE0B-8F7D-FC2D-98B880E40F24}"/>
          </ac:spMkLst>
        </pc:spChg>
        <pc:spChg chg="mod">
          <ac:chgData name="Rebecca Davies" userId="S::rdavies@electoralcommission.org.uk::2cff74dd-ca6c-4ffa-9f0c-d8c1fdf1e9ce" providerId="AD" clId="Web-{C0FD26C0-DBF4-F284-B11D-741362DA2F9B}" dt="2026-01-20T12:17:27.318" v="167" actId="20577"/>
          <ac:spMkLst>
            <pc:docMk/>
            <pc:sldMk cId="3777736048" sldId="362"/>
            <ac:spMk id="16" creationId="{43A7D47B-AEB0-2F53-1436-A86C4EDD8710}"/>
          </ac:spMkLst>
        </pc:spChg>
      </pc:sldChg>
      <pc:sldChg chg="addSp modSp">
        <pc:chgData name="Rebecca Davies" userId="S::rdavies@electoralcommission.org.uk::2cff74dd-ca6c-4ffa-9f0c-d8c1fdf1e9ce" providerId="AD" clId="Web-{C0FD26C0-DBF4-F284-B11D-741362DA2F9B}" dt="2026-01-20T12:03:53.318" v="100" actId="20577"/>
        <pc:sldMkLst>
          <pc:docMk/>
          <pc:sldMk cId="3251121216" sldId="363"/>
        </pc:sldMkLst>
        <pc:spChg chg="add mod">
          <ac:chgData name="Rebecca Davies" userId="S::rdavies@electoralcommission.org.uk::2cff74dd-ca6c-4ffa-9f0c-d8c1fdf1e9ce" providerId="AD" clId="Web-{C0FD26C0-DBF4-F284-B11D-741362DA2F9B}" dt="2026-01-20T12:03:31.053" v="86"/>
          <ac:spMkLst>
            <pc:docMk/>
            <pc:sldMk cId="3251121216" sldId="363"/>
            <ac:spMk id="3" creationId="{5C346DD0-FFFA-69F0-BEF3-26B095E52E9F}"/>
          </ac:spMkLst>
        </pc:spChg>
        <pc:spChg chg="mod">
          <ac:chgData name="Rebecca Davies" userId="S::rdavies@electoralcommission.org.uk::2cff74dd-ca6c-4ffa-9f0c-d8c1fdf1e9ce" providerId="AD" clId="Web-{C0FD26C0-DBF4-F284-B11D-741362DA2F9B}" dt="2026-01-20T12:03:53.318" v="100" actId="20577"/>
          <ac:spMkLst>
            <pc:docMk/>
            <pc:sldMk cId="3251121216" sldId="363"/>
            <ac:spMk id="7" creationId="{00000000-0000-0000-0000-000000000000}"/>
          </ac:spMkLst>
        </pc:spChg>
      </pc:sldChg>
      <pc:sldChg chg="addSp modSp">
        <pc:chgData name="Rebecca Davies" userId="S::rdavies@electoralcommission.org.uk::2cff74dd-ca6c-4ffa-9f0c-d8c1fdf1e9ce" providerId="AD" clId="Web-{C0FD26C0-DBF4-F284-B11D-741362DA2F9B}" dt="2026-01-20T12:07:45.381" v="117" actId="14100"/>
        <pc:sldMkLst>
          <pc:docMk/>
          <pc:sldMk cId="4117800437" sldId="364"/>
        </pc:sldMkLst>
        <pc:spChg chg="add mod">
          <ac:chgData name="Rebecca Davies" userId="S::rdavies@electoralcommission.org.uk::2cff74dd-ca6c-4ffa-9f0c-d8c1fdf1e9ce" providerId="AD" clId="Web-{C0FD26C0-DBF4-F284-B11D-741362DA2F9B}" dt="2026-01-20T12:07:14.100" v="103"/>
          <ac:spMkLst>
            <pc:docMk/>
            <pc:sldMk cId="4117800437" sldId="364"/>
            <ac:spMk id="4" creationId="{DAAC72F7-ABAA-3BA5-185A-09F8C51ECFC6}"/>
          </ac:spMkLst>
        </pc:spChg>
        <pc:spChg chg="mod">
          <ac:chgData name="Rebecca Davies" userId="S::rdavies@electoralcommission.org.uk::2cff74dd-ca6c-4ffa-9f0c-d8c1fdf1e9ce" providerId="AD" clId="Web-{C0FD26C0-DBF4-F284-B11D-741362DA2F9B}" dt="2026-01-20T12:07:45.381" v="117" actId="14100"/>
          <ac:spMkLst>
            <pc:docMk/>
            <pc:sldMk cId="4117800437" sldId="364"/>
            <ac:spMk id="7" creationId="{E0E71DC8-978C-EE0E-CE6A-72799FE29F95}"/>
          </ac:spMkLst>
        </pc:spChg>
      </pc:sldChg>
      <pc:sldChg chg="addSp modSp">
        <pc:chgData name="Rebecca Davies" userId="S::rdavies@electoralcommission.org.uk::2cff74dd-ca6c-4ffa-9f0c-d8c1fdf1e9ce" providerId="AD" clId="Web-{C0FD26C0-DBF4-F284-B11D-741362DA2F9B}" dt="2026-01-20T12:26:54.532" v="253"/>
        <pc:sldMkLst>
          <pc:docMk/>
          <pc:sldMk cId="2869043553" sldId="366"/>
        </pc:sldMkLst>
        <pc:spChg chg="add mod">
          <ac:chgData name="Rebecca Davies" userId="S::rdavies@electoralcommission.org.uk::2cff74dd-ca6c-4ffa-9f0c-d8c1fdf1e9ce" providerId="AD" clId="Web-{C0FD26C0-DBF4-F284-B11D-741362DA2F9B}" dt="2026-01-20T12:26:54.532" v="253"/>
          <ac:spMkLst>
            <pc:docMk/>
            <pc:sldMk cId="2869043553" sldId="366"/>
            <ac:spMk id="3" creationId="{D90082C7-205E-C9A2-7856-4DB5908D3AE7}"/>
          </ac:spMkLst>
        </pc:spChg>
      </pc:sldChg>
      <pc:sldChg chg="addSp modSp">
        <pc:chgData name="Rebecca Davies" userId="S::rdavies@electoralcommission.org.uk::2cff74dd-ca6c-4ffa-9f0c-d8c1fdf1e9ce" providerId="AD" clId="Web-{C0FD26C0-DBF4-F284-B11D-741362DA2F9B}" dt="2026-01-20T12:28:02.613" v="255"/>
        <pc:sldMkLst>
          <pc:docMk/>
          <pc:sldMk cId="1462750825" sldId="367"/>
        </pc:sldMkLst>
        <pc:spChg chg="add mod">
          <ac:chgData name="Rebecca Davies" userId="S::rdavies@electoralcommission.org.uk::2cff74dd-ca6c-4ffa-9f0c-d8c1fdf1e9ce" providerId="AD" clId="Web-{C0FD26C0-DBF4-F284-B11D-741362DA2F9B}" dt="2026-01-20T12:28:02.613" v="255"/>
          <ac:spMkLst>
            <pc:docMk/>
            <pc:sldMk cId="1462750825" sldId="367"/>
            <ac:spMk id="6" creationId="{5536676B-32A4-EC3D-C345-697010E65BF9}"/>
          </ac:spMkLst>
        </pc:spChg>
      </pc:sldChg>
      <pc:sldChg chg="addSp">
        <pc:chgData name="Rebecca Davies" userId="S::rdavies@electoralcommission.org.uk::2cff74dd-ca6c-4ffa-9f0c-d8c1fdf1e9ce" providerId="AD" clId="Web-{C0FD26C0-DBF4-F284-B11D-741362DA2F9B}" dt="2026-01-20T12:22:09.433" v="212"/>
        <pc:sldMkLst>
          <pc:docMk/>
          <pc:sldMk cId="3815181062" sldId="368"/>
        </pc:sldMkLst>
        <pc:spChg chg="add">
          <ac:chgData name="Rebecca Davies" userId="S::rdavies@electoralcommission.org.uk::2cff74dd-ca6c-4ffa-9f0c-d8c1fdf1e9ce" providerId="AD" clId="Web-{C0FD26C0-DBF4-F284-B11D-741362DA2F9B}" dt="2026-01-20T12:22:09.433" v="212"/>
          <ac:spMkLst>
            <pc:docMk/>
            <pc:sldMk cId="3815181062" sldId="368"/>
            <ac:spMk id="4" creationId="{1CBAA80B-F5CE-DEB8-987C-345302A5DB0B}"/>
          </ac:spMkLst>
        </pc:spChg>
      </pc:sldChg>
      <pc:sldChg chg="addSp delSp modSp modNotes">
        <pc:chgData name="Rebecca Davies" userId="S::rdavies@electoralcommission.org.uk::2cff74dd-ca6c-4ffa-9f0c-d8c1fdf1e9ce" providerId="AD" clId="Web-{C0FD26C0-DBF4-F284-B11D-741362DA2F9B}" dt="2026-01-20T12:30:49.790" v="269"/>
        <pc:sldMkLst>
          <pc:docMk/>
          <pc:sldMk cId="3040814441" sldId="369"/>
        </pc:sldMkLst>
        <pc:spChg chg="add del mod">
          <ac:chgData name="Rebecca Davies" userId="S::rdavies@electoralcommission.org.uk::2cff74dd-ca6c-4ffa-9f0c-d8c1fdf1e9ce" providerId="AD" clId="Web-{C0FD26C0-DBF4-F284-B11D-741362DA2F9B}" dt="2026-01-20T12:30:40.305" v="267"/>
          <ac:spMkLst>
            <pc:docMk/>
            <pc:sldMk cId="3040814441" sldId="369"/>
            <ac:spMk id="3" creationId="{EC48E270-C50B-A7E2-B790-A8C8EB08478A}"/>
          </ac:spMkLst>
        </pc:spChg>
        <pc:spChg chg="add mod">
          <ac:chgData name="Rebecca Davies" userId="S::rdavies@electoralcommission.org.uk::2cff74dd-ca6c-4ffa-9f0c-d8c1fdf1e9ce" providerId="AD" clId="Web-{C0FD26C0-DBF4-F284-B11D-741362DA2F9B}" dt="2026-01-20T12:30:49.790" v="269"/>
          <ac:spMkLst>
            <pc:docMk/>
            <pc:sldMk cId="3040814441" sldId="369"/>
            <ac:spMk id="7" creationId="{CF00CA3A-A6B2-B270-6304-2850D640B266}"/>
          </ac:spMkLst>
        </pc:spChg>
      </pc:sldChg>
      <pc:sldChg chg="addSp modSp">
        <pc:chgData name="Rebecca Davies" userId="S::rdavies@electoralcommission.org.uk::2cff74dd-ca6c-4ffa-9f0c-d8c1fdf1e9ce" providerId="AD" clId="Web-{C0FD26C0-DBF4-F284-B11D-741362DA2F9B}" dt="2026-01-20T12:09:11.638" v="123" actId="20577"/>
        <pc:sldMkLst>
          <pc:docMk/>
          <pc:sldMk cId="1163041646" sldId="371"/>
        </pc:sldMkLst>
        <pc:spChg chg="add mod">
          <ac:chgData name="Rebecca Davies" userId="S::rdavies@electoralcommission.org.uk::2cff74dd-ca6c-4ffa-9f0c-d8c1fdf1e9ce" providerId="AD" clId="Web-{C0FD26C0-DBF4-F284-B11D-741362DA2F9B}" dt="2026-01-20T12:08:20.913" v="121"/>
          <ac:spMkLst>
            <pc:docMk/>
            <pc:sldMk cId="1163041646" sldId="371"/>
            <ac:spMk id="4" creationId="{CB3F0045-634D-B9EE-2942-D51DFEFF821C}"/>
          </ac:spMkLst>
        </pc:spChg>
        <pc:spChg chg="mod">
          <ac:chgData name="Rebecca Davies" userId="S::rdavies@electoralcommission.org.uk::2cff74dd-ca6c-4ffa-9f0c-d8c1fdf1e9ce" providerId="AD" clId="Web-{C0FD26C0-DBF4-F284-B11D-741362DA2F9B}" dt="2026-01-20T12:09:11.638" v="123" actId="20577"/>
          <ac:spMkLst>
            <pc:docMk/>
            <pc:sldMk cId="1163041646" sldId="371"/>
            <ac:spMk id="7" creationId="{B339876B-6877-44AA-CE16-F24C0CD482D1}"/>
          </ac:spMkLst>
        </pc:spChg>
      </pc:sldChg>
      <pc:sldChg chg="addSp">
        <pc:chgData name="Rebecca Davies" userId="S::rdavies@electoralcommission.org.uk::2cff74dd-ca6c-4ffa-9f0c-d8c1fdf1e9ce" providerId="AD" clId="Web-{C0FD26C0-DBF4-F284-B11D-741362DA2F9B}" dt="2026-01-20T12:14:40.768" v="155"/>
        <pc:sldMkLst>
          <pc:docMk/>
          <pc:sldMk cId="283962364" sldId="372"/>
        </pc:sldMkLst>
        <pc:spChg chg="add">
          <ac:chgData name="Rebecca Davies" userId="S::rdavies@electoralcommission.org.uk::2cff74dd-ca6c-4ffa-9f0c-d8c1fdf1e9ce" providerId="AD" clId="Web-{C0FD26C0-DBF4-F284-B11D-741362DA2F9B}" dt="2026-01-20T12:14:40.768" v="155"/>
          <ac:spMkLst>
            <pc:docMk/>
            <pc:sldMk cId="283962364" sldId="372"/>
            <ac:spMk id="3" creationId="{4FE03082-ABD5-6FF6-5010-1F92B4EB3D2B}"/>
          </ac:spMkLst>
        </pc:spChg>
      </pc:sldChg>
      <pc:sldChg chg="addSp modSp">
        <pc:chgData name="Rebecca Davies" userId="S::rdavies@electoralcommission.org.uk::2cff74dd-ca6c-4ffa-9f0c-d8c1fdf1e9ce" providerId="AD" clId="Web-{C0FD26C0-DBF4-F284-B11D-741362DA2F9B}" dt="2026-01-20T12:15:02.628" v="158" actId="20577"/>
        <pc:sldMkLst>
          <pc:docMk/>
          <pc:sldMk cId="3764178896" sldId="374"/>
        </pc:sldMkLst>
        <pc:spChg chg="add">
          <ac:chgData name="Rebecca Davies" userId="S::rdavies@electoralcommission.org.uk::2cff74dd-ca6c-4ffa-9f0c-d8c1fdf1e9ce" providerId="AD" clId="Web-{C0FD26C0-DBF4-F284-B11D-741362DA2F9B}" dt="2026-01-20T12:14:59.878" v="156"/>
          <ac:spMkLst>
            <pc:docMk/>
            <pc:sldMk cId="3764178896" sldId="374"/>
            <ac:spMk id="3" creationId="{6006724C-032C-D23C-5C59-4096BFF8AA39}"/>
          </ac:spMkLst>
        </pc:spChg>
        <pc:spChg chg="mod">
          <ac:chgData name="Rebecca Davies" userId="S::rdavies@electoralcommission.org.uk::2cff74dd-ca6c-4ffa-9f0c-d8c1fdf1e9ce" providerId="AD" clId="Web-{C0FD26C0-DBF4-F284-B11D-741362DA2F9B}" dt="2026-01-20T12:15:02.628" v="158" actId="20577"/>
          <ac:spMkLst>
            <pc:docMk/>
            <pc:sldMk cId="3764178896" sldId="374"/>
            <ac:spMk id="7" creationId="{5EF7AFEA-F7F1-EDF7-42A1-898842E0C713}"/>
          </ac:spMkLst>
        </pc:spChg>
      </pc:sldChg>
      <pc:sldChg chg="addSp">
        <pc:chgData name="Rebecca Davies" userId="S::rdavies@electoralcommission.org.uk::2cff74dd-ca6c-4ffa-9f0c-d8c1fdf1e9ce" providerId="AD" clId="Web-{C0FD26C0-DBF4-F284-B11D-741362DA2F9B}" dt="2026-01-20T12:11:34.027" v="140"/>
        <pc:sldMkLst>
          <pc:docMk/>
          <pc:sldMk cId="1640336027" sldId="375"/>
        </pc:sldMkLst>
        <pc:spChg chg="add">
          <ac:chgData name="Rebecca Davies" userId="S::rdavies@electoralcommission.org.uk::2cff74dd-ca6c-4ffa-9f0c-d8c1fdf1e9ce" providerId="AD" clId="Web-{C0FD26C0-DBF4-F284-B11D-741362DA2F9B}" dt="2026-01-20T12:11:34.027" v="140"/>
          <ac:spMkLst>
            <pc:docMk/>
            <pc:sldMk cId="1640336027" sldId="375"/>
            <ac:spMk id="3" creationId="{DF3EDF56-FBBB-7C20-50CE-1211E58FCABB}"/>
          </ac:spMkLst>
        </pc:spChg>
      </pc:sldChg>
      <pc:sldChg chg="addSp modSp modNotes">
        <pc:chgData name="Rebecca Davies" userId="S::rdavies@electoralcommission.org.uk::2cff74dd-ca6c-4ffa-9f0c-d8c1fdf1e9ce" providerId="AD" clId="Web-{C0FD26C0-DBF4-F284-B11D-741362DA2F9B}" dt="2026-01-20T12:38:05.129" v="310"/>
        <pc:sldMkLst>
          <pc:docMk/>
          <pc:sldMk cId="2260402846" sldId="445"/>
        </pc:sldMkLst>
        <pc:spChg chg="add mod">
          <ac:chgData name="Rebecca Davies" userId="S::rdavies@electoralcommission.org.uk::2cff74dd-ca6c-4ffa-9f0c-d8c1fdf1e9ce" providerId="AD" clId="Web-{C0FD26C0-DBF4-F284-B11D-741362DA2F9B}" dt="2026-01-20T12:35:49.063" v="306"/>
          <ac:spMkLst>
            <pc:docMk/>
            <pc:sldMk cId="2260402846" sldId="445"/>
            <ac:spMk id="2" creationId="{2284D8B5-41C0-D631-0520-BE281E184FE5}"/>
          </ac:spMkLst>
        </pc:spChg>
        <pc:spChg chg="add mod">
          <ac:chgData name="Rebecca Davies" userId="S::rdavies@electoralcommission.org.uk::2cff74dd-ca6c-4ffa-9f0c-d8c1fdf1e9ce" providerId="AD" clId="Web-{C0FD26C0-DBF4-F284-B11D-741362DA2F9B}" dt="2026-01-20T12:35:50.610" v="308"/>
          <ac:spMkLst>
            <pc:docMk/>
            <pc:sldMk cId="2260402846" sldId="445"/>
            <ac:spMk id="3" creationId="{B258ADF3-EF77-CABE-5778-1CC243F1D9CA}"/>
          </ac:spMkLst>
        </pc:spChg>
        <pc:spChg chg="add">
          <ac:chgData name="Rebecca Davies" userId="S::rdavies@electoralcommission.org.uk::2cff74dd-ca6c-4ffa-9f0c-d8c1fdf1e9ce" providerId="AD" clId="Web-{C0FD26C0-DBF4-F284-B11D-741362DA2F9B}" dt="2026-01-20T12:35:55.735" v="309"/>
          <ac:spMkLst>
            <pc:docMk/>
            <pc:sldMk cId="2260402846" sldId="445"/>
            <ac:spMk id="6" creationId="{FD593E9A-092A-5D83-4E54-8D65A1107824}"/>
          </ac:spMkLst>
        </pc:spChg>
      </pc:sldChg>
      <pc:sldChg chg="addSp modSp">
        <pc:chgData name="Rebecca Davies" userId="S::rdavies@electoralcommission.org.uk::2cff74dd-ca6c-4ffa-9f0c-d8c1fdf1e9ce" providerId="AD" clId="Web-{C0FD26C0-DBF4-F284-B11D-741362DA2F9B}" dt="2026-01-20T12:02:16.553" v="75"/>
        <pc:sldMkLst>
          <pc:docMk/>
          <pc:sldMk cId="2810798630" sldId="1061"/>
        </pc:sldMkLst>
        <pc:spChg chg="add mod">
          <ac:chgData name="Rebecca Davies" userId="S::rdavies@electoralcommission.org.uk::2cff74dd-ca6c-4ffa-9f0c-d8c1fdf1e9ce" providerId="AD" clId="Web-{C0FD26C0-DBF4-F284-B11D-741362DA2F9B}" dt="2026-01-20T12:02:16.553" v="75"/>
          <ac:spMkLst>
            <pc:docMk/>
            <pc:sldMk cId="2810798630" sldId="1061"/>
            <ac:spMk id="4" creationId="{55D4D220-E3E5-93F4-FDB1-F6BD9A7C21E2}"/>
          </ac:spMkLst>
        </pc:spChg>
      </pc:sldChg>
      <pc:sldChg chg="addSp modSp">
        <pc:chgData name="Rebecca Davies" userId="S::rdavies@electoralcommission.org.uk::2cff74dd-ca6c-4ffa-9f0c-d8c1fdf1e9ce" providerId="AD" clId="Web-{C0FD26C0-DBF4-F284-B11D-741362DA2F9B}" dt="2026-01-20T12:09:42.971" v="130" actId="1076"/>
        <pc:sldMkLst>
          <pc:docMk/>
          <pc:sldMk cId="440141585" sldId="1062"/>
        </pc:sldMkLst>
        <pc:spChg chg="mod">
          <ac:chgData name="Rebecca Davies" userId="S::rdavies@electoralcommission.org.uk::2cff74dd-ca6c-4ffa-9f0c-d8c1fdf1e9ce" providerId="AD" clId="Web-{C0FD26C0-DBF4-F284-B11D-741362DA2F9B}" dt="2026-01-20T12:09:42.971" v="130" actId="1076"/>
          <ac:spMkLst>
            <pc:docMk/>
            <pc:sldMk cId="440141585" sldId="1062"/>
            <ac:spMk id="3" creationId="{F9C96151-BC20-A80C-597D-343471A95241}"/>
          </ac:spMkLst>
        </pc:spChg>
        <pc:spChg chg="add mod">
          <ac:chgData name="Rebecca Davies" userId="S::rdavies@electoralcommission.org.uk::2cff74dd-ca6c-4ffa-9f0c-d8c1fdf1e9ce" providerId="AD" clId="Web-{C0FD26C0-DBF4-F284-B11D-741362DA2F9B}" dt="2026-01-20T12:09:39.095" v="129"/>
          <ac:spMkLst>
            <pc:docMk/>
            <pc:sldMk cId="440141585" sldId="1062"/>
            <ac:spMk id="4" creationId="{62151B33-863C-9F02-247C-1FAECF31FA95}"/>
          </ac:spMkLst>
        </pc:spChg>
        <pc:spChg chg="mod">
          <ac:chgData name="Rebecca Davies" userId="S::rdavies@electoralcommission.org.uk::2cff74dd-ca6c-4ffa-9f0c-d8c1fdf1e9ce" providerId="AD" clId="Web-{C0FD26C0-DBF4-F284-B11D-741362DA2F9B}" dt="2026-01-20T12:09:18.921" v="125" actId="20577"/>
          <ac:spMkLst>
            <pc:docMk/>
            <pc:sldMk cId="440141585" sldId="1062"/>
            <ac:spMk id="7" creationId="{0E605E22-CE68-CE8E-3474-6D4A32CC7B36}"/>
          </ac:spMkLst>
        </pc:spChg>
      </pc:sldChg>
      <pc:sldChg chg="addSp modSp">
        <pc:chgData name="Rebecca Davies" userId="S::rdavies@electoralcommission.org.uk::2cff74dd-ca6c-4ffa-9f0c-d8c1fdf1e9ce" providerId="AD" clId="Web-{C0FD26C0-DBF4-F284-B11D-741362DA2F9B}" dt="2026-01-20T12:13:57.314" v="154"/>
        <pc:sldMkLst>
          <pc:docMk/>
          <pc:sldMk cId="3393923683" sldId="1063"/>
        </pc:sldMkLst>
        <pc:spChg chg="add">
          <ac:chgData name="Rebecca Davies" userId="S::rdavies@electoralcommission.org.uk::2cff74dd-ca6c-4ffa-9f0c-d8c1fdf1e9ce" providerId="AD" clId="Web-{C0FD26C0-DBF4-F284-B11D-741362DA2F9B}" dt="2026-01-20T12:13:57.314" v="154"/>
          <ac:spMkLst>
            <pc:docMk/>
            <pc:sldMk cId="3393923683" sldId="1063"/>
            <ac:spMk id="4" creationId="{C8D86B9D-267B-6ADE-9A57-6B9100EC6C8B}"/>
          </ac:spMkLst>
        </pc:spChg>
        <pc:spChg chg="mod">
          <ac:chgData name="Rebecca Davies" userId="S::rdavies@electoralcommission.org.uk::2cff74dd-ca6c-4ffa-9f0c-d8c1fdf1e9ce" providerId="AD" clId="Web-{C0FD26C0-DBF4-F284-B11D-741362DA2F9B}" dt="2026-01-20T12:13:54.220" v="152" actId="20577"/>
          <ac:spMkLst>
            <pc:docMk/>
            <pc:sldMk cId="3393923683" sldId="1063"/>
            <ac:spMk id="7" creationId="{57D20CB5-363F-D8D1-1829-813A2F4AA503}"/>
          </ac:spMkLst>
        </pc:spChg>
      </pc:sldChg>
      <pc:sldChg chg="addSp">
        <pc:chgData name="Rebecca Davies" userId="S::rdavies@electoralcommission.org.uk::2cff74dd-ca6c-4ffa-9f0c-d8c1fdf1e9ce" providerId="AD" clId="Web-{C0FD26C0-DBF4-F284-B11D-741362DA2F9B}" dt="2026-01-20T12:20:25.713" v="205"/>
        <pc:sldMkLst>
          <pc:docMk/>
          <pc:sldMk cId="194045540" sldId="1066"/>
        </pc:sldMkLst>
        <pc:spChg chg="add">
          <ac:chgData name="Rebecca Davies" userId="S::rdavies@electoralcommission.org.uk::2cff74dd-ca6c-4ffa-9f0c-d8c1fdf1e9ce" providerId="AD" clId="Web-{C0FD26C0-DBF4-F284-B11D-741362DA2F9B}" dt="2026-01-20T12:20:25.713" v="205"/>
          <ac:spMkLst>
            <pc:docMk/>
            <pc:sldMk cId="194045540" sldId="1066"/>
            <ac:spMk id="4" creationId="{04677A7D-4855-0522-2946-40121E693B88}"/>
          </ac:spMkLst>
        </pc:spChg>
      </pc:sldChg>
      <pc:sldChg chg="addSp delSp modSp">
        <pc:chgData name="Rebecca Davies" userId="S::rdavies@electoralcommission.org.uk::2cff74dd-ca6c-4ffa-9f0c-d8c1fdf1e9ce" providerId="AD" clId="Web-{C0FD26C0-DBF4-F284-B11D-741362DA2F9B}" dt="2026-01-20T12:38:42.520" v="315"/>
        <pc:sldMkLst>
          <pc:docMk/>
          <pc:sldMk cId="546857131" sldId="1068"/>
        </pc:sldMkLst>
        <pc:spChg chg="add del mod">
          <ac:chgData name="Rebecca Davies" userId="S::rdavies@electoralcommission.org.uk::2cff74dd-ca6c-4ffa-9f0c-d8c1fdf1e9ce" providerId="AD" clId="Web-{C0FD26C0-DBF4-F284-B11D-741362DA2F9B}" dt="2026-01-20T12:38:33.286" v="313"/>
          <ac:spMkLst>
            <pc:docMk/>
            <pc:sldMk cId="546857131" sldId="1068"/>
            <ac:spMk id="7" creationId="{32389C54-1B03-B63F-6D29-09469D1EC2DF}"/>
          </ac:spMkLst>
        </pc:spChg>
        <pc:spChg chg="add mod">
          <ac:chgData name="Rebecca Davies" userId="S::rdavies@electoralcommission.org.uk::2cff74dd-ca6c-4ffa-9f0c-d8c1fdf1e9ce" providerId="AD" clId="Web-{C0FD26C0-DBF4-F284-B11D-741362DA2F9B}" dt="2026-01-20T12:38:42.520" v="315"/>
          <ac:spMkLst>
            <pc:docMk/>
            <pc:sldMk cId="546857131" sldId="1068"/>
            <ac:spMk id="9" creationId="{ACA07236-C207-0294-D5FF-91C4113C2D88}"/>
          </ac:spMkLst>
        </pc:spChg>
      </pc:sldChg>
      <pc:sldChg chg="addSp modSp">
        <pc:chgData name="Rebecca Davies" userId="S::rdavies@electoralcommission.org.uk::2cff74dd-ca6c-4ffa-9f0c-d8c1fdf1e9ce" providerId="AD" clId="Web-{C0FD26C0-DBF4-F284-B11D-741362DA2F9B}" dt="2026-01-20T12:33:11.292" v="288"/>
        <pc:sldMkLst>
          <pc:docMk/>
          <pc:sldMk cId="2285243895" sldId="1076"/>
        </pc:sldMkLst>
        <pc:spChg chg="mod">
          <ac:chgData name="Rebecca Davies" userId="S::rdavies@electoralcommission.org.uk::2cff74dd-ca6c-4ffa-9f0c-d8c1fdf1e9ce" providerId="AD" clId="Web-{C0FD26C0-DBF4-F284-B11D-741362DA2F9B}" dt="2026-01-20T12:32:01.369" v="277" actId="1076"/>
          <ac:spMkLst>
            <pc:docMk/>
            <pc:sldMk cId="2285243895" sldId="1076"/>
            <ac:spMk id="2" creationId="{09E30DFC-1AD7-EA4E-DCBC-859E4FED28E7}"/>
          </ac:spMkLst>
        </pc:spChg>
        <pc:spChg chg="add mod">
          <ac:chgData name="Rebecca Davies" userId="S::rdavies@electoralcommission.org.uk::2cff74dd-ca6c-4ffa-9f0c-d8c1fdf1e9ce" providerId="AD" clId="Web-{C0FD26C0-DBF4-F284-B11D-741362DA2F9B}" dt="2026-01-20T12:31:33.714" v="271"/>
          <ac:spMkLst>
            <pc:docMk/>
            <pc:sldMk cId="2285243895" sldId="1076"/>
            <ac:spMk id="5" creationId="{CA2F3377-06CB-0F66-E91D-187281790D73}"/>
          </ac:spMkLst>
        </pc:spChg>
        <pc:spChg chg="add mod ord">
          <ac:chgData name="Rebecca Davies" userId="S::rdavies@electoralcommission.org.uk::2cff74dd-ca6c-4ffa-9f0c-d8c1fdf1e9ce" providerId="AD" clId="Web-{C0FD26C0-DBF4-F284-B11D-741362DA2F9B}" dt="2026-01-20T12:33:11.292" v="288"/>
          <ac:spMkLst>
            <pc:docMk/>
            <pc:sldMk cId="2285243895" sldId="1076"/>
            <ac:spMk id="6" creationId="{91F19BB8-812F-DC2C-4B30-E6F14AFBED21}"/>
          </ac:spMkLst>
        </pc:spChg>
        <pc:spChg chg="mod">
          <ac:chgData name="Rebecca Davies" userId="S::rdavies@electoralcommission.org.uk::2cff74dd-ca6c-4ffa-9f0c-d8c1fdf1e9ce" providerId="AD" clId="Web-{C0FD26C0-DBF4-F284-B11D-741362DA2F9B}" dt="2026-01-20T12:31:50.463" v="275" actId="1076"/>
          <ac:spMkLst>
            <pc:docMk/>
            <pc:sldMk cId="2285243895" sldId="1076"/>
            <ac:spMk id="13" creationId="{EC9C366D-BDD9-039D-968C-873044FA7BDF}"/>
          </ac:spMkLst>
        </pc:spChg>
        <pc:spChg chg="mod ord">
          <ac:chgData name="Rebecca Davies" userId="S::rdavies@electoralcommission.org.uk::2cff74dd-ca6c-4ffa-9f0c-d8c1fdf1e9ce" providerId="AD" clId="Web-{C0FD26C0-DBF4-F284-B11D-741362DA2F9B}" dt="2026-01-20T12:33:09.621" v="287" actId="1076"/>
          <ac:spMkLst>
            <pc:docMk/>
            <pc:sldMk cId="2285243895" sldId="1076"/>
            <ac:spMk id="16" creationId="{E55FF6E5-2C06-34C3-432A-74A3A96DB1F3}"/>
          </ac:spMkLst>
        </pc:spChg>
      </pc:sldChg>
      <pc:sldChg chg="addSp modSp modNotes">
        <pc:chgData name="Rebecca Davies" userId="S::rdavies@electoralcommission.org.uk::2cff74dd-ca6c-4ffa-9f0c-d8c1fdf1e9ce" providerId="AD" clId="Web-{C0FD26C0-DBF4-F284-B11D-741362DA2F9B}" dt="2026-01-20T12:35:23.468" v="304" actId="14100"/>
        <pc:sldMkLst>
          <pc:docMk/>
          <pc:sldMk cId="2808123041" sldId="1078"/>
        </pc:sldMkLst>
        <pc:spChg chg="add mod">
          <ac:chgData name="Rebecca Davies" userId="S::rdavies@electoralcommission.org.uk::2cff74dd-ca6c-4ffa-9f0c-d8c1fdf1e9ce" providerId="AD" clId="Web-{C0FD26C0-DBF4-F284-B11D-741362DA2F9B}" dt="2026-01-20T12:34:18.044" v="290"/>
          <ac:spMkLst>
            <pc:docMk/>
            <pc:sldMk cId="2808123041" sldId="1078"/>
            <ac:spMk id="3" creationId="{EC11E730-047C-D684-1119-85388050F2B1}"/>
          </ac:spMkLst>
        </pc:spChg>
        <pc:spChg chg="add mod">
          <ac:chgData name="Rebecca Davies" userId="S::rdavies@electoralcommission.org.uk::2cff74dd-ca6c-4ffa-9f0c-d8c1fdf1e9ce" providerId="AD" clId="Web-{C0FD26C0-DBF4-F284-B11D-741362DA2F9B}" dt="2026-01-20T12:35:13.233" v="300"/>
          <ac:spMkLst>
            <pc:docMk/>
            <pc:sldMk cId="2808123041" sldId="1078"/>
            <ac:spMk id="5" creationId="{FAE0286B-3D0B-D3C9-0747-EA4874BE942B}"/>
          </ac:spMkLst>
        </pc:spChg>
        <pc:spChg chg="mod ord">
          <ac:chgData name="Rebecca Davies" userId="S::rdavies@electoralcommission.org.uk::2cff74dd-ca6c-4ffa-9f0c-d8c1fdf1e9ce" providerId="AD" clId="Web-{C0FD26C0-DBF4-F284-B11D-741362DA2F9B}" dt="2026-01-20T12:35:23.468" v="304" actId="14100"/>
          <ac:spMkLst>
            <pc:docMk/>
            <pc:sldMk cId="2808123041" sldId="1078"/>
            <ac:spMk id="16" creationId="{07E283DA-F12B-D19A-81BF-6F01CF1FD9A1}"/>
          </ac:spMkLst>
        </pc:spChg>
      </pc:sldChg>
      <pc:sldChg chg="addSp modSp modNotes">
        <pc:chgData name="Rebecca Davies" userId="S::rdavies@electoralcommission.org.uk::2cff74dd-ca6c-4ffa-9f0c-d8c1fdf1e9ce" providerId="AD" clId="Web-{C0FD26C0-DBF4-F284-B11D-741362DA2F9B}" dt="2026-01-20T12:04:17.381" v="101"/>
        <pc:sldMkLst>
          <pc:docMk/>
          <pc:sldMk cId="1480424411" sldId="1079"/>
        </pc:sldMkLst>
        <pc:spChg chg="mod">
          <ac:chgData name="Rebecca Davies" userId="S::rdavies@electoralcommission.org.uk::2cff74dd-ca6c-4ffa-9f0c-d8c1fdf1e9ce" providerId="AD" clId="Web-{C0FD26C0-DBF4-F284-B11D-741362DA2F9B}" dt="2026-01-20T12:01:13.693" v="73" actId="20577"/>
          <ac:spMkLst>
            <pc:docMk/>
            <pc:sldMk cId="1480424411" sldId="1079"/>
            <ac:spMk id="6" creationId="{5D0E832E-3BC4-BDDC-F7D9-94F1C3A623E9}"/>
          </ac:spMkLst>
        </pc:spChg>
        <pc:spChg chg="add mod">
          <ac:chgData name="Rebecca Davies" userId="S::rdavies@electoralcommission.org.uk::2cff74dd-ca6c-4ffa-9f0c-d8c1fdf1e9ce" providerId="AD" clId="Web-{C0FD26C0-DBF4-F284-B11D-741362DA2F9B}" dt="2026-01-20T11:59:36.287" v="51"/>
          <ac:spMkLst>
            <pc:docMk/>
            <pc:sldMk cId="1480424411" sldId="1079"/>
            <ac:spMk id="7" creationId="{CA2D8477-9190-2A61-C788-59BCC9514A64}"/>
          </ac:spMkLst>
        </pc:spChg>
      </pc:sldChg>
      <pc:sldChg chg="addSp">
        <pc:chgData name="Rebecca Davies" userId="S::rdavies@electoralcommission.org.uk::2cff74dd-ca6c-4ffa-9f0c-d8c1fdf1e9ce" providerId="AD" clId="Web-{C0FD26C0-DBF4-F284-B11D-741362DA2F9B}" dt="2026-01-20T12:29:17.663" v="261"/>
        <pc:sldMkLst>
          <pc:docMk/>
          <pc:sldMk cId="3327592255" sldId="1080"/>
        </pc:sldMkLst>
        <pc:spChg chg="add">
          <ac:chgData name="Rebecca Davies" userId="S::rdavies@electoralcommission.org.uk::2cff74dd-ca6c-4ffa-9f0c-d8c1fdf1e9ce" providerId="AD" clId="Web-{C0FD26C0-DBF4-F284-B11D-741362DA2F9B}" dt="2026-01-20T12:29:17.663" v="261"/>
          <ac:spMkLst>
            <pc:docMk/>
            <pc:sldMk cId="3327592255" sldId="1080"/>
            <ac:spMk id="4" creationId="{3A1B6E6D-3F28-62C4-E7E5-C3FE09B8929A}"/>
          </ac:spMkLst>
        </pc:spChg>
      </pc:sldChg>
      <pc:sldChg chg="add replId">
        <pc:chgData name="Rebecca Davies" userId="S::rdavies@electoralcommission.org.uk::2cff74dd-ca6c-4ffa-9f0c-d8c1fdf1e9ce" providerId="AD" clId="Web-{C0FD26C0-DBF4-F284-B11D-741362DA2F9B}" dt="2026-01-20T12:11:20.698" v="137"/>
        <pc:sldMkLst>
          <pc:docMk/>
          <pc:sldMk cId="3581094691" sldId="1081"/>
        </pc:sldMkLst>
      </pc:sldChg>
      <pc:sldChg chg="add del replId">
        <pc:chgData name="Rebecca Davies" userId="S::rdavies@electoralcommission.org.uk::2cff74dd-ca6c-4ffa-9f0c-d8c1fdf1e9ce" providerId="AD" clId="Web-{C0FD26C0-DBF4-F284-B11D-741362DA2F9B}" dt="2026-01-20T12:11:29.574" v="139"/>
        <pc:sldMkLst>
          <pc:docMk/>
          <pc:sldMk cId="1323614269" sldId="1082"/>
        </pc:sldMkLst>
      </pc:sldChg>
    </pc:docChg>
  </pc:docChgLst>
  <pc:docChgLst>
    <pc:chgData name="Elan Carter" userId="S::ecarter@electoralcommission.org.uk::68ca3449-9d12-4178-aaaf-2843b26a6b83" providerId="AD" clId="Web-{7FF0532A-E01F-1077-9940-21D32BCC3A79}"/>
    <pc:docChg chg="modSld">
      <pc:chgData name="Elan Carter" userId="S::ecarter@electoralcommission.org.uk::68ca3449-9d12-4178-aaaf-2843b26a6b83" providerId="AD" clId="Web-{7FF0532A-E01F-1077-9940-21D32BCC3A79}" dt="2026-01-19T17:16:22.858" v="92"/>
      <pc:docMkLst>
        <pc:docMk/>
      </pc:docMkLst>
      <pc:sldChg chg="modSp">
        <pc:chgData name="Elan Carter" userId="S::ecarter@electoralcommission.org.uk::68ca3449-9d12-4178-aaaf-2843b26a6b83" providerId="AD" clId="Web-{7FF0532A-E01F-1077-9940-21D32BCC3A79}" dt="2026-01-19T17:07:38.639" v="56" actId="20577"/>
        <pc:sldMkLst>
          <pc:docMk/>
          <pc:sldMk cId="0" sldId="261"/>
        </pc:sldMkLst>
        <pc:spChg chg="mod">
          <ac:chgData name="Elan Carter" userId="S::ecarter@electoralcommission.org.uk::68ca3449-9d12-4178-aaaf-2843b26a6b83" providerId="AD" clId="Web-{7FF0532A-E01F-1077-9940-21D32BCC3A79}" dt="2026-01-19T17:07:38.639" v="56" actId="20577"/>
          <ac:spMkLst>
            <pc:docMk/>
            <pc:sldMk cId="0" sldId="261"/>
            <ac:spMk id="4" creationId="{1DFCAD59-95E5-1D5B-2BCC-70A4C2AC426A}"/>
          </ac:spMkLst>
        </pc:spChg>
      </pc:sldChg>
      <pc:sldChg chg="addSp delSp modSp addAnim delAnim">
        <pc:chgData name="Elan Carter" userId="S::ecarter@electoralcommission.org.uk::68ca3449-9d12-4178-aaaf-2843b26a6b83" providerId="AD" clId="Web-{7FF0532A-E01F-1077-9940-21D32BCC3A79}" dt="2026-01-19T17:10:36.890" v="67" actId="20577"/>
        <pc:sldMkLst>
          <pc:docMk/>
          <pc:sldMk cId="0" sldId="265"/>
        </pc:sldMkLst>
        <pc:spChg chg="add del mod">
          <ac:chgData name="Elan Carter" userId="S::ecarter@electoralcommission.org.uk::68ca3449-9d12-4178-aaaf-2843b26a6b83" providerId="AD" clId="Web-{7FF0532A-E01F-1077-9940-21D32BCC3A79}" dt="2026-01-19T17:10:36.890" v="67" actId="20577"/>
          <ac:spMkLst>
            <pc:docMk/>
            <pc:sldMk cId="0" sldId="265"/>
            <ac:spMk id="5" creationId="{CF18391A-DBEA-5A14-C0CD-305556D8582D}"/>
          </ac:spMkLst>
        </pc:spChg>
      </pc:sldChg>
      <pc:sldChg chg="modNotes">
        <pc:chgData name="Elan Carter" userId="S::ecarter@electoralcommission.org.uk::68ca3449-9d12-4178-aaaf-2843b26a6b83" providerId="AD" clId="Web-{7FF0532A-E01F-1077-9940-21D32BCC3A79}" dt="2026-01-19T17:02:50.104" v="16"/>
        <pc:sldMkLst>
          <pc:docMk/>
          <pc:sldMk cId="1131205032" sldId="300"/>
        </pc:sldMkLst>
      </pc:sldChg>
      <pc:sldChg chg="modNotes">
        <pc:chgData name="Elan Carter" userId="S::ecarter@electoralcommission.org.uk::68ca3449-9d12-4178-aaaf-2843b26a6b83" providerId="AD" clId="Web-{7FF0532A-E01F-1077-9940-21D32BCC3A79}" dt="2026-01-19T17:03:26.526" v="18"/>
        <pc:sldMkLst>
          <pc:docMk/>
          <pc:sldMk cId="3340006511" sldId="321"/>
        </pc:sldMkLst>
      </pc:sldChg>
      <pc:sldChg chg="modSp">
        <pc:chgData name="Elan Carter" userId="S::ecarter@electoralcommission.org.uk::68ca3449-9d12-4178-aaaf-2843b26a6b83" providerId="AD" clId="Web-{7FF0532A-E01F-1077-9940-21D32BCC3A79}" dt="2026-01-19T17:03:55.402" v="27" actId="20577"/>
        <pc:sldMkLst>
          <pc:docMk/>
          <pc:sldMk cId="467695275" sldId="361"/>
        </pc:sldMkLst>
        <pc:spChg chg="mod">
          <ac:chgData name="Elan Carter" userId="S::ecarter@electoralcommission.org.uk::68ca3449-9d12-4178-aaaf-2843b26a6b83" providerId="AD" clId="Web-{7FF0532A-E01F-1077-9940-21D32BCC3A79}" dt="2026-01-19T17:03:55.402" v="27" actId="20577"/>
          <ac:spMkLst>
            <pc:docMk/>
            <pc:sldMk cId="467695275" sldId="361"/>
            <ac:spMk id="2" creationId="{EEFB2C21-B542-74EB-215A-7929A7C8D09A}"/>
          </ac:spMkLst>
        </pc:spChg>
      </pc:sldChg>
      <pc:sldChg chg="modSp">
        <pc:chgData name="Elan Carter" userId="S::ecarter@electoralcommission.org.uk::68ca3449-9d12-4178-aaaf-2843b26a6b83" providerId="AD" clId="Web-{7FF0532A-E01F-1077-9940-21D32BCC3A79}" dt="2026-01-19T17:14:56.011" v="80" actId="20577"/>
        <pc:sldMkLst>
          <pc:docMk/>
          <pc:sldMk cId="3040814441" sldId="369"/>
        </pc:sldMkLst>
        <pc:spChg chg="mod">
          <ac:chgData name="Elan Carter" userId="S::ecarter@electoralcommission.org.uk::68ca3449-9d12-4178-aaaf-2843b26a6b83" providerId="AD" clId="Web-{7FF0532A-E01F-1077-9940-21D32BCC3A79}" dt="2026-01-19T17:14:56.011" v="80" actId="20577"/>
          <ac:spMkLst>
            <pc:docMk/>
            <pc:sldMk cId="3040814441" sldId="369"/>
            <ac:spMk id="408" creationId="{5A38F627-F6E3-AD83-C177-7A7AE2D84889}"/>
          </ac:spMkLst>
        </pc:spChg>
      </pc:sldChg>
      <pc:sldChg chg="modNotes">
        <pc:chgData name="Elan Carter" userId="S::ecarter@electoralcommission.org.uk::68ca3449-9d12-4178-aaaf-2843b26a6b83" providerId="AD" clId="Web-{7FF0532A-E01F-1077-9940-21D32BCC3A79}" dt="2026-01-19T17:16:22.858" v="92"/>
        <pc:sldMkLst>
          <pc:docMk/>
          <pc:sldMk cId="2808123041" sldId="1078"/>
        </pc:sldMkLst>
      </pc:sldChg>
      <pc:sldChg chg="modSp modNotes">
        <pc:chgData name="Elan Carter" userId="S::ecarter@electoralcommission.org.uk::68ca3449-9d12-4178-aaaf-2843b26a6b83" providerId="AD" clId="Web-{7FF0532A-E01F-1077-9940-21D32BCC3A79}" dt="2026-01-19T17:02:18.416" v="11"/>
        <pc:sldMkLst>
          <pc:docMk/>
          <pc:sldMk cId="1480424411" sldId="1079"/>
        </pc:sldMkLst>
        <pc:spChg chg="mod">
          <ac:chgData name="Elan Carter" userId="S::ecarter@electoralcommission.org.uk::68ca3449-9d12-4178-aaaf-2843b26a6b83" providerId="AD" clId="Web-{7FF0532A-E01F-1077-9940-21D32BCC3A79}" dt="2026-01-19T17:01:18.055" v="0" actId="1076"/>
          <ac:spMkLst>
            <pc:docMk/>
            <pc:sldMk cId="1480424411" sldId="1079"/>
            <ac:spMk id="6" creationId="{5D0E832E-3BC4-BDDC-F7D9-94F1C3A623E9}"/>
          </ac:spMkLst>
        </pc:spChg>
        <pc:spChg chg="mod">
          <ac:chgData name="Elan Carter" userId="S::ecarter@electoralcommission.org.uk::68ca3449-9d12-4178-aaaf-2843b26a6b83" providerId="AD" clId="Web-{7FF0532A-E01F-1077-9940-21D32BCC3A79}" dt="2026-01-19T17:01:22.368" v="1" actId="1076"/>
          <ac:spMkLst>
            <pc:docMk/>
            <pc:sldMk cId="1480424411" sldId="1079"/>
            <ac:spMk id="12" creationId="{E53E4ADF-F265-8424-8909-9282B77DC850}"/>
          </ac:spMkLst>
        </pc:spChg>
      </pc:sldChg>
    </pc:docChg>
  </pc:docChgLst>
  <pc:docChgLst>
    <pc:chgData name="Elan Carter" userId="S::ecarter@electoralcommission.org.uk::68ca3449-9d12-4178-aaaf-2843b26a6b83" providerId="AD" clId="Web-{EAFDBC65-2F1E-BB5E-DEAC-507EBB3DCC08}"/>
    <pc:docChg chg="modSld">
      <pc:chgData name="Elan Carter" userId="S::ecarter@electoralcommission.org.uk::68ca3449-9d12-4178-aaaf-2843b26a6b83" providerId="AD" clId="Web-{EAFDBC65-2F1E-BB5E-DEAC-507EBB3DCC08}" dt="2026-01-19T17:36:35.641" v="1"/>
      <pc:docMkLst>
        <pc:docMk/>
      </pc:docMkLst>
      <pc:sldChg chg="modNotes">
        <pc:chgData name="Elan Carter" userId="S::ecarter@electoralcommission.org.uk::68ca3449-9d12-4178-aaaf-2843b26a6b83" providerId="AD" clId="Web-{EAFDBC65-2F1E-BB5E-DEAC-507EBB3DCC08}" dt="2026-01-19T17:36:35.641" v="1"/>
        <pc:sldMkLst>
          <pc:docMk/>
          <pc:sldMk cId="3390928416"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5rPOXt-ZfsY"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youtube.com/watch?v=o6c3hBigp94"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xLexuuQdfBY"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1121830250/8b989217ca?fl=pl&amp;fe=s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v.uk/cofrestru-i-bleidleisi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7B104-5921-B645-A46C-BFF5773FB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5A05C-BD0B-0A0D-4E96-667C3CA89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F3C0B-3CDB-3712-46B4-F8690B36858D}"/>
              </a:ext>
            </a:extLst>
          </p:cNvPr>
          <p:cNvSpPr>
            <a:spLocks noGrp="1"/>
          </p:cNvSpPr>
          <p:nvPr>
            <p:ph type="body" idx="1"/>
          </p:nvPr>
        </p:nvSpPr>
        <p:spPr/>
        <p:txBody>
          <a:bodyPr rtlCol="0"/>
          <a:lstStyle/>
          <a:p>
            <a:r>
              <a:rPr lang="cy-GB"/>
              <a:t>Gallwch</a:t>
            </a:r>
            <a:r>
              <a:rPr lang="cy-GB" sz="1200" kern="1200">
                <a:solidFill>
                  <a:schemeClr val="tx1"/>
                </a:solidFill>
                <a:effectLst/>
                <a:latin typeface="+mn-lt"/>
                <a:ea typeface="+mn-ea"/>
                <a:cs typeface="+mn-cs"/>
              </a:rPr>
              <a:t> </a:t>
            </a:r>
            <a:r>
              <a:rPr lang="cy-GB"/>
              <a:t>ddefnyddio'r</a:t>
            </a:r>
            <a:r>
              <a:rPr lang="cy-GB" sz="1200" kern="1200">
                <a:solidFill>
                  <a:schemeClr val="tx1"/>
                </a:solidFill>
                <a:effectLst/>
                <a:latin typeface="+mn-lt"/>
                <a:ea typeface="+mn-ea"/>
                <a:cs typeface="+mn-cs"/>
              </a:rPr>
              <a:t> sleid hon i gyflwyno'r etholiad. </a:t>
            </a:r>
            <a:endParaRPr lang="en-GB" sz="1200" kern="1200">
              <a:solidFill>
                <a:schemeClr val="tx1"/>
              </a:solidFill>
              <a:effectLst/>
              <a:latin typeface="+mn-lt"/>
              <a:ea typeface="+mn-ea"/>
              <a:cs typeface="+mn-cs"/>
            </a:endParaRPr>
          </a:p>
          <a:p>
            <a:endParaRPr lang="cy-GB"/>
          </a:p>
          <a:p>
            <a:r>
              <a:rPr lang="cy-GB" sz="1200" kern="1200">
                <a:solidFill>
                  <a:schemeClr val="tx1"/>
                </a:solidFill>
                <a:effectLst/>
                <a:latin typeface="+mn-lt"/>
                <a:ea typeface="+mn-ea"/>
                <a:cs typeface="+mn-cs"/>
              </a:rPr>
              <a:t>Gwybodaeth allweddol:</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Cynhelir yr etholiad ar 7 Mai 2026</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Mae angen i chi fod yn 16 oed, yn byw yng Nghymru ac wedi cofrestru i bleidleisio er mwyn pleidleisio yn yr etholiad hwn.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Gallwch bleidleisio yn bersonol, drwy’r post neu drwy ddirprwy (sef pan mae rhywun yn pleidleisio ar eich rhan)</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Rydych chi'n cael un bleidlais ac yn cael un papur pleidleisio</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Byddwch yn pleidleisio dros y blaid wleidyddol neu'r ymgeisydd annibynnol yr hoffech iddo eich cynrychioli yn y Senedd.</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Ar gyfer pob ardal leol, a elwir yn etholaeth, bydd 6 Aelod o'r Senedd yn cael eu hethol. </a:t>
            </a:r>
            <a:endParaRPr lang="en-GB" sz="1200" kern="1200">
              <a:solidFill>
                <a:schemeClr val="tx1"/>
              </a:solidFill>
              <a:effectLst/>
              <a:latin typeface="+mn-lt"/>
              <a:ea typeface="+mn-ea"/>
              <a:cs typeface="+mn-cs"/>
            </a:endParaRPr>
          </a:p>
          <a:p>
            <a:endParaRPr lang="cy-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Pam bod hyn yn bwysig:</a:t>
            </a:r>
          </a:p>
          <a:p>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Mae'r Senedd yn gwneud penderfyniadau am eich addysg, iechyd, trafnidiaeth, tai a'r amgylchedd.</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Mae eich llais yn bwysig. Yr etholiad hwn yw eich cyfle chi i gael dweud eich dweud wrth lunio dyfodol Cymru, dangos bod pleidleisiau pobl ifanc yn cyfrif a dylanwadu ar benderfyniadau sy'n effeithio arnoch chi a'ch cymuned bob dydd.</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Os na fydd pobl ifanc yn pleidleisio, bydd penderfyniadau'n dal i gael eu gwneud - ond heb eich llais chi</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AC70F19-DA92-C9A5-751E-1A632B4EC1BB}"/>
              </a:ext>
            </a:extLst>
          </p:cNvPr>
          <p:cNvSpPr>
            <a:spLocks noGrp="1"/>
          </p:cNvSpPr>
          <p:nvPr>
            <p:ph type="sldNum" sz="quarter" idx="5"/>
          </p:nvPr>
        </p:nvSpPr>
        <p:spPr/>
        <p:txBody>
          <a:bodyPr rtlCol="0"/>
          <a:lstStyle/>
          <a:p>
            <a:pPr rtl="0"/>
            <a:fld id="{8F9D6723-1A60-0442-910D-F7FD63281914}" type="slidenum">
              <a:rPr lang="en-US" smtClean="0"/>
              <a:t>2</a:t>
            </a:fld>
            <a:endParaRPr lang="en-US"/>
          </a:p>
        </p:txBody>
      </p:sp>
    </p:spTree>
    <p:extLst>
      <p:ext uri="{BB962C8B-B14F-4D97-AF65-F5344CB8AC3E}">
        <p14:creationId xmlns:p14="http://schemas.microsoft.com/office/powerpoint/2010/main" val="2104046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0533C-5F62-ABB3-3730-9E066E6D6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D1C11-7B0C-AF14-C472-F5F85412C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763D6-41EE-28AA-AD4E-3F8D5274B214}"/>
              </a:ext>
            </a:extLst>
          </p:cNvPr>
          <p:cNvSpPr>
            <a:spLocks noGrp="1"/>
          </p:cNvSpPr>
          <p:nvPr>
            <p:ph type="body" idx="1"/>
          </p:nvPr>
        </p:nvSpPr>
        <p:spPr/>
        <p:txBody>
          <a:bodyPr rtlCol="0"/>
          <a:lstStyle/>
          <a:p>
            <a:r>
              <a:rPr lang="cy-GB" sz="1200" kern="1200">
                <a:solidFill>
                  <a:schemeClr val="tx1"/>
                </a:solidFill>
                <a:effectLst/>
                <a:latin typeface="+mn-lt"/>
                <a:ea typeface="+mn-ea"/>
                <a:cs typeface="+mn-cs"/>
              </a:rPr>
              <a:t>Cyflwynwch y gweithgaredd.  </a:t>
            </a:r>
            <a:endParaRPr lang="en-GB" sz="1200" kern="1200">
              <a:solidFill>
                <a:schemeClr val="tx1"/>
              </a:solidFill>
              <a:effectLst/>
              <a:latin typeface="+mn-lt"/>
              <a:ea typeface="+mn-ea"/>
              <a:cs typeface="+mn-cs"/>
            </a:endParaRPr>
          </a:p>
          <a:p>
            <a:endParaRPr lang="cy-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Efallai yr hoffech ofyn i wahanol grwpiau edrych ar wahanol bwerau datganoledig.</a:t>
            </a:r>
            <a:endParaRPr lang="en-GB" sz="1200" kern="1200">
              <a:solidFill>
                <a:schemeClr val="tx1"/>
              </a:solidFill>
              <a:effectLst/>
              <a:latin typeface="+mn-lt"/>
              <a:ea typeface="+mn-ea"/>
              <a:cs typeface="+mn-cs"/>
            </a:endParaRPr>
          </a:p>
          <a:p>
            <a:endParaRPr lang="cy-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Gofynnwch i fyfyrwyr rannu eu syniadau.</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779D439-D422-A200-D331-67EC1639B89F}"/>
              </a:ext>
            </a:extLst>
          </p:cNvPr>
          <p:cNvSpPr>
            <a:spLocks noGrp="1"/>
          </p:cNvSpPr>
          <p:nvPr>
            <p:ph type="sldNum" sz="quarter" idx="5"/>
          </p:nvPr>
        </p:nvSpPr>
        <p:spPr/>
        <p:txBody>
          <a:bodyPr rtlCol="0"/>
          <a:lstStyle/>
          <a:p>
            <a:pPr rtl="0"/>
            <a:fld id="{8F9D6723-1A60-0442-910D-F7FD63281914}" type="slidenum">
              <a:rPr lang="en-US" smtClean="0"/>
              <a:t>25</a:t>
            </a:fld>
            <a:endParaRPr lang="en-US"/>
          </a:p>
        </p:txBody>
      </p:sp>
    </p:spTree>
    <p:extLst>
      <p:ext uri="{BB962C8B-B14F-4D97-AF65-F5344CB8AC3E}">
        <p14:creationId xmlns:p14="http://schemas.microsoft.com/office/powerpoint/2010/main" val="2283124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a:solidFill>
                  <a:schemeClr val="tx1"/>
                </a:solidFill>
                <a:effectLst/>
                <a:latin typeface="+mn-lt"/>
                <a:ea typeface="+mn-ea"/>
                <a:cs typeface="+mn-cs"/>
              </a:rPr>
              <a:t> Gweithgaredd 4 – </a:t>
            </a:r>
            <a:r>
              <a:rPr lang="cy-GB" sz="1200" kern="1200" err="1">
                <a:solidFill>
                  <a:schemeClr val="tx1"/>
                </a:solidFill>
                <a:effectLst/>
                <a:latin typeface="+mn-lt"/>
                <a:ea typeface="+mn-ea"/>
                <a:cs typeface="+mn-cs"/>
              </a:rPr>
              <a:t>Camwybodaeth</a:t>
            </a:r>
            <a:r>
              <a:rPr lang="cy-GB" sz="1200" kern="1200">
                <a:solidFill>
                  <a:schemeClr val="tx1"/>
                </a:solidFill>
                <a:effectLst/>
                <a:latin typeface="+mn-lt"/>
                <a:ea typeface="+mn-ea"/>
                <a:cs typeface="+mn-cs"/>
              </a:rPr>
              <a:t> a </a:t>
            </a:r>
            <a:r>
              <a:rPr lang="cy-GB" sz="1200" kern="1200" err="1">
                <a:solidFill>
                  <a:schemeClr val="tx1"/>
                </a:solidFill>
                <a:effectLst/>
                <a:latin typeface="+mn-lt"/>
                <a:ea typeface="+mn-ea"/>
                <a:cs typeface="+mn-cs"/>
              </a:rPr>
              <a:t>thwyllwybodaeth</a:t>
            </a:r>
            <a:r>
              <a:rPr lang="cy-GB" sz="1200" kern="1200">
                <a:solidFill>
                  <a:schemeClr val="tx1"/>
                </a:solidFill>
                <a:effectLst/>
                <a:latin typeface="+mn-lt"/>
                <a:ea typeface="+mn-ea"/>
                <a:cs typeface="+mn-cs"/>
              </a:rPr>
              <a:t> Fideo a chwis i archwilio'r gwahaniaeth rhwng gwybodaeth anghywir a </a:t>
            </a:r>
            <a:r>
              <a:rPr lang="cy-GB" sz="1200" kern="1200" err="1">
                <a:solidFill>
                  <a:schemeClr val="tx1"/>
                </a:solidFill>
                <a:effectLst/>
                <a:latin typeface="+mn-lt"/>
                <a:ea typeface="+mn-ea"/>
                <a:cs typeface="+mn-cs"/>
              </a:rPr>
              <a:t>chamwybodaeth</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26</a:t>
            </a:fld>
            <a:endParaRPr lang="en-US"/>
          </a:p>
        </p:txBody>
      </p:sp>
    </p:spTree>
    <p:extLst>
      <p:ext uri="{BB962C8B-B14F-4D97-AF65-F5344CB8AC3E}">
        <p14:creationId xmlns:p14="http://schemas.microsoft.com/office/powerpoint/2010/main" val="3601599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r>
              <a:rPr lang="cy-GB" sz="1200" b="1" kern="1200">
                <a:solidFill>
                  <a:schemeClr val="tx1"/>
                </a:solidFill>
                <a:effectLst/>
                <a:latin typeface="+mn-lt"/>
                <a:ea typeface="+mn-ea"/>
                <a:cs typeface="+mn-cs"/>
              </a:rPr>
              <a:t>Sleid 3: “Beth yw’r gwahaniaeth rhwng...?” (1 munud)</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Darllenwch y cyfarwyddiadau a'r cwestiynau ar y sleid.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Dylai hyn fod yn drafodaeth gryno. Os yw'n well gennych, gellir gwneud hyn fel grŵp yn lle. </a:t>
            </a:r>
            <a:endParaRPr lang="en-GB" sz="1200" kern="1200">
              <a:solidFill>
                <a:schemeClr val="tx1"/>
              </a:solidFill>
              <a:effectLst/>
              <a:latin typeface="+mn-lt"/>
              <a:ea typeface="+mn-ea"/>
              <a:cs typeface="+mn-cs"/>
            </a:endParaRPr>
          </a:p>
        </p:txBody>
      </p:sp>
      <p:sp>
        <p:nvSpPr>
          <p:cNvPr id="405" name="Google Shape;40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r>
              <a:rPr lang="cy-GB" b="1"/>
              <a:t>Sleid 4</a:t>
            </a:r>
            <a:r>
              <a:rPr lang="cy-GB" sz="1200" b="1" kern="1200">
                <a:solidFill>
                  <a:schemeClr val="tx1"/>
                </a:solidFill>
                <a:effectLst/>
                <a:latin typeface="+mn-lt"/>
                <a:ea typeface="+mn-ea"/>
                <a:cs typeface="+mn-cs"/>
              </a:rPr>
              <a:t>: Fideo (2 munud) </a:t>
            </a: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cy-GB" sz="1200" kern="1200">
                <a:solidFill>
                  <a:schemeClr val="tx1"/>
                </a:solidFill>
                <a:effectLst/>
                <a:latin typeface="+mn-lt"/>
                <a:ea typeface="+mn-ea"/>
                <a:cs typeface="+mn-cs"/>
              </a:rPr>
              <a:t>Gwyliwch y fideo ar sut i ddiystyru </a:t>
            </a:r>
            <a:r>
              <a:rPr lang="cy-GB" err="1"/>
              <a:t>camwybodaeth</a:t>
            </a:r>
            <a:r>
              <a:rPr lang="cy-GB"/>
              <a:t> a </a:t>
            </a:r>
            <a:r>
              <a:rPr lang="cy-GB" err="1"/>
              <a:t>thwyllwybodaeth</a:t>
            </a:r>
            <a:r>
              <a:rPr lang="cy-GB"/>
              <a:t> </a:t>
            </a:r>
            <a:r>
              <a:rPr lang="cy-GB" sz="1200" kern="1200">
                <a:solidFill>
                  <a:schemeClr val="tx1"/>
                </a:solidFill>
                <a:effectLst/>
                <a:latin typeface="+mn-lt"/>
                <a:ea typeface="+mn-ea"/>
                <a:cs typeface="+mn-cs"/>
              </a:rPr>
              <a:t>(dolen YouTube: https://youtube.com/shorts/CuariWFkSU0?feature=shared) </a:t>
            </a:r>
            <a:endParaRPr lang="en-GB" sz="1200" kern="1200">
              <a:solidFill>
                <a:schemeClr val="tx1"/>
              </a:solidFill>
              <a:effectLst/>
              <a:latin typeface="+mn-lt"/>
              <a:ea typeface="+mn-ea"/>
              <a:cs typeface="+mn-cs"/>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13" name="Google Shape;41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r>
              <a:rPr lang="cy-GB" sz="1200" b="1" kern="1200">
                <a:solidFill>
                  <a:schemeClr val="tx1"/>
                </a:solidFill>
                <a:effectLst/>
                <a:latin typeface="+mn-lt"/>
                <a:ea typeface="+mn-ea"/>
                <a:cs typeface="+mn-cs"/>
              </a:rPr>
              <a:t>Sleid 5: Cwis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Gellir gwneud y cwis hwn fel grŵp gan ddefnyddio pôl dwylo i fyny. Os yw'n well ganddynt, gellir rhoi myfyrwyr mewn timau/parau i ateb yn lle. </a:t>
            </a:r>
            <a:endParaRPr lang="en-GB" sz="1200" kern="1200">
              <a:solidFill>
                <a:schemeClr val="tx1"/>
              </a:solidFill>
              <a:effectLst/>
              <a:latin typeface="+mn-lt"/>
              <a:ea typeface="+mn-ea"/>
              <a:cs typeface="+mn-cs"/>
            </a:endParaRPr>
          </a:p>
          <a:p>
            <a:endParaRPr lang="cy-GB" sz="1200" i="1" kern="1200">
              <a:solidFill>
                <a:schemeClr val="tx1"/>
              </a:solidFill>
              <a:effectLst/>
              <a:latin typeface="+mn-lt"/>
              <a:ea typeface="+mn-ea"/>
              <a:cs typeface="+mn-cs"/>
            </a:endParaRPr>
          </a:p>
          <a:p>
            <a:r>
              <a:rPr lang="cy-GB" sz="1200" i="1" kern="1200">
                <a:solidFill>
                  <a:schemeClr val="tx1"/>
                </a:solidFill>
                <a:effectLst/>
                <a:latin typeface="+mn-lt"/>
                <a:ea typeface="+mn-ea"/>
                <a:cs typeface="+mn-cs"/>
              </a:rPr>
              <a:t>Noder: mae </a:t>
            </a:r>
            <a:r>
              <a:rPr lang="cy-GB" i="1"/>
              <a:t>5 cwestiwn</a:t>
            </a:r>
            <a:r>
              <a:rPr lang="cy-GB" sz="1200" i="1" kern="1200">
                <a:solidFill>
                  <a:schemeClr val="tx1"/>
                </a:solidFill>
                <a:effectLst/>
                <a:latin typeface="+mn-lt"/>
                <a:ea typeface="+mn-ea"/>
                <a:cs typeface="+mn-cs"/>
              </a:rPr>
              <a:t> yn y cwis. </a:t>
            </a:r>
            <a:endParaRPr lang="en-GB" sz="1200" kern="120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i="1"/>
          </a:p>
        </p:txBody>
      </p:sp>
      <p:sp>
        <p:nvSpPr>
          <p:cNvPr id="421" name="Google Shape;42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r>
              <a:rPr lang="cy-GB" sz="1200" b="1" kern="1200">
                <a:solidFill>
                  <a:schemeClr val="tx1"/>
                </a:solidFill>
                <a:effectLst/>
                <a:latin typeface="+mn-lt"/>
                <a:ea typeface="+mn-ea"/>
                <a:cs typeface="+mn-cs"/>
              </a:rPr>
              <a:t>Sleid 6: Cwestiwn Cwis 1 (1 munud)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Darllenwch y sleid yn uchel a gofynnwch i'r myfyrwyr ateb.</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Cliciwch ‘nesaf’ i ddatgelu’r ateb.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Cliciwch ‘nesaf’ eto i ddatgelu’r esboniad. </a:t>
            </a:r>
            <a:endParaRPr lang="en-GB" sz="1200" kern="1200">
              <a:solidFill>
                <a:schemeClr val="tx1"/>
              </a:solidFill>
              <a:effectLst/>
              <a:latin typeface="+mn-lt"/>
              <a:ea typeface="+mn-ea"/>
              <a:cs typeface="+mn-cs"/>
            </a:endParaRPr>
          </a:p>
        </p:txBody>
      </p:sp>
      <p:sp>
        <p:nvSpPr>
          <p:cNvPr id="428" name="Google Shape;4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r>
              <a:rPr lang="cy-GB" sz="1200" b="1" kern="1200">
                <a:solidFill>
                  <a:schemeClr val="tx1"/>
                </a:solidFill>
                <a:effectLst/>
                <a:latin typeface="+mn-lt"/>
                <a:ea typeface="+mn-ea"/>
                <a:cs typeface="+mn-cs"/>
              </a:rPr>
              <a:t>Sleid 7: Cwestiwn Cwis 2 (1 munud)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Darllenwch y sleid yn uchel a gofynnwch i'r myfyrwyr ateb.</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Cliciwch ‘nesaf’ i ddatgelu’r ateb.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Cliciwch ‘nesaf’ eto i ddatgelu’r esboniad. </a:t>
            </a:r>
            <a:endParaRPr lang="en-GB" sz="1200" kern="120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40" name="Google Shape;44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r>
              <a:rPr lang="cy-GB" sz="1200" b="1" kern="1200">
                <a:solidFill>
                  <a:schemeClr val="tx1"/>
                </a:solidFill>
                <a:effectLst/>
                <a:latin typeface="+mn-lt"/>
                <a:ea typeface="+mn-ea"/>
                <a:cs typeface="+mn-cs"/>
              </a:rPr>
              <a:t>Sleid 8: Cwestiwn Cwis 3 (1 munud)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Darllenwch y sleid yn uchel a gofynnwch i'r myfyrwyr ateb.</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Cliciwch ‘nesaf’ i ddatgelu’r ateb.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Cliciwch ‘nesaf’ eto i ddatgelu’r esboniad. </a:t>
            </a:r>
            <a:endParaRPr lang="en-GB" sz="1200" kern="120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52" name="Google Shape;4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r>
              <a:rPr lang="cy-GB" sz="1200" b="1" kern="1200">
                <a:solidFill>
                  <a:schemeClr val="tx1"/>
                </a:solidFill>
                <a:effectLst/>
                <a:latin typeface="+mn-lt"/>
                <a:ea typeface="+mn-ea"/>
                <a:cs typeface="+mn-cs"/>
              </a:rPr>
              <a:t>Sleid 9: Cwestiynau Cwis 4 (1 munud)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Darllenwch y sleid yn uchel a gofynnwch i'r myfyrwyr ateb.</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Cliciwch ‘nesaf’ i ddatgelu’r ateb.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Cliciwch ‘nesaf’ eto i ddatgelu’r esboniad. </a:t>
            </a:r>
            <a:endParaRPr lang="en-GB" sz="1200" kern="120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64" name="Google Shape;4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r>
              <a:rPr lang="cy-GB" sz="1200" b="1" kern="1200">
                <a:solidFill>
                  <a:schemeClr val="tx1"/>
                </a:solidFill>
                <a:effectLst/>
                <a:latin typeface="+mn-lt"/>
                <a:ea typeface="+mn-ea"/>
                <a:cs typeface="+mn-cs"/>
              </a:rPr>
              <a:t>Sleid 10: Cwestiwn Cwis 5 (1 munud)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Darllenwch y sleid yn uchel a gofynnwch i'r myfyrwyr ateb.</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Cliciwch ‘nesaf’ i ddatgelu’r ateb.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Cliciwch ‘nesaf’ eto i ddatgelu’r esboniad. </a:t>
            </a:r>
            <a:endParaRPr lang="en-GB" sz="1200" kern="120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76" name="Google Shape;47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A0D4E-A533-7524-B36E-32F4F3E63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ABA58-F7EF-3B39-EBD0-4E5453FA4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F6591-6BF5-50A2-F41C-65ECB0A60B3D}"/>
              </a:ext>
            </a:extLst>
          </p:cNvPr>
          <p:cNvSpPr>
            <a:spLocks noGrp="1"/>
          </p:cNvSpPr>
          <p:nvPr>
            <p:ph type="body" idx="1"/>
          </p:nvPr>
        </p:nvSpPr>
        <p:spPr/>
        <p:txBody>
          <a:bodyPr rtlCol="0"/>
          <a:lstStyle/>
          <a:p>
            <a:r>
              <a:rPr lang="cy-GB" sz="1200" kern="1200">
                <a:solidFill>
                  <a:schemeClr val="tx1"/>
                </a:solidFill>
                <a:effectLst/>
                <a:latin typeface="+mn-lt"/>
                <a:ea typeface="+mn-ea"/>
                <a:cs typeface="+mn-cs"/>
              </a:rPr>
              <a:t>Gweithgaredd 1 - Cwis gwir neu gau am etholiad y Senedd </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3C7E16A-B418-3F45-D8E8-2745FAC71293}"/>
              </a:ext>
            </a:extLst>
          </p:cNvPr>
          <p:cNvSpPr>
            <a:spLocks noGrp="1"/>
          </p:cNvSpPr>
          <p:nvPr>
            <p:ph type="sldNum" sz="quarter" idx="5"/>
          </p:nvPr>
        </p:nvSpPr>
        <p:spPr/>
        <p:txBody>
          <a:bodyPr rtlCol="0"/>
          <a:lstStyle/>
          <a:p>
            <a:pPr rtl="0"/>
            <a:fld id="{8F9D6723-1A60-0442-910D-F7FD63281914}" type="slidenum">
              <a:rPr lang="en-US" smtClean="0"/>
              <a:t>3</a:t>
            </a:fld>
            <a:endParaRPr lang="en-US"/>
          </a:p>
        </p:txBody>
      </p:sp>
    </p:spTree>
    <p:extLst>
      <p:ext uri="{BB962C8B-B14F-4D97-AF65-F5344CB8AC3E}">
        <p14:creationId xmlns:p14="http://schemas.microsoft.com/office/powerpoint/2010/main" val="278630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ADB-1B97-5B38-C1D6-92D426D75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FB12C-633D-7672-910E-386D80AD7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8D9D7-FE2C-8BBD-2E5F-74CBFF7BE001}"/>
              </a:ext>
            </a:extLst>
          </p:cNvPr>
          <p:cNvSpPr>
            <a:spLocks noGrp="1"/>
          </p:cNvSpPr>
          <p:nvPr>
            <p:ph type="body" idx="1"/>
          </p:nvPr>
        </p:nvSpPr>
        <p:spPr/>
        <p:txBody>
          <a:bodyPr rtlCol="0"/>
          <a:lstStyle/>
          <a:p>
            <a:pPr rtl="0"/>
            <a:r>
              <a:rPr lang="cy-GB" sz="1200" kern="1200">
                <a:solidFill>
                  <a:schemeClr val="tx1"/>
                </a:solidFill>
                <a:effectLst/>
                <a:latin typeface="+mn-lt"/>
                <a:ea typeface="+mn-ea"/>
                <a:cs typeface="+mn-cs"/>
              </a:rPr>
              <a:t>Gweithgaredd 5 - Sut rydym yn pleidleisio. Gweithgaredd llenwi'r bwlch i feithrin dealltwriaeth o'r broses bleidleisio ar gyfer etholiadau'r Senedd</a:t>
            </a:r>
            <a:endParaRPr lang="cy"/>
          </a:p>
        </p:txBody>
      </p:sp>
      <p:sp>
        <p:nvSpPr>
          <p:cNvPr id="4" name="Slide Number Placeholder 3">
            <a:extLst>
              <a:ext uri="{FF2B5EF4-FFF2-40B4-BE49-F238E27FC236}">
                <a16:creationId xmlns:a16="http://schemas.microsoft.com/office/drawing/2014/main" id="{0C5832B2-8661-8BDD-A661-2F9A41D4DA99}"/>
              </a:ext>
            </a:extLst>
          </p:cNvPr>
          <p:cNvSpPr>
            <a:spLocks noGrp="1"/>
          </p:cNvSpPr>
          <p:nvPr>
            <p:ph type="sldNum" sz="quarter" idx="5"/>
          </p:nvPr>
        </p:nvSpPr>
        <p:spPr/>
        <p:txBody>
          <a:bodyPr rtlCol="0"/>
          <a:lstStyle/>
          <a:p>
            <a:pPr rtl="0"/>
            <a:fld id="{8F9D6723-1A60-0442-910D-F7FD63281914}" type="slidenum">
              <a:rPr lang="en-US" smtClean="0"/>
              <a:t>35</a:t>
            </a:fld>
            <a:endParaRPr lang="en-US"/>
          </a:p>
        </p:txBody>
      </p:sp>
    </p:spTree>
    <p:extLst>
      <p:ext uri="{BB962C8B-B14F-4D97-AF65-F5344CB8AC3E}">
        <p14:creationId xmlns:p14="http://schemas.microsoft.com/office/powerpoint/2010/main" val="3935348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B5EA8BA2-74C8-D304-5FBA-8810D82EBE7C}"/>
            </a:ext>
          </a:extLst>
        </p:cNvPr>
        <p:cNvGrpSpPr/>
        <p:nvPr/>
      </p:nvGrpSpPr>
      <p:grpSpPr>
        <a:xfrm>
          <a:off x="0" y="0"/>
          <a:ext cx="0" cy="0"/>
          <a:chOff x="0" y="0"/>
          <a:chExt cx="0" cy="0"/>
        </a:xfrm>
      </p:grpSpPr>
      <p:sp>
        <p:nvSpPr>
          <p:cNvPr id="403" name="Google Shape;403;p4:notes">
            <a:extLst>
              <a:ext uri="{FF2B5EF4-FFF2-40B4-BE49-F238E27FC236}">
                <a16:creationId xmlns:a16="http://schemas.microsoft.com/office/drawing/2014/main" id="{04008F0C-3A7B-BCD2-924A-40825E27E7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notes">
            <a:extLst>
              <a:ext uri="{FF2B5EF4-FFF2-40B4-BE49-F238E27FC236}">
                <a16:creationId xmlns:a16="http://schemas.microsoft.com/office/drawing/2014/main" id="{6F425174-5F59-AEE0-1B36-4C8356C695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r>
              <a:rPr lang="cy-GB" sz="1200" b="1" kern="1200">
                <a:solidFill>
                  <a:schemeClr val="tx1"/>
                </a:solidFill>
                <a:effectLst/>
                <a:latin typeface="+mn-lt"/>
                <a:ea typeface="+mn-ea"/>
                <a:cs typeface="+mn-cs"/>
              </a:rPr>
              <a:t>Sut rydym yn pleidleisio</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Darllenwch y cyfarwyddiadau ar y sleid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a:solidFill>
                  <a:schemeClr val="tx1"/>
                </a:solidFill>
                <a:effectLst/>
                <a:latin typeface="+mn-lt"/>
                <a:ea typeface="+mn-ea"/>
                <a:cs typeface="+mn-cs"/>
              </a:rPr>
              <a:t>Dangoswch y fideo i ganfod sut i bleidleisio yn etholiad y Senedd.</a:t>
            </a:r>
            <a:endParaRPr lang="en-GB" sz="1200" kern="1200">
              <a:solidFill>
                <a:schemeClr val="tx1"/>
              </a:solidFill>
              <a:effectLst/>
              <a:latin typeface="+mn-lt"/>
              <a:ea typeface="+mn-ea"/>
              <a:cs typeface="+mn-cs"/>
            </a:endParaRPr>
          </a:p>
          <a:p>
            <a:endParaRPr lang="cy-GB" sz="1200" u="sng" kern="1200">
              <a:solidFill>
                <a:schemeClr val="tx1"/>
              </a:solidFill>
              <a:effectLst/>
              <a:hlinkClick r:id="rId3">
                <a:extLst>
                  <a:ext uri="{A12FA001-AC4F-418D-AE19-62706E023703}">
                    <ahyp:hlinkClr xmlns:ahyp="http://schemas.microsoft.com/office/drawing/2018/hyperlinkcolor" val="tx"/>
                  </a:ext>
                </a:extLst>
              </a:hlinkClick>
            </a:endParaRPr>
          </a:p>
          <a:p>
            <a:r>
              <a:rPr lang="cy-GB">
                <a:hlinkClick r:id="rId4"/>
              </a:rPr>
              <a:t>Croeso</a:t>
            </a:r>
            <a:r>
              <a:rPr lang="cy-GB">
                <a:hlinkClick r:id="rId4">
                  <a:extLst>
                    <a:ext uri="{A12FA001-AC4F-418D-AE19-62706E023703}">
                      <ahyp:hlinkClr xmlns:ahyp="http://schemas.microsoft.com/office/drawing/2018/hyperlinkcolor" val="tx"/>
                    </a:ext>
                  </a:extLst>
                </a:hlinkClick>
              </a:rPr>
              <a:t> i Dy Bleidlais- Systemau Pleidleisio: System Gyfrannol Rhestr Gaaedig</a:t>
            </a:r>
            <a:endParaRPr lang="en-GB">
              <a:ea typeface="+mn-ea"/>
              <a:cs typeface="+mn-cs"/>
            </a:endParaRPr>
          </a:p>
          <a:p>
            <a:endParaRPr lang="cy-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Efallai yr hoffech chi argraffu'r ymarfer llenwi bylchau ar y sleid nesaf i'r myfyrwyr ei gael o'u blaenau tra bod y sleid yn chwarae. </a:t>
            </a:r>
            <a:endParaRPr lang="en-GB" sz="1200" kern="1200">
              <a:solidFill>
                <a:schemeClr val="tx1"/>
              </a:solidFill>
              <a:effectLst/>
              <a:latin typeface="+mn-lt"/>
              <a:ea typeface="+mn-ea"/>
              <a:cs typeface="+mn-cs"/>
            </a:endParaRPr>
          </a:p>
          <a:p>
            <a:endParaRPr lang="cy-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I ychwanegu her, efallai yr hoffech chi ddangos hyn iddyn nhw ar ôl chwarae'r fideo. </a:t>
            </a:r>
            <a:endParaRPr lang="en-GB" sz="1200" kern="1200">
              <a:solidFill>
                <a:schemeClr val="tx1"/>
              </a:solidFill>
              <a:effectLst/>
              <a:latin typeface="+mn-lt"/>
              <a:ea typeface="+mn-ea"/>
              <a:cs typeface="+mn-cs"/>
            </a:endParaRPr>
          </a:p>
        </p:txBody>
      </p:sp>
      <p:sp>
        <p:nvSpPr>
          <p:cNvPr id="405" name="Google Shape;405;p4:notes">
            <a:extLst>
              <a:ext uri="{FF2B5EF4-FFF2-40B4-BE49-F238E27FC236}">
                <a16:creationId xmlns:a16="http://schemas.microsoft.com/office/drawing/2014/main" id="{EFEA6802-34AB-723C-7B85-CBDB4E7CA2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extLst>
      <p:ext uri="{BB962C8B-B14F-4D97-AF65-F5344CB8AC3E}">
        <p14:creationId xmlns:p14="http://schemas.microsoft.com/office/powerpoint/2010/main" val="2027864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0DB2D-89DA-DECB-5174-D4B5849E3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0A008-6E4D-25B3-8E54-611A4EAC2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CD6C6-A195-E1EE-8252-3280B5027B63}"/>
              </a:ext>
            </a:extLst>
          </p:cNvPr>
          <p:cNvSpPr>
            <a:spLocks noGrp="1"/>
          </p:cNvSpPr>
          <p:nvPr>
            <p:ph type="body" idx="1"/>
          </p:nvPr>
        </p:nvSpPr>
        <p:spPr/>
        <p:txBody>
          <a:bodyPr rtlCol="0"/>
          <a:lstStyle/>
          <a:p>
            <a:r>
              <a:rPr lang="cy-GB" sz="1200" kern="1200">
                <a:solidFill>
                  <a:schemeClr val="tx1"/>
                </a:solidFill>
                <a:effectLst/>
                <a:latin typeface="+mn-lt"/>
                <a:ea typeface="+mn-ea"/>
                <a:cs typeface="+mn-cs"/>
              </a:rPr>
              <a:t>Bydd angen i fyfyrwyr ddewis y geiriau cywir o'r rhestr geiriau coll i lenwi'r bylchau. </a:t>
            </a:r>
            <a:endParaRPr lang="en-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Gallwch naill ai argraffu'r ymarfer llenwi bylchau i’r myfyrwyr ei gwblhau neu rhannu papur neu fwrdd gwyn bach iddyn nhw gofnodi eu hatebion. </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B3714D4-B562-DD2D-5E1C-E834B81C551B}"/>
              </a:ext>
            </a:extLst>
          </p:cNvPr>
          <p:cNvSpPr>
            <a:spLocks noGrp="1"/>
          </p:cNvSpPr>
          <p:nvPr>
            <p:ph type="sldNum" sz="quarter" idx="10"/>
          </p:nvPr>
        </p:nvSpPr>
        <p:spPr/>
        <p:txBody>
          <a:bodyPr rtlCol="0"/>
          <a:lstStyle/>
          <a:p>
            <a:pPr rtl="0"/>
            <a:fld id="{8F9D6723-1A60-0442-910D-F7FD63281914}" type="slidenum">
              <a:rPr lang="en-US" smtClean="0"/>
              <a:t>37</a:t>
            </a:fld>
            <a:endParaRPr lang="en-US"/>
          </a:p>
        </p:txBody>
      </p:sp>
    </p:spTree>
    <p:extLst>
      <p:ext uri="{BB962C8B-B14F-4D97-AF65-F5344CB8AC3E}">
        <p14:creationId xmlns:p14="http://schemas.microsoft.com/office/powerpoint/2010/main" val="1814223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A9624-447F-CC41-7608-E8967D38E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CC06F-7020-D6DE-42D9-D8CA8C631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30887-B1BE-A734-0C81-B7357ED6F217}"/>
              </a:ext>
            </a:extLst>
          </p:cNvPr>
          <p:cNvSpPr>
            <a:spLocks noGrp="1"/>
          </p:cNvSpPr>
          <p:nvPr>
            <p:ph type="body" idx="1"/>
          </p:nvPr>
        </p:nvSpPr>
        <p:spPr/>
        <p:txBody>
          <a:bodyPr rtlCol="0"/>
          <a:lstStyle/>
          <a:p>
            <a:r>
              <a:rPr lang="cy-GB" sz="1200" kern="1200">
                <a:solidFill>
                  <a:schemeClr val="tx1"/>
                </a:solidFill>
                <a:effectLst/>
                <a:latin typeface="+mn-lt"/>
                <a:ea typeface="+mn-ea"/>
                <a:cs typeface="+mn-cs"/>
              </a:rPr>
              <a:t>Ymgeiswyr </a:t>
            </a:r>
            <a:endParaRPr lang="en-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Papur Pleidleisio</a:t>
            </a:r>
            <a:endParaRPr lang="en-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System rhestr gyfrannol gaeedig </a:t>
            </a:r>
            <a:endParaRPr lang="en-GB" sz="1200" kern="1200">
              <a:solidFill>
                <a:schemeClr val="tx1"/>
              </a:solidFill>
              <a:effectLst/>
              <a:latin typeface="+mn-lt"/>
              <a:ea typeface="+mn-ea"/>
              <a:cs typeface="+mn-cs"/>
            </a:endParaRPr>
          </a:p>
          <a:p>
            <a:r>
              <a:rPr lang="cy-GB"/>
              <a:t>Trefn blaenoriaeth</a:t>
            </a:r>
            <a:endParaRPr lang="cy-GB">
              <a:ea typeface="Calibri"/>
              <a:cs typeface="Calibri"/>
            </a:endParaRPr>
          </a:p>
          <a:p>
            <a:r>
              <a:rPr lang="cy-GB" sz="1200" kern="1200">
                <a:solidFill>
                  <a:schemeClr val="tx1"/>
                </a:solidFill>
                <a:effectLst/>
                <a:latin typeface="+mn-lt"/>
                <a:ea typeface="+mn-ea"/>
                <a:cs typeface="+mn-cs"/>
              </a:rPr>
              <a:t>Plaid Wleidyddol </a:t>
            </a:r>
            <a:endParaRPr lang="en-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Ymgeisydd annibynnol</a:t>
            </a:r>
            <a:endParaRPr lang="en-GB" sz="1200" kern="1200">
              <a:solidFill>
                <a:schemeClr val="tx1"/>
              </a:solidFill>
              <a:effectLst/>
              <a:latin typeface="+mn-lt"/>
              <a:ea typeface="Calibri" panose="020F0502020204030204"/>
              <a:cs typeface="Calibri" panose="020F0502020204030204"/>
            </a:endParaRPr>
          </a:p>
          <a:p>
            <a:r>
              <a:rPr lang="cy-GB" sz="1200" kern="1200">
                <a:solidFill>
                  <a:schemeClr val="tx1"/>
                </a:solidFill>
                <a:effectLst/>
                <a:latin typeface="+mn-lt"/>
                <a:ea typeface="+mn-ea"/>
                <a:cs typeface="+mn-cs"/>
              </a:rPr>
              <a:t>Pleidleisiau </a:t>
            </a:r>
            <a:endParaRPr lang="en-GB" sz="1200" kern="1200">
              <a:solidFill>
                <a:schemeClr val="tx1"/>
              </a:solidFill>
              <a:effectLst/>
              <a:latin typeface="+mn-lt"/>
              <a:ea typeface="+mn-ea"/>
              <a:cs typeface="+mn-cs"/>
            </a:endParaRPr>
          </a:p>
          <a:p>
            <a:endParaRPr lang="cy-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Peidiwch â phoeni os na allwch </a:t>
            </a:r>
            <a:r>
              <a:rPr lang="cy-GB" sz="1200" kern="1200" err="1">
                <a:solidFill>
                  <a:schemeClr val="tx1"/>
                </a:solidFill>
                <a:effectLst/>
                <a:latin typeface="+mn-lt"/>
                <a:ea typeface="+mn-ea"/>
                <a:cs typeface="+mn-cs"/>
              </a:rPr>
              <a:t>gofio'r</a:t>
            </a:r>
            <a:r>
              <a:rPr lang="cy-GB" sz="1200" kern="1200">
                <a:solidFill>
                  <a:schemeClr val="tx1"/>
                </a:solidFill>
                <a:effectLst/>
                <a:latin typeface="+mn-lt"/>
                <a:ea typeface="+mn-ea"/>
                <a:cs typeface="+mn-cs"/>
              </a:rPr>
              <a:t> wybodaeth hon – bydd cyfarwyddiadau ar eich papur pleidleisio bob amser, a phobl yn yr orsaf bleidleisio </a:t>
            </a:r>
            <a:r>
              <a:rPr lang="cy-GB"/>
              <a:t>y </a:t>
            </a:r>
            <a:r>
              <a:rPr lang="cy-GB" sz="1200" kern="1200">
                <a:solidFill>
                  <a:schemeClr val="tx1"/>
                </a:solidFill>
                <a:effectLst/>
                <a:latin typeface="+mn-lt"/>
                <a:ea typeface="+mn-ea"/>
                <a:cs typeface="+mn-cs"/>
              </a:rPr>
              <a:t>gallwch ofyn </a:t>
            </a:r>
            <a:r>
              <a:rPr lang="cy-GB"/>
              <a:t>iddynt am</a:t>
            </a:r>
            <a:r>
              <a:rPr lang="cy-GB" sz="1200" kern="1200">
                <a:solidFill>
                  <a:schemeClr val="tx1"/>
                </a:solidFill>
                <a:effectLst/>
                <a:latin typeface="+mn-lt"/>
                <a:ea typeface="+mn-ea"/>
                <a:cs typeface="+mn-cs"/>
              </a:rPr>
              <a:t> gymorth</a:t>
            </a:r>
            <a:r>
              <a:rPr lang="cy-GB"/>
              <a:t>.</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F6AA194-142E-439F-2BE7-7C9F0E0836D8}"/>
              </a:ext>
            </a:extLst>
          </p:cNvPr>
          <p:cNvSpPr>
            <a:spLocks noGrp="1"/>
          </p:cNvSpPr>
          <p:nvPr>
            <p:ph type="sldNum" sz="quarter" idx="10"/>
          </p:nvPr>
        </p:nvSpPr>
        <p:spPr/>
        <p:txBody>
          <a:bodyPr rtlCol="0"/>
          <a:lstStyle/>
          <a:p>
            <a:pPr rtl="0"/>
            <a:fld id="{8F9D6723-1A60-0442-910D-F7FD63281914}" type="slidenum">
              <a:rPr lang="en-US" smtClean="0"/>
              <a:t>38</a:t>
            </a:fld>
            <a:endParaRPr lang="en-US"/>
          </a:p>
        </p:txBody>
      </p:sp>
    </p:spTree>
    <p:extLst>
      <p:ext uri="{BB962C8B-B14F-4D97-AF65-F5344CB8AC3E}">
        <p14:creationId xmlns:p14="http://schemas.microsoft.com/office/powerpoint/2010/main" val="3422022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96713-3F19-E34C-A96D-22A72A18E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A9FA1-57D0-9CA5-9C29-B7B54C072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17192-DB06-E55D-21B6-4E6C73CBC8EF}"/>
              </a:ext>
            </a:extLst>
          </p:cNvPr>
          <p:cNvSpPr>
            <a:spLocks noGrp="1"/>
          </p:cNvSpPr>
          <p:nvPr>
            <p:ph type="body" idx="1"/>
          </p:nvPr>
        </p:nvSpPr>
        <p:spPr/>
        <p:txBody>
          <a:bodyPr rtlCol="0"/>
          <a:lstStyle/>
          <a:p>
            <a:r>
              <a:rPr lang="cy-GB" sz="1200" kern="1200">
                <a:solidFill>
                  <a:schemeClr val="tx1"/>
                </a:solidFill>
                <a:effectLst/>
                <a:latin typeface="+mn-lt"/>
                <a:ea typeface="+mn-ea"/>
                <a:cs typeface="+mn-cs"/>
              </a:rPr>
              <a:t>Os ydych chi eisiau dysgu rhagor am ffyrdd o bleidleisio, gallwch wylio'r fideo hwn.</a:t>
            </a:r>
            <a:endParaRPr lang="en-GB" sz="1200" kern="1200">
              <a:solidFill>
                <a:schemeClr val="tx1"/>
              </a:solidFill>
              <a:effectLst/>
              <a:latin typeface="+mn-lt"/>
              <a:ea typeface="+mn-ea"/>
              <a:cs typeface="+mn-cs"/>
            </a:endParaRPr>
          </a:p>
          <a:p>
            <a:endParaRPr lang="cy-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Gallwch ddewis pleidleisio yn bersonol, drwy'r post neu drwy ddirprwy (mae hyn yn golygu pan fydd rhywun yn pleidleisio ar eich rhan). </a:t>
            </a:r>
            <a:endParaRPr lang="en-GB" sz="1200" kern="1200">
              <a:solidFill>
                <a:schemeClr val="tx1"/>
              </a:solidFill>
              <a:effectLst/>
              <a:latin typeface="+mn-lt"/>
              <a:ea typeface="+mn-ea"/>
              <a:cs typeface="+mn-cs"/>
            </a:endParaRPr>
          </a:p>
          <a:p>
            <a:endParaRPr lang="cy-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Dangoswch y fideo sy’n trafod ffyrdd o bleidleisio: </a:t>
            </a:r>
            <a:endParaRPr lang="en-GB" sz="1200" kern="1200">
              <a:solidFill>
                <a:schemeClr val="tx1"/>
              </a:solidFill>
              <a:effectLst/>
              <a:latin typeface="+mn-lt"/>
              <a:ea typeface="+mn-ea"/>
              <a:cs typeface="+mn-cs"/>
            </a:endParaRPr>
          </a:p>
          <a:p>
            <a:r>
              <a:rPr lang="cy-GB">
                <a:hlinkClick r:id="rId3"/>
              </a:rPr>
              <a:t>Croeso</a:t>
            </a:r>
            <a:r>
              <a:rPr lang="cy-GB">
                <a:hlinkClick r:id="rId3">
                  <a:extLst>
                    <a:ext uri="{A12FA001-AC4F-418D-AE19-62706E023703}">
                      <ahyp:hlinkClr xmlns:ahyp="http://schemas.microsoft.com/office/drawing/2018/hyperlinkcolor" val="tx"/>
                    </a:ext>
                  </a:extLst>
                </a:hlinkClick>
              </a:rPr>
              <a:t> i dy bleidlais – ffyrdd o bleidleisio yng Nghymru – fideo llawn</a:t>
            </a:r>
            <a:endParaRPr lang="en-GB">
              <a:ea typeface="+mn-ea"/>
              <a:cs typeface="+mn-cs"/>
            </a:endParaRPr>
          </a:p>
        </p:txBody>
      </p:sp>
      <p:sp>
        <p:nvSpPr>
          <p:cNvPr id="4" name="Slide Number Placeholder 3">
            <a:extLst>
              <a:ext uri="{FF2B5EF4-FFF2-40B4-BE49-F238E27FC236}">
                <a16:creationId xmlns:a16="http://schemas.microsoft.com/office/drawing/2014/main" id="{913B0CE6-816B-FCEE-BD01-4066A0EBE944}"/>
              </a:ext>
            </a:extLst>
          </p:cNvPr>
          <p:cNvSpPr>
            <a:spLocks noGrp="1"/>
          </p:cNvSpPr>
          <p:nvPr>
            <p:ph type="sldNum" sz="quarter" idx="5"/>
          </p:nvPr>
        </p:nvSpPr>
        <p:spPr/>
        <p:txBody>
          <a:bodyPr rtlCol="0"/>
          <a:lstStyle/>
          <a:p>
            <a:pPr rtl="0"/>
            <a:fld id="{8F9D6723-1A60-0442-910D-F7FD63281914}" type="slidenum">
              <a:rPr lang="en-US" smtClean="0"/>
              <a:t>39</a:t>
            </a:fld>
            <a:endParaRPr lang="en-US"/>
          </a:p>
        </p:txBody>
      </p:sp>
    </p:spTree>
    <p:extLst>
      <p:ext uri="{BB962C8B-B14F-4D97-AF65-F5344CB8AC3E}">
        <p14:creationId xmlns:p14="http://schemas.microsoft.com/office/powerpoint/2010/main" val="317710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a:solidFill>
                  <a:schemeClr val="tx1"/>
                </a:solidFill>
                <a:effectLst/>
                <a:latin typeface="+mn-lt"/>
                <a:ea typeface="+mn-ea"/>
                <a:cs typeface="+mn-cs"/>
              </a:rPr>
              <a:t>Cyflwynwch y gweithgaredd ac addaswch yn ôl sut yr hoffech i fyfyrwyr rannu eu </a:t>
            </a:r>
            <a:r>
              <a:rPr lang="cy-GB"/>
              <a:t>hatebion</a:t>
            </a:r>
            <a:r>
              <a:rPr lang="cy-GB" sz="1200" kern="1200">
                <a:solidFill>
                  <a:schemeClr val="tx1"/>
                </a:solidFill>
                <a:effectLst/>
                <a:latin typeface="+mn-lt"/>
                <a:ea typeface="+mn-ea"/>
                <a:cs typeface="+mn-cs"/>
              </a:rPr>
              <a:t>.</a:t>
            </a:r>
            <a:endParaRPr lang="en-GB" sz="1200" kern="1200">
              <a:solidFill>
                <a:schemeClr val="tx1"/>
              </a:solidFill>
              <a:effectLst/>
              <a:latin typeface="+mn-lt"/>
              <a:ea typeface="+mn-ea"/>
              <a:cs typeface="+mn-cs"/>
            </a:endParaRPr>
          </a:p>
          <a:p>
            <a:endParaRPr lang="cy-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Os oes angen cefnogaeth ar fyfyrwyr, </a:t>
            </a:r>
            <a:r>
              <a:rPr lang="cy-GB"/>
              <a:t>gallent</a:t>
            </a:r>
            <a:r>
              <a:rPr lang="cy-GB" sz="1200" kern="1200">
                <a:solidFill>
                  <a:schemeClr val="tx1"/>
                </a:solidFill>
                <a:effectLst/>
                <a:latin typeface="+mn-lt"/>
                <a:ea typeface="+mn-ea"/>
                <a:cs typeface="+mn-cs"/>
              </a:rPr>
              <a:t> wylio'r fideo hwn ar etholiadau'r Senedd yn gyntaf: </a:t>
            </a:r>
            <a:r>
              <a:rPr lang="cy-GB">
                <a:hlinkClick r:id="rId3"/>
              </a:rPr>
              <a:t>Welcome to Your Vote - Closed Proportional List voting system [Welsh] on Vimeo</a:t>
            </a:r>
            <a:endParaRPr lang="cy-GB" sz="1200"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4</a:t>
            </a:fld>
            <a:endParaRPr lang="en-US"/>
          </a:p>
        </p:txBody>
      </p:sp>
    </p:spTree>
    <p:extLst>
      <p:ext uri="{BB962C8B-B14F-4D97-AF65-F5344CB8AC3E}">
        <p14:creationId xmlns:p14="http://schemas.microsoft.com/office/powerpoint/2010/main" val="27219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a:solidFill>
                  <a:schemeClr val="tx1"/>
                </a:solidFill>
                <a:effectLst/>
                <a:latin typeface="+mn-lt"/>
                <a:ea typeface="+mn-ea"/>
                <a:cs typeface="+mn-cs"/>
              </a:rPr>
              <a:t>Cyn pleidleisio mewn etholiad mae’n rhaid i chi gofrestru i bleidleisio. Dim ond unwaith y mae angen i chi gofrestru i bleidleisio, nid ar gyfer pob etholiad. </a:t>
            </a:r>
            <a:r>
              <a:rPr lang="cy-GB">
                <a:hlinkClick r:id="rId3"/>
              </a:rPr>
              <a:t>Cofrestru </a:t>
            </a:r>
            <a:r>
              <a:rPr lang="cy-GB" kern="1200">
                <a:effectLst/>
                <a:hlinkClick r:id="rId3"/>
              </a:rPr>
              <a:t>i bleidleisio </a:t>
            </a:r>
            <a:r>
              <a:rPr lang="cy-GB">
                <a:hlinkClick r:id="rId3"/>
              </a:rPr>
              <a:t>- </a:t>
            </a:r>
            <a:r>
              <a:rPr lang="cy-GB" kern="1200">
                <a:effectLst/>
                <a:hlinkClick r:id="rId3"/>
              </a:rPr>
              <a:t>GOV.UK</a:t>
            </a:r>
            <a:endParaRPr lang="en-GB" kern="1200">
              <a:effectLst/>
              <a:hlinkClick r:id="rId3"/>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19</a:t>
            </a:fld>
            <a:endParaRPr lang="en-US"/>
          </a:p>
        </p:txBody>
      </p:sp>
    </p:spTree>
    <p:extLst>
      <p:ext uri="{BB962C8B-B14F-4D97-AF65-F5344CB8AC3E}">
        <p14:creationId xmlns:p14="http://schemas.microsoft.com/office/powerpoint/2010/main" val="941015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a:solidFill>
                  <a:schemeClr val="tx1"/>
                </a:solidFill>
                <a:effectLst/>
                <a:latin typeface="+mn-lt"/>
                <a:ea typeface="+mn-ea"/>
                <a:cs typeface="+mn-cs"/>
              </a:rPr>
              <a:t>Gweithgaredd 2 – Cywir neu sothach? Gweithgaredd chwalu </a:t>
            </a:r>
            <a:r>
              <a:rPr lang="cy-GB" err="1"/>
              <a:t>mythiau</a:t>
            </a:r>
            <a:r>
              <a:rPr lang="cy-GB" sz="1200" kern="1200">
                <a:solidFill>
                  <a:schemeClr val="tx1"/>
                </a:solidFill>
                <a:effectLst/>
                <a:latin typeface="+mn-lt"/>
                <a:ea typeface="+mn-ea"/>
                <a:cs typeface="+mn-cs"/>
              </a:rPr>
              <a:t> ynghylch sut i bleidleisio.</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20</a:t>
            </a:fld>
            <a:endParaRPr lang="en-US"/>
          </a:p>
        </p:txBody>
      </p:sp>
    </p:spTree>
    <p:extLst>
      <p:ext uri="{BB962C8B-B14F-4D97-AF65-F5344CB8AC3E}">
        <p14:creationId xmlns:p14="http://schemas.microsoft.com/office/powerpoint/2010/main" val="3888027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
                <a:ea typeface="Calibri"/>
                <a:cs typeface="Calibri"/>
              </a:rPr>
              <a:t>Cyflwynwch y gweithgaredd.</a:t>
            </a: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21</a:t>
            </a:fld>
            <a:endParaRPr lang="en-US"/>
          </a:p>
        </p:txBody>
      </p:sp>
    </p:spTree>
    <p:extLst>
      <p:ext uri="{BB962C8B-B14F-4D97-AF65-F5344CB8AC3E}">
        <p14:creationId xmlns:p14="http://schemas.microsoft.com/office/powerpoint/2010/main" val="417008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6259-50E4-115E-E05F-E8957F6FE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2DA5A-2B0F-4B05-6419-605607506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8A10A-95A9-2791-3289-0A501C3A96E6}"/>
              </a:ext>
            </a:extLst>
          </p:cNvPr>
          <p:cNvSpPr>
            <a:spLocks noGrp="1"/>
          </p:cNvSpPr>
          <p:nvPr>
            <p:ph type="body" idx="1"/>
          </p:nvPr>
        </p:nvSpPr>
        <p:spPr/>
        <p:txBody>
          <a:bodyPr rtlCol="0"/>
          <a:lstStyle/>
          <a:p>
            <a:r>
              <a:rPr lang="cy-GB" sz="1200" kern="1200">
                <a:solidFill>
                  <a:schemeClr val="tx1"/>
                </a:solidFill>
                <a:effectLst/>
                <a:latin typeface="+mn-lt"/>
                <a:ea typeface="+mn-ea"/>
                <a:cs typeface="+mn-cs"/>
              </a:rPr>
              <a:t>Cefnogwch fyfyrwyr i drafod pa ddatganiadau sy'n real a pha rai sydd wedi'u ffugio.</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90F57FC-F67A-726A-7972-9D816CB84352}"/>
              </a:ext>
            </a:extLst>
          </p:cNvPr>
          <p:cNvSpPr>
            <a:spLocks noGrp="1"/>
          </p:cNvSpPr>
          <p:nvPr>
            <p:ph type="sldNum" sz="quarter" idx="10"/>
          </p:nvPr>
        </p:nvSpPr>
        <p:spPr/>
        <p:txBody>
          <a:bodyPr rtlCol="0"/>
          <a:lstStyle/>
          <a:p>
            <a:pPr rtl="0"/>
            <a:fld id="{8F9D6723-1A60-0442-910D-F7FD63281914}" type="slidenum">
              <a:rPr lang="en-US" smtClean="0"/>
              <a:t>22</a:t>
            </a:fld>
            <a:endParaRPr lang="en-US"/>
          </a:p>
        </p:txBody>
      </p:sp>
    </p:spTree>
    <p:extLst>
      <p:ext uri="{BB962C8B-B14F-4D97-AF65-F5344CB8AC3E}">
        <p14:creationId xmlns:p14="http://schemas.microsoft.com/office/powerpoint/2010/main" val="293310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a:solidFill>
                  <a:schemeClr val="tx1"/>
                </a:solidFill>
                <a:effectLst/>
                <a:latin typeface="+mn-lt"/>
                <a:ea typeface="+mn-ea"/>
                <a:cs typeface="+mn-cs"/>
              </a:rPr>
              <a:t>Trafodwch yr atebion cywir. </a:t>
            </a:r>
          </a:p>
          <a:p>
            <a:endParaRPr lang="en-GB" sz="1200" kern="1200">
              <a:solidFill>
                <a:schemeClr val="tx1"/>
              </a:solidFill>
              <a:effectLst/>
              <a:latin typeface="+mn-lt"/>
              <a:ea typeface="+mn-ea"/>
              <a:cs typeface="+mn-cs"/>
            </a:endParaRPr>
          </a:p>
          <a:p>
            <a:r>
              <a:rPr lang="cy-GB" sz="1200" kern="1200">
                <a:solidFill>
                  <a:schemeClr val="tx1"/>
                </a:solidFill>
                <a:effectLst/>
                <a:latin typeface="+mn-lt"/>
                <a:ea typeface="+mn-ea"/>
                <a:cs typeface="+mn-cs"/>
              </a:rPr>
              <a:t>Esboniadau ar gyfer y datganiadau 'sothach’: </a:t>
            </a:r>
          </a:p>
          <a:p>
            <a:endParaRPr lang="en-GB" sz="1200" kern="1200">
              <a:solidFill>
                <a:schemeClr val="tx1"/>
              </a:solidFill>
              <a:effectLst/>
              <a:latin typeface="+mn-lt"/>
              <a:ea typeface="+mn-ea"/>
              <a:cs typeface="+mn-cs"/>
            </a:endParaRPr>
          </a:p>
          <a:p>
            <a:pPr marL="228600" lvl="0" indent="-228600">
              <a:buFont typeface="+mj-lt"/>
              <a:buAutoNum type="arabicPeriod"/>
            </a:pPr>
            <a:r>
              <a:rPr lang="cy-GB" sz="1200" kern="1200">
                <a:solidFill>
                  <a:schemeClr val="tx1"/>
                </a:solidFill>
                <a:effectLst/>
                <a:latin typeface="+mn-lt"/>
                <a:ea typeface="+mn-ea"/>
                <a:cs typeface="+mn-cs"/>
              </a:rPr>
              <a:t>Nid oes angen caniatâd neb arnoch i bleidleisio – os ydych chi'n gymwys ac wedi cofrestru, mae'n hawl gennych chi. </a:t>
            </a:r>
            <a:endParaRPr lang="en-GB" sz="1200" kern="1200">
              <a:solidFill>
                <a:schemeClr val="tx1"/>
              </a:solidFill>
              <a:effectLst/>
              <a:latin typeface="+mn-lt"/>
              <a:ea typeface="+mn-ea"/>
              <a:cs typeface="+mn-cs"/>
            </a:endParaRPr>
          </a:p>
          <a:p>
            <a:pPr marL="228600" indent="-228600">
              <a:buFont typeface="+mj-lt"/>
              <a:buAutoNum type="arabicPeriod"/>
            </a:pPr>
            <a:r>
              <a:rPr lang="cy-GB" sz="1200" kern="1200">
                <a:solidFill>
                  <a:schemeClr val="tx1"/>
                </a:solidFill>
                <a:effectLst/>
                <a:latin typeface="+mn-lt"/>
                <a:ea typeface="+mn-ea"/>
                <a:cs typeface="+mn-cs"/>
              </a:rPr>
              <a:t>Yn etholiadau’r Senedd, </a:t>
            </a:r>
            <a:r>
              <a:rPr lang="cy-GB"/>
              <a:t>nid oes angen ID ffotograffig arnoch</a:t>
            </a:r>
            <a:r>
              <a:rPr lang="cy-GB" sz="1200" kern="1200">
                <a:solidFill>
                  <a:schemeClr val="tx1"/>
                </a:solidFill>
                <a:effectLst/>
                <a:latin typeface="+mn-lt"/>
                <a:ea typeface="+mn-ea"/>
                <a:cs typeface="+mn-cs"/>
              </a:rPr>
              <a:t> – dim ond eich enw a’ch cyfeiriad. Fodd bynnag, mae angen i chi ddangos ID </a:t>
            </a:r>
            <a:r>
              <a:rPr lang="cy-GB"/>
              <a:t>ffotograffig yn</a:t>
            </a:r>
            <a:r>
              <a:rPr lang="cy-GB" sz="1200" kern="1200">
                <a:solidFill>
                  <a:schemeClr val="tx1"/>
                </a:solidFill>
                <a:effectLst/>
                <a:latin typeface="+mn-lt"/>
                <a:ea typeface="+mn-ea"/>
                <a:cs typeface="+mn-cs"/>
              </a:rPr>
              <a:t> etholiadau Seneddol y DU.</a:t>
            </a:r>
            <a:endParaRPr lang="en-GB" sz="1200" kern="1200">
              <a:solidFill>
                <a:schemeClr val="tx1"/>
              </a:solidFill>
              <a:effectLst/>
              <a:latin typeface="+mn-lt"/>
              <a:ea typeface="+mn-ea"/>
              <a:cs typeface="+mn-cs"/>
            </a:endParaRPr>
          </a:p>
          <a:p>
            <a:pPr marL="228600" lvl="0" indent="-228600">
              <a:buFont typeface="+mj-lt"/>
              <a:buAutoNum type="arabicPeriod"/>
            </a:pPr>
            <a:r>
              <a:rPr lang="cy-GB" sz="1200" kern="1200">
                <a:solidFill>
                  <a:schemeClr val="tx1"/>
                </a:solidFill>
                <a:effectLst/>
                <a:latin typeface="+mn-lt"/>
                <a:ea typeface="+mn-ea"/>
                <a:cs typeface="+mn-cs"/>
              </a:rPr>
              <a:t>Mae cofrestru a phleidleisio yn hollol rhad ac am ddim – ni ddylech byth dalu i gymryd rhan mewn etholiad. </a:t>
            </a:r>
            <a:endParaRPr lang="en-GB" sz="1200" kern="1200">
              <a:solidFill>
                <a:schemeClr val="tx1"/>
              </a:solidFill>
              <a:effectLst/>
              <a:latin typeface="+mn-lt"/>
              <a:ea typeface="+mn-ea"/>
              <a:cs typeface="+mn-cs"/>
            </a:endParaRPr>
          </a:p>
          <a:p>
            <a:pPr marL="228600" lvl="0" indent="-228600">
              <a:buFont typeface="+mj-lt"/>
              <a:buAutoNum type="arabicPeriod"/>
            </a:pPr>
            <a:r>
              <a:rPr lang="cy-GB" sz="1200" kern="1200">
                <a:solidFill>
                  <a:schemeClr val="tx1"/>
                </a:solidFill>
                <a:effectLst/>
                <a:latin typeface="+mn-lt"/>
                <a:ea typeface="+mn-ea"/>
                <a:cs typeface="+mn-cs"/>
              </a:rPr>
              <a:t>Mae'n iawn siarad am wleidyddiaeth, ond eich pleidlais chi yw eich dewis chi – dylai adlewyrchu eich barn a'ch gwerthoedd.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8F9D6723-1A60-0442-910D-F7FD63281914}" type="slidenum">
              <a:rPr lang="en-US" smtClean="0"/>
              <a:t>23</a:t>
            </a:fld>
            <a:endParaRPr lang="en-US"/>
          </a:p>
        </p:txBody>
      </p:sp>
    </p:spTree>
    <p:extLst>
      <p:ext uri="{BB962C8B-B14F-4D97-AF65-F5344CB8AC3E}">
        <p14:creationId xmlns:p14="http://schemas.microsoft.com/office/powerpoint/2010/main" val="1850028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2500A-E8F6-C677-32E2-F4EB6C003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DFF8E-A7DE-E0A3-8CBC-0626A91BF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F7A7C-EC24-1E9A-040F-9F435D845564}"/>
              </a:ext>
            </a:extLst>
          </p:cNvPr>
          <p:cNvSpPr>
            <a:spLocks noGrp="1"/>
          </p:cNvSpPr>
          <p:nvPr>
            <p:ph type="body" idx="1"/>
          </p:nvPr>
        </p:nvSpPr>
        <p:spPr/>
        <p:txBody>
          <a:bodyPr rtlCol="0"/>
          <a:lstStyle/>
          <a:p>
            <a:r>
              <a:rPr lang="cy-GB" sz="1200" kern="1200">
                <a:solidFill>
                  <a:schemeClr val="tx1"/>
                </a:solidFill>
                <a:effectLst/>
                <a:latin typeface="+mn-lt"/>
                <a:ea typeface="+mn-ea"/>
                <a:cs typeface="+mn-cs"/>
              </a:rPr>
              <a:t>Gweithgaredd 3 – Fy Senedd. Mae myfyrwyr yn meddwl am ba newid cadarnhaol yr hoffent i'r Senedd ei wneud yng Nghymru</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02FA0A6-0183-6F89-B411-F04D7347BC09}"/>
              </a:ext>
            </a:extLst>
          </p:cNvPr>
          <p:cNvSpPr>
            <a:spLocks noGrp="1"/>
          </p:cNvSpPr>
          <p:nvPr>
            <p:ph type="sldNum" sz="quarter" idx="5"/>
          </p:nvPr>
        </p:nvSpPr>
        <p:spPr/>
        <p:txBody>
          <a:bodyPr rtlCol="0"/>
          <a:lstStyle/>
          <a:p>
            <a:pPr rtl="0"/>
            <a:fld id="{8F9D6723-1A60-0442-910D-F7FD63281914}" type="slidenum">
              <a:rPr lang="en-US" smtClean="0"/>
              <a:t>24</a:t>
            </a:fld>
            <a:endParaRPr lang="en-US"/>
          </a:p>
        </p:txBody>
      </p:sp>
    </p:spTree>
    <p:extLst>
      <p:ext uri="{BB962C8B-B14F-4D97-AF65-F5344CB8AC3E}">
        <p14:creationId xmlns:p14="http://schemas.microsoft.com/office/powerpoint/2010/main" val="93325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comisiwnetholiadol.org.uk/dysgu" TargetMode="External"/><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8" name="Footer Placeholder 40">
            <a:hlinkClick r:id="rId5"/>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68243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8" name="Footer Placeholder 40">
            <a:hlinkClick r:id="rId4"/>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60910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5" name="Footer Placeholder 40">
            <a:hlinkClick r:id="rId5"/>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160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5" name="Footer Placeholder 40">
            <a:hlinkClick r:id="rId4"/>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1904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EEC28A0D-F14C-184B-9005-F767648E4D2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8" name="Picture 17" descr="MAE DY BLEIDLAIS YN CYFRI PAID COLLI DY GYFLE Logo">
            <a:extLst>
              <a:ext uri="{FF2B5EF4-FFF2-40B4-BE49-F238E27FC236}">
                <a16:creationId xmlns:a16="http://schemas.microsoft.com/office/drawing/2014/main" id="{27331521-DB6F-2B46-9FC3-6F1D780396BE}"/>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5979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4"/>
            <a:extLst>
              <a:ext uri="{FF2B5EF4-FFF2-40B4-BE49-F238E27FC236}">
                <a16:creationId xmlns:a16="http://schemas.microsoft.com/office/drawing/2014/main" id="{3B62D15E-6980-3E41-BDD9-AE24FF74138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7" name="Picture 16" descr="MAE DY BLEIDLAIS YN CYFRI PAID COLLI DY GYFLE Logo">
            <a:extLst>
              <a:ext uri="{FF2B5EF4-FFF2-40B4-BE49-F238E27FC236}">
                <a16:creationId xmlns:a16="http://schemas.microsoft.com/office/drawing/2014/main" id="{189D1E86-8324-6140-9A7B-38E7AC96B80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58401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3" name="Footer Placeholder 40">
            <a:hlinkClick r:id="rId2"/>
            <a:extLst>
              <a:ext uri="{FF2B5EF4-FFF2-40B4-BE49-F238E27FC236}">
                <a16:creationId xmlns:a16="http://schemas.microsoft.com/office/drawing/2014/main" id="{C88BCE86-D6E1-BA4F-92ED-C8E6D47CC87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8" name="Picture 17" descr="Logo&#10;&#10;Description automatically generated with low confidence">
            <a:extLst>
              <a:ext uri="{FF2B5EF4-FFF2-40B4-BE49-F238E27FC236}">
                <a16:creationId xmlns:a16="http://schemas.microsoft.com/office/drawing/2014/main" id="{814702EA-FB17-A94F-9AC5-BF024D28FB05}"/>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9" name="Picture 18" descr="MAE DY BLEIDLAIS YN CYFRI PAID COLLI DY GYFLE Logo">
            <a:extLst>
              <a:ext uri="{FF2B5EF4-FFF2-40B4-BE49-F238E27FC236}">
                <a16:creationId xmlns:a16="http://schemas.microsoft.com/office/drawing/2014/main" id="{AD5D6012-8517-0849-A9BA-501A8C72B72C}"/>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9312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5" name="Footer Placeholder 40">
            <a:hlinkClick r:id="rId2"/>
            <a:extLst>
              <a:ext uri="{FF2B5EF4-FFF2-40B4-BE49-F238E27FC236}">
                <a16:creationId xmlns:a16="http://schemas.microsoft.com/office/drawing/2014/main" id="{99B81052-EA3A-6041-A634-D8794D9DAA5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Logo&#10;&#10;Description automatically generated with low confidence">
            <a:extLst>
              <a:ext uri="{FF2B5EF4-FFF2-40B4-BE49-F238E27FC236}">
                <a16:creationId xmlns:a16="http://schemas.microsoft.com/office/drawing/2014/main" id="{4989A576-8B93-8143-A9BB-3D8286844600}"/>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7" name="Picture 16" descr="MAE DY BLEIDLAIS YN CYFRI PAID COLLI DY GYFLE Logo">
            <a:extLst>
              <a:ext uri="{FF2B5EF4-FFF2-40B4-BE49-F238E27FC236}">
                <a16:creationId xmlns:a16="http://schemas.microsoft.com/office/drawing/2014/main" id="{F8DD6647-0CBB-6443-9951-025AB7E89B21}"/>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3595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22" name="Picture 21" descr="MAE DY BLEIDLAIS YN CYFRI PAID COLLI DY GYFLE Logo">
            <a:extLst>
              <a:ext uri="{FF2B5EF4-FFF2-40B4-BE49-F238E27FC236}">
                <a16:creationId xmlns:a16="http://schemas.microsoft.com/office/drawing/2014/main" id="{15346121-0E4C-724D-ABE9-5D850B76ACD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3" name="Footer Placeholder 40">
            <a:hlinkClick r:id="rId5"/>
            <a:extLst>
              <a:ext uri="{FF2B5EF4-FFF2-40B4-BE49-F238E27FC236}">
                <a16:creationId xmlns:a16="http://schemas.microsoft.com/office/drawing/2014/main" id="{11D3176B-5D29-7B41-A895-E484C99E486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4" name="Picture 23" descr="A picture containing logo&#10;&#10;Description automatically generated">
            <a:extLst>
              <a:ext uri="{FF2B5EF4-FFF2-40B4-BE49-F238E27FC236}">
                <a16:creationId xmlns:a16="http://schemas.microsoft.com/office/drawing/2014/main" id="{A20CC900-FB39-A544-9F97-461A700518CC}"/>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02591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2"/>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3"/>
          <a:srcRect l="3461" r="6942" b="3737"/>
          <a:stretch/>
        </p:blipFill>
        <p:spPr>
          <a:xfrm>
            <a:off x="9481529" y="4099727"/>
            <a:ext cx="2710471" cy="2767437"/>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24" name="Picture 23" descr="MAE DY BLEIDLAIS YN CYFRI PAID COLLI DY GYFLE Logo">
            <a:extLst>
              <a:ext uri="{FF2B5EF4-FFF2-40B4-BE49-F238E27FC236}">
                <a16:creationId xmlns:a16="http://schemas.microsoft.com/office/drawing/2014/main" id="{A09F939A-F457-DD44-AC4A-C8573185E52F}"/>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5" name="Footer Placeholder 40">
            <a:hlinkClick r:id="rId5"/>
            <a:extLst>
              <a:ext uri="{FF2B5EF4-FFF2-40B4-BE49-F238E27FC236}">
                <a16:creationId xmlns:a16="http://schemas.microsoft.com/office/drawing/2014/main" id="{F0BB0C8D-D3BA-E940-8062-1BE063F0E61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6" name="Picture 25" descr="A picture containing logo&#10;&#10;Description automatically generated">
            <a:extLst>
              <a:ext uri="{FF2B5EF4-FFF2-40B4-BE49-F238E27FC236}">
                <a16:creationId xmlns:a16="http://schemas.microsoft.com/office/drawing/2014/main" id="{E16C3DB5-DBEF-6049-BA11-462E246A22F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87696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E9C0F-39F5-D046-9E92-4457040FB183}"/>
              </a:ext>
            </a:extLst>
          </p:cNvPr>
          <p:cNvSpPr txBox="1"/>
          <p:nvPr userDrawn="1"/>
        </p:nvSpPr>
        <p:spPr>
          <a:xfrm>
            <a:off x="371474" y="791895"/>
            <a:ext cx="7675245" cy="1938992"/>
          </a:xfrm>
          <a:prstGeom prst="rect">
            <a:avLst/>
          </a:prstGeom>
          <a:noFill/>
        </p:spPr>
        <p:txBody>
          <a:bodyPr wrap="square" rtlCol="0">
            <a:spAutoFit/>
          </a:bodyPr>
          <a:lstStyle/>
          <a:p>
            <a:r>
              <a:rPr lang="en-US" sz="6000" b="1">
                <a:latin typeface="Montserrat ExtraBold" pitchFamily="2" charset="77"/>
              </a:rPr>
              <a:t>How to use this presentation pack</a:t>
            </a:r>
          </a:p>
        </p:txBody>
      </p:sp>
      <p:sp>
        <p:nvSpPr>
          <p:cNvPr id="3" name="TextBox 2">
            <a:extLst>
              <a:ext uri="{FF2B5EF4-FFF2-40B4-BE49-F238E27FC236}">
                <a16:creationId xmlns:a16="http://schemas.microsoft.com/office/drawing/2014/main" id="{20D7F9D3-2839-1940-9A22-CC3A07232D54}"/>
              </a:ext>
            </a:extLst>
          </p:cNvPr>
          <p:cNvSpPr txBox="1"/>
          <p:nvPr userDrawn="1"/>
        </p:nvSpPr>
        <p:spPr>
          <a:xfrm>
            <a:off x="371473" y="3211338"/>
            <a:ext cx="5919537" cy="34163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200">
                <a:latin typeface="Montserrat Medium" pitchFamily="2" charset="77"/>
              </a:rPr>
              <a:t>This presentation consists of many ‘master templates’ for you to use.</a:t>
            </a:r>
          </a:p>
          <a:p>
            <a:pPr marL="285750" indent="-285750">
              <a:spcAft>
                <a:spcPts val="1200"/>
              </a:spcAft>
              <a:buFont typeface="Arial" panose="020B0604020202020204" pitchFamily="34" charset="0"/>
              <a:buChar char="•"/>
            </a:pPr>
            <a:r>
              <a:rPr lang="en-US" sz="1200">
                <a:latin typeface="Montserrat Medium" pitchFamily="2" charset="77"/>
              </a:rPr>
              <a:t>It is recommended that you duplicate this presentation and rename to your desired folder destination before beginning.</a:t>
            </a:r>
          </a:p>
          <a:p>
            <a:pPr marL="285750" indent="-285750">
              <a:spcAft>
                <a:spcPts val="1200"/>
              </a:spcAft>
              <a:buFont typeface="Arial" panose="020B0604020202020204" pitchFamily="34" charset="0"/>
              <a:buChar char="•"/>
            </a:pPr>
            <a:r>
              <a:rPr lang="en-US" sz="1200">
                <a:latin typeface="Montserrat Medium" pitchFamily="2" charset="77"/>
              </a:rPr>
              <a:t>All available slides have been placed into the presentation itself to be amended or deleted as you please. </a:t>
            </a:r>
          </a:p>
          <a:p>
            <a:pPr marL="285750" indent="-285750">
              <a:spcAft>
                <a:spcPts val="1200"/>
              </a:spcAft>
              <a:buFont typeface="Arial" panose="020B0604020202020204" pitchFamily="34" charset="0"/>
              <a:buChar char="•"/>
            </a:pPr>
            <a:r>
              <a:rPr lang="en-US" sz="1200">
                <a:latin typeface="Montserrat Medium" pitchFamily="2" charset="77"/>
              </a:rPr>
              <a:t>Page 2 is an asset pack for you to copy and paste from. You may wish to keep this page available whilst you build your presentation and remove on completion. If for any reason you lose this page, you can find the assets in the master pages:</a:t>
            </a:r>
          </a:p>
          <a:p>
            <a:pPr marL="742950" lvl="1" indent="-285750">
              <a:spcAft>
                <a:spcPts val="800"/>
              </a:spcAft>
              <a:buFont typeface="Arial" panose="020B0604020202020204" pitchFamily="34" charset="0"/>
              <a:buChar char="•"/>
            </a:pPr>
            <a:r>
              <a:rPr lang="en-US" sz="1200">
                <a:latin typeface="Montserrat Medium" pitchFamily="2" charset="77"/>
              </a:rPr>
              <a:t>View &gt; Master &gt; Slide Master</a:t>
            </a:r>
          </a:p>
          <a:p>
            <a:pPr marL="742950" lvl="1" indent="-285750">
              <a:spcAft>
                <a:spcPts val="800"/>
              </a:spcAft>
              <a:buFont typeface="Arial" panose="020B0604020202020204" pitchFamily="34" charset="0"/>
              <a:buChar char="•"/>
            </a:pPr>
            <a:r>
              <a:rPr lang="en-US" sz="1200">
                <a:latin typeface="Montserrat Medium" pitchFamily="2" charset="77"/>
              </a:rPr>
              <a:t>Select your asset &gt; copy (</a:t>
            </a:r>
            <a:r>
              <a:rPr lang="en-US" sz="1200" err="1">
                <a:latin typeface="Montserrat Medium" pitchFamily="2" charset="77"/>
              </a:rPr>
              <a:t>ctrl+c</a:t>
            </a:r>
            <a:r>
              <a:rPr lang="en-US" sz="1200">
                <a:latin typeface="Montserrat Medium" pitchFamily="2" charset="77"/>
              </a:rPr>
              <a:t> or </a:t>
            </a:r>
            <a:r>
              <a:rPr lang="en-US" sz="1200" err="1">
                <a:latin typeface="Montserrat Medium" pitchFamily="2" charset="77"/>
              </a:rPr>
              <a:t>cmd+c</a:t>
            </a:r>
            <a:r>
              <a:rPr lang="en-US" sz="1200">
                <a:latin typeface="Montserrat Medium" pitchFamily="2" charset="77"/>
              </a:rPr>
              <a:t>)</a:t>
            </a:r>
          </a:p>
          <a:p>
            <a:pPr marL="742950" lvl="1" indent="-285750">
              <a:spcAft>
                <a:spcPts val="800"/>
              </a:spcAft>
              <a:buFont typeface="Arial" panose="020B0604020202020204" pitchFamily="34" charset="0"/>
              <a:buChar char="•"/>
            </a:pPr>
            <a:r>
              <a:rPr lang="en-US" sz="1200">
                <a:latin typeface="Montserrat Medium" pitchFamily="2" charset="77"/>
              </a:rPr>
              <a:t>Return to your presentation and paste (</a:t>
            </a:r>
            <a:r>
              <a:rPr lang="en-US" sz="1200" err="1">
                <a:latin typeface="Montserrat Medium" pitchFamily="2" charset="77"/>
              </a:rPr>
              <a:t>ctrl+v</a:t>
            </a:r>
            <a:r>
              <a:rPr lang="en-US" sz="1200">
                <a:latin typeface="Montserrat Medium" pitchFamily="2" charset="77"/>
              </a:rPr>
              <a:t> or </a:t>
            </a:r>
            <a:r>
              <a:rPr lang="en-US" sz="1200" err="1">
                <a:latin typeface="Montserrat Medium" pitchFamily="2" charset="77"/>
              </a:rPr>
              <a:t>cmd+v</a:t>
            </a:r>
            <a:r>
              <a:rPr lang="en-US" sz="1200">
                <a:latin typeface="Montserrat Medium" pitchFamily="2" charset="77"/>
              </a:rPr>
              <a:t>). </a:t>
            </a:r>
          </a:p>
          <a:p>
            <a:pPr marL="285750" indent="-285750">
              <a:spcAft>
                <a:spcPts val="1200"/>
              </a:spcAft>
              <a:buFont typeface="Arial" panose="020B0604020202020204" pitchFamily="34" charset="0"/>
              <a:buChar char="•"/>
            </a:pPr>
            <a:endParaRPr lang="en-US" sz="1200">
              <a:latin typeface="Montserrat Medium" pitchFamily="2" charset="77"/>
            </a:endParaRPr>
          </a:p>
        </p:txBody>
      </p:sp>
      <p:pic>
        <p:nvPicPr>
          <p:cNvPr id="4" name="Picture 3" descr="A picture containing person&#10;&#10;Description automatically generated">
            <a:extLst>
              <a:ext uri="{FF2B5EF4-FFF2-40B4-BE49-F238E27FC236}">
                <a16:creationId xmlns:a16="http://schemas.microsoft.com/office/drawing/2014/main" id="{CC590042-FDA3-634A-9D76-8F3B2D6F1891}"/>
              </a:ext>
            </a:extLst>
          </p:cNvPr>
          <p:cNvPicPr>
            <a:picLocks noChangeAspect="1"/>
          </p:cNvPicPr>
          <p:nvPr userDrawn="1"/>
        </p:nvPicPr>
        <p:blipFill rotWithShape="1">
          <a:blip r:embed="rId2"/>
          <a:srcRect l="1" r="-696"/>
          <a:stretch/>
        </p:blipFill>
        <p:spPr>
          <a:xfrm>
            <a:off x="7104131" y="1642769"/>
            <a:ext cx="4433934" cy="5225280"/>
          </a:xfrm>
          <a:prstGeom prst="rect">
            <a:avLst/>
          </a:prstGeom>
        </p:spPr>
      </p:pic>
    </p:spTree>
    <p:extLst>
      <p:ext uri="{BB962C8B-B14F-4D97-AF65-F5344CB8AC3E}">
        <p14:creationId xmlns:p14="http://schemas.microsoft.com/office/powerpoint/2010/main" val="78488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3" name="Picture 12" descr="A picture containing logo&#10;&#10;Description automatically generated">
            <a:extLst>
              <a:ext uri="{FF2B5EF4-FFF2-40B4-BE49-F238E27FC236}">
                <a16:creationId xmlns:a16="http://schemas.microsoft.com/office/drawing/2014/main" id="{B71CF5EF-2EE5-2C4C-ADC0-8F4BEC36D76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4" name="Picture 13" descr="MAE DY BLEIDLAIS YN CYFRI PAID COLLI DY GYFLE Logo">
            <a:extLst>
              <a:ext uri="{FF2B5EF4-FFF2-40B4-BE49-F238E27FC236}">
                <a16:creationId xmlns:a16="http://schemas.microsoft.com/office/drawing/2014/main" id="{FF2D3DB2-00CD-FE48-9417-41CB032450E9}"/>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9" name="Picture 8" descr="A picture containing logo&#10;&#10;Description automatically generated">
            <a:extLst>
              <a:ext uri="{FF2B5EF4-FFF2-40B4-BE49-F238E27FC236}">
                <a16:creationId xmlns:a16="http://schemas.microsoft.com/office/drawing/2014/main" id="{CEA10697-2991-3348-A04E-762251C7316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0" name="Picture 9" descr="MAE DY BLEIDLAIS YN CYFRI PAID COLLI DY GYFLE Logo">
            <a:extLst>
              <a:ext uri="{FF2B5EF4-FFF2-40B4-BE49-F238E27FC236}">
                <a16:creationId xmlns:a16="http://schemas.microsoft.com/office/drawing/2014/main" id="{0815E5BB-0D07-2946-91E3-E011D8124D4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MAE DY BLEIDLAIS YN CYFRI PAID COLLI DY GYFLE Logo">
            <a:extLst>
              <a:ext uri="{FF2B5EF4-FFF2-40B4-BE49-F238E27FC236}">
                <a16:creationId xmlns:a16="http://schemas.microsoft.com/office/drawing/2014/main" id="{84CD3B0B-1808-1744-B009-1963A1202628}"/>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FB2331C-532E-DF46-B5FF-46570B01CBD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9B5F797E-F2A0-E64F-B333-860B43F263D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994624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MAE DY BLEIDLAIS YN CYFRI PAID COLLI DY GYFLE Logo">
            <a:extLst>
              <a:ext uri="{FF2B5EF4-FFF2-40B4-BE49-F238E27FC236}">
                <a16:creationId xmlns:a16="http://schemas.microsoft.com/office/drawing/2014/main" id="{09B1E151-631F-DC47-84CF-31D75BF32DC1}"/>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55B9F74C-BEC6-D040-BDED-DF18E925307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D1183D4F-9167-5740-9797-36A5BA056929}"/>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40059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MAE DY BLEIDLAIS YN CYFRI PAID COLLI DY GYFLE Logo">
            <a:extLst>
              <a:ext uri="{FF2B5EF4-FFF2-40B4-BE49-F238E27FC236}">
                <a16:creationId xmlns:a16="http://schemas.microsoft.com/office/drawing/2014/main" id="{A0113DAC-4AFD-A942-8B94-4C66C490637E}"/>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EFBE18A3-B52C-EC4A-9484-52747960A913}"/>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29F13A0E-CA09-674B-BD67-6479BC4E9B2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51355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MAE DY BLEIDLAIS YN CYFRI PAID COLLI DY GYFLE Logo">
            <a:extLst>
              <a:ext uri="{FF2B5EF4-FFF2-40B4-BE49-F238E27FC236}">
                <a16:creationId xmlns:a16="http://schemas.microsoft.com/office/drawing/2014/main" id="{B8D8E8E4-42FE-C14C-862B-FC02DD027B60}"/>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CD8815C5-7A4B-FF48-ADB8-C76E2B73A18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D6B2988-F1F6-F94A-836F-9236784BD7A7}"/>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78665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4" name="Picture 13" descr="MAE DY BLEIDLAIS YN CYFRI PAID COLLI DY GYFLE Logo">
            <a:extLst>
              <a:ext uri="{FF2B5EF4-FFF2-40B4-BE49-F238E27FC236}">
                <a16:creationId xmlns:a16="http://schemas.microsoft.com/office/drawing/2014/main" id="{D6D9D132-E120-2B4F-8521-C0A9DC214B79}"/>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A6F9F24-0839-2843-901F-58DA94B5715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491A033-4AA8-DA4C-9BA6-7CAC588F30CB}"/>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3119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6" name="Picture 15" descr="MAE DY BLEIDLAIS YN CYFRI PAID COLLI DY GYFLE Logo">
            <a:extLst>
              <a:ext uri="{FF2B5EF4-FFF2-40B4-BE49-F238E27FC236}">
                <a16:creationId xmlns:a16="http://schemas.microsoft.com/office/drawing/2014/main" id="{60B3BFDC-5C6B-AB4D-A23A-C0B86E8071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011A41A9-1816-2D48-BFD6-92A5BCE9CAD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A31CD0B5-9DFC-4F4B-86AC-468CBDBB3331}"/>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61643" y="493632"/>
            <a:ext cx="1030561" cy="650971"/>
          </a:xfrm>
          <a:prstGeom prst="rect">
            <a:avLst/>
          </a:prstGeom>
        </p:spPr>
      </p:pic>
    </p:spTree>
    <p:extLst>
      <p:ext uri="{BB962C8B-B14F-4D97-AF65-F5344CB8AC3E}">
        <p14:creationId xmlns:p14="http://schemas.microsoft.com/office/powerpoint/2010/main" val="369905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6460411D-8ABD-6A47-A03F-ACED69383AA5}"/>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74AD10EF-C46D-7141-B76F-5873E109A7AD}"/>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5" name="Picture 24" descr="A picture containing logo&#10;&#10;Description automatically generated">
            <a:extLst>
              <a:ext uri="{FF2B5EF4-FFF2-40B4-BE49-F238E27FC236}">
                <a16:creationId xmlns:a16="http://schemas.microsoft.com/office/drawing/2014/main" id="{D641F070-72EF-6847-84BD-C73567E8705E}"/>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326321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20" name="Picture 19" descr="MAE DY BLEIDLAIS YN CYFRI PAID COLLI DY GYFLE Logo">
            <a:extLst>
              <a:ext uri="{FF2B5EF4-FFF2-40B4-BE49-F238E27FC236}">
                <a16:creationId xmlns:a16="http://schemas.microsoft.com/office/drawing/2014/main" id="{38B05C8D-8FDA-9148-AA7D-BEE9D3D75AF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1" name="Footer Placeholder 40">
            <a:hlinkClick r:id="rId4"/>
            <a:extLst>
              <a:ext uri="{FF2B5EF4-FFF2-40B4-BE49-F238E27FC236}">
                <a16:creationId xmlns:a16="http://schemas.microsoft.com/office/drawing/2014/main" id="{756121F4-1BD3-B64E-82C7-DD1C9B9D893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2" name="Picture 21" descr="A picture containing logo&#10;&#10;Description automatically generated">
            <a:extLst>
              <a:ext uri="{FF2B5EF4-FFF2-40B4-BE49-F238E27FC236}">
                <a16:creationId xmlns:a16="http://schemas.microsoft.com/office/drawing/2014/main" id="{54E2DADA-B7BF-404D-8E30-6C3EB82FE49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204270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12" name="Picture 11" descr="Large thumbs up image">
            <a:extLst>
              <a:ext uri="{FF2B5EF4-FFF2-40B4-BE49-F238E27FC236}">
                <a16:creationId xmlns:a16="http://schemas.microsoft.com/office/drawing/2014/main" id="{91CD2120-C79A-2E43-9807-6E55EE4F80DE}"/>
              </a:ext>
              <a:ext uri="{C183D7F6-B498-43B3-948B-1728B52AA6E4}">
                <adec:decorative xmlns:adec="http://schemas.microsoft.com/office/drawing/2017/decorative" val="0"/>
              </a:ext>
            </a:extLst>
          </p:cNvPr>
          <p:cNvPicPr>
            <a:picLocks noChangeAspect="1"/>
          </p:cNvPicPr>
          <p:nvPr userDrawn="1"/>
        </p:nvPicPr>
        <p:blipFill rotWithShape="1">
          <a:blip r:embed="rId2"/>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21CF0CE7-8768-AF41-AF29-25C3C97595B5}"/>
              </a:ext>
            </a:extLst>
          </p:cNvPr>
          <p:cNvPicPr>
            <a:picLocks noChangeAspect="1"/>
          </p:cNvPicPr>
          <p:nvPr userDrawn="1"/>
        </p:nvPicPr>
        <p:blipFill rotWithShape="1">
          <a:blip r:embed="rId3"/>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0101762E-D030-CA41-B50B-4E64EE611A68}"/>
              </a:ext>
              <a:ext uri="{C183D7F6-B498-43B3-948B-1728B52AA6E4}">
                <adec:decorative xmlns:adec="http://schemas.microsoft.com/office/drawing/2017/decorative" val="0"/>
              </a:ext>
            </a:extLst>
          </p:cNvPr>
          <p:cNvPicPr>
            <a:picLocks noChangeAspect="1"/>
          </p:cNvPicPr>
          <p:nvPr userDrawn="1"/>
        </p:nvPicPr>
        <p:blipFill rotWithShape="1">
          <a:blip r:embed="rId4"/>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4D23275F-EF89-3045-B247-ACD19DA44598}"/>
              </a:ext>
            </a:extLst>
          </p:cNvPr>
          <p:cNvPicPr>
            <a:picLocks noChangeAspect="1"/>
          </p:cNvPicPr>
          <p:nvPr userDrawn="1"/>
        </p:nvPicPr>
        <p:blipFill rotWithShape="1">
          <a:blip r:embed="rId5"/>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A854F3FA-4D83-4246-9009-3A8BBFDC6456}"/>
              </a:ext>
            </a:extLst>
          </p:cNvPr>
          <p:cNvPicPr>
            <a:picLocks noChangeAspect="1"/>
          </p:cNvPicPr>
          <p:nvPr userDrawn="1"/>
        </p:nvPicPr>
        <p:blipFill rotWithShape="1">
          <a:blip r:embed="rId6"/>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0DE2A78B-31D2-FB4E-9864-3677750C85FA}"/>
              </a:ext>
            </a:extLst>
          </p:cNvPr>
          <p:cNvPicPr>
            <a:picLocks noChangeAspect="1"/>
          </p:cNvPicPr>
          <p:nvPr userDrawn="1"/>
        </p:nvPicPr>
        <p:blipFill rotWithShape="1">
          <a:blip r:embed="rId7"/>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B7BC2613-416D-C843-B6F1-D5F5BEB73D91}"/>
              </a:ext>
              <a:ext uri="{C183D7F6-B498-43B3-948B-1728B52AA6E4}">
                <adec:decorative xmlns:adec="http://schemas.microsoft.com/office/drawing/2017/decorative" val="0"/>
              </a:ext>
            </a:extLst>
          </p:cNvPr>
          <p:cNvPicPr>
            <a:picLocks noChangeAspect="1"/>
          </p:cNvPicPr>
          <p:nvPr userDrawn="1"/>
        </p:nvPicPr>
        <p:blipFill rotWithShape="1">
          <a:blip r:embed="rId8"/>
          <a:srcRect l="20359" r="12231" b="8221"/>
          <a:stretch/>
        </p:blipFill>
        <p:spPr>
          <a:xfrm flipH="1">
            <a:off x="4135409" y="3448656"/>
            <a:ext cx="3064604" cy="3421406"/>
          </a:xfrm>
          <a:prstGeom prst="rect">
            <a:avLst/>
          </a:prstGeom>
        </p:spPr>
      </p:pic>
      <p:pic>
        <p:nvPicPr>
          <p:cNvPr id="19" name="Clock icon" descr="Clock Icon&#10;">
            <a:extLst>
              <a:ext uri="{FF2B5EF4-FFF2-40B4-BE49-F238E27FC236}">
                <a16:creationId xmlns:a16="http://schemas.microsoft.com/office/drawing/2014/main" id="{FB30F174-521D-F64A-8026-8683442740DF}"/>
              </a:ext>
            </a:extLst>
          </p:cNvPr>
          <p:cNvPicPr>
            <a:picLocks noChangeAspect="1"/>
          </p:cNvPicPr>
          <p:nvPr userDrawn="1"/>
        </p:nvPicPr>
        <p:blipFill>
          <a:blip r:embed="rId9"/>
          <a:stretch>
            <a:fillRect/>
          </a:stretch>
        </p:blipFill>
        <p:spPr>
          <a:xfrm>
            <a:off x="928028" y="904775"/>
            <a:ext cx="1207281" cy="1207281"/>
          </a:xfrm>
          <a:prstGeom prst="rect">
            <a:avLst/>
          </a:prstGeom>
        </p:spPr>
      </p:pic>
      <p:pic>
        <p:nvPicPr>
          <p:cNvPr id="20" name="Clock Icon">
            <a:extLst>
              <a:ext uri="{FF2B5EF4-FFF2-40B4-BE49-F238E27FC236}">
                <a16:creationId xmlns:a16="http://schemas.microsoft.com/office/drawing/2014/main" id="{29B72F06-3B2B-5B46-A06B-EA6344791086}"/>
              </a:ext>
            </a:extLst>
          </p:cNvPr>
          <p:cNvPicPr>
            <a:picLocks noChangeAspect="1"/>
          </p:cNvPicPr>
          <p:nvPr userDrawn="1"/>
        </p:nvPicPr>
        <p:blipFill>
          <a:blip r:embed="rId10"/>
          <a:srcRect/>
          <a:stretch/>
        </p:blipFill>
        <p:spPr>
          <a:xfrm>
            <a:off x="2339898" y="904775"/>
            <a:ext cx="1207281" cy="1207281"/>
          </a:xfrm>
          <a:prstGeom prst="rect">
            <a:avLst/>
          </a:prstGeom>
        </p:spPr>
      </p:pic>
      <p:pic>
        <p:nvPicPr>
          <p:cNvPr id="21" name="Picture 20">
            <a:extLst>
              <a:ext uri="{FF2B5EF4-FFF2-40B4-BE49-F238E27FC236}">
                <a16:creationId xmlns:a16="http://schemas.microsoft.com/office/drawing/2014/main" id="{09171513-B2E9-5147-A784-B9F6EEE65B65}"/>
              </a:ext>
            </a:extLst>
          </p:cNvPr>
          <p:cNvPicPr>
            <a:picLocks noChangeAspect="1"/>
          </p:cNvPicPr>
          <p:nvPr userDrawn="1"/>
        </p:nvPicPr>
        <p:blipFill>
          <a:blip r:embed="rId11"/>
          <a:stretch>
            <a:fillRect/>
          </a:stretch>
        </p:blipFill>
        <p:spPr>
          <a:xfrm>
            <a:off x="2339898" y="2221719"/>
            <a:ext cx="1207281" cy="1207281"/>
          </a:xfrm>
          <a:prstGeom prst="rect">
            <a:avLst/>
          </a:prstGeom>
        </p:spPr>
      </p:pic>
      <p:pic>
        <p:nvPicPr>
          <p:cNvPr id="22" name="Picture 21" descr="Outline of a hand pointing at an image&#10;">
            <a:extLst>
              <a:ext uri="{FF2B5EF4-FFF2-40B4-BE49-F238E27FC236}">
                <a16:creationId xmlns:a16="http://schemas.microsoft.com/office/drawing/2014/main" id="{59736D20-4C79-BB49-8541-782BC168BED6}"/>
              </a:ext>
            </a:extLst>
          </p:cNvPr>
          <p:cNvPicPr>
            <a:picLocks noChangeAspect="1"/>
          </p:cNvPicPr>
          <p:nvPr userDrawn="1"/>
        </p:nvPicPr>
        <p:blipFill rotWithShape="1">
          <a:blip r:embed="rId12"/>
          <a:srcRect l="52080"/>
          <a:stretch/>
        </p:blipFill>
        <p:spPr>
          <a:xfrm flipH="1">
            <a:off x="643572" y="1826807"/>
            <a:ext cx="1594032" cy="1915575"/>
          </a:xfrm>
          <a:prstGeom prst="rect">
            <a:avLst/>
          </a:prstGeom>
        </p:spPr>
      </p:pic>
    </p:spTree>
    <p:extLst>
      <p:ext uri="{BB962C8B-B14F-4D97-AF65-F5344CB8AC3E}">
        <p14:creationId xmlns:p14="http://schemas.microsoft.com/office/powerpoint/2010/main" val="213247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06427" y="1778215"/>
            <a:ext cx="4724671" cy="618707"/>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17023" y="1918977"/>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8" name="Footer Placeholder 40">
            <a:hlinkClick r:id="rId5"/>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800243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07988" y="1778216"/>
            <a:ext cx="5270818" cy="61870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8" name="Footer Placeholder 40">
            <a:hlinkClick r:id="rId4"/>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9441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06429" y="1778215"/>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23477" y="1921463"/>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2" name="Footer Placeholder 40">
            <a:hlinkClick r:id="rId5"/>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411686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07988" y="1784826"/>
            <a:ext cx="5270818" cy="61209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064448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88"/>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78215"/>
            <a:ext cx="4724671" cy="618707"/>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9" name="Footer Placeholder 40">
            <a:hlinkClick r:id="rId5"/>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97726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29239" y="1778215"/>
            <a:ext cx="5151562" cy="618707"/>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9" name="Footer Placeholder 40">
            <a:hlinkClick r:id="rId4"/>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68031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7" name="Footer Placeholder 40">
            <a:hlinkClick r:id="rId5"/>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96623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37191" y="1778215"/>
            <a:ext cx="5143610" cy="618707"/>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167024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2col">
  <p:cSld name="5_Title and Content 2col">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rtlCol="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42" name="Google Shape;42;p17"/>
          <p:cNvSpPr txBox="1">
            <a:spLocks noGrp="1"/>
          </p:cNvSpPr>
          <p:nvPr>
            <p:ph type="body" idx="1"/>
          </p:nvPr>
        </p:nvSpPr>
        <p:spPr>
          <a:xfrm>
            <a:off x="290456" y="1792816"/>
            <a:ext cx="5661082" cy="319417"/>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43" name="Google Shape;43;p17"/>
          <p:cNvSpPr txBox="1">
            <a:spLocks noGrp="1"/>
          </p:cNvSpPr>
          <p:nvPr>
            <p:ph type="body" idx="2"/>
          </p:nvPr>
        </p:nvSpPr>
        <p:spPr>
          <a:xfrm>
            <a:off x="382273" y="2395538"/>
            <a:ext cx="5569265" cy="2792412"/>
          </a:xfrm>
          <a:prstGeom prst="rect">
            <a:avLst/>
          </a:prstGeom>
          <a:solidFill>
            <a:srgbClr val="00E7BD">
              <a:alpha val="8235"/>
            </a:srgbClr>
          </a:solidFill>
          <a:ln>
            <a:noFill/>
          </a:ln>
        </p:spPr>
        <p:txBody>
          <a:bodyPr spcFirstLastPara="1" wrap="square" lIns="180000" tIns="180000" rIns="180000" bIns="180000" rtlCol="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44" name="Google Shape;44;p17"/>
          <p:cNvSpPr txBox="1">
            <a:spLocks noGrp="1"/>
          </p:cNvSpPr>
          <p:nvPr>
            <p:ph type="body" idx="3"/>
          </p:nvPr>
        </p:nvSpPr>
        <p:spPr>
          <a:xfrm>
            <a:off x="6240463" y="2395538"/>
            <a:ext cx="5543549" cy="2792412"/>
          </a:xfrm>
          <a:prstGeom prst="rect">
            <a:avLst/>
          </a:prstGeom>
          <a:solidFill>
            <a:srgbClr val="00E7BD">
              <a:alpha val="8235"/>
            </a:srgbClr>
          </a:solidFill>
          <a:ln>
            <a:noFill/>
          </a:ln>
        </p:spPr>
        <p:txBody>
          <a:bodyPr spcFirstLastPara="1" wrap="square" lIns="180000" tIns="180000" rIns="180000" bIns="180000" rtlCol="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45" name="Google Shape;45;p17"/>
          <p:cNvSpPr/>
          <p:nvPr/>
        </p:nvSpPr>
        <p:spPr>
          <a:xfrm>
            <a:off x="0" y="5714804"/>
            <a:ext cx="12192000" cy="1143196"/>
          </a:xfrm>
          <a:prstGeom prst="rect">
            <a:avLst/>
          </a:prstGeom>
          <a:solidFill>
            <a:srgbClr val="00E7BD"/>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17"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47" name="Google Shape;47;p17"/>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48" name="Google Shape;48;p17"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49" name="Google Shape;49;p1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0" name="Google Shape;50;p17">
            <a:hlinkClick r:id="rId5"/>
          </p:cNvPr>
          <p:cNvSpPr txBox="1"/>
          <p:nvPr/>
        </p:nvSpPr>
        <p:spPr>
          <a:xfrm>
            <a:off x="280516" y="6205606"/>
            <a:ext cx="6994044" cy="365125"/>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cy"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74340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Title and Content 2col">
  <p:cSld name="5_Title and Content 2col">
    <p:spTree>
      <p:nvGrpSpPr>
        <p:cNvPr id="1" name="Shape 59"/>
        <p:cNvGrpSpPr/>
        <p:nvPr/>
      </p:nvGrpSpPr>
      <p:grpSpPr>
        <a:xfrm>
          <a:off x="0" y="0"/>
          <a:ext cx="0" cy="0"/>
          <a:chOff x="0" y="0"/>
          <a:chExt cx="0" cy="0"/>
        </a:xfrm>
      </p:grpSpPr>
      <p:sp>
        <p:nvSpPr>
          <p:cNvPr id="60" name="Google Shape;60;p19"/>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rtlCol="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61" name="Google Shape;61;p19"/>
          <p:cNvSpPr txBox="1">
            <a:spLocks noGrp="1"/>
          </p:cNvSpPr>
          <p:nvPr>
            <p:ph type="body" idx="1"/>
          </p:nvPr>
        </p:nvSpPr>
        <p:spPr>
          <a:xfrm>
            <a:off x="390939" y="2395538"/>
            <a:ext cx="5560599" cy="2792412"/>
          </a:xfrm>
          <a:prstGeom prst="rect">
            <a:avLst/>
          </a:prstGeom>
          <a:solidFill>
            <a:srgbClr val="FF8BFF">
              <a:alpha val="8235"/>
            </a:srgbClr>
          </a:solidFill>
          <a:ln>
            <a:noFill/>
          </a:ln>
        </p:spPr>
        <p:txBody>
          <a:bodyPr spcFirstLastPara="1" wrap="square" lIns="180000" tIns="180000" rIns="180000" bIns="180000" rtlCol="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62" name="Google Shape;62;p19"/>
          <p:cNvSpPr txBox="1">
            <a:spLocks noGrp="1"/>
          </p:cNvSpPr>
          <p:nvPr>
            <p:ph type="body" idx="2"/>
          </p:nvPr>
        </p:nvSpPr>
        <p:spPr>
          <a:xfrm>
            <a:off x="6240463" y="2395538"/>
            <a:ext cx="5543549" cy="2792412"/>
          </a:xfrm>
          <a:prstGeom prst="rect">
            <a:avLst/>
          </a:prstGeom>
          <a:solidFill>
            <a:srgbClr val="FF8BFF">
              <a:alpha val="8235"/>
            </a:srgbClr>
          </a:solidFill>
          <a:ln>
            <a:noFill/>
          </a:ln>
        </p:spPr>
        <p:txBody>
          <a:bodyPr spcFirstLastPara="1" wrap="square" lIns="180000" tIns="180000" rIns="180000" bIns="180000" rtlCol="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63" name="Google Shape;63;p19"/>
          <p:cNvSpPr txBox="1">
            <a:spLocks noGrp="1"/>
          </p:cNvSpPr>
          <p:nvPr>
            <p:ph type="body" idx="3"/>
          </p:nvPr>
        </p:nvSpPr>
        <p:spPr>
          <a:xfrm>
            <a:off x="290456" y="1792816"/>
            <a:ext cx="5661082" cy="319417"/>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64" name="Google Shape;64;p19"/>
          <p:cNvSpPr/>
          <p:nvPr/>
        </p:nvSpPr>
        <p:spPr>
          <a:xfrm>
            <a:off x="0" y="5714804"/>
            <a:ext cx="12192000" cy="1143196"/>
          </a:xfrm>
          <a:prstGeom prst="rect">
            <a:avLst/>
          </a:prstGeom>
          <a:solidFill>
            <a:srgbClr val="FF8BFF"/>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 name="Google Shape;65;p19"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66" name="Google Shape;66;p19"/>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67" name="Google Shape;67;p19"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68" name="Google Shape;68;p1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69" name="Google Shape;69;p19"/>
          <p:cNvSpPr txBox="1"/>
          <p:nvPr/>
        </p:nvSpPr>
        <p:spPr>
          <a:xfrm>
            <a:off x="280516" y="6205606"/>
            <a:ext cx="6994044" cy="365125"/>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cy"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1079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3"/>
          <a:srcRect t="9782" b="29461"/>
          <a:stretch/>
        </p:blipFill>
        <p:spPr>
          <a:xfrm>
            <a:off x="5036315" y="1839959"/>
            <a:ext cx="5517185" cy="5028089"/>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48A5E69B-012F-774D-9773-AA111FA459DB}"/>
              </a:ext>
            </a:extLst>
          </p:cNvPr>
          <p:cNvPicPr>
            <a:picLocks noChangeAspect="1"/>
          </p:cNvPicPr>
          <p:nvPr userDrawn="1"/>
        </p:nvPicPr>
        <p:blipFill>
          <a:blip r:embed="rId4"/>
          <a:stretch>
            <a:fillRect/>
          </a:stretch>
        </p:blipFill>
        <p:spPr>
          <a:xfrm>
            <a:off x="10400654" y="476249"/>
            <a:ext cx="1373457" cy="867567"/>
          </a:xfrm>
          <a:prstGeom prst="rect">
            <a:avLst/>
          </a:prstGeom>
        </p:spPr>
      </p:pic>
      <p:pic>
        <p:nvPicPr>
          <p:cNvPr id="15" name="Picture 14" descr="MAE DY BLEIDLAIS YN CYFRI PAID COLLI DY GYFLE Logo">
            <a:extLst>
              <a:ext uri="{FF2B5EF4-FFF2-40B4-BE49-F238E27FC236}">
                <a16:creationId xmlns:a16="http://schemas.microsoft.com/office/drawing/2014/main" id="{56232A3D-D651-1946-BACB-E3C9558FD671}"/>
              </a:ext>
            </a:extLst>
          </p:cNvPr>
          <p:cNvPicPr>
            <a:picLocks noChangeAspect="1"/>
          </p:cNvPicPr>
          <p:nvPr userDrawn="1"/>
        </p:nvPicPr>
        <p:blipFill>
          <a:blip r:embed="rId5"/>
          <a:stretch>
            <a:fillRect/>
          </a:stretch>
        </p:blipFill>
        <p:spPr>
          <a:xfrm>
            <a:off x="9526608" y="6062337"/>
            <a:ext cx="2246659" cy="468054"/>
          </a:xfrm>
          <a:prstGeom prst="rect">
            <a:avLst/>
          </a:prstGeom>
        </p:spPr>
      </p:pic>
      <p:sp>
        <p:nvSpPr>
          <p:cNvPr id="32" name="Text Placeholder 4">
            <a:extLst>
              <a:ext uri="{FF2B5EF4-FFF2-40B4-BE49-F238E27FC236}">
                <a16:creationId xmlns:a16="http://schemas.microsoft.com/office/drawing/2014/main" id="{BB071C05-C94B-0443-8D41-9E3BFAC613D4}"/>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F76C94BE-1844-0D4C-8887-F65ACD14C647}"/>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5" name="Text Placeholder 4">
            <a:extLst>
              <a:ext uri="{FF2B5EF4-FFF2-40B4-BE49-F238E27FC236}">
                <a16:creationId xmlns:a16="http://schemas.microsoft.com/office/drawing/2014/main" id="{942142CC-B97B-A145-B3D3-4A54F25E8AF6}"/>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6" name="Text Placeholder 4">
            <a:extLst>
              <a:ext uri="{FF2B5EF4-FFF2-40B4-BE49-F238E27FC236}">
                <a16:creationId xmlns:a16="http://schemas.microsoft.com/office/drawing/2014/main" id="{83604F31-E07A-5B4C-91A6-C428EC56D60C}"/>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7" name="Text Placeholder 4">
            <a:extLst>
              <a:ext uri="{FF2B5EF4-FFF2-40B4-BE49-F238E27FC236}">
                <a16:creationId xmlns:a16="http://schemas.microsoft.com/office/drawing/2014/main" id="{95A8EF34-443D-A349-BE72-5B096574444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8" name="Text Placeholder 4">
            <a:extLst>
              <a:ext uri="{FF2B5EF4-FFF2-40B4-BE49-F238E27FC236}">
                <a16:creationId xmlns:a16="http://schemas.microsoft.com/office/drawing/2014/main" id="{3C75C776-C993-DC48-963F-94C6A3B2C989}"/>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CROESO I</a:t>
            </a:r>
          </a:p>
        </p:txBody>
      </p:sp>
      <p:sp>
        <p:nvSpPr>
          <p:cNvPr id="39" name="Text Placeholder 4">
            <a:extLst>
              <a:ext uri="{FF2B5EF4-FFF2-40B4-BE49-F238E27FC236}">
                <a16:creationId xmlns:a16="http://schemas.microsoft.com/office/drawing/2014/main" id="{9F80CA57-3292-9A4D-9F47-9AB59CCBE924}"/>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3882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323165"/>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comisiwnetholiadol.org.uk</a:t>
            </a:r>
            <a:r>
              <a:rPr lang="en-GB" sz="1500" b="1">
                <a:solidFill>
                  <a:schemeClr val="tx1">
                    <a:lumMod val="95000"/>
                    <a:lumOff val="5000"/>
                  </a:schemeClr>
                </a:solidFill>
                <a:latin typeface="Montserrat" pitchFamily="2" charset="77"/>
              </a:rPr>
              <a:t>/</a:t>
            </a:r>
            <a:r>
              <a:rPr lang="en-GB" sz="1500" b="1" err="1">
                <a:solidFill>
                  <a:schemeClr val="tx1">
                    <a:lumMod val="95000"/>
                    <a:lumOff val="5000"/>
                  </a:schemeClr>
                </a:solidFill>
                <a:latin typeface="Montserrat" pitchFamily="2" charset="77"/>
              </a:rPr>
              <a:t>dysgu</a:t>
            </a:r>
            <a:endParaRPr lang="en-GB" sz="1500" b="1">
              <a:solidFill>
                <a:schemeClr val="tx1">
                  <a:lumMod val="95000"/>
                  <a:lumOff val="5000"/>
                </a:schemeClr>
              </a:solidFill>
              <a:latin typeface="Montserrat" pitchFamily="2" charset="77"/>
            </a:endParaRPr>
          </a:p>
        </p:txBody>
      </p:sp>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4"/>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5"/>
          <a:srcRect t="9782" b="29461"/>
          <a:stretch/>
        </p:blipFill>
        <p:spPr>
          <a:xfrm>
            <a:off x="5055977"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6"/>
          <a:stretch>
            <a:fillRect/>
          </a:stretch>
        </p:blipFill>
        <p:spPr>
          <a:xfrm>
            <a:off x="4050950" y="6268405"/>
            <a:ext cx="502317" cy="502317"/>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CC8CE3DD-FFDE-3947-AA69-E476A7B42EEC}"/>
              </a:ext>
            </a:extLst>
          </p:cNvPr>
          <p:cNvPicPr>
            <a:picLocks noChangeAspect="1"/>
          </p:cNvPicPr>
          <p:nvPr userDrawn="1"/>
        </p:nvPicPr>
        <p:blipFill>
          <a:blip r:embed="rId7"/>
          <a:stretch>
            <a:fillRect/>
          </a:stretch>
        </p:blipFill>
        <p:spPr>
          <a:xfrm>
            <a:off x="10400654" y="476249"/>
            <a:ext cx="1373457" cy="867567"/>
          </a:xfrm>
          <a:prstGeom prst="rect">
            <a:avLst/>
          </a:prstGeom>
        </p:spPr>
      </p:pic>
      <p:pic>
        <p:nvPicPr>
          <p:cNvPr id="19" name="Picture 18" descr="MAE DY BLEIDLAIS YN CYFRI PAID COLLI DY GYFLE Logo">
            <a:extLst>
              <a:ext uri="{FF2B5EF4-FFF2-40B4-BE49-F238E27FC236}">
                <a16:creationId xmlns:a16="http://schemas.microsoft.com/office/drawing/2014/main" id="{068D99AA-F1DA-2440-8E9B-94A5CCC90EE2}"/>
              </a:ext>
            </a:extLst>
          </p:cNvPr>
          <p:cNvPicPr>
            <a:picLocks noChangeAspect="1"/>
          </p:cNvPicPr>
          <p:nvPr userDrawn="1"/>
        </p:nvPicPr>
        <p:blipFill>
          <a:blip r:embed="rId8"/>
          <a:stretch>
            <a:fillRect/>
          </a:stretch>
        </p:blipFill>
        <p:spPr>
          <a:xfrm>
            <a:off x="9526608" y="6062337"/>
            <a:ext cx="2246659" cy="468054"/>
          </a:xfrm>
          <a:prstGeom prst="rect">
            <a:avLst/>
          </a:prstGeom>
        </p:spPr>
      </p:pic>
      <p:sp>
        <p:nvSpPr>
          <p:cNvPr id="20" name="Text Placeholder 4">
            <a:extLst>
              <a:ext uri="{FF2B5EF4-FFF2-40B4-BE49-F238E27FC236}">
                <a16:creationId xmlns:a16="http://schemas.microsoft.com/office/drawing/2014/main" id="{94A36F98-D4B3-8948-87BC-9B98EC072D17}"/>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21" name="Text Placeholder 4">
            <a:extLst>
              <a:ext uri="{FF2B5EF4-FFF2-40B4-BE49-F238E27FC236}">
                <a16:creationId xmlns:a16="http://schemas.microsoft.com/office/drawing/2014/main" id="{920C813B-93AB-284E-9C49-4483B0228F09}"/>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22" name="Text Placeholder 4">
            <a:extLst>
              <a:ext uri="{FF2B5EF4-FFF2-40B4-BE49-F238E27FC236}">
                <a16:creationId xmlns:a16="http://schemas.microsoft.com/office/drawing/2014/main" id="{5FEC430A-5D40-7D48-8686-43A83127038F}"/>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23" name="Text Placeholder 4">
            <a:extLst>
              <a:ext uri="{FF2B5EF4-FFF2-40B4-BE49-F238E27FC236}">
                <a16:creationId xmlns:a16="http://schemas.microsoft.com/office/drawing/2014/main" id="{22AB9820-F8D4-744E-8838-30A7F7DAE112}"/>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2" name="Text Placeholder 4">
            <a:extLst>
              <a:ext uri="{FF2B5EF4-FFF2-40B4-BE49-F238E27FC236}">
                <a16:creationId xmlns:a16="http://schemas.microsoft.com/office/drawing/2014/main" id="{BAE45DF9-9F84-B640-98A8-906C7E7EB58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72EE0B62-1FDE-9840-898E-B8C080ADFDC6}"/>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CROESO I</a:t>
            </a:r>
          </a:p>
        </p:txBody>
      </p:sp>
      <p:sp>
        <p:nvSpPr>
          <p:cNvPr id="34" name="Text Placeholder 4">
            <a:extLst>
              <a:ext uri="{FF2B5EF4-FFF2-40B4-BE49-F238E27FC236}">
                <a16:creationId xmlns:a16="http://schemas.microsoft.com/office/drawing/2014/main" id="{DC3CA743-D7A4-6A40-B259-E82B3F9F9CB0}"/>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270017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4"/>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0485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3"/>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80594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4" name="Footer Placeholder 40">
            <a:hlinkClick r:id="rId5"/>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96435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80516" y="1792816"/>
            <a:ext cx="5671021"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4" name="Footer Placeholder 40">
            <a:hlinkClick r:id="rId4"/>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comisiwnetholiadol.org.uk</a:t>
            </a:r>
            <a:r>
              <a:rPr lang="en-US" sz="900" b="0" u="none">
                <a:solidFill>
                  <a:schemeClr val="tx1"/>
                </a:solidFill>
              </a:rPr>
              <a:t>/</a:t>
            </a:r>
            <a:r>
              <a:rPr lang="en-US" sz="900" b="0" u="none" err="1">
                <a:solidFill>
                  <a:schemeClr val="tx1"/>
                </a:solidFill>
              </a:rPr>
              <a:t>dysgu</a:t>
            </a:r>
            <a:endParaRPr lang="en-US" sz="900" b="0" u="none">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3258122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1" r:id="rId3"/>
    <p:sldLayoutId id="2147483649" r:id="rId4"/>
    <p:sldLayoutId id="2147483660" r:id="rId5"/>
    <p:sldLayoutId id="2147483650" r:id="rId6"/>
    <p:sldLayoutId id="2147483682" r:id="rId7"/>
    <p:sldLayoutId id="2147483661" r:id="rId8"/>
    <p:sldLayoutId id="2147483685" r:id="rId9"/>
    <p:sldLayoutId id="2147483662" r:id="rId10"/>
    <p:sldLayoutId id="2147483683" r:id="rId11"/>
    <p:sldLayoutId id="2147483663" r:id="rId12"/>
    <p:sldLayoutId id="2147483684" r:id="rId13"/>
    <p:sldLayoutId id="2147483651" r:id="rId14"/>
    <p:sldLayoutId id="2147483665" r:id="rId15"/>
    <p:sldLayoutId id="2147483671" r:id="rId16"/>
    <p:sldLayoutId id="2147483667" r:id="rId17"/>
    <p:sldLayoutId id="2147483672" r:id="rId18"/>
    <p:sldLayoutId id="2147483673" r:id="rId19"/>
    <p:sldLayoutId id="2147483664" r:id="rId20"/>
    <p:sldLayoutId id="2147483666" r:id="rId21"/>
    <p:sldLayoutId id="2147483652" r:id="rId22"/>
    <p:sldLayoutId id="2147483681" r:id="rId23"/>
    <p:sldLayoutId id="2147483669" r:id="rId24"/>
    <p:sldLayoutId id="2147483668" r:id="rId25"/>
    <p:sldLayoutId id="2147483670" r:id="rId26"/>
    <p:sldLayoutId id="2147483676" r:id="rId27"/>
    <p:sldLayoutId id="2147483675" r:id="rId28"/>
    <p:sldLayoutId id="2147483674" r:id="rId29"/>
    <p:sldLayoutId id="2147483679" r:id="rId30"/>
    <p:sldLayoutId id="2147483686" r:id="rId31"/>
    <p:sldLayoutId id="2147483677" r:id="rId32"/>
    <p:sldLayoutId id="2147483687" r:id="rId33"/>
    <p:sldLayoutId id="2147483680" r:id="rId34"/>
    <p:sldLayoutId id="2147483688" r:id="rId35"/>
    <p:sldLayoutId id="2147483678" r:id="rId36"/>
    <p:sldLayoutId id="2147483689" r:id="rId37"/>
    <p:sldLayoutId id="2147483693" r:id="rId38"/>
    <p:sldLayoutId id="2147483694" r:id="rId39"/>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6.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8.xml"/><Relationship Id="rId1" Type="http://schemas.openxmlformats.org/officeDocument/2006/relationships/video" Target="https://www.youtube.com/embed/o6c3hBigp94?feature=oembed" TargetMode="Externa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video" Target="https://www.youtube.com/embed/xLexuuQdfBY?feature=oembed" TargetMode="Externa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65139-0A4F-9541-A8E6-EC6EFDFBC027}"/>
              </a:ext>
            </a:extLst>
          </p:cNvPr>
          <p:cNvSpPr>
            <a:spLocks noGrp="1"/>
          </p:cNvSpPr>
          <p:nvPr>
            <p:ph idx="1"/>
          </p:nvPr>
        </p:nvSpPr>
        <p:spPr/>
        <p:txBody>
          <a:bodyPr/>
          <a:lstStyle/>
          <a:p>
            <a:r>
              <a:rPr lang="cy">
                <a:latin typeface="Montserrat"/>
                <a:cs typeface="Futura Medium"/>
              </a:rPr>
              <a:t>Etholiad Senedd Cymru 2026:</a:t>
            </a:r>
            <a:br>
              <a:rPr lang="en-GB">
                <a:latin typeface="Montserrat"/>
                <a:cs typeface="Futura Medium"/>
              </a:rPr>
            </a:br>
            <a:r>
              <a:rPr lang="cy">
                <a:latin typeface="Montserrat"/>
                <a:cs typeface="Futura Medium"/>
              </a:rPr>
              <a:t>Gweithgareddau Byr</a:t>
            </a:r>
          </a:p>
        </p:txBody>
      </p:sp>
      <p:sp>
        <p:nvSpPr>
          <p:cNvPr id="3" name="Text Placeholder 2">
            <a:extLst>
              <a:ext uri="{FF2B5EF4-FFF2-40B4-BE49-F238E27FC236}">
                <a16:creationId xmlns:a16="http://schemas.microsoft.com/office/drawing/2014/main" id="{8255724D-7AAF-DE45-A007-234B1407A808}"/>
              </a:ext>
            </a:extLst>
          </p:cNvPr>
          <p:cNvSpPr>
            <a:spLocks noGrp="1"/>
          </p:cNvSpPr>
          <p:nvPr>
            <p:ph type="body" sz="quarter" idx="10"/>
          </p:nvPr>
        </p:nvSpPr>
        <p:spPr/>
        <p:txBody>
          <a:bodyPr/>
          <a:lstStyle/>
          <a:p>
            <a:r>
              <a:rPr lang="en-US"/>
              <a:t>CROESO I</a:t>
            </a:r>
          </a:p>
          <a:p>
            <a:endParaRPr lang="en-US"/>
          </a:p>
        </p:txBody>
      </p:sp>
      <p:sp>
        <p:nvSpPr>
          <p:cNvPr id="4" name="Text Placeholder 3">
            <a:extLst>
              <a:ext uri="{FF2B5EF4-FFF2-40B4-BE49-F238E27FC236}">
                <a16:creationId xmlns:a16="http://schemas.microsoft.com/office/drawing/2014/main" id="{AA8F42CB-4536-F64C-8355-6102CB7E97F5}"/>
              </a:ext>
            </a:extLst>
          </p:cNvPr>
          <p:cNvSpPr>
            <a:spLocks noGrp="1"/>
          </p:cNvSpPr>
          <p:nvPr>
            <p:ph type="body" sz="quarter" idx="11"/>
          </p:nvPr>
        </p:nvSpPr>
        <p:spPr/>
        <p:txBody>
          <a:bodyPr/>
          <a:lstStyle/>
          <a:p>
            <a:r>
              <a:rPr lang="en-US"/>
              <a:t>CROESO I</a:t>
            </a:r>
          </a:p>
          <a:p>
            <a:endParaRPr lang="en-US"/>
          </a:p>
        </p:txBody>
      </p:sp>
      <p:sp>
        <p:nvSpPr>
          <p:cNvPr id="5" name="Text Placeholder 4">
            <a:extLst>
              <a:ext uri="{FF2B5EF4-FFF2-40B4-BE49-F238E27FC236}">
                <a16:creationId xmlns:a16="http://schemas.microsoft.com/office/drawing/2014/main" id="{42E28BB9-9623-6747-A19E-D0108A053BFE}"/>
              </a:ext>
            </a:extLst>
          </p:cNvPr>
          <p:cNvSpPr>
            <a:spLocks noGrp="1"/>
          </p:cNvSpPr>
          <p:nvPr>
            <p:ph type="body" sz="quarter" idx="12"/>
          </p:nvPr>
        </p:nvSpPr>
        <p:spPr/>
        <p:txBody>
          <a:bodyPr/>
          <a:lstStyle/>
          <a:p>
            <a:r>
              <a:rPr lang="en-US"/>
              <a:t>CROESO I</a:t>
            </a:r>
          </a:p>
          <a:p>
            <a:endParaRPr lang="en-US"/>
          </a:p>
        </p:txBody>
      </p:sp>
      <p:sp>
        <p:nvSpPr>
          <p:cNvPr id="6" name="Text Placeholder 5">
            <a:extLst>
              <a:ext uri="{FF2B5EF4-FFF2-40B4-BE49-F238E27FC236}">
                <a16:creationId xmlns:a16="http://schemas.microsoft.com/office/drawing/2014/main" id="{D82909A5-461A-B945-AB1A-6DD0AB5A086C}"/>
              </a:ext>
            </a:extLst>
          </p:cNvPr>
          <p:cNvSpPr>
            <a:spLocks noGrp="1"/>
          </p:cNvSpPr>
          <p:nvPr>
            <p:ph type="body" sz="quarter" idx="13"/>
          </p:nvPr>
        </p:nvSpPr>
        <p:spPr/>
        <p:txBody>
          <a:bodyPr/>
          <a:lstStyle/>
          <a:p>
            <a:r>
              <a:rPr lang="en-US"/>
              <a:t>CROESO I</a:t>
            </a:r>
          </a:p>
          <a:p>
            <a:endParaRPr lang="en-US"/>
          </a:p>
        </p:txBody>
      </p:sp>
      <p:sp>
        <p:nvSpPr>
          <p:cNvPr id="7" name="Text Placeholder 6">
            <a:extLst>
              <a:ext uri="{FF2B5EF4-FFF2-40B4-BE49-F238E27FC236}">
                <a16:creationId xmlns:a16="http://schemas.microsoft.com/office/drawing/2014/main" id="{7DCF4FB4-BEF0-5144-B460-63075FD3849F}"/>
              </a:ext>
            </a:extLst>
          </p:cNvPr>
          <p:cNvSpPr>
            <a:spLocks noGrp="1"/>
          </p:cNvSpPr>
          <p:nvPr>
            <p:ph type="body" sz="quarter" idx="14"/>
          </p:nvPr>
        </p:nvSpPr>
        <p:spPr/>
        <p:txBody>
          <a:bodyPr/>
          <a:lstStyle/>
          <a:p>
            <a:r>
              <a:rPr lang="en-US"/>
              <a:t>CROESO I</a:t>
            </a:r>
          </a:p>
        </p:txBody>
      </p:sp>
      <p:sp>
        <p:nvSpPr>
          <p:cNvPr id="10" name="Text Placeholder 21">
            <a:extLst>
              <a:ext uri="{FF2B5EF4-FFF2-40B4-BE49-F238E27FC236}">
                <a16:creationId xmlns:a16="http://schemas.microsoft.com/office/drawing/2014/main" id="{AC3F588E-9209-194A-AB21-1CDFC1FDCA6B}"/>
              </a:ext>
              <a:ext uri="{C183D7F6-B498-43B3-948B-1728B52AA6E4}">
                <adec:decorative xmlns:adec="http://schemas.microsoft.com/office/drawing/2017/decorative" val="1"/>
              </a:ext>
            </a:extLst>
          </p:cNvPr>
          <p:cNvSpPr txBox="1">
            <a:spLocks/>
          </p:cNvSpPr>
          <p:nvPr/>
        </p:nvSpPr>
        <p:spPr>
          <a:xfrm>
            <a:off x="659241" y="3453974"/>
            <a:ext cx="6587379" cy="1708345"/>
          </a:xfrm>
          <a:prstGeom prst="rect">
            <a:avLst/>
          </a:prstGeom>
        </p:spPr>
        <p:txBody>
          <a:bodyPr vert="horz" wrap="square" lIns="91440" tIns="45720" rIns="91440" bIns="45720"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y-gb"/>
              <a:t>CROESO I DY BLEIDLAIS</a:t>
            </a:r>
          </a:p>
        </p:txBody>
      </p:sp>
      <p:sp>
        <p:nvSpPr>
          <p:cNvPr id="8" name="TextBox 7">
            <a:extLst>
              <a:ext uri="{FF2B5EF4-FFF2-40B4-BE49-F238E27FC236}">
                <a16:creationId xmlns:a16="http://schemas.microsoft.com/office/drawing/2014/main" id="{2932A411-9254-5676-E43B-89C1D76C79C8}"/>
              </a:ext>
            </a:extLst>
          </p:cNvPr>
          <p:cNvSpPr txBox="1"/>
          <p:nvPr/>
        </p:nvSpPr>
        <p:spPr>
          <a:xfrm>
            <a:off x="662401" y="6036975"/>
            <a:ext cx="379514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ea typeface="Calibri"/>
                <a:cs typeface="Calibri"/>
              </a:rPr>
              <a:t>electoralcommission.org.uk/cy/</a:t>
            </a:r>
            <a:r>
              <a:rPr lang="en-GB" b="1" err="1">
                <a:ea typeface="Calibri"/>
                <a:cs typeface="Calibri"/>
              </a:rPr>
              <a:t>dysgu</a:t>
            </a:r>
            <a:endParaRPr lang="en-GB" b="1">
              <a:ea typeface="Calibri"/>
              <a:cs typeface="Calibri"/>
            </a:endParaRPr>
          </a:p>
        </p:txBody>
      </p:sp>
    </p:spTree>
    <p:extLst>
      <p:ext uri="{BB962C8B-B14F-4D97-AF65-F5344CB8AC3E}">
        <p14:creationId xmlns:p14="http://schemas.microsoft.com/office/powerpoint/2010/main" val="31721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03E15-86D2-0206-E4FF-5D2998E8FED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E605E22-CE68-CE8E-3474-6D4A32CC7B36}"/>
              </a:ext>
            </a:extLst>
          </p:cNvPr>
          <p:cNvSpPr>
            <a:spLocks noGrp="1"/>
          </p:cNvSpPr>
          <p:nvPr>
            <p:ph type="title"/>
          </p:nvPr>
        </p:nvSpPr>
        <p:spPr>
          <a:xfrm>
            <a:off x="280516" y="389299"/>
            <a:ext cx="6332625" cy="4217459"/>
          </a:xfrm>
        </p:spPr>
        <p:txBody>
          <a:bodyPr rtlCol="0" anchor="t">
            <a:normAutofit/>
          </a:bodyPr>
          <a:lstStyle/>
          <a:p>
            <a:pPr rtl="0"/>
            <a:r>
              <a:rPr lang="cy" sz="4800">
                <a:latin typeface="Montserrat ExtraBold"/>
              </a:rPr>
              <a:t>3. </a:t>
            </a:r>
            <a:r>
              <a:rPr lang="cy" sz="4800" err="1">
                <a:latin typeface="Montserrat ExtraBold"/>
              </a:rPr>
              <a:t>Gallwch</a:t>
            </a:r>
            <a:r>
              <a:rPr lang="cy" sz="4800">
                <a:latin typeface="Montserrat ExtraBold"/>
              </a:rPr>
              <a:t> </a:t>
            </a:r>
            <a:r>
              <a:rPr lang="cy" sz="4800" err="1">
                <a:latin typeface="Montserrat ExtraBold"/>
              </a:rPr>
              <a:t>bleidleisio</a:t>
            </a:r>
            <a:r>
              <a:rPr lang="cy" sz="4800">
                <a:latin typeface="Montserrat ExtraBold"/>
              </a:rPr>
              <a:t> </a:t>
            </a:r>
            <a:r>
              <a:rPr lang="cy" sz="4800" err="1">
                <a:latin typeface="Montserrat ExtraBold"/>
              </a:rPr>
              <a:t>yn</a:t>
            </a:r>
            <a:r>
              <a:rPr lang="cy" sz="4800">
                <a:latin typeface="Montserrat ExtraBold"/>
              </a:rPr>
              <a:t> </a:t>
            </a:r>
            <a:r>
              <a:rPr lang="cy" sz="4800" err="1">
                <a:latin typeface="Montserrat ExtraBold"/>
              </a:rPr>
              <a:t>etholiadau’r</a:t>
            </a:r>
            <a:r>
              <a:rPr lang="cy" sz="4800">
                <a:latin typeface="Montserrat ExtraBold"/>
              </a:rPr>
              <a:t> Senedd pan </a:t>
            </a:r>
            <a:r>
              <a:rPr lang="cy" sz="4800" err="1">
                <a:latin typeface="Montserrat ExtraBold"/>
              </a:rPr>
              <a:t>fyddwch</a:t>
            </a:r>
            <a:r>
              <a:rPr lang="cy" sz="4800">
                <a:latin typeface="Montserrat ExtraBold"/>
              </a:rPr>
              <a:t> </a:t>
            </a:r>
            <a:r>
              <a:rPr lang="cy" sz="4800" err="1">
                <a:latin typeface="Montserrat ExtraBold"/>
              </a:rPr>
              <a:t>yn</a:t>
            </a:r>
            <a:r>
              <a:rPr lang="cy" sz="4800">
                <a:latin typeface="Montserrat ExtraBold"/>
              </a:rPr>
              <a:t> 14.</a:t>
            </a:r>
          </a:p>
        </p:txBody>
      </p:sp>
      <p:sp>
        <p:nvSpPr>
          <p:cNvPr id="6" name="Footer Placeholder 5">
            <a:extLst>
              <a:ext uri="{FF2B5EF4-FFF2-40B4-BE49-F238E27FC236}">
                <a16:creationId xmlns:a16="http://schemas.microsoft.com/office/drawing/2014/main" id="{C6C73EA7-253C-166B-CE0D-87CD51D34296}"/>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itle 6">
            <a:extLst>
              <a:ext uri="{FF2B5EF4-FFF2-40B4-BE49-F238E27FC236}">
                <a16:creationId xmlns:a16="http://schemas.microsoft.com/office/drawing/2014/main" id="{F9C96151-BC20-A80C-597D-343471A95241}"/>
              </a:ext>
            </a:extLst>
          </p:cNvPr>
          <p:cNvSpPr txBox="1">
            <a:spLocks/>
          </p:cNvSpPr>
          <p:nvPr/>
        </p:nvSpPr>
        <p:spPr>
          <a:xfrm>
            <a:off x="294893" y="4170652"/>
            <a:ext cx="6332625" cy="2685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rtl="0"/>
            <a:r>
              <a:rPr lang="cy">
                <a:solidFill>
                  <a:schemeClr val="bg1"/>
                </a:solidFill>
              </a:rPr>
              <a:t>Gau</a:t>
            </a:r>
            <a:r>
              <a:rPr lang="cy" b="0">
                <a:solidFill>
                  <a:schemeClr val="bg1"/>
                </a:solidFill>
              </a:rPr>
              <a:t>✘</a:t>
            </a:r>
            <a:r>
              <a:rPr lang="cy">
                <a:solidFill>
                  <a:schemeClr val="bg1"/>
                </a:solidFill>
              </a:rPr>
              <a:t> </a:t>
            </a:r>
          </a:p>
        </p:txBody>
      </p:sp>
      <p:sp>
        <p:nvSpPr>
          <p:cNvPr id="4" name="TextBox 3">
            <a:extLst>
              <a:ext uri="{FF2B5EF4-FFF2-40B4-BE49-F238E27FC236}">
                <a16:creationId xmlns:a16="http://schemas.microsoft.com/office/drawing/2014/main" id="{62151B33-863C-9F02-247C-1FAECF31FA95}"/>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440141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E5F5C-0955-9303-BD85-23EE79D3E4D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602B4A3-EC3F-54C8-F713-C88A83A14F63}"/>
              </a:ext>
            </a:extLst>
          </p:cNvPr>
          <p:cNvSpPr>
            <a:spLocks noGrp="1"/>
          </p:cNvSpPr>
          <p:nvPr>
            <p:ph type="title"/>
          </p:nvPr>
        </p:nvSpPr>
        <p:spPr>
          <a:xfrm>
            <a:off x="280516" y="389299"/>
            <a:ext cx="6713625" cy="2924269"/>
          </a:xfrm>
        </p:spPr>
        <p:txBody>
          <a:bodyPr vert="horz" lIns="91440" tIns="45720" rIns="91440" bIns="45720" rtlCol="0" anchor="t">
            <a:noAutofit/>
          </a:bodyPr>
          <a:lstStyle/>
          <a:p>
            <a:r>
              <a:rPr lang="cy" sz="4800">
                <a:latin typeface="Montserrat ExtraBold"/>
              </a:rPr>
              <a:t>4. </a:t>
            </a:r>
            <a:r>
              <a:rPr lang="cy" sz="4800" err="1">
                <a:latin typeface="Montserrat ExtraBold"/>
              </a:rPr>
              <a:t>Mae’n</a:t>
            </a:r>
            <a:r>
              <a:rPr lang="cy" sz="4800">
                <a:latin typeface="Montserrat ExtraBold"/>
              </a:rPr>
              <a:t> </a:t>
            </a:r>
            <a:r>
              <a:rPr lang="cy" sz="4800" err="1">
                <a:latin typeface="Montserrat ExtraBold"/>
              </a:rPr>
              <a:t>rhaid</a:t>
            </a:r>
            <a:r>
              <a:rPr lang="cy" sz="4800">
                <a:latin typeface="Montserrat ExtraBold"/>
              </a:rPr>
              <a:t> </a:t>
            </a:r>
            <a:r>
              <a:rPr lang="cy" sz="4800" err="1">
                <a:latin typeface="Montserrat ExtraBold"/>
              </a:rPr>
              <a:t>i</a:t>
            </a:r>
            <a:r>
              <a:rPr lang="cy" sz="4800">
                <a:latin typeface="Montserrat ExtraBold"/>
              </a:rPr>
              <a:t> chi </a:t>
            </a:r>
            <a:r>
              <a:rPr lang="cy" sz="4800" err="1">
                <a:latin typeface="Montserrat ExtraBold"/>
              </a:rPr>
              <a:t>fod</a:t>
            </a:r>
            <a:r>
              <a:rPr lang="cy" sz="4800">
                <a:latin typeface="Montserrat ExtraBold"/>
              </a:rPr>
              <a:t> </a:t>
            </a:r>
            <a:r>
              <a:rPr lang="cy" sz="4800" err="1">
                <a:latin typeface="Montserrat ExtraBold"/>
              </a:rPr>
              <a:t>yn</a:t>
            </a:r>
            <a:r>
              <a:rPr lang="cy" sz="4800">
                <a:latin typeface="Montserrat ExtraBold"/>
              </a:rPr>
              <a:t> </a:t>
            </a:r>
            <a:r>
              <a:rPr lang="cy" sz="4800">
                <a:solidFill>
                  <a:schemeClr val="bg1"/>
                </a:solidFill>
                <a:latin typeface="Montserrat ExtraBold"/>
              </a:rPr>
              <a:t>16 </a:t>
            </a:r>
            <a:r>
              <a:rPr lang="cy" sz="4800" err="1">
                <a:solidFill>
                  <a:schemeClr val="bg1"/>
                </a:solidFill>
                <a:latin typeface="Montserrat ExtraBold"/>
              </a:rPr>
              <a:t>oed</a:t>
            </a:r>
            <a:r>
              <a:rPr lang="cy" sz="4800">
                <a:latin typeface="Montserrat ExtraBold"/>
              </a:rPr>
              <a:t> </a:t>
            </a:r>
            <a:r>
              <a:rPr lang="cy" sz="4800" err="1">
                <a:latin typeface="Montserrat ExtraBold"/>
              </a:rPr>
              <a:t>i</a:t>
            </a:r>
            <a:r>
              <a:rPr lang="cy" sz="4800">
                <a:latin typeface="Montserrat ExtraBold"/>
              </a:rPr>
              <a:t> </a:t>
            </a:r>
            <a:r>
              <a:rPr lang="cy" sz="4800" err="1">
                <a:latin typeface="Montserrat ExtraBold"/>
              </a:rPr>
              <a:t>bleidleisio</a:t>
            </a:r>
            <a:r>
              <a:rPr lang="cy" sz="4800">
                <a:latin typeface="Montserrat ExtraBold"/>
              </a:rPr>
              <a:t> </a:t>
            </a:r>
            <a:r>
              <a:rPr lang="cy" sz="4800" err="1">
                <a:latin typeface="Montserrat ExtraBold"/>
              </a:rPr>
              <a:t>yn</a:t>
            </a:r>
            <a:r>
              <a:rPr lang="cy" sz="4800">
                <a:latin typeface="Montserrat ExtraBold"/>
              </a:rPr>
              <a:t> </a:t>
            </a:r>
            <a:r>
              <a:rPr lang="cy" sz="4800" err="1">
                <a:latin typeface="Montserrat ExtraBold"/>
              </a:rPr>
              <a:t>Etholiadau</a:t>
            </a:r>
            <a:r>
              <a:rPr lang="cy" sz="4800">
                <a:latin typeface="Montserrat ExtraBold"/>
              </a:rPr>
              <a:t> Senedd Cymru. </a:t>
            </a:r>
            <a:r>
              <a:rPr lang="cy" sz="4800" err="1">
                <a:latin typeface="Montserrat ExtraBold"/>
              </a:rPr>
              <a:t>Gallwch</a:t>
            </a:r>
            <a:r>
              <a:rPr lang="cy" sz="4800">
                <a:latin typeface="Montserrat ExtraBold"/>
              </a:rPr>
              <a:t> </a:t>
            </a:r>
            <a:r>
              <a:rPr lang="cy" sz="4800" err="1">
                <a:latin typeface="Montserrat ExtraBold"/>
              </a:rPr>
              <a:t>gofrestru</a:t>
            </a:r>
            <a:r>
              <a:rPr lang="cy" sz="4800">
                <a:latin typeface="Montserrat ExtraBold"/>
              </a:rPr>
              <a:t> </a:t>
            </a:r>
            <a:r>
              <a:rPr lang="cy" sz="4800" err="1">
                <a:latin typeface="Montserrat ExtraBold"/>
              </a:rPr>
              <a:t>i</a:t>
            </a:r>
            <a:r>
              <a:rPr lang="cy" sz="4800">
                <a:latin typeface="Montserrat ExtraBold"/>
              </a:rPr>
              <a:t> </a:t>
            </a:r>
            <a:r>
              <a:rPr lang="cy" sz="4800" err="1">
                <a:latin typeface="Montserrat ExtraBold"/>
              </a:rPr>
              <a:t>bleidleisio</a:t>
            </a:r>
            <a:r>
              <a:rPr lang="cy" sz="4800">
                <a:latin typeface="Montserrat ExtraBold"/>
              </a:rPr>
              <a:t> pan </a:t>
            </a:r>
            <a:r>
              <a:rPr lang="cy" sz="4800" err="1">
                <a:latin typeface="Montserrat ExtraBold"/>
              </a:rPr>
              <a:t>rydych</a:t>
            </a:r>
            <a:r>
              <a:rPr lang="cy" sz="4800">
                <a:latin typeface="Montserrat ExtraBold"/>
              </a:rPr>
              <a:t> </a:t>
            </a:r>
            <a:r>
              <a:rPr lang="cy" sz="4800" err="1">
                <a:latin typeface="Montserrat ExtraBold"/>
              </a:rPr>
              <a:t>yn</a:t>
            </a:r>
            <a:r>
              <a:rPr lang="cy" sz="4800">
                <a:latin typeface="Montserrat ExtraBold"/>
              </a:rPr>
              <a:t> 14 </a:t>
            </a:r>
            <a:r>
              <a:rPr lang="cy" sz="4800" err="1">
                <a:latin typeface="Montserrat ExtraBold"/>
              </a:rPr>
              <a:t>oed</a:t>
            </a:r>
            <a:r>
              <a:rPr lang="cy" sz="4800">
                <a:latin typeface="Montserrat ExtraBold"/>
              </a:rPr>
              <a:t>.</a:t>
            </a:r>
          </a:p>
        </p:txBody>
      </p:sp>
      <p:sp>
        <p:nvSpPr>
          <p:cNvPr id="6" name="Footer Placeholder 5">
            <a:extLst>
              <a:ext uri="{FF2B5EF4-FFF2-40B4-BE49-F238E27FC236}">
                <a16:creationId xmlns:a16="http://schemas.microsoft.com/office/drawing/2014/main" id="{636CFDB0-A16E-38A1-2B7C-D2011006B73C}"/>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extBox 2">
            <a:extLst>
              <a:ext uri="{FF2B5EF4-FFF2-40B4-BE49-F238E27FC236}">
                <a16:creationId xmlns:a16="http://schemas.microsoft.com/office/drawing/2014/main" id="{5AEEE621-AA95-0B19-61BF-7C7F2CD8613D}"/>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581094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7FA35-401E-B2C6-0E41-4A24D20866F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13EE21-AE9F-AA3D-75E0-FCB24A804019}"/>
              </a:ext>
            </a:extLst>
          </p:cNvPr>
          <p:cNvSpPr>
            <a:spLocks noGrp="1"/>
          </p:cNvSpPr>
          <p:nvPr>
            <p:ph type="title"/>
          </p:nvPr>
        </p:nvSpPr>
        <p:spPr>
          <a:xfrm>
            <a:off x="280516" y="389299"/>
            <a:ext cx="6713625" cy="2924269"/>
          </a:xfrm>
        </p:spPr>
        <p:txBody>
          <a:bodyPr vert="horz" lIns="91440" tIns="45720" rIns="91440" bIns="45720" rtlCol="0" anchor="t">
            <a:noAutofit/>
          </a:bodyPr>
          <a:lstStyle/>
          <a:p>
            <a:r>
              <a:rPr lang="cy" sz="4000">
                <a:latin typeface="Montserrat ExtraBold"/>
              </a:rPr>
              <a:t>4. </a:t>
            </a:r>
            <a:r>
              <a:rPr lang="cy" sz="4000" err="1">
                <a:latin typeface="Montserrat ExtraBold"/>
              </a:rPr>
              <a:t>Mae’n</a:t>
            </a:r>
            <a:r>
              <a:rPr lang="cy" sz="4000">
                <a:latin typeface="Montserrat ExtraBold"/>
              </a:rPr>
              <a:t> </a:t>
            </a:r>
            <a:r>
              <a:rPr lang="cy" sz="4000" err="1">
                <a:latin typeface="Montserrat ExtraBold"/>
              </a:rPr>
              <a:t>rhaid</a:t>
            </a:r>
            <a:r>
              <a:rPr lang="cy" sz="4000">
                <a:latin typeface="Montserrat ExtraBold"/>
              </a:rPr>
              <a:t> </a:t>
            </a:r>
            <a:r>
              <a:rPr lang="cy" sz="4000" err="1">
                <a:latin typeface="Montserrat ExtraBold"/>
              </a:rPr>
              <a:t>i</a:t>
            </a:r>
            <a:r>
              <a:rPr lang="cy" sz="4000">
                <a:latin typeface="Montserrat ExtraBold"/>
              </a:rPr>
              <a:t> chi </a:t>
            </a:r>
            <a:r>
              <a:rPr lang="cy" sz="4000" err="1">
                <a:latin typeface="Montserrat ExtraBold"/>
              </a:rPr>
              <a:t>fod</a:t>
            </a:r>
            <a:r>
              <a:rPr lang="cy" sz="4000">
                <a:latin typeface="Montserrat ExtraBold"/>
              </a:rPr>
              <a:t> </a:t>
            </a:r>
            <a:r>
              <a:rPr lang="cy" sz="4000" err="1">
                <a:latin typeface="Montserrat ExtraBold"/>
              </a:rPr>
              <a:t>yn</a:t>
            </a:r>
            <a:r>
              <a:rPr lang="cy" sz="4000">
                <a:latin typeface="Montserrat ExtraBold"/>
              </a:rPr>
              <a:t> </a:t>
            </a:r>
            <a:r>
              <a:rPr lang="cy" sz="4000">
                <a:solidFill>
                  <a:schemeClr val="bg1"/>
                </a:solidFill>
                <a:latin typeface="Montserrat ExtraBold"/>
              </a:rPr>
              <a:t>16 </a:t>
            </a:r>
            <a:r>
              <a:rPr lang="cy" sz="4000" err="1">
                <a:solidFill>
                  <a:schemeClr val="bg1"/>
                </a:solidFill>
                <a:latin typeface="Montserrat ExtraBold"/>
              </a:rPr>
              <a:t>oed</a:t>
            </a:r>
            <a:r>
              <a:rPr lang="cy" sz="4000">
                <a:latin typeface="Montserrat ExtraBold"/>
              </a:rPr>
              <a:t> </a:t>
            </a:r>
            <a:r>
              <a:rPr lang="cy" sz="4000" err="1">
                <a:latin typeface="Montserrat ExtraBold"/>
              </a:rPr>
              <a:t>i</a:t>
            </a:r>
            <a:r>
              <a:rPr lang="cy" sz="4000">
                <a:latin typeface="Montserrat ExtraBold"/>
              </a:rPr>
              <a:t> </a:t>
            </a:r>
            <a:r>
              <a:rPr lang="cy" sz="4000" err="1">
                <a:latin typeface="Montserrat ExtraBold"/>
              </a:rPr>
              <a:t>bleidleisio</a:t>
            </a:r>
            <a:r>
              <a:rPr lang="cy" sz="4000">
                <a:latin typeface="Montserrat ExtraBold"/>
              </a:rPr>
              <a:t> </a:t>
            </a:r>
            <a:r>
              <a:rPr lang="cy" sz="4000" err="1">
                <a:latin typeface="Montserrat ExtraBold"/>
              </a:rPr>
              <a:t>yn</a:t>
            </a:r>
            <a:r>
              <a:rPr lang="cy" sz="4000">
                <a:latin typeface="Montserrat ExtraBold"/>
              </a:rPr>
              <a:t> </a:t>
            </a:r>
            <a:r>
              <a:rPr lang="cy" sz="4000" err="1">
                <a:latin typeface="Montserrat ExtraBold"/>
              </a:rPr>
              <a:t>Etholiadau</a:t>
            </a:r>
            <a:r>
              <a:rPr lang="cy" sz="4000">
                <a:latin typeface="Montserrat ExtraBold"/>
              </a:rPr>
              <a:t> Senedd Cymru. </a:t>
            </a:r>
            <a:r>
              <a:rPr lang="cy" sz="4000" err="1">
                <a:latin typeface="Montserrat ExtraBold"/>
              </a:rPr>
              <a:t>Gallwch</a:t>
            </a:r>
            <a:r>
              <a:rPr lang="cy" sz="4000">
                <a:latin typeface="Montserrat ExtraBold"/>
              </a:rPr>
              <a:t> </a:t>
            </a:r>
            <a:r>
              <a:rPr lang="cy" sz="4000" err="1">
                <a:latin typeface="Montserrat ExtraBold"/>
              </a:rPr>
              <a:t>gofrestru</a:t>
            </a:r>
            <a:r>
              <a:rPr lang="cy" sz="4000">
                <a:latin typeface="Montserrat ExtraBold"/>
              </a:rPr>
              <a:t> </a:t>
            </a:r>
            <a:r>
              <a:rPr lang="cy" sz="4000" err="1">
                <a:latin typeface="Montserrat ExtraBold"/>
              </a:rPr>
              <a:t>i</a:t>
            </a:r>
            <a:r>
              <a:rPr lang="cy" sz="4000">
                <a:latin typeface="Montserrat ExtraBold"/>
              </a:rPr>
              <a:t> </a:t>
            </a:r>
            <a:r>
              <a:rPr lang="cy" sz="4000" err="1">
                <a:latin typeface="Montserrat ExtraBold"/>
              </a:rPr>
              <a:t>bleidleisio</a:t>
            </a:r>
            <a:r>
              <a:rPr lang="cy" sz="4000">
                <a:latin typeface="Montserrat ExtraBold"/>
              </a:rPr>
              <a:t> pan </a:t>
            </a:r>
            <a:r>
              <a:rPr lang="cy" sz="4000" err="1">
                <a:latin typeface="Montserrat ExtraBold"/>
              </a:rPr>
              <a:t>rydych</a:t>
            </a:r>
            <a:r>
              <a:rPr lang="cy" sz="4000">
                <a:latin typeface="Montserrat ExtraBold"/>
              </a:rPr>
              <a:t> </a:t>
            </a:r>
            <a:r>
              <a:rPr lang="cy" sz="4000" err="1">
                <a:latin typeface="Montserrat ExtraBold"/>
              </a:rPr>
              <a:t>yn</a:t>
            </a:r>
            <a:r>
              <a:rPr lang="cy" sz="4000">
                <a:latin typeface="Montserrat ExtraBold"/>
              </a:rPr>
              <a:t> 14 </a:t>
            </a:r>
            <a:r>
              <a:rPr lang="cy" sz="4000" err="1">
                <a:latin typeface="Montserrat ExtraBold"/>
              </a:rPr>
              <a:t>oed</a:t>
            </a:r>
            <a:r>
              <a:rPr lang="cy" sz="4000">
                <a:latin typeface="Montserrat ExtraBold"/>
              </a:rPr>
              <a:t>.</a:t>
            </a:r>
          </a:p>
        </p:txBody>
      </p:sp>
      <p:sp>
        <p:nvSpPr>
          <p:cNvPr id="6" name="Footer Placeholder 5">
            <a:extLst>
              <a:ext uri="{FF2B5EF4-FFF2-40B4-BE49-F238E27FC236}">
                <a16:creationId xmlns:a16="http://schemas.microsoft.com/office/drawing/2014/main" id="{83EC3662-04EC-944F-8B26-E7E12195EE45}"/>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extBox 2">
            <a:extLst>
              <a:ext uri="{FF2B5EF4-FFF2-40B4-BE49-F238E27FC236}">
                <a16:creationId xmlns:a16="http://schemas.microsoft.com/office/drawing/2014/main" id="{6A8D2568-0B4F-3E1E-D235-76EF244A734A}"/>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
        <p:nvSpPr>
          <p:cNvPr id="5" name="Title 6">
            <a:extLst>
              <a:ext uri="{FF2B5EF4-FFF2-40B4-BE49-F238E27FC236}">
                <a16:creationId xmlns:a16="http://schemas.microsoft.com/office/drawing/2014/main" id="{3A1F09BB-6655-C509-3BBA-906006AB1435}"/>
              </a:ext>
            </a:extLst>
          </p:cNvPr>
          <p:cNvSpPr txBox="1">
            <a:spLocks/>
          </p:cNvSpPr>
          <p:nvPr/>
        </p:nvSpPr>
        <p:spPr>
          <a:xfrm>
            <a:off x="289450" y="4260790"/>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rtl="0"/>
            <a:r>
              <a:rPr lang="cy">
                <a:solidFill>
                  <a:schemeClr val="bg1"/>
                </a:solidFill>
              </a:rPr>
              <a:t>Gwir ✓ </a:t>
            </a:r>
          </a:p>
        </p:txBody>
      </p:sp>
    </p:spTree>
    <p:extLst>
      <p:ext uri="{BB962C8B-B14F-4D97-AF65-F5344CB8AC3E}">
        <p14:creationId xmlns:p14="http://schemas.microsoft.com/office/powerpoint/2010/main" val="3464958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04E17-93EF-09D7-D9BE-C18CD4CE03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DF128FA-6030-AB28-3CD4-7AD4D264267F}"/>
              </a:ext>
            </a:extLst>
          </p:cNvPr>
          <p:cNvSpPr>
            <a:spLocks noGrp="1"/>
          </p:cNvSpPr>
          <p:nvPr>
            <p:ph type="title"/>
          </p:nvPr>
        </p:nvSpPr>
        <p:spPr>
          <a:xfrm>
            <a:off x="280516" y="389299"/>
            <a:ext cx="6332625" cy="4217459"/>
          </a:xfrm>
        </p:spPr>
        <p:txBody>
          <a:bodyPr rtlCol="0" anchor="t">
            <a:normAutofit fontScale="90000"/>
          </a:bodyPr>
          <a:lstStyle/>
          <a:p>
            <a:pPr rtl="0"/>
            <a:r>
              <a:rPr lang="cy" sz="4800">
                <a:latin typeface="Montserrat ExtraBold"/>
              </a:rPr>
              <a:t>5. Yn etholiadau'r Senedd, rydych chi'n pleidleisio dros blaid wleidyddol neu ymgeisydd annibynnol.</a:t>
            </a:r>
            <a:endParaRPr lang="en-GB" sz="4800"/>
          </a:p>
        </p:txBody>
      </p:sp>
      <p:sp>
        <p:nvSpPr>
          <p:cNvPr id="6" name="Footer Placeholder 5">
            <a:extLst>
              <a:ext uri="{FF2B5EF4-FFF2-40B4-BE49-F238E27FC236}">
                <a16:creationId xmlns:a16="http://schemas.microsoft.com/office/drawing/2014/main" id="{7F5CC9DB-00C5-5AB4-7201-A859A6235EAD}"/>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extBox 2">
            <a:extLst>
              <a:ext uri="{FF2B5EF4-FFF2-40B4-BE49-F238E27FC236}">
                <a16:creationId xmlns:a16="http://schemas.microsoft.com/office/drawing/2014/main" id="{DF3EDF56-FBBB-7C20-50CE-1211E58FCABB}"/>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640336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E0732-9E32-5B9C-250D-99ADC577F1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CBE7DE5-B1F9-AF95-0FFD-DA52083C3091}"/>
              </a:ext>
            </a:extLst>
          </p:cNvPr>
          <p:cNvSpPr>
            <a:spLocks noGrp="1"/>
          </p:cNvSpPr>
          <p:nvPr>
            <p:ph type="title"/>
          </p:nvPr>
        </p:nvSpPr>
        <p:spPr>
          <a:xfrm>
            <a:off x="280516" y="389299"/>
            <a:ext cx="6332625" cy="4217459"/>
          </a:xfrm>
        </p:spPr>
        <p:txBody>
          <a:bodyPr rtlCol="0" anchor="t">
            <a:normAutofit fontScale="90000"/>
          </a:bodyPr>
          <a:lstStyle/>
          <a:p>
            <a:pPr rtl="0"/>
            <a:r>
              <a:rPr lang="cy" sz="4800">
                <a:latin typeface="Montserrat ExtraBold"/>
              </a:rPr>
              <a:t>5. Yn etholiadau'r Senedd, rydych chi'n pleidleisio dros blaid wleidyddol neu ymgeisydd annibynnol.</a:t>
            </a:r>
            <a:endParaRPr lang="en-GB" sz="4800"/>
          </a:p>
        </p:txBody>
      </p:sp>
      <p:sp>
        <p:nvSpPr>
          <p:cNvPr id="6" name="Footer Placeholder 5">
            <a:extLst>
              <a:ext uri="{FF2B5EF4-FFF2-40B4-BE49-F238E27FC236}">
                <a16:creationId xmlns:a16="http://schemas.microsoft.com/office/drawing/2014/main" id="{4E93FD81-9F25-6B14-7B71-D7F3517BA58D}"/>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itle 6">
            <a:extLst>
              <a:ext uri="{FF2B5EF4-FFF2-40B4-BE49-F238E27FC236}">
                <a16:creationId xmlns:a16="http://schemas.microsoft.com/office/drawing/2014/main" id="{3251A5BB-9C63-C67C-87B1-8924F3A343CE}"/>
              </a:ext>
            </a:extLst>
          </p:cNvPr>
          <p:cNvSpPr txBox="1">
            <a:spLocks/>
          </p:cNvSpPr>
          <p:nvPr/>
        </p:nvSpPr>
        <p:spPr>
          <a:xfrm>
            <a:off x="197889" y="4608874"/>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rtl="0"/>
            <a:r>
              <a:rPr lang="cy">
                <a:solidFill>
                  <a:schemeClr val="bg1"/>
                </a:solidFill>
              </a:rPr>
              <a:t>Gwir ✓ </a:t>
            </a:r>
          </a:p>
        </p:txBody>
      </p:sp>
      <p:sp>
        <p:nvSpPr>
          <p:cNvPr id="4" name="TextBox 3">
            <a:extLst>
              <a:ext uri="{FF2B5EF4-FFF2-40B4-BE49-F238E27FC236}">
                <a16:creationId xmlns:a16="http://schemas.microsoft.com/office/drawing/2014/main" id="{E5016B1B-098E-CFB9-5302-BCF8757356EE}"/>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899230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ABEB-795C-F088-5F55-065C8E99837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475AFDD-A5A1-8025-80A9-B757EC03FDC4}"/>
              </a:ext>
            </a:extLst>
          </p:cNvPr>
          <p:cNvSpPr>
            <a:spLocks noGrp="1"/>
          </p:cNvSpPr>
          <p:nvPr>
            <p:ph type="title"/>
          </p:nvPr>
        </p:nvSpPr>
        <p:spPr>
          <a:xfrm>
            <a:off x="280516" y="389299"/>
            <a:ext cx="6332625" cy="4217459"/>
          </a:xfrm>
        </p:spPr>
        <p:txBody>
          <a:bodyPr rtlCol="0" anchor="t">
            <a:normAutofit/>
          </a:bodyPr>
          <a:lstStyle/>
          <a:p>
            <a:pPr rtl="0"/>
            <a:r>
              <a:rPr lang="cy" sz="4800">
                <a:latin typeface="Montserrat ExtraBold"/>
              </a:rPr>
              <a:t>6. Mae </a:t>
            </a:r>
            <a:r>
              <a:rPr lang="cy" sz="4800" err="1">
                <a:latin typeface="Montserrat ExtraBold"/>
              </a:rPr>
              <a:t>pob</a:t>
            </a:r>
            <a:r>
              <a:rPr lang="cy" sz="4800">
                <a:latin typeface="Montserrat ExtraBold"/>
              </a:rPr>
              <a:t> </a:t>
            </a:r>
            <a:r>
              <a:rPr lang="cy" sz="4800" err="1">
                <a:latin typeface="Montserrat ExtraBold"/>
              </a:rPr>
              <a:t>ardal</a:t>
            </a:r>
            <a:r>
              <a:rPr lang="cy" sz="4800">
                <a:latin typeface="Montserrat ExtraBold"/>
              </a:rPr>
              <a:t> </a:t>
            </a:r>
            <a:r>
              <a:rPr lang="cy" sz="4800" err="1">
                <a:latin typeface="Montserrat ExtraBold"/>
              </a:rPr>
              <a:t>leol</a:t>
            </a:r>
            <a:r>
              <a:rPr lang="cy" sz="4800">
                <a:latin typeface="Montserrat ExtraBold"/>
              </a:rPr>
              <a:t> </a:t>
            </a:r>
            <a:r>
              <a:rPr lang="cy" sz="4800" err="1">
                <a:latin typeface="Montserrat ExtraBold"/>
              </a:rPr>
              <a:t>yng</a:t>
            </a:r>
            <a:r>
              <a:rPr lang="cy" sz="4800">
                <a:latin typeface="Montserrat ExtraBold"/>
              </a:rPr>
              <a:t> </a:t>
            </a:r>
            <a:r>
              <a:rPr lang="cy" sz="4800" err="1">
                <a:latin typeface="Montserrat ExtraBold"/>
              </a:rPr>
              <a:t>Nghymru</a:t>
            </a:r>
            <a:r>
              <a:rPr lang="cy" sz="4800">
                <a:latin typeface="Montserrat ExtraBold"/>
              </a:rPr>
              <a:t> </a:t>
            </a:r>
            <a:r>
              <a:rPr lang="cy" sz="4800" err="1">
                <a:latin typeface="Montserrat ExtraBold"/>
              </a:rPr>
              <a:t>yn</a:t>
            </a:r>
            <a:r>
              <a:rPr lang="cy" sz="4800">
                <a:latin typeface="Montserrat ExtraBold"/>
              </a:rPr>
              <a:t> </a:t>
            </a:r>
            <a:r>
              <a:rPr lang="cy" sz="4800" err="1">
                <a:latin typeface="Montserrat ExtraBold"/>
              </a:rPr>
              <a:t>cael</a:t>
            </a:r>
            <a:r>
              <a:rPr lang="cy" sz="4800">
                <a:latin typeface="Montserrat ExtraBold"/>
              </a:rPr>
              <a:t> </a:t>
            </a:r>
            <a:r>
              <a:rPr lang="cy" sz="4800" err="1">
                <a:latin typeface="Montserrat ExtraBold"/>
              </a:rPr>
              <a:t>ei</a:t>
            </a:r>
            <a:r>
              <a:rPr lang="cy" sz="4800">
                <a:latin typeface="Montserrat ExtraBold"/>
              </a:rPr>
              <a:t> </a:t>
            </a:r>
            <a:r>
              <a:rPr lang="cy" sz="4800" err="1">
                <a:latin typeface="Montserrat ExtraBold"/>
              </a:rPr>
              <a:t>chynrychioli</a:t>
            </a:r>
            <a:r>
              <a:rPr lang="cy" sz="4800">
                <a:latin typeface="Montserrat ExtraBold"/>
              </a:rPr>
              <a:t> </a:t>
            </a:r>
            <a:r>
              <a:rPr lang="cy" sz="4800" err="1">
                <a:latin typeface="Montserrat ExtraBold"/>
              </a:rPr>
              <a:t>gan</a:t>
            </a:r>
            <a:r>
              <a:rPr lang="cy" sz="4800">
                <a:latin typeface="Montserrat ExtraBold"/>
              </a:rPr>
              <a:t> 5 Aelod </a:t>
            </a:r>
            <a:r>
              <a:rPr lang="cy" sz="4800" err="1">
                <a:latin typeface="Montserrat ExtraBold"/>
              </a:rPr>
              <a:t>o'r</a:t>
            </a:r>
            <a:r>
              <a:rPr lang="cy" sz="4800">
                <a:latin typeface="Montserrat ExtraBold"/>
              </a:rPr>
              <a:t> Senedd.</a:t>
            </a:r>
            <a:endParaRPr lang="en-GB" sz="4800"/>
          </a:p>
        </p:txBody>
      </p:sp>
      <p:sp>
        <p:nvSpPr>
          <p:cNvPr id="6" name="Footer Placeholder 5">
            <a:extLst>
              <a:ext uri="{FF2B5EF4-FFF2-40B4-BE49-F238E27FC236}">
                <a16:creationId xmlns:a16="http://schemas.microsoft.com/office/drawing/2014/main" id="{4015F9FB-06F1-7A48-A4C8-8F9D34F1349A}"/>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extBox 2">
            <a:extLst>
              <a:ext uri="{FF2B5EF4-FFF2-40B4-BE49-F238E27FC236}">
                <a16:creationId xmlns:a16="http://schemas.microsoft.com/office/drawing/2014/main" id="{88BDE290-C9B7-C024-DB2C-48E88B26964C}"/>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796980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21C90-F35B-A788-73A7-CE5C5D061B2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7D20CB5-363F-D8D1-1829-813A2F4AA503}"/>
              </a:ext>
            </a:extLst>
          </p:cNvPr>
          <p:cNvSpPr>
            <a:spLocks noGrp="1"/>
          </p:cNvSpPr>
          <p:nvPr>
            <p:ph type="title"/>
          </p:nvPr>
        </p:nvSpPr>
        <p:spPr>
          <a:xfrm>
            <a:off x="280516" y="389299"/>
            <a:ext cx="6332625" cy="4217459"/>
          </a:xfrm>
        </p:spPr>
        <p:txBody>
          <a:bodyPr rtlCol="0" anchor="t">
            <a:normAutofit/>
          </a:bodyPr>
          <a:lstStyle/>
          <a:p>
            <a:pPr rtl="0"/>
            <a:r>
              <a:rPr lang="cy" sz="4800">
                <a:latin typeface="Montserrat ExtraBold"/>
              </a:rPr>
              <a:t>6. Mae </a:t>
            </a:r>
            <a:r>
              <a:rPr lang="cy" sz="4800" err="1">
                <a:latin typeface="Montserrat ExtraBold"/>
              </a:rPr>
              <a:t>pob</a:t>
            </a:r>
            <a:r>
              <a:rPr lang="cy" sz="4800">
                <a:latin typeface="Montserrat ExtraBold"/>
              </a:rPr>
              <a:t> </a:t>
            </a:r>
            <a:r>
              <a:rPr lang="cy" sz="4800" err="1">
                <a:latin typeface="Montserrat ExtraBold"/>
              </a:rPr>
              <a:t>ardal</a:t>
            </a:r>
            <a:r>
              <a:rPr lang="cy" sz="4800">
                <a:latin typeface="Montserrat ExtraBold"/>
              </a:rPr>
              <a:t> </a:t>
            </a:r>
            <a:r>
              <a:rPr lang="cy" sz="4800" err="1">
                <a:latin typeface="Montserrat ExtraBold"/>
              </a:rPr>
              <a:t>leol</a:t>
            </a:r>
            <a:r>
              <a:rPr lang="cy" sz="4800">
                <a:latin typeface="Montserrat ExtraBold"/>
              </a:rPr>
              <a:t> </a:t>
            </a:r>
            <a:r>
              <a:rPr lang="cy" sz="4800" err="1">
                <a:latin typeface="Montserrat ExtraBold"/>
              </a:rPr>
              <a:t>yng</a:t>
            </a:r>
            <a:r>
              <a:rPr lang="cy" sz="4800">
                <a:latin typeface="Montserrat ExtraBold"/>
              </a:rPr>
              <a:t> </a:t>
            </a:r>
            <a:r>
              <a:rPr lang="cy" sz="4800" err="1">
                <a:latin typeface="Montserrat ExtraBold"/>
              </a:rPr>
              <a:t>Nghymru</a:t>
            </a:r>
            <a:r>
              <a:rPr lang="cy" sz="4800">
                <a:latin typeface="Montserrat ExtraBold"/>
              </a:rPr>
              <a:t> </a:t>
            </a:r>
            <a:r>
              <a:rPr lang="cy" sz="4800" err="1">
                <a:latin typeface="Montserrat ExtraBold"/>
              </a:rPr>
              <a:t>yn</a:t>
            </a:r>
            <a:r>
              <a:rPr lang="cy" sz="4800">
                <a:latin typeface="Montserrat ExtraBold"/>
              </a:rPr>
              <a:t> </a:t>
            </a:r>
            <a:r>
              <a:rPr lang="cy" sz="4800" err="1">
                <a:latin typeface="Montserrat ExtraBold"/>
              </a:rPr>
              <a:t>cael</a:t>
            </a:r>
            <a:r>
              <a:rPr lang="cy" sz="4800">
                <a:latin typeface="Montserrat ExtraBold"/>
              </a:rPr>
              <a:t> </a:t>
            </a:r>
            <a:r>
              <a:rPr lang="cy" sz="4800" err="1">
                <a:latin typeface="Montserrat ExtraBold"/>
              </a:rPr>
              <a:t>ei</a:t>
            </a:r>
            <a:r>
              <a:rPr lang="cy" sz="4800">
                <a:latin typeface="Montserrat ExtraBold"/>
              </a:rPr>
              <a:t> </a:t>
            </a:r>
            <a:r>
              <a:rPr lang="cy" sz="4800" err="1">
                <a:latin typeface="Montserrat ExtraBold"/>
              </a:rPr>
              <a:t>chynrychioli</a:t>
            </a:r>
            <a:r>
              <a:rPr lang="cy" sz="4800">
                <a:latin typeface="Montserrat ExtraBold"/>
              </a:rPr>
              <a:t> </a:t>
            </a:r>
            <a:r>
              <a:rPr lang="cy" sz="4800" err="1">
                <a:latin typeface="Montserrat ExtraBold"/>
              </a:rPr>
              <a:t>gan</a:t>
            </a:r>
            <a:r>
              <a:rPr lang="cy" sz="4800">
                <a:latin typeface="Montserrat ExtraBold"/>
              </a:rPr>
              <a:t> 5 Aelod </a:t>
            </a:r>
            <a:r>
              <a:rPr lang="cy" sz="4800" err="1">
                <a:latin typeface="Montserrat ExtraBold"/>
              </a:rPr>
              <a:t>o'r</a:t>
            </a:r>
            <a:r>
              <a:rPr lang="cy" sz="4800">
                <a:latin typeface="Montserrat ExtraBold"/>
              </a:rPr>
              <a:t> Senedd.</a:t>
            </a:r>
            <a:endParaRPr lang="en-GB" sz="4800"/>
          </a:p>
        </p:txBody>
      </p:sp>
      <p:sp>
        <p:nvSpPr>
          <p:cNvPr id="6" name="Footer Placeholder 5">
            <a:extLst>
              <a:ext uri="{FF2B5EF4-FFF2-40B4-BE49-F238E27FC236}">
                <a16:creationId xmlns:a16="http://schemas.microsoft.com/office/drawing/2014/main" id="{60A952EC-8076-E399-22B0-DEBB508FFCB5}"/>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itle 6">
            <a:extLst>
              <a:ext uri="{FF2B5EF4-FFF2-40B4-BE49-F238E27FC236}">
                <a16:creationId xmlns:a16="http://schemas.microsoft.com/office/drawing/2014/main" id="{8B302464-004F-8954-E987-F201FDEEF115}"/>
              </a:ext>
            </a:extLst>
          </p:cNvPr>
          <p:cNvSpPr txBox="1">
            <a:spLocks/>
          </p:cNvSpPr>
          <p:nvPr/>
        </p:nvSpPr>
        <p:spPr>
          <a:xfrm>
            <a:off x="280516" y="4418094"/>
            <a:ext cx="6332625" cy="2685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rtl="0"/>
            <a:r>
              <a:rPr lang="cy">
                <a:solidFill>
                  <a:schemeClr val="bg1"/>
                </a:solidFill>
              </a:rPr>
              <a:t>Gau</a:t>
            </a:r>
            <a:r>
              <a:rPr lang="cy" b="0">
                <a:solidFill>
                  <a:schemeClr val="bg1"/>
                </a:solidFill>
              </a:rPr>
              <a:t>✘</a:t>
            </a:r>
            <a:r>
              <a:rPr lang="cy">
                <a:solidFill>
                  <a:schemeClr val="bg1"/>
                </a:solidFill>
              </a:rPr>
              <a:t> </a:t>
            </a:r>
          </a:p>
        </p:txBody>
      </p:sp>
      <p:sp>
        <p:nvSpPr>
          <p:cNvPr id="4" name="TextBox 3">
            <a:extLst>
              <a:ext uri="{FF2B5EF4-FFF2-40B4-BE49-F238E27FC236}">
                <a16:creationId xmlns:a16="http://schemas.microsoft.com/office/drawing/2014/main" id="{C8D86B9D-267B-6ADE-9A57-6B9100EC6C8B}"/>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393923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E1A01-823A-234B-0C12-46D7E715540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C749667-C048-9DF1-8DE9-FAC473F24EC1}"/>
              </a:ext>
            </a:extLst>
          </p:cNvPr>
          <p:cNvSpPr>
            <a:spLocks noGrp="1"/>
          </p:cNvSpPr>
          <p:nvPr>
            <p:ph type="title"/>
          </p:nvPr>
        </p:nvSpPr>
        <p:spPr>
          <a:xfrm>
            <a:off x="280516" y="389299"/>
            <a:ext cx="6332625" cy="4217459"/>
          </a:xfrm>
        </p:spPr>
        <p:txBody>
          <a:bodyPr rtlCol="0" anchor="t">
            <a:normAutofit/>
          </a:bodyPr>
          <a:lstStyle/>
          <a:p>
            <a:pPr rtl="0"/>
            <a:r>
              <a:rPr lang="cy" sz="4800">
                <a:latin typeface="Montserrat ExtraBold"/>
              </a:rPr>
              <a:t>Mae pob ardal leol yng Nghymru yn cael ei chynrychioli gan </a:t>
            </a:r>
            <a:r>
              <a:rPr lang="cy" sz="4800">
                <a:solidFill>
                  <a:schemeClr val="bg1"/>
                </a:solidFill>
                <a:latin typeface="Montserrat ExtraBold"/>
              </a:rPr>
              <a:t>6</a:t>
            </a:r>
            <a:r>
              <a:rPr lang="cy" sz="4800">
                <a:latin typeface="Montserrat ExtraBold"/>
              </a:rPr>
              <a:t> Aelod o'r Senedd.</a:t>
            </a:r>
            <a:endParaRPr lang="en-GB" sz="4800"/>
          </a:p>
        </p:txBody>
      </p:sp>
      <p:sp>
        <p:nvSpPr>
          <p:cNvPr id="6" name="Footer Placeholder 5">
            <a:extLst>
              <a:ext uri="{FF2B5EF4-FFF2-40B4-BE49-F238E27FC236}">
                <a16:creationId xmlns:a16="http://schemas.microsoft.com/office/drawing/2014/main" id="{2FBE8114-4C53-6863-47AF-409E0D946FBF}"/>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extBox 2">
            <a:extLst>
              <a:ext uri="{FF2B5EF4-FFF2-40B4-BE49-F238E27FC236}">
                <a16:creationId xmlns:a16="http://schemas.microsoft.com/office/drawing/2014/main" id="{4FE03082-ABD5-6FF6-5010-1F92B4EB3D2B}"/>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283962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91D98-F7E4-D6DE-4BB5-0278F8560B5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EF7AFEA-F7F1-EDF7-42A1-898842E0C713}"/>
              </a:ext>
            </a:extLst>
          </p:cNvPr>
          <p:cNvSpPr>
            <a:spLocks noGrp="1"/>
          </p:cNvSpPr>
          <p:nvPr>
            <p:ph type="title"/>
          </p:nvPr>
        </p:nvSpPr>
        <p:spPr>
          <a:xfrm>
            <a:off x="280516" y="389299"/>
            <a:ext cx="6332625" cy="4217459"/>
          </a:xfrm>
        </p:spPr>
        <p:txBody>
          <a:bodyPr rtlCol="0" anchor="t">
            <a:normAutofit/>
          </a:bodyPr>
          <a:lstStyle/>
          <a:p>
            <a:pPr rtl="0"/>
            <a:r>
              <a:rPr lang="cy" sz="4800">
                <a:latin typeface="Montserrat ExtraBold"/>
              </a:rPr>
              <a:t>7. Mae </a:t>
            </a:r>
            <a:r>
              <a:rPr lang="cy" sz="4800" err="1">
                <a:latin typeface="Montserrat ExtraBold"/>
              </a:rPr>
              <a:t>angen</a:t>
            </a:r>
            <a:r>
              <a:rPr lang="cy" sz="4800">
                <a:latin typeface="Montserrat ExtraBold"/>
              </a:rPr>
              <a:t> </a:t>
            </a:r>
            <a:r>
              <a:rPr lang="cy" sz="4800" err="1">
                <a:latin typeface="Montserrat ExtraBold"/>
              </a:rPr>
              <a:t>i</a:t>
            </a:r>
            <a:r>
              <a:rPr lang="cy" sz="4800">
                <a:latin typeface="Montserrat ExtraBold"/>
              </a:rPr>
              <a:t> chi </a:t>
            </a:r>
            <a:r>
              <a:rPr lang="cy" sz="4800" err="1">
                <a:latin typeface="Montserrat ExtraBold"/>
              </a:rPr>
              <a:t>gofrestru</a:t>
            </a:r>
            <a:r>
              <a:rPr lang="cy" sz="4800">
                <a:latin typeface="Montserrat ExtraBold"/>
              </a:rPr>
              <a:t> </a:t>
            </a:r>
            <a:r>
              <a:rPr lang="cy" sz="4800" err="1">
                <a:latin typeface="Montserrat ExtraBold"/>
              </a:rPr>
              <a:t>cyn</a:t>
            </a:r>
            <a:r>
              <a:rPr lang="cy" sz="4800">
                <a:latin typeface="Montserrat ExtraBold"/>
              </a:rPr>
              <a:t> y </a:t>
            </a:r>
            <a:r>
              <a:rPr lang="cy" sz="4800" err="1">
                <a:latin typeface="Montserrat ExtraBold"/>
              </a:rPr>
              <a:t>gallwch</a:t>
            </a:r>
            <a:r>
              <a:rPr lang="cy" sz="4800">
                <a:latin typeface="Montserrat ExtraBold"/>
              </a:rPr>
              <a:t> </a:t>
            </a:r>
            <a:r>
              <a:rPr lang="cy" sz="4800" err="1">
                <a:latin typeface="Montserrat ExtraBold"/>
              </a:rPr>
              <a:t>bleidleisio</a:t>
            </a:r>
            <a:r>
              <a:rPr lang="cy" sz="4800">
                <a:latin typeface="Montserrat ExtraBold"/>
              </a:rPr>
              <a:t> </a:t>
            </a:r>
            <a:r>
              <a:rPr lang="cy" sz="4800" err="1">
                <a:latin typeface="Montserrat ExtraBold"/>
              </a:rPr>
              <a:t>yn</a:t>
            </a:r>
            <a:r>
              <a:rPr lang="cy" sz="4800">
                <a:latin typeface="Montserrat ExtraBold"/>
              </a:rPr>
              <a:t> yr </a:t>
            </a:r>
            <a:r>
              <a:rPr lang="cy" sz="4800" err="1">
                <a:latin typeface="Montserrat ExtraBold"/>
              </a:rPr>
              <a:t>etholiad</a:t>
            </a:r>
            <a:r>
              <a:rPr lang="cy" sz="4800">
                <a:latin typeface="Montserrat ExtraBold"/>
              </a:rPr>
              <a:t>.</a:t>
            </a:r>
          </a:p>
        </p:txBody>
      </p:sp>
      <p:sp>
        <p:nvSpPr>
          <p:cNvPr id="6" name="Footer Placeholder 5">
            <a:extLst>
              <a:ext uri="{FF2B5EF4-FFF2-40B4-BE49-F238E27FC236}">
                <a16:creationId xmlns:a16="http://schemas.microsoft.com/office/drawing/2014/main" id="{EA955199-DE4B-5378-20D8-2CDEBB0A8F21}"/>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extBox 2">
            <a:extLst>
              <a:ext uri="{FF2B5EF4-FFF2-40B4-BE49-F238E27FC236}">
                <a16:creationId xmlns:a16="http://schemas.microsoft.com/office/drawing/2014/main" id="{6006724C-032C-D23C-5C59-4096BFF8AA39}"/>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764178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7D66D-8B62-92FC-B393-F378D5E2AD7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405BBFD-6F79-A33A-643E-52C714D79FEF}"/>
              </a:ext>
            </a:extLst>
          </p:cNvPr>
          <p:cNvSpPr>
            <a:spLocks noGrp="1"/>
          </p:cNvSpPr>
          <p:nvPr>
            <p:ph type="title"/>
          </p:nvPr>
        </p:nvSpPr>
        <p:spPr>
          <a:xfrm>
            <a:off x="280516" y="389299"/>
            <a:ext cx="6332625" cy="2924269"/>
          </a:xfrm>
        </p:spPr>
        <p:txBody>
          <a:bodyPr rtlCol="0" anchor="t">
            <a:normAutofit/>
          </a:bodyPr>
          <a:lstStyle/>
          <a:p>
            <a:pPr rtl="0"/>
            <a:r>
              <a:rPr lang="cy" sz="4800">
                <a:latin typeface="Montserrat ExtraBold"/>
              </a:rPr>
              <a:t>7. Mae </a:t>
            </a:r>
            <a:r>
              <a:rPr lang="cy" sz="4800" err="1">
                <a:latin typeface="Montserrat ExtraBold"/>
              </a:rPr>
              <a:t>angen</a:t>
            </a:r>
            <a:r>
              <a:rPr lang="cy" sz="4800">
                <a:latin typeface="Montserrat ExtraBold"/>
              </a:rPr>
              <a:t> </a:t>
            </a:r>
            <a:r>
              <a:rPr lang="cy" sz="4800" err="1">
                <a:latin typeface="Montserrat ExtraBold"/>
              </a:rPr>
              <a:t>i</a:t>
            </a:r>
            <a:r>
              <a:rPr lang="cy" sz="4800">
                <a:latin typeface="Montserrat ExtraBold"/>
              </a:rPr>
              <a:t> chi </a:t>
            </a:r>
            <a:r>
              <a:rPr lang="cy" sz="4800" err="1">
                <a:latin typeface="Montserrat ExtraBold"/>
              </a:rPr>
              <a:t>gofrestru</a:t>
            </a:r>
            <a:r>
              <a:rPr lang="cy" sz="4800">
                <a:latin typeface="Montserrat ExtraBold"/>
              </a:rPr>
              <a:t> </a:t>
            </a:r>
            <a:r>
              <a:rPr lang="cy" sz="4800" err="1">
                <a:latin typeface="Montserrat ExtraBold"/>
              </a:rPr>
              <a:t>cyn</a:t>
            </a:r>
            <a:r>
              <a:rPr lang="cy" sz="4800">
                <a:latin typeface="Montserrat ExtraBold"/>
              </a:rPr>
              <a:t> y </a:t>
            </a:r>
            <a:r>
              <a:rPr lang="cy" sz="4800" err="1">
                <a:latin typeface="Montserrat ExtraBold"/>
              </a:rPr>
              <a:t>gallwch</a:t>
            </a:r>
            <a:r>
              <a:rPr lang="cy" sz="4800">
                <a:latin typeface="Montserrat ExtraBold"/>
              </a:rPr>
              <a:t> </a:t>
            </a:r>
            <a:r>
              <a:rPr lang="cy" sz="4800" err="1">
                <a:latin typeface="Montserrat ExtraBold"/>
              </a:rPr>
              <a:t>bleidleisio</a:t>
            </a:r>
            <a:r>
              <a:rPr lang="cy" sz="4800">
                <a:latin typeface="Montserrat ExtraBold"/>
              </a:rPr>
              <a:t> </a:t>
            </a:r>
            <a:r>
              <a:rPr lang="cy" sz="4800" err="1">
                <a:latin typeface="Montserrat ExtraBold"/>
              </a:rPr>
              <a:t>yn</a:t>
            </a:r>
            <a:r>
              <a:rPr lang="cy" sz="4800">
                <a:latin typeface="Montserrat ExtraBold"/>
              </a:rPr>
              <a:t> yr </a:t>
            </a:r>
            <a:r>
              <a:rPr lang="cy" sz="4800" err="1">
                <a:latin typeface="Montserrat ExtraBold"/>
              </a:rPr>
              <a:t>etholiad</a:t>
            </a:r>
            <a:r>
              <a:rPr lang="cy" sz="4800">
                <a:latin typeface="Montserrat ExtraBold"/>
              </a:rPr>
              <a:t>.</a:t>
            </a:r>
          </a:p>
        </p:txBody>
      </p:sp>
      <p:sp>
        <p:nvSpPr>
          <p:cNvPr id="6" name="Footer Placeholder 5">
            <a:extLst>
              <a:ext uri="{FF2B5EF4-FFF2-40B4-BE49-F238E27FC236}">
                <a16:creationId xmlns:a16="http://schemas.microsoft.com/office/drawing/2014/main" id="{9C7CBF74-8A8C-C6C0-F691-34E050B7463B}"/>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p>
        </p:txBody>
      </p:sp>
      <p:sp>
        <p:nvSpPr>
          <p:cNvPr id="2" name="Title 6">
            <a:extLst>
              <a:ext uri="{FF2B5EF4-FFF2-40B4-BE49-F238E27FC236}">
                <a16:creationId xmlns:a16="http://schemas.microsoft.com/office/drawing/2014/main" id="{ED96A7AC-8DD0-D913-146D-5ACDCC1BB4DF}"/>
              </a:ext>
            </a:extLst>
          </p:cNvPr>
          <p:cNvSpPr txBox="1">
            <a:spLocks/>
          </p:cNvSpPr>
          <p:nvPr/>
        </p:nvSpPr>
        <p:spPr>
          <a:xfrm>
            <a:off x="280516" y="4354717"/>
            <a:ext cx="6332625" cy="29937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rtl="0"/>
            <a:r>
              <a:rPr lang="cy">
                <a:solidFill>
                  <a:schemeClr val="bg1"/>
                </a:solidFill>
              </a:rPr>
              <a:t>Gwir ✓ </a:t>
            </a:r>
          </a:p>
        </p:txBody>
      </p:sp>
      <p:sp>
        <p:nvSpPr>
          <p:cNvPr id="4" name="TextBox 3">
            <a:extLst>
              <a:ext uri="{FF2B5EF4-FFF2-40B4-BE49-F238E27FC236}">
                <a16:creationId xmlns:a16="http://schemas.microsoft.com/office/drawing/2014/main" id="{14588515-0E13-C455-9E4B-4E8F423A3189}"/>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39092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205D-1F28-B971-E17F-4A79EE5AC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D9C84-CF83-FFD1-58DC-DC982BECB766}"/>
              </a:ext>
            </a:extLst>
          </p:cNvPr>
          <p:cNvSpPr>
            <a:spLocks noGrp="1"/>
          </p:cNvSpPr>
          <p:nvPr>
            <p:ph type="title"/>
          </p:nvPr>
        </p:nvSpPr>
        <p:spPr>
          <a:xfrm>
            <a:off x="290454" y="467140"/>
            <a:ext cx="9549831" cy="1093304"/>
          </a:xfrm>
        </p:spPr>
        <p:txBody>
          <a:bodyPr rtlCol="0">
            <a:normAutofit/>
          </a:bodyPr>
          <a:lstStyle/>
          <a:p>
            <a:pPr rtl="0"/>
            <a:r>
              <a:rPr lang="cy">
                <a:latin typeface="Montserrat ExtraBold"/>
              </a:rPr>
              <a:t>Etholiad Senedd Cymru 2026</a:t>
            </a:r>
          </a:p>
        </p:txBody>
      </p:sp>
      <p:sp>
        <p:nvSpPr>
          <p:cNvPr id="6" name="Text Placeholder 5">
            <a:extLst>
              <a:ext uri="{FF2B5EF4-FFF2-40B4-BE49-F238E27FC236}">
                <a16:creationId xmlns:a16="http://schemas.microsoft.com/office/drawing/2014/main" id="{5D0E832E-3BC4-BDDC-F7D9-94F1C3A623E9}"/>
              </a:ext>
            </a:extLst>
          </p:cNvPr>
          <p:cNvSpPr>
            <a:spLocks noGrp="1"/>
          </p:cNvSpPr>
          <p:nvPr>
            <p:ph type="body" sz="quarter" idx="15"/>
          </p:nvPr>
        </p:nvSpPr>
        <p:spPr>
          <a:xfrm>
            <a:off x="474877" y="1540020"/>
            <a:ext cx="5367416" cy="4487041"/>
          </a:xfrm>
        </p:spPr>
        <p:txBody>
          <a:bodyPr vert="horz" lIns="180000" tIns="180000" rIns="180000" bIns="180000" rtlCol="0" anchor="t">
            <a:noAutofit/>
          </a:bodyPr>
          <a:lstStyle/>
          <a:p>
            <a:pPr marL="0" indent="0" rtl="0">
              <a:buNone/>
            </a:pPr>
            <a:r>
              <a:rPr lang="cy" sz="2200">
                <a:latin typeface="Montserrat"/>
                <a:cs typeface="Futura Medium"/>
              </a:rPr>
              <a:t>Beth sy'n mynd i ddigwydd? </a:t>
            </a:r>
          </a:p>
          <a:p>
            <a:r>
              <a:rPr lang="cy" sz="2200" b="0" err="1">
                <a:latin typeface="Montserrat"/>
                <a:cs typeface="Futura Medium"/>
              </a:rPr>
              <a:t>Bydd</a:t>
            </a:r>
            <a:r>
              <a:rPr lang="cy" sz="2200" b="0">
                <a:latin typeface="Montserrat"/>
                <a:cs typeface="Futura Medium"/>
              </a:rPr>
              <a:t> </a:t>
            </a:r>
            <a:r>
              <a:rPr lang="cy" sz="2200" b="0" err="1">
                <a:latin typeface="Montserrat"/>
                <a:cs typeface="Futura Medium"/>
              </a:rPr>
              <a:t>etholiad</a:t>
            </a:r>
            <a:r>
              <a:rPr lang="cy" sz="2200" b="0">
                <a:latin typeface="Montserrat"/>
                <a:cs typeface="Futura Medium"/>
              </a:rPr>
              <a:t> Senedd Cymru </a:t>
            </a:r>
            <a:r>
              <a:rPr lang="cy" sz="2200" b="0" err="1">
                <a:latin typeface="Montserrat"/>
                <a:cs typeface="Futura Medium"/>
              </a:rPr>
              <a:t>yn</a:t>
            </a:r>
            <a:r>
              <a:rPr lang="cy" sz="2200" b="0">
                <a:latin typeface="Montserrat"/>
                <a:cs typeface="Futura Medium"/>
              </a:rPr>
              <a:t> </a:t>
            </a:r>
            <a:r>
              <a:rPr lang="cy" sz="2200" b="0" err="1">
                <a:latin typeface="Montserrat"/>
                <a:cs typeface="Futura Medium"/>
              </a:rPr>
              <a:t>cael</a:t>
            </a:r>
            <a:r>
              <a:rPr lang="cy" sz="2200" b="0">
                <a:latin typeface="Montserrat"/>
                <a:cs typeface="Futura Medium"/>
              </a:rPr>
              <a:t> ei gynnal </a:t>
            </a:r>
            <a:r>
              <a:rPr lang="cy" sz="2200">
                <a:latin typeface="Montserrat"/>
                <a:cs typeface="Futura Medium"/>
              </a:rPr>
              <a:t>ddydd Iau 7 Mai 2026</a:t>
            </a:r>
          </a:p>
          <a:p>
            <a:pPr rtl="0"/>
            <a:r>
              <a:rPr lang="cy" sz="2200" b="0">
                <a:latin typeface="Montserrat"/>
                <a:cs typeface="Futura Medium"/>
              </a:rPr>
              <a:t>Gallwch bleidleisio os ydych chi'n </a:t>
            </a:r>
            <a:r>
              <a:rPr lang="cy" sz="2200">
                <a:latin typeface="Montserrat"/>
                <a:cs typeface="Futura Medium"/>
              </a:rPr>
              <a:t>16</a:t>
            </a:r>
            <a:r>
              <a:rPr lang="cy" sz="2200" b="0">
                <a:latin typeface="Montserrat"/>
                <a:cs typeface="Futura Medium"/>
              </a:rPr>
              <a:t> oed neu'n hŷn ar ddiwrnod y pleidleisio ac yn byw yng Nghymru </a:t>
            </a:r>
          </a:p>
          <a:p>
            <a:pPr rtl="0"/>
            <a:r>
              <a:rPr b="0" err="1">
                <a:latin typeface="Montserrat"/>
                <a:cs typeface="Futura Medium"/>
              </a:rPr>
              <a:t>Rhaid</a:t>
            </a:r>
            <a:r>
              <a:rPr b="0">
                <a:latin typeface="Montserrat"/>
                <a:cs typeface="Futura Medium"/>
              </a:rPr>
              <a:t> </a:t>
            </a:r>
            <a:r>
              <a:rPr b="0" err="1">
                <a:latin typeface="Montserrat"/>
                <a:cs typeface="Futura Medium"/>
              </a:rPr>
              <a:t>i</a:t>
            </a:r>
            <a:r>
              <a:rPr b="0">
                <a:latin typeface="Montserrat"/>
                <a:cs typeface="Futura Medium"/>
              </a:rPr>
              <a:t> chi </a:t>
            </a:r>
            <a:r>
              <a:rPr lang="cy" sz="2200">
                <a:latin typeface="Montserrat"/>
                <a:cs typeface="Futura Medium"/>
              </a:rPr>
              <a:t>gofrestru</a:t>
            </a:r>
            <a:r>
              <a:rPr b="0">
                <a:latin typeface="Montserrat"/>
                <a:cs typeface="Futura Medium"/>
              </a:rPr>
              <a:t> </a:t>
            </a:r>
            <a:r>
              <a:rPr b="0" err="1">
                <a:latin typeface="Montserrat"/>
                <a:cs typeface="Futura Medium"/>
              </a:rPr>
              <a:t>i</a:t>
            </a:r>
            <a:r>
              <a:rPr b="0">
                <a:latin typeface="Montserrat"/>
                <a:cs typeface="Futura Medium"/>
              </a:rPr>
              <a:t> </a:t>
            </a:r>
            <a:r>
              <a:rPr b="0" err="1">
                <a:latin typeface="Montserrat"/>
                <a:cs typeface="Futura Medium"/>
              </a:rPr>
              <a:t>bleidleisio</a:t>
            </a:r>
            <a:r>
              <a:rPr b="0">
                <a:latin typeface="Montserrat"/>
                <a:cs typeface="Futura Medium"/>
              </a:rPr>
              <a:t> </a:t>
            </a:r>
            <a:r>
              <a:rPr b="0" err="1">
                <a:latin typeface="Montserrat"/>
                <a:cs typeface="Futura Medium"/>
              </a:rPr>
              <a:t>erbyn</a:t>
            </a:r>
            <a:r>
              <a:rPr b="0">
                <a:latin typeface="Montserrat"/>
                <a:cs typeface="Futura Medium"/>
              </a:rPr>
              <a:t> </a:t>
            </a:r>
            <a:r>
              <a:rPr b="0" err="1">
                <a:latin typeface="Montserrat"/>
                <a:cs typeface="Futura Medium"/>
              </a:rPr>
              <a:t>hanner</a:t>
            </a:r>
            <a:r>
              <a:rPr b="0">
                <a:latin typeface="Montserrat"/>
                <a:cs typeface="Futura Medium"/>
              </a:rPr>
              <a:t> </a:t>
            </a:r>
            <a:r>
              <a:rPr b="0" err="1">
                <a:latin typeface="Montserrat"/>
                <a:cs typeface="Futura Medium"/>
              </a:rPr>
              <a:t>nos</a:t>
            </a:r>
            <a:r>
              <a:rPr b="0">
                <a:latin typeface="Montserrat"/>
                <a:cs typeface="Futura Medium"/>
              </a:rPr>
              <a:t> </a:t>
            </a:r>
            <a:r>
              <a:rPr b="0" err="1">
                <a:latin typeface="Montserrat"/>
                <a:cs typeface="Futura Medium"/>
              </a:rPr>
              <a:t>ar</a:t>
            </a:r>
            <a:r>
              <a:rPr b="0">
                <a:latin typeface="Montserrat"/>
                <a:cs typeface="Futura Medium"/>
              </a:rPr>
              <a:t> 20 Ebrill 2026 </a:t>
            </a:r>
            <a:endParaRPr lang="en-GB" sz="2200" b="0">
              <a:solidFill>
                <a:schemeClr val="tx1"/>
              </a:solidFill>
              <a:latin typeface="Montserrat"/>
              <a:cs typeface="Futura Medium"/>
            </a:endParaRPr>
          </a:p>
        </p:txBody>
      </p:sp>
      <p:sp>
        <p:nvSpPr>
          <p:cNvPr id="4" name="Footer Placeholder 3">
            <a:extLst>
              <a:ext uri="{FF2B5EF4-FFF2-40B4-BE49-F238E27FC236}">
                <a16:creationId xmlns:a16="http://schemas.microsoft.com/office/drawing/2014/main" id="{7A032955-9F89-24C4-E7B6-B819698EE39F}"/>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p>
        </p:txBody>
      </p:sp>
      <p:sp>
        <p:nvSpPr>
          <p:cNvPr id="12" name="Text Placeholder 5">
            <a:extLst>
              <a:ext uri="{FF2B5EF4-FFF2-40B4-BE49-F238E27FC236}">
                <a16:creationId xmlns:a16="http://schemas.microsoft.com/office/drawing/2014/main" id="{E53E4ADF-F265-8424-8909-9282B77DC850}"/>
              </a:ext>
            </a:extLst>
          </p:cNvPr>
          <p:cNvSpPr txBox="1">
            <a:spLocks/>
          </p:cNvSpPr>
          <p:nvPr/>
        </p:nvSpPr>
        <p:spPr>
          <a:xfrm>
            <a:off x="6332753" y="1496889"/>
            <a:ext cx="5367416" cy="2351443"/>
          </a:xfrm>
          <a:prstGeom prst="rect">
            <a:avLst/>
          </a:prstGeom>
          <a:solidFill>
            <a:srgbClr val="00E7BD">
              <a:alpha val="9000"/>
            </a:srgb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cy" sz="2200">
                <a:latin typeface="Montserrat"/>
                <a:cs typeface="Futura Medium"/>
              </a:rPr>
              <a:t>Pam bod hyn yn bwysig? </a:t>
            </a:r>
          </a:p>
          <a:p>
            <a:pPr rtl="0"/>
            <a:r>
              <a:rPr lang="cy" sz="2200" b="0">
                <a:latin typeface="Montserrat"/>
                <a:cs typeface="Futura Medium"/>
              </a:rPr>
              <a:t>Mae'r Senedd yn gwneud penderfyniadau am bethau sy'n effeithio arnoch chi</a:t>
            </a:r>
          </a:p>
          <a:p>
            <a:pPr rtl="0"/>
            <a:r>
              <a:rPr lang="cy" sz="2200" b="0">
                <a:latin typeface="Montserrat"/>
                <a:cs typeface="Futura Medium"/>
              </a:rPr>
              <a:t>Yr etholiad hwn yw eich cyfle chi i gael dweud eich dweud </a:t>
            </a:r>
            <a:endParaRPr lang="en-GB" sz="2200" b="0"/>
          </a:p>
        </p:txBody>
      </p:sp>
      <p:pic>
        <p:nvPicPr>
          <p:cNvPr id="5" name="Graphic 4" descr="Flip calendar with solid fill">
            <a:extLst>
              <a:ext uri="{FF2B5EF4-FFF2-40B4-BE49-F238E27FC236}">
                <a16:creationId xmlns:a16="http://schemas.microsoft.com/office/drawing/2014/main" id="{F48C76C1-4DAD-65AC-D5FE-3EE3641646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F61269C3-B78C-5A2D-7908-3C7995AE2AEF}"/>
              </a:ext>
            </a:extLst>
          </p:cNvPr>
          <p:cNvSpPr txBox="1"/>
          <p:nvPr/>
        </p:nvSpPr>
        <p:spPr>
          <a:xfrm>
            <a:off x="7808633" y="4396486"/>
            <a:ext cx="2838163" cy="95410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cy" sz="2800">
                <a:latin typeface="Montserrat ExtraBold"/>
                <a:ea typeface="Calibri"/>
                <a:cs typeface="Calibri"/>
              </a:rPr>
              <a:t>Diwrnod yr etholiad:</a:t>
            </a:r>
            <a:endParaRPr lang="en-US" sz="2800">
              <a:ea typeface="Calibri"/>
              <a:cs typeface="Calibri"/>
            </a:endParaRPr>
          </a:p>
          <a:p>
            <a:pPr algn="ctr" rtl="0"/>
            <a:r>
              <a:rPr lang="cy" sz="2800">
                <a:latin typeface="Montserrat ExtraBold"/>
                <a:ea typeface="Calibri"/>
                <a:cs typeface="Calibri"/>
              </a:rPr>
              <a:t> 7 Mai 2026</a:t>
            </a:r>
            <a:endParaRPr lang="en-US" sz="2800">
              <a:latin typeface="Montserrat ExtraBold"/>
            </a:endParaRPr>
          </a:p>
        </p:txBody>
      </p:sp>
      <p:sp>
        <p:nvSpPr>
          <p:cNvPr id="7" name="TextBox 6">
            <a:extLst>
              <a:ext uri="{FF2B5EF4-FFF2-40B4-BE49-F238E27FC236}">
                <a16:creationId xmlns:a16="http://schemas.microsoft.com/office/drawing/2014/main" id="{CA2D8477-9190-2A61-C788-59BCC9514A64}"/>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480424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944BD-1C14-6F4D-B578-DEC9300185DA}"/>
              </a:ext>
            </a:extLst>
          </p:cNvPr>
          <p:cNvSpPr>
            <a:spLocks noGrp="1"/>
          </p:cNvSpPr>
          <p:nvPr>
            <p:ph type="title"/>
          </p:nvPr>
        </p:nvSpPr>
        <p:spPr/>
        <p:txBody>
          <a:bodyPr rtlCol="0"/>
          <a:lstStyle/>
          <a:p>
            <a:pPr rtl="0"/>
            <a:r>
              <a:rPr lang="cy">
                <a:latin typeface="Montserrat ExtraBold"/>
              </a:rPr>
              <a:t>Gweithgaredd 2</a:t>
            </a:r>
            <a:br>
              <a:rPr lang="en-US"/>
            </a:br>
            <a:r>
              <a:rPr lang="cy" sz="4400">
                <a:solidFill>
                  <a:schemeClr val="bg1"/>
                </a:solidFill>
                <a:latin typeface="Montserrat ExtraBold"/>
              </a:rPr>
              <a:t>Cywir neu Sothach?</a:t>
            </a:r>
            <a:endParaRPr lang="en-US">
              <a:solidFill>
                <a:schemeClr val="bg1"/>
              </a:solidFill>
              <a:latin typeface="Montserrat ExtraBold"/>
            </a:endParaRPr>
          </a:p>
        </p:txBody>
      </p:sp>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rtlCol="0"/>
          <a:lstStyle/>
          <a:p>
            <a:pPr rtl="0"/>
            <a:r>
              <a:rPr lang="cy">
                <a:latin typeface="Montserrat"/>
              </a:rPr>
              <a:t>Etholiad Senedd Cymru 2026 – Gweithgareddau byr</a:t>
            </a:r>
            <a:endParaRPr lang="en-US" b="0">
              <a:latin typeface="Montserrat"/>
            </a:endParaRPr>
          </a:p>
        </p:txBody>
      </p:sp>
      <p:sp>
        <p:nvSpPr>
          <p:cNvPr id="4" name="TextBox 3">
            <a:extLst>
              <a:ext uri="{FF2B5EF4-FFF2-40B4-BE49-F238E27FC236}">
                <a16:creationId xmlns:a16="http://schemas.microsoft.com/office/drawing/2014/main" id="{A1762F8A-BECC-82B4-4971-320695F98033}"/>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340006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DAFC-ACC7-5FA6-319C-CEBABD471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B2C21-B542-74EB-215A-7929A7C8D09A}"/>
              </a:ext>
            </a:extLst>
          </p:cNvPr>
          <p:cNvSpPr>
            <a:spLocks noGrp="1"/>
          </p:cNvSpPr>
          <p:nvPr>
            <p:ph type="title"/>
          </p:nvPr>
        </p:nvSpPr>
        <p:spPr>
          <a:xfrm>
            <a:off x="290454" y="467140"/>
            <a:ext cx="9932381" cy="1093304"/>
          </a:xfrm>
        </p:spPr>
        <p:txBody>
          <a:bodyPr rtlCol="0">
            <a:noAutofit/>
          </a:bodyPr>
          <a:lstStyle/>
          <a:p>
            <a:r>
              <a:rPr lang="cy" sz="4000" err="1">
                <a:latin typeface="Montserrat ExtraBold"/>
              </a:rPr>
              <a:t>Rhestr</a:t>
            </a:r>
            <a:r>
              <a:rPr lang="cy" sz="4000">
                <a:latin typeface="Montserrat ExtraBold"/>
              </a:rPr>
              <a:t> </a:t>
            </a:r>
            <a:r>
              <a:rPr lang="cy" sz="4000" err="1">
                <a:latin typeface="Montserrat ExtraBold"/>
              </a:rPr>
              <a:t>wirio</a:t>
            </a:r>
            <a:r>
              <a:rPr lang="cy" sz="4000">
                <a:latin typeface="Montserrat ExtraBold"/>
              </a:rPr>
              <a:t> </a:t>
            </a:r>
            <a:r>
              <a:rPr lang="cy" sz="4000" err="1">
                <a:latin typeface="Montserrat ExtraBold"/>
              </a:rPr>
              <a:t>Etholiad</a:t>
            </a:r>
            <a:r>
              <a:rPr lang="cy" sz="4000">
                <a:latin typeface="Montserrat ExtraBold"/>
              </a:rPr>
              <a:t> Senedd: </a:t>
            </a:r>
            <a:r>
              <a:rPr lang="cy" sz="4000" err="1">
                <a:latin typeface="Montserrat ExtraBold"/>
              </a:rPr>
              <a:t>Cywir</a:t>
            </a:r>
            <a:r>
              <a:rPr lang="cy" sz="4000">
                <a:latin typeface="Montserrat ExtraBold"/>
              </a:rPr>
              <a:t> neu sothach?</a:t>
            </a:r>
          </a:p>
        </p:txBody>
      </p:sp>
      <p:sp>
        <p:nvSpPr>
          <p:cNvPr id="3" name="Text Placeholder 2">
            <a:extLst>
              <a:ext uri="{FF2B5EF4-FFF2-40B4-BE49-F238E27FC236}">
                <a16:creationId xmlns:a16="http://schemas.microsoft.com/office/drawing/2014/main" id="{9335A594-A848-0E40-C175-3CAB14455AB7}"/>
              </a:ext>
            </a:extLst>
          </p:cNvPr>
          <p:cNvSpPr>
            <a:spLocks noGrp="1"/>
          </p:cNvSpPr>
          <p:nvPr>
            <p:ph type="body" sz="quarter" idx="12"/>
          </p:nvPr>
        </p:nvSpPr>
        <p:spPr>
          <a:xfrm>
            <a:off x="946997" y="1815447"/>
            <a:ext cx="5661082" cy="319417"/>
          </a:xfrm>
        </p:spPr>
        <p:txBody>
          <a:bodyPr rtlCol="0">
            <a:normAutofit lnSpcReduction="10000"/>
          </a:bodyPr>
          <a:lstStyle/>
          <a:p>
            <a:pPr rtl="0"/>
            <a:r>
              <a:rPr lang="cy"/>
              <a:t>10 munud</a:t>
            </a:r>
          </a:p>
        </p:txBody>
      </p:sp>
      <p:sp>
        <p:nvSpPr>
          <p:cNvPr id="6" name="Text Placeholder 5">
            <a:extLst>
              <a:ext uri="{FF2B5EF4-FFF2-40B4-BE49-F238E27FC236}">
                <a16:creationId xmlns:a16="http://schemas.microsoft.com/office/drawing/2014/main" id="{A74F02A2-1F2F-4D99-F9BD-02D753D89C12}"/>
              </a:ext>
            </a:extLst>
          </p:cNvPr>
          <p:cNvSpPr>
            <a:spLocks noGrp="1"/>
          </p:cNvSpPr>
          <p:nvPr>
            <p:ph type="body" sz="quarter" idx="15"/>
          </p:nvPr>
        </p:nvSpPr>
        <p:spPr>
          <a:xfrm>
            <a:off x="382272" y="2416950"/>
            <a:ext cx="7089235" cy="3031674"/>
          </a:xfrm>
        </p:spPr>
        <p:txBody>
          <a:bodyPr vert="horz" lIns="180000" tIns="180000" rIns="180000" bIns="180000" rtlCol="0" anchor="t">
            <a:noAutofit/>
          </a:bodyPr>
          <a:lstStyle/>
          <a:p>
            <a:pPr marL="0" indent="0" rtl="0">
              <a:buNone/>
            </a:pPr>
            <a:r>
              <a:rPr lang="cy" sz="2200">
                <a:latin typeface="Montserrat"/>
                <a:cs typeface="Futura Medium"/>
              </a:rPr>
              <a:t>Cyfarwyddiadau:</a:t>
            </a:r>
            <a:endParaRPr lang="en-US" sz="2200"/>
          </a:p>
          <a:p>
            <a:pPr rtl="0">
              <a:buAutoNum type="arabicPeriod"/>
            </a:pPr>
            <a:r>
              <a:rPr lang="cy" sz="2200" b="0">
                <a:latin typeface="Montserrat"/>
                <a:cs typeface="Futura Medium"/>
              </a:rPr>
              <a:t>Fe welwch chi restr o dasgau y gallai pobl eu gwneud i baratoi ar gyfer etholiad y Senedd. </a:t>
            </a:r>
            <a:endParaRPr lang="en-US" sz="2200"/>
          </a:p>
          <a:p>
            <a:pPr rtl="0">
              <a:buFont typeface="+mj-lt"/>
              <a:buAutoNum type="arabicPeriod"/>
            </a:pPr>
            <a:r>
              <a:rPr lang="cy" sz="2200" b="0">
                <a:latin typeface="Montserrat"/>
                <a:cs typeface="Futura Medium"/>
              </a:rPr>
              <a:t>Mae rhai ohonyn nhw'n gamau go iawn y dylai pob pleidleisiwr eu wneud - mae eraill yn sothach!</a:t>
            </a:r>
          </a:p>
          <a:p>
            <a:pPr rtl="0">
              <a:buFont typeface="+mj-lt"/>
              <a:buAutoNum type="arabicPeriod"/>
            </a:pPr>
            <a:r>
              <a:rPr lang="cy" sz="2200" b="0">
                <a:latin typeface="Montserrat"/>
                <a:cs typeface="Futura Medium"/>
              </a:rPr>
              <a:t>Yn eich grwpiau, penderfynwch pa rai sy’n gywir a pha rai sy’n sothach.</a:t>
            </a:r>
          </a:p>
        </p:txBody>
      </p:sp>
      <p:sp>
        <p:nvSpPr>
          <p:cNvPr id="4" name="Footer Placeholder 3">
            <a:extLst>
              <a:ext uri="{FF2B5EF4-FFF2-40B4-BE49-F238E27FC236}">
                <a16:creationId xmlns:a16="http://schemas.microsoft.com/office/drawing/2014/main" id="{B10514AB-6DED-CD68-59B7-328B9BFFD894}"/>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pic>
        <p:nvPicPr>
          <p:cNvPr id="11" name="Clock Icon">
            <a:extLst>
              <a:ext uri="{FF2B5EF4-FFF2-40B4-BE49-F238E27FC236}">
                <a16:creationId xmlns:a16="http://schemas.microsoft.com/office/drawing/2014/main" id="{ED0A86A8-1ED1-FE0D-A45D-6F18021DEA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pic>
        <p:nvPicPr>
          <p:cNvPr id="5" name="Picture 4">
            <a:extLst>
              <a:ext uri="{FF2B5EF4-FFF2-40B4-BE49-F238E27FC236}">
                <a16:creationId xmlns:a16="http://schemas.microsoft.com/office/drawing/2014/main" id="{79BCED07-2972-E0C7-ACD0-9F9BC1C73F9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21" b="92262" l="9954" r="89815">
                        <a14:foregroundMark x1="64815" y1="92262" x2="34954" y2="90675"/>
                        <a14:foregroundMark x1="20139" y1="15278" x2="25463" y2="45635"/>
                        <a14:foregroundMark x1="44907" y1="29167" x2="56481" y2="66270"/>
                        <a14:foregroundMark x1="80093" y1="23413" x2="77083" y2="51786"/>
                      </a14:backgroundRemoval>
                    </a14:imgEffect>
                  </a14:imgLayer>
                </a14:imgProps>
              </a:ext>
            </a:extLst>
          </a:blip>
          <a:stretch>
            <a:fillRect/>
          </a:stretch>
        </p:blipFill>
        <p:spPr>
          <a:xfrm rot="1288488">
            <a:off x="9641908" y="2863769"/>
            <a:ext cx="1477020" cy="1723191"/>
          </a:xfrm>
          <a:prstGeom prst="rect">
            <a:avLst/>
          </a:prstGeom>
        </p:spPr>
      </p:pic>
      <p:pic>
        <p:nvPicPr>
          <p:cNvPr id="7" name="Picture 6">
            <a:extLst>
              <a:ext uri="{FF2B5EF4-FFF2-40B4-BE49-F238E27FC236}">
                <a16:creationId xmlns:a16="http://schemas.microsoft.com/office/drawing/2014/main" id="{583F99FE-2F72-5E4A-4225-3BB485CD7F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06" b="94811" l="9910" r="89790">
                        <a14:foregroundMark x1="43544" y1="94811" x2="41742" y2="81604"/>
                        <a14:foregroundMark x1="69069" y1="17453" x2="69069" y2="17453"/>
                        <a14:foregroundMark x1="83183" y1="26179" x2="83183" y2="26179"/>
                        <a14:foregroundMark x1="49249" y1="12028" x2="49249" y2="12028"/>
                        <a14:foregroundMark x1="30931" y1="14151" x2="30931" y2="14151"/>
                        <a14:foregroundMark x1="14414" y1="23585" x2="14414" y2="23585"/>
                      </a14:backgroundRemoval>
                    </a14:imgEffect>
                  </a14:imgLayer>
                </a14:imgProps>
              </a:ext>
            </a:extLst>
          </a:blip>
          <a:stretch>
            <a:fillRect/>
          </a:stretch>
        </p:blipFill>
        <p:spPr>
          <a:xfrm rot="20413462">
            <a:off x="7928101" y="1402724"/>
            <a:ext cx="1742951" cy="2219253"/>
          </a:xfrm>
          <a:prstGeom prst="rect">
            <a:avLst/>
          </a:prstGeom>
        </p:spPr>
      </p:pic>
      <p:sp>
        <p:nvSpPr>
          <p:cNvPr id="9" name="TextBox 8">
            <a:extLst>
              <a:ext uri="{FF2B5EF4-FFF2-40B4-BE49-F238E27FC236}">
                <a16:creationId xmlns:a16="http://schemas.microsoft.com/office/drawing/2014/main" id="{F8CE91E3-4F83-6235-F069-4A2321415562}"/>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467695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D01B3-3F00-49DA-FFE5-1F3C457733F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A5E665F-A434-923D-89D3-3D8A21D1E4CE}"/>
              </a:ext>
            </a:extLst>
          </p:cNvPr>
          <p:cNvSpPr>
            <a:spLocks noGrp="1"/>
          </p:cNvSpPr>
          <p:nvPr>
            <p:ph type="title"/>
          </p:nvPr>
        </p:nvSpPr>
        <p:spPr>
          <a:xfrm>
            <a:off x="290454" y="467140"/>
            <a:ext cx="9938861" cy="1093304"/>
          </a:xfrm>
        </p:spPr>
        <p:txBody>
          <a:bodyPr rtlCol="0">
            <a:noAutofit/>
          </a:bodyPr>
          <a:lstStyle/>
          <a:p>
            <a:pPr rtl="0"/>
            <a:r>
              <a:rPr lang="cy" sz="4000"/>
              <a:t>Rhestr wirio etholiad: cywir neu sothach?</a:t>
            </a:r>
          </a:p>
        </p:txBody>
      </p:sp>
      <p:sp>
        <p:nvSpPr>
          <p:cNvPr id="16" name="Text Placeholder 15">
            <a:extLst>
              <a:ext uri="{FF2B5EF4-FFF2-40B4-BE49-F238E27FC236}">
                <a16:creationId xmlns:a16="http://schemas.microsoft.com/office/drawing/2014/main" id="{43A7D47B-AEB0-2F53-1436-A86C4EDD8710}"/>
              </a:ext>
              <a:ext uri="{C183D7F6-B498-43B3-948B-1728B52AA6E4}">
                <adec:decorative xmlns:adec="http://schemas.microsoft.com/office/drawing/2017/decorative" val="1"/>
              </a:ext>
            </a:extLst>
          </p:cNvPr>
          <p:cNvSpPr>
            <a:spLocks noGrp="1"/>
          </p:cNvSpPr>
          <p:nvPr>
            <p:ph type="body" sz="quarter" idx="15"/>
          </p:nvPr>
        </p:nvSpPr>
        <p:spPr>
          <a:xfrm>
            <a:off x="836245" y="1849613"/>
            <a:ext cx="9561103" cy="3627506"/>
          </a:xfrm>
        </p:spPr>
        <p:txBody>
          <a:bodyPr vert="horz" lIns="180000" tIns="180000" rIns="180000" bIns="180000" rtlCol="0" anchor="t">
            <a:normAutofit lnSpcReduction="10000"/>
          </a:bodyPr>
          <a:lstStyle/>
          <a:p>
            <a:pPr rtl="0"/>
            <a:r>
              <a:rPr lang="cy" b="0"/>
              <a:t>Gwirio a ydych chi'n gymwys i bleidleisio</a:t>
            </a:r>
          </a:p>
          <a:p>
            <a:pPr rtl="0"/>
            <a:r>
              <a:rPr lang="cy" b="0"/>
              <a:t>Dysgu am y pleidiau a'r hyn maen nhw'n ei gynrychioli </a:t>
            </a:r>
          </a:p>
          <a:p>
            <a:pPr rtl="0"/>
            <a:r>
              <a:rPr lang="cy" b="0">
                <a:latin typeface="Montserrat"/>
                <a:cs typeface="Futura Medium"/>
              </a:rPr>
              <a:t>Ysgrifennu at eich AS i ofyn am ganiatâd i bleidleisio</a:t>
            </a:r>
          </a:p>
          <a:p>
            <a:pPr rtl="0"/>
            <a:r>
              <a:rPr lang="cy" b="0"/>
              <a:t>Gofyn i'ch ffrindiau pwy i bleidleisio drosto</a:t>
            </a:r>
          </a:p>
          <a:p>
            <a:pPr rtl="0"/>
            <a:r>
              <a:rPr lang="cy" b="0"/>
              <a:t>Mynd ar-lein i gofrestru i bleidleisio </a:t>
            </a:r>
          </a:p>
          <a:p>
            <a:pPr rtl="0"/>
            <a:r>
              <a:rPr lang="cy" b="0"/>
              <a:t>Mynd a’ch pasbort gyda chi i bleidleisio </a:t>
            </a:r>
          </a:p>
          <a:p>
            <a:pPr rtl="0"/>
            <a:r>
              <a:rPr lang="cy" b="0"/>
              <a:t>Penderfynu a ddylid pleidleisio yn bersonol neu drwy'r post </a:t>
            </a:r>
          </a:p>
          <a:p>
            <a:pPr rtl="0"/>
            <a:r>
              <a:rPr lang="cy" b="0"/>
              <a:t>Talu ffi bleidleisio pan fyddwch chi'n cofrestru </a:t>
            </a:r>
          </a:p>
          <a:p>
            <a:pPr rtl="0"/>
            <a:r>
              <a:rPr lang="cy" b="0"/>
              <a:t>Gwirio eich man bleidleisio a pha amser mae'n agor </a:t>
            </a:r>
          </a:p>
          <a:p>
            <a:pPr rtl="0"/>
            <a:endParaRPr lang="en-GB" sz="1800" b="0"/>
          </a:p>
          <a:p>
            <a:pPr rtl="0"/>
            <a:endParaRPr lang="en-US" sz="1800"/>
          </a:p>
        </p:txBody>
      </p:sp>
      <p:sp>
        <p:nvSpPr>
          <p:cNvPr id="4" name="Footer Placeholder 3">
            <a:extLst>
              <a:ext uri="{FF2B5EF4-FFF2-40B4-BE49-F238E27FC236}">
                <a16:creationId xmlns:a16="http://schemas.microsoft.com/office/drawing/2014/main" id="{1E5EC703-82BC-AE62-4B07-8B003AA9CA9E}"/>
              </a:ext>
            </a:extLst>
          </p:cNvPr>
          <p:cNvSpPr>
            <a:spLocks noGrp="1"/>
          </p:cNvSpPr>
          <p:nvPr>
            <p:ph type="ftr" sz="quarter" idx="14"/>
          </p:nvPr>
        </p:nvSpPr>
        <p:spPr>
          <a:xfrm>
            <a:off x="280516" y="6023044"/>
            <a:ext cx="6994044" cy="365125"/>
          </a:xfrm>
        </p:spPr>
        <p:txBody>
          <a:bodyPr rtlCol="0"/>
          <a:lstStyle/>
          <a:p>
            <a:pPr rtl="0"/>
            <a:r>
              <a:rPr lang="cy">
                <a:latin typeface="Montserrat"/>
              </a:rPr>
              <a:t>Etholiad Senedd Cymru 2026 – Gweithgareddau byr</a:t>
            </a:r>
            <a:endParaRPr lang="en-US" b="0">
              <a:latin typeface="Montserrat"/>
            </a:endParaRPr>
          </a:p>
        </p:txBody>
      </p:sp>
      <p:pic>
        <p:nvPicPr>
          <p:cNvPr id="6" name="Picture 5">
            <a:extLst>
              <a:ext uri="{FF2B5EF4-FFF2-40B4-BE49-F238E27FC236}">
                <a16:creationId xmlns:a16="http://schemas.microsoft.com/office/drawing/2014/main" id="{5282030D-85B5-81F7-7A90-65E869B99C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2262" l="9954" r="89815">
                        <a14:foregroundMark x1="64815" y1="92262" x2="34954" y2="90675"/>
                        <a14:foregroundMark x1="20139" y1="15278" x2="25463" y2="45635"/>
                        <a14:foregroundMark x1="44907" y1="29167" x2="56481" y2="66270"/>
                        <a14:foregroundMark x1="80093" y1="23413" x2="77083" y2="51786"/>
                      </a14:backgroundRemoval>
                    </a14:imgEffect>
                  </a14:imgLayer>
                </a14:imgProps>
              </a:ext>
            </a:extLst>
          </a:blip>
          <a:stretch>
            <a:fillRect/>
          </a:stretch>
        </p:blipFill>
        <p:spPr>
          <a:xfrm rot="1288488">
            <a:off x="9228618" y="3428206"/>
            <a:ext cx="1266730" cy="1477852"/>
          </a:xfrm>
          <a:prstGeom prst="rect">
            <a:avLst/>
          </a:prstGeom>
        </p:spPr>
      </p:pic>
      <p:pic>
        <p:nvPicPr>
          <p:cNvPr id="3" name="Picture 2">
            <a:extLst>
              <a:ext uri="{FF2B5EF4-FFF2-40B4-BE49-F238E27FC236}">
                <a16:creationId xmlns:a16="http://schemas.microsoft.com/office/drawing/2014/main" id="{582600D7-D726-C941-ECC3-8AB2360C2F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6" b="94811" l="9910" r="89790">
                        <a14:foregroundMark x1="43544" y1="94811" x2="41742" y2="81604"/>
                        <a14:foregroundMark x1="69069" y1="17453" x2="69069" y2="17453"/>
                        <a14:foregroundMark x1="83183" y1="26179" x2="83183" y2="26179"/>
                        <a14:foregroundMark x1="49249" y1="12028" x2="49249" y2="12028"/>
                        <a14:foregroundMark x1="30931" y1="14151" x2="30931" y2="14151"/>
                        <a14:foregroundMark x1="14414" y1="23585" x2="14414" y2="23585"/>
                      </a14:backgroundRemoval>
                    </a14:imgEffect>
                  </a14:imgLayer>
                </a14:imgProps>
              </a:ext>
            </a:extLst>
          </a:blip>
          <a:stretch>
            <a:fillRect/>
          </a:stretch>
        </p:blipFill>
        <p:spPr>
          <a:xfrm rot="20413462">
            <a:off x="9019027" y="1349440"/>
            <a:ext cx="1227413" cy="1562832"/>
          </a:xfrm>
          <a:prstGeom prst="rect">
            <a:avLst/>
          </a:prstGeom>
        </p:spPr>
      </p:pic>
      <p:sp>
        <p:nvSpPr>
          <p:cNvPr id="5" name="TextBox 4">
            <a:extLst>
              <a:ext uri="{FF2B5EF4-FFF2-40B4-BE49-F238E27FC236}">
                <a16:creationId xmlns:a16="http://schemas.microsoft.com/office/drawing/2014/main" id="{D8075380-AE0B-8F7D-FC2D-98B880E40F24}"/>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777736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959EB92C-AE79-77C1-EA9F-A156594E5580}"/>
              </a:ext>
              <a:ext uri="{C183D7F6-B498-43B3-948B-1728B52AA6E4}">
                <adec:decorative xmlns:adec="http://schemas.microsoft.com/office/drawing/2017/decorative" val="1"/>
              </a:ext>
            </a:extLst>
          </p:cNvPr>
          <p:cNvSpPr txBox="1">
            <a:spLocks/>
          </p:cNvSpPr>
          <p:nvPr/>
        </p:nvSpPr>
        <p:spPr>
          <a:xfrm>
            <a:off x="5633447" y="2095838"/>
            <a:ext cx="4928612" cy="3567223"/>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cy"/>
              <a:t>SOTHACH</a:t>
            </a:r>
          </a:p>
          <a:p>
            <a:pPr rtl="0"/>
            <a:r>
              <a:rPr lang="cy" b="0">
                <a:latin typeface="Montserrat"/>
                <a:cs typeface="Futura Medium"/>
              </a:rPr>
              <a:t>Ysgrifennu at </a:t>
            </a:r>
            <a:r>
              <a:rPr lang="cy" b="0" err="1">
                <a:latin typeface="Montserrat"/>
                <a:cs typeface="Futura Medium"/>
              </a:rPr>
              <a:t>eich</a:t>
            </a:r>
            <a:r>
              <a:rPr lang="cy" b="0">
                <a:latin typeface="Montserrat"/>
                <a:cs typeface="Futura Medium"/>
              </a:rPr>
              <a:t> AS </a:t>
            </a:r>
            <a:r>
              <a:rPr lang="cy" b="0" err="1">
                <a:latin typeface="Montserrat"/>
                <a:cs typeface="Futura Medium"/>
              </a:rPr>
              <a:t>i</a:t>
            </a:r>
            <a:r>
              <a:rPr lang="cy" b="0">
                <a:latin typeface="Montserrat"/>
                <a:cs typeface="Futura Medium"/>
              </a:rPr>
              <a:t> </a:t>
            </a:r>
            <a:r>
              <a:rPr lang="cy" b="0" err="1">
                <a:latin typeface="Montserrat"/>
                <a:cs typeface="Futura Medium"/>
              </a:rPr>
              <a:t>ofyn</a:t>
            </a:r>
            <a:r>
              <a:rPr lang="cy" b="0">
                <a:latin typeface="Montserrat"/>
                <a:cs typeface="Futura Medium"/>
              </a:rPr>
              <a:t> am </a:t>
            </a:r>
            <a:r>
              <a:rPr lang="cy" b="0" err="1">
                <a:latin typeface="Montserrat"/>
                <a:cs typeface="Futura Medium"/>
              </a:rPr>
              <a:t>ganiatâd</a:t>
            </a:r>
            <a:r>
              <a:rPr lang="cy" b="0">
                <a:latin typeface="Montserrat"/>
                <a:cs typeface="Futura Medium"/>
              </a:rPr>
              <a:t> </a:t>
            </a:r>
            <a:r>
              <a:rPr lang="cy" b="0" err="1">
                <a:latin typeface="Montserrat"/>
                <a:cs typeface="Futura Medium"/>
              </a:rPr>
              <a:t>i</a:t>
            </a:r>
            <a:r>
              <a:rPr lang="cy" b="0">
                <a:latin typeface="Montserrat"/>
                <a:cs typeface="Futura Medium"/>
              </a:rPr>
              <a:t> bleidleisio</a:t>
            </a:r>
          </a:p>
          <a:p>
            <a:pPr rtl="0"/>
            <a:r>
              <a:rPr lang="cy" b="0"/>
              <a:t>Mynd a’ch pasbort gyda chi i bleidleisio </a:t>
            </a:r>
          </a:p>
          <a:p>
            <a:pPr rtl="0"/>
            <a:r>
              <a:rPr lang="cy" b="0"/>
              <a:t>Talu ffi bleidleisio pan fyddwch chi'n cofrestru </a:t>
            </a:r>
          </a:p>
          <a:p>
            <a:pPr rtl="0"/>
            <a:r>
              <a:rPr lang="cy" b="0"/>
              <a:t>Gofyn i'ch ffrindiau pwy i bleidleisio drosto</a:t>
            </a:r>
          </a:p>
          <a:p>
            <a:pPr rtl="0"/>
            <a:endParaRPr lang="en-US" sz="1800"/>
          </a:p>
        </p:txBody>
      </p:sp>
      <p:sp>
        <p:nvSpPr>
          <p:cNvPr id="13" name="Title 12">
            <a:extLst>
              <a:ext uri="{FF2B5EF4-FFF2-40B4-BE49-F238E27FC236}">
                <a16:creationId xmlns:a16="http://schemas.microsoft.com/office/drawing/2014/main" id="{8BCED5B3-B920-FB49-AA41-D3BCF48B569D}"/>
              </a:ext>
            </a:extLst>
          </p:cNvPr>
          <p:cNvSpPr>
            <a:spLocks noGrp="1"/>
          </p:cNvSpPr>
          <p:nvPr>
            <p:ph type="title"/>
          </p:nvPr>
        </p:nvSpPr>
        <p:spPr>
          <a:xfrm>
            <a:off x="290455" y="467140"/>
            <a:ext cx="10271604" cy="1093304"/>
          </a:xfrm>
        </p:spPr>
        <p:txBody>
          <a:bodyPr rtlCol="0">
            <a:noAutofit/>
          </a:bodyPr>
          <a:lstStyle/>
          <a:p>
            <a:pPr rtl="0"/>
            <a:r>
              <a:rPr lang="cy" sz="4000"/>
              <a:t>Rhestr wirio etholiad: cywir neu sothach?</a:t>
            </a:r>
          </a:p>
        </p:txBody>
      </p:sp>
      <p:sp>
        <p:nvSpPr>
          <p:cNvPr id="16" name="Text Placeholder 15">
            <a:extLst>
              <a:ext uri="{FF2B5EF4-FFF2-40B4-BE49-F238E27FC236}">
                <a16:creationId xmlns:a16="http://schemas.microsoft.com/office/drawing/2014/main" id="{75F6AD01-79ED-2246-BE3D-2A5824C9D7A4}"/>
              </a:ext>
              <a:ext uri="{C183D7F6-B498-43B3-948B-1728B52AA6E4}">
                <adec:decorative xmlns:adec="http://schemas.microsoft.com/office/drawing/2017/decorative" val="1"/>
              </a:ext>
            </a:extLst>
          </p:cNvPr>
          <p:cNvSpPr>
            <a:spLocks noGrp="1"/>
          </p:cNvSpPr>
          <p:nvPr>
            <p:ph type="body" sz="quarter" idx="15"/>
          </p:nvPr>
        </p:nvSpPr>
        <p:spPr>
          <a:xfrm>
            <a:off x="324764" y="2095838"/>
            <a:ext cx="5072385" cy="3495337"/>
          </a:xfrm>
        </p:spPr>
        <p:txBody>
          <a:bodyPr vert="horz" lIns="180000" tIns="180000" rIns="180000" bIns="180000" rtlCol="0" anchor="t">
            <a:normAutofit fontScale="92500" lnSpcReduction="10000"/>
          </a:bodyPr>
          <a:lstStyle/>
          <a:p>
            <a:pPr marL="0" indent="0" rtl="0">
              <a:buNone/>
            </a:pPr>
            <a:r>
              <a:rPr lang="cy">
                <a:latin typeface="Montserrat"/>
                <a:cs typeface="Futura Medium"/>
              </a:rPr>
              <a:t>CYWIR</a:t>
            </a:r>
          </a:p>
          <a:p>
            <a:pPr rtl="0"/>
            <a:r>
              <a:rPr lang="cy" b="0" err="1">
                <a:latin typeface="Montserrat"/>
                <a:cs typeface="Futura Medium"/>
              </a:rPr>
              <a:t>Gwirio</a:t>
            </a:r>
            <a:r>
              <a:rPr lang="cy" b="0">
                <a:latin typeface="Montserrat"/>
                <a:cs typeface="Futura Medium"/>
              </a:rPr>
              <a:t> a </a:t>
            </a:r>
            <a:r>
              <a:rPr lang="cy" b="0" err="1">
                <a:latin typeface="Montserrat"/>
                <a:cs typeface="Futura Medium"/>
              </a:rPr>
              <a:t>ydych</a:t>
            </a:r>
            <a:r>
              <a:rPr lang="cy" b="0">
                <a:latin typeface="Montserrat"/>
                <a:cs typeface="Futura Medium"/>
              </a:rPr>
              <a:t> </a:t>
            </a:r>
            <a:r>
              <a:rPr lang="cy" b="0" err="1">
                <a:latin typeface="Montserrat"/>
                <a:cs typeface="Futura Medium"/>
              </a:rPr>
              <a:t>chi'n</a:t>
            </a:r>
            <a:r>
              <a:rPr lang="cy" b="0">
                <a:latin typeface="Montserrat"/>
                <a:cs typeface="Futura Medium"/>
              </a:rPr>
              <a:t> </a:t>
            </a:r>
            <a:r>
              <a:rPr lang="cy" b="0" err="1">
                <a:latin typeface="Montserrat"/>
                <a:cs typeface="Futura Medium"/>
              </a:rPr>
              <a:t>gymwys</a:t>
            </a:r>
            <a:r>
              <a:rPr lang="cy" b="0">
                <a:latin typeface="Montserrat"/>
                <a:cs typeface="Futura Medium"/>
              </a:rPr>
              <a:t> </a:t>
            </a:r>
            <a:r>
              <a:rPr lang="cy" b="0" err="1">
                <a:latin typeface="Montserrat"/>
                <a:cs typeface="Futura Medium"/>
              </a:rPr>
              <a:t>i</a:t>
            </a:r>
            <a:r>
              <a:rPr lang="cy" b="0">
                <a:latin typeface="Montserrat"/>
                <a:cs typeface="Futura Medium"/>
              </a:rPr>
              <a:t> </a:t>
            </a:r>
            <a:r>
              <a:rPr lang="cy" b="0" err="1">
                <a:latin typeface="Montserrat"/>
                <a:cs typeface="Futura Medium"/>
              </a:rPr>
              <a:t>bleidleisio</a:t>
            </a:r>
          </a:p>
          <a:p>
            <a:pPr rtl="0"/>
            <a:r>
              <a:rPr lang="cy" b="0" err="1">
                <a:latin typeface="Montserrat"/>
                <a:cs typeface="Futura Medium"/>
              </a:rPr>
              <a:t>Dysgu</a:t>
            </a:r>
            <a:r>
              <a:rPr lang="cy" b="0">
                <a:latin typeface="Montserrat"/>
                <a:cs typeface="Futura Medium"/>
              </a:rPr>
              <a:t> am y </a:t>
            </a:r>
            <a:r>
              <a:rPr lang="cy" b="0" err="1">
                <a:latin typeface="Montserrat"/>
                <a:cs typeface="Futura Medium"/>
              </a:rPr>
              <a:t>pleidiau</a:t>
            </a:r>
            <a:r>
              <a:rPr lang="cy" b="0">
                <a:latin typeface="Montserrat"/>
                <a:cs typeface="Futura Medium"/>
              </a:rPr>
              <a:t> </a:t>
            </a:r>
            <a:r>
              <a:rPr lang="cy" b="0" err="1">
                <a:latin typeface="Montserrat"/>
                <a:cs typeface="Futura Medium"/>
              </a:rPr>
              <a:t>a'r</a:t>
            </a:r>
            <a:r>
              <a:rPr lang="cy" b="0">
                <a:latin typeface="Montserrat"/>
                <a:cs typeface="Futura Medium"/>
              </a:rPr>
              <a:t> </a:t>
            </a:r>
            <a:r>
              <a:rPr lang="cy" b="0" err="1">
                <a:latin typeface="Montserrat"/>
                <a:cs typeface="Futura Medium"/>
              </a:rPr>
              <a:t>hyn</a:t>
            </a:r>
            <a:r>
              <a:rPr lang="cy" b="0">
                <a:latin typeface="Montserrat"/>
                <a:cs typeface="Futura Medium"/>
              </a:rPr>
              <a:t> </a:t>
            </a:r>
            <a:r>
              <a:rPr lang="cy" b="0" err="1">
                <a:latin typeface="Montserrat"/>
                <a:cs typeface="Futura Medium"/>
              </a:rPr>
              <a:t>maen</a:t>
            </a:r>
            <a:r>
              <a:rPr lang="cy" b="0">
                <a:latin typeface="Montserrat"/>
                <a:cs typeface="Futura Medium"/>
              </a:rPr>
              <a:t> </a:t>
            </a:r>
            <a:r>
              <a:rPr lang="cy" b="0" err="1">
                <a:latin typeface="Montserrat"/>
                <a:cs typeface="Futura Medium"/>
              </a:rPr>
              <a:t>nhw'n</a:t>
            </a:r>
            <a:r>
              <a:rPr lang="cy" b="0">
                <a:latin typeface="Montserrat"/>
                <a:cs typeface="Futura Medium"/>
              </a:rPr>
              <a:t> </a:t>
            </a:r>
            <a:r>
              <a:rPr lang="cy" b="0" err="1">
                <a:latin typeface="Montserrat"/>
                <a:cs typeface="Futura Medium"/>
              </a:rPr>
              <a:t>ei</a:t>
            </a:r>
            <a:r>
              <a:rPr lang="cy" b="0">
                <a:latin typeface="Montserrat"/>
                <a:cs typeface="Futura Medium"/>
              </a:rPr>
              <a:t> </a:t>
            </a:r>
            <a:r>
              <a:rPr lang="cy" b="0" err="1">
                <a:latin typeface="Montserrat"/>
                <a:cs typeface="Futura Medium"/>
              </a:rPr>
              <a:t>gynrychioli</a:t>
            </a:r>
            <a:r>
              <a:rPr lang="cy" b="0">
                <a:latin typeface="Montserrat"/>
                <a:cs typeface="Futura Medium"/>
              </a:rPr>
              <a:t> </a:t>
            </a:r>
          </a:p>
          <a:p>
            <a:pPr rtl="0"/>
            <a:r>
              <a:rPr lang="cy" b="0">
                <a:latin typeface="Montserrat"/>
                <a:cs typeface="Futura Medium"/>
              </a:rPr>
              <a:t>Mynd </a:t>
            </a:r>
            <a:r>
              <a:rPr lang="cy" b="0" err="1">
                <a:latin typeface="Montserrat"/>
                <a:cs typeface="Futura Medium"/>
              </a:rPr>
              <a:t>ar-lein</a:t>
            </a:r>
            <a:r>
              <a:rPr lang="cy" b="0">
                <a:latin typeface="Montserrat"/>
                <a:cs typeface="Futura Medium"/>
              </a:rPr>
              <a:t> </a:t>
            </a:r>
            <a:r>
              <a:rPr lang="cy" b="0" err="1">
                <a:latin typeface="Montserrat"/>
                <a:cs typeface="Futura Medium"/>
              </a:rPr>
              <a:t>i</a:t>
            </a:r>
            <a:r>
              <a:rPr lang="cy" b="0">
                <a:latin typeface="Montserrat"/>
                <a:cs typeface="Futura Medium"/>
              </a:rPr>
              <a:t> </a:t>
            </a:r>
            <a:r>
              <a:rPr lang="cy" b="0" err="1">
                <a:latin typeface="Montserrat"/>
                <a:cs typeface="Futura Medium"/>
              </a:rPr>
              <a:t>gofrestru</a:t>
            </a:r>
            <a:r>
              <a:rPr lang="cy" b="0">
                <a:latin typeface="Montserrat"/>
                <a:cs typeface="Futura Medium"/>
              </a:rPr>
              <a:t> </a:t>
            </a:r>
            <a:r>
              <a:rPr lang="cy" b="0" err="1">
                <a:latin typeface="Montserrat"/>
                <a:cs typeface="Futura Medium"/>
              </a:rPr>
              <a:t>i</a:t>
            </a:r>
            <a:r>
              <a:rPr lang="cy" b="0">
                <a:latin typeface="Montserrat"/>
                <a:cs typeface="Futura Medium"/>
              </a:rPr>
              <a:t> </a:t>
            </a:r>
            <a:r>
              <a:rPr lang="cy" b="0" err="1">
                <a:latin typeface="Montserrat"/>
                <a:cs typeface="Futura Medium"/>
              </a:rPr>
              <a:t>bleidleisio</a:t>
            </a:r>
            <a:r>
              <a:rPr lang="cy" b="0">
                <a:latin typeface="Montserrat"/>
                <a:cs typeface="Futura Medium"/>
              </a:rPr>
              <a:t> </a:t>
            </a:r>
          </a:p>
          <a:p>
            <a:pPr rtl="0"/>
            <a:r>
              <a:rPr lang="cy" b="0" err="1">
                <a:latin typeface="Montserrat"/>
                <a:cs typeface="Futura Medium"/>
              </a:rPr>
              <a:t>Penderfynu</a:t>
            </a:r>
            <a:r>
              <a:rPr lang="cy" b="0">
                <a:latin typeface="Montserrat"/>
                <a:cs typeface="Futura Medium"/>
              </a:rPr>
              <a:t> a </a:t>
            </a:r>
            <a:r>
              <a:rPr lang="cy" b="0" err="1">
                <a:latin typeface="Montserrat"/>
                <a:cs typeface="Futura Medium"/>
              </a:rPr>
              <a:t>ddylid</a:t>
            </a:r>
            <a:r>
              <a:rPr lang="cy" b="0">
                <a:latin typeface="Montserrat"/>
                <a:cs typeface="Futura Medium"/>
              </a:rPr>
              <a:t> </a:t>
            </a:r>
            <a:r>
              <a:rPr lang="cy" b="0" err="1">
                <a:latin typeface="Montserrat"/>
                <a:cs typeface="Futura Medium"/>
              </a:rPr>
              <a:t>pleidleisio</a:t>
            </a:r>
            <a:r>
              <a:rPr lang="cy" b="0">
                <a:latin typeface="Montserrat"/>
                <a:cs typeface="Futura Medium"/>
              </a:rPr>
              <a:t> </a:t>
            </a:r>
            <a:r>
              <a:rPr lang="cy" b="0" err="1">
                <a:latin typeface="Montserrat"/>
                <a:cs typeface="Futura Medium"/>
              </a:rPr>
              <a:t>yn</a:t>
            </a:r>
            <a:r>
              <a:rPr lang="cy" b="0">
                <a:latin typeface="Montserrat"/>
                <a:cs typeface="Futura Medium"/>
              </a:rPr>
              <a:t> </a:t>
            </a:r>
            <a:r>
              <a:rPr lang="cy" b="0" err="1">
                <a:latin typeface="Montserrat"/>
                <a:cs typeface="Futura Medium"/>
              </a:rPr>
              <a:t>bersonol</a:t>
            </a:r>
            <a:r>
              <a:rPr lang="cy" b="0">
                <a:latin typeface="Montserrat"/>
                <a:cs typeface="Futura Medium"/>
              </a:rPr>
              <a:t> neu </a:t>
            </a:r>
            <a:r>
              <a:rPr lang="cy" b="0" err="1">
                <a:latin typeface="Montserrat"/>
                <a:cs typeface="Futura Medium"/>
              </a:rPr>
              <a:t>drwy'r</a:t>
            </a:r>
            <a:r>
              <a:rPr lang="cy" b="0">
                <a:latin typeface="Montserrat"/>
                <a:cs typeface="Futura Medium"/>
              </a:rPr>
              <a:t> post </a:t>
            </a:r>
          </a:p>
          <a:p>
            <a:pPr rtl="0"/>
            <a:r>
              <a:rPr lang="cy" b="0" err="1">
                <a:latin typeface="Montserrat"/>
                <a:cs typeface="Futura Medium"/>
              </a:rPr>
              <a:t>Gwirio</a:t>
            </a:r>
            <a:r>
              <a:rPr lang="cy" b="0">
                <a:latin typeface="Montserrat"/>
                <a:cs typeface="Futura Medium"/>
              </a:rPr>
              <a:t> </a:t>
            </a:r>
            <a:r>
              <a:rPr lang="cy" b="0" err="1">
                <a:latin typeface="Montserrat"/>
                <a:cs typeface="Futura Medium"/>
              </a:rPr>
              <a:t>eich</a:t>
            </a:r>
            <a:r>
              <a:rPr lang="cy" b="0">
                <a:latin typeface="Montserrat"/>
                <a:cs typeface="Futura Medium"/>
              </a:rPr>
              <a:t> man </a:t>
            </a:r>
            <a:r>
              <a:rPr lang="cy" b="0" err="1">
                <a:latin typeface="Montserrat"/>
                <a:cs typeface="Futura Medium"/>
              </a:rPr>
              <a:t>bleidleisio</a:t>
            </a:r>
            <a:r>
              <a:rPr lang="cy" b="0">
                <a:latin typeface="Montserrat"/>
                <a:cs typeface="Futura Medium"/>
              </a:rPr>
              <a:t> a </a:t>
            </a:r>
            <a:r>
              <a:rPr lang="cy" b="0" err="1">
                <a:latin typeface="Montserrat"/>
                <a:cs typeface="Futura Medium"/>
              </a:rPr>
              <a:t>pha</a:t>
            </a:r>
            <a:r>
              <a:rPr lang="cy" b="0">
                <a:latin typeface="Montserrat"/>
                <a:cs typeface="Futura Medium"/>
              </a:rPr>
              <a:t> </a:t>
            </a:r>
            <a:r>
              <a:rPr lang="cy" b="0" err="1">
                <a:latin typeface="Montserrat"/>
                <a:cs typeface="Futura Medium"/>
              </a:rPr>
              <a:t>amser</a:t>
            </a:r>
            <a:r>
              <a:rPr lang="cy" b="0">
                <a:latin typeface="Montserrat"/>
                <a:cs typeface="Futura Medium"/>
              </a:rPr>
              <a:t> </a:t>
            </a:r>
            <a:r>
              <a:rPr lang="cy" b="0" err="1">
                <a:latin typeface="Montserrat"/>
                <a:cs typeface="Futura Medium"/>
              </a:rPr>
              <a:t>mae'n</a:t>
            </a:r>
            <a:r>
              <a:rPr lang="cy" b="0">
                <a:latin typeface="Montserrat"/>
                <a:cs typeface="Futura Medium"/>
              </a:rPr>
              <a:t> </a:t>
            </a:r>
            <a:r>
              <a:rPr lang="cy" b="0" err="1">
                <a:latin typeface="Montserrat"/>
                <a:cs typeface="Futura Medium"/>
              </a:rPr>
              <a:t>agor</a:t>
            </a:r>
            <a:r>
              <a:rPr lang="cy" b="0">
                <a:latin typeface="Montserrat"/>
                <a:cs typeface="Futura Medium"/>
              </a:rPr>
              <a:t> </a:t>
            </a:r>
          </a:p>
          <a:p>
            <a:pPr rtl="0"/>
            <a:endParaRPr lang="en-US" sz="180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a:xfrm>
            <a:off x="280516" y="6023044"/>
            <a:ext cx="6994044" cy="365125"/>
          </a:xfrm>
        </p:spPr>
        <p:txBody>
          <a:bodyPr rtlCol="0"/>
          <a:lstStyle/>
          <a:p>
            <a:pPr rtl="0"/>
            <a:r>
              <a:rPr lang="cy">
                <a:latin typeface="Montserrat"/>
              </a:rPr>
              <a:t>Etholiad Senedd Cymru 2026 – Gweithgareddau byr</a:t>
            </a:r>
            <a:endParaRPr lang="en-US" b="0">
              <a:latin typeface="Montserrat"/>
            </a:endParaRPr>
          </a:p>
        </p:txBody>
      </p:sp>
      <p:pic>
        <p:nvPicPr>
          <p:cNvPr id="10" name="Picture 9">
            <a:extLst>
              <a:ext uri="{FF2B5EF4-FFF2-40B4-BE49-F238E27FC236}">
                <a16:creationId xmlns:a16="http://schemas.microsoft.com/office/drawing/2014/main" id="{796CDE47-96C2-22D1-91E7-0793A756DC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2262" l="9954" r="89815">
                        <a14:foregroundMark x1="64815" y1="92262" x2="34954" y2="90675"/>
                        <a14:foregroundMark x1="20139" y1="15278" x2="25463" y2="45635"/>
                        <a14:foregroundMark x1="44907" y1="29167" x2="56481" y2="66270"/>
                        <a14:foregroundMark x1="80093" y1="23413" x2="77083" y2="51786"/>
                      </a14:backgroundRemoval>
                    </a14:imgEffect>
                  </a14:imgLayer>
                </a14:imgProps>
              </a:ext>
            </a:extLst>
          </a:blip>
          <a:stretch>
            <a:fillRect/>
          </a:stretch>
        </p:blipFill>
        <p:spPr>
          <a:xfrm rot="1288488">
            <a:off x="9582218" y="1287315"/>
            <a:ext cx="942651" cy="1099760"/>
          </a:xfrm>
          <a:prstGeom prst="rect">
            <a:avLst/>
          </a:prstGeom>
        </p:spPr>
      </p:pic>
      <p:pic>
        <p:nvPicPr>
          <p:cNvPr id="11" name="Picture 10">
            <a:extLst>
              <a:ext uri="{FF2B5EF4-FFF2-40B4-BE49-F238E27FC236}">
                <a16:creationId xmlns:a16="http://schemas.microsoft.com/office/drawing/2014/main" id="{1DB92162-2E33-E836-A4B9-8ECE9EA63E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6" b="94811" l="9910" r="89790">
                        <a14:foregroundMark x1="43544" y1="94811" x2="41742" y2="81604"/>
                        <a14:foregroundMark x1="69069" y1="17453" x2="69069" y2="17453"/>
                        <a14:foregroundMark x1="83183" y1="26179" x2="83183" y2="26179"/>
                        <a14:foregroundMark x1="49249" y1="12028" x2="49249" y2="12028"/>
                        <a14:foregroundMark x1="30931" y1="14151" x2="30931" y2="14151"/>
                        <a14:foregroundMark x1="14414" y1="23585" x2="14414" y2="23585"/>
                      </a14:backgroundRemoval>
                    </a14:imgEffect>
                  </a14:imgLayer>
                </a14:imgProps>
              </a:ext>
            </a:extLst>
          </a:blip>
          <a:stretch>
            <a:fillRect/>
          </a:stretch>
        </p:blipFill>
        <p:spPr>
          <a:xfrm rot="20413462">
            <a:off x="4394832" y="1122894"/>
            <a:ext cx="914422" cy="1164309"/>
          </a:xfrm>
          <a:prstGeom prst="rect">
            <a:avLst/>
          </a:prstGeom>
        </p:spPr>
      </p:pic>
      <p:sp>
        <p:nvSpPr>
          <p:cNvPr id="3" name="TextBox 2">
            <a:extLst>
              <a:ext uri="{FF2B5EF4-FFF2-40B4-BE49-F238E27FC236}">
                <a16:creationId xmlns:a16="http://schemas.microsoft.com/office/drawing/2014/main" id="{FA2721E3-54B7-003A-E99F-A6303A586BF0}"/>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523591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EC156-28D2-7C8E-0564-B665F553EB6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68817E5-CB92-D322-20E1-62CFBCE77480}"/>
              </a:ext>
            </a:extLst>
          </p:cNvPr>
          <p:cNvSpPr>
            <a:spLocks noGrp="1"/>
          </p:cNvSpPr>
          <p:nvPr>
            <p:ph type="title"/>
          </p:nvPr>
        </p:nvSpPr>
        <p:spPr>
          <a:xfrm>
            <a:off x="280516" y="1754021"/>
            <a:ext cx="6729884" cy="2852737"/>
          </a:xfrm>
        </p:spPr>
        <p:txBody>
          <a:bodyPr rtlCol="0"/>
          <a:lstStyle/>
          <a:p>
            <a:pPr rtl="0"/>
            <a:r>
              <a:rPr lang="cy">
                <a:latin typeface="Montserrat ExtraBold"/>
              </a:rPr>
              <a:t>Gweithgaredd 3</a:t>
            </a:r>
            <a:br>
              <a:rPr lang="en-US"/>
            </a:br>
            <a:r>
              <a:rPr lang="cy" sz="4400">
                <a:solidFill>
                  <a:schemeClr val="bg1"/>
                </a:solidFill>
                <a:latin typeface="Montserrat ExtraBold"/>
              </a:rPr>
              <a:t>Fy Senedd</a:t>
            </a:r>
          </a:p>
        </p:txBody>
      </p:sp>
      <p:sp>
        <p:nvSpPr>
          <p:cNvPr id="3" name="Footer Placeholder 2">
            <a:extLst>
              <a:ext uri="{FF2B5EF4-FFF2-40B4-BE49-F238E27FC236}">
                <a16:creationId xmlns:a16="http://schemas.microsoft.com/office/drawing/2014/main" id="{4EC42118-042E-3C27-73B9-E4EC6C61EA7F}"/>
              </a:ext>
            </a:extLst>
          </p:cNvPr>
          <p:cNvSpPr>
            <a:spLocks noGrp="1"/>
          </p:cNvSpPr>
          <p:nvPr>
            <p:ph type="ftr" sz="quarter" idx="14"/>
          </p:nvPr>
        </p:nvSpPr>
        <p:spPr>
          <a:xfrm>
            <a:off x="280516" y="6023044"/>
            <a:ext cx="6994044" cy="365125"/>
          </a:xfrm>
        </p:spPr>
        <p:txBody>
          <a:bodyPr rtlCol="0"/>
          <a:lstStyle/>
          <a:p>
            <a:pPr rtl="0"/>
            <a:r>
              <a:rPr lang="cy">
                <a:latin typeface="Montserrat"/>
              </a:rPr>
              <a:t>Etholiad Senedd Cymru 2026 – Gweithgareddau byr</a:t>
            </a:r>
            <a:endParaRPr lang="en-US" b="0">
              <a:latin typeface="Montserrat"/>
            </a:endParaRPr>
          </a:p>
        </p:txBody>
      </p:sp>
      <p:sp>
        <p:nvSpPr>
          <p:cNvPr id="4" name="TextBox 3">
            <a:extLst>
              <a:ext uri="{FF2B5EF4-FFF2-40B4-BE49-F238E27FC236}">
                <a16:creationId xmlns:a16="http://schemas.microsoft.com/office/drawing/2014/main" id="{04677A7D-4855-0522-2946-40121E693B88}"/>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94045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0C832-2CBA-D86B-A0B9-D34F7BAEA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24C8C-D85C-1E5E-5ADC-12F8C03AFA9B}"/>
              </a:ext>
            </a:extLst>
          </p:cNvPr>
          <p:cNvSpPr>
            <a:spLocks noGrp="1"/>
          </p:cNvSpPr>
          <p:nvPr>
            <p:ph type="title"/>
          </p:nvPr>
        </p:nvSpPr>
        <p:spPr>
          <a:xfrm>
            <a:off x="280516" y="263312"/>
            <a:ext cx="9406279" cy="1093304"/>
          </a:xfrm>
        </p:spPr>
        <p:txBody>
          <a:bodyPr rtlCol="0">
            <a:normAutofit/>
          </a:bodyPr>
          <a:lstStyle/>
          <a:p>
            <a:pPr rtl="0"/>
            <a:r>
              <a:rPr lang="cy"/>
              <a:t>Fy Senedd</a:t>
            </a:r>
          </a:p>
        </p:txBody>
      </p:sp>
      <p:sp>
        <p:nvSpPr>
          <p:cNvPr id="3" name="Text Placeholder 2">
            <a:extLst>
              <a:ext uri="{FF2B5EF4-FFF2-40B4-BE49-F238E27FC236}">
                <a16:creationId xmlns:a16="http://schemas.microsoft.com/office/drawing/2014/main" id="{28CBBC77-B7F7-98C9-A458-750685052B6C}"/>
              </a:ext>
            </a:extLst>
          </p:cNvPr>
          <p:cNvSpPr>
            <a:spLocks noGrp="1"/>
          </p:cNvSpPr>
          <p:nvPr>
            <p:ph type="body" sz="quarter" idx="12"/>
          </p:nvPr>
        </p:nvSpPr>
        <p:spPr>
          <a:xfrm>
            <a:off x="970040" y="1238172"/>
            <a:ext cx="5661082" cy="539995"/>
          </a:xfrm>
        </p:spPr>
        <p:txBody>
          <a:bodyPr rtlCol="0">
            <a:normAutofit/>
          </a:bodyPr>
          <a:lstStyle/>
          <a:p>
            <a:pPr rtl="0"/>
            <a:r>
              <a:rPr lang="cy" sz="2200"/>
              <a:t>10 munud</a:t>
            </a:r>
          </a:p>
        </p:txBody>
      </p:sp>
      <p:sp>
        <p:nvSpPr>
          <p:cNvPr id="6" name="Text Placeholder 5">
            <a:extLst>
              <a:ext uri="{FF2B5EF4-FFF2-40B4-BE49-F238E27FC236}">
                <a16:creationId xmlns:a16="http://schemas.microsoft.com/office/drawing/2014/main" id="{1AC8407E-7E27-3755-D181-C9855B7301AF}"/>
              </a:ext>
            </a:extLst>
          </p:cNvPr>
          <p:cNvSpPr>
            <a:spLocks noGrp="1"/>
          </p:cNvSpPr>
          <p:nvPr>
            <p:ph type="body" sz="quarter" idx="15"/>
          </p:nvPr>
        </p:nvSpPr>
        <p:spPr>
          <a:xfrm>
            <a:off x="436226" y="1756072"/>
            <a:ext cx="5752537" cy="3388496"/>
          </a:xfrm>
        </p:spPr>
        <p:txBody>
          <a:bodyPr vert="horz" lIns="180000" tIns="180000" rIns="180000" bIns="180000" rtlCol="0" anchor="t">
            <a:normAutofit fontScale="92500" lnSpcReduction="20000"/>
          </a:bodyPr>
          <a:lstStyle/>
          <a:p>
            <a:pPr rtl="0">
              <a:buFont typeface="+mj-lt"/>
              <a:buAutoNum type="arabicPeriod"/>
            </a:pPr>
            <a:r>
              <a:rPr lang="cy" sz="2200" b="0">
                <a:latin typeface="Montserrat"/>
                <a:cs typeface="Futura Medium"/>
              </a:rPr>
              <a:t>Bydd gan aelodau’r Senedd a etholir yn etholiad 2026 y cyfle i wneud penderfyniadau sy’n effeithio arnoch chi!</a:t>
            </a:r>
          </a:p>
          <a:p>
            <a:pPr rtl="0">
              <a:buFont typeface="+mj-lt"/>
              <a:buAutoNum type="arabicPeriod"/>
            </a:pPr>
            <a:r>
              <a:rPr lang="cy" sz="2200" b="0">
                <a:latin typeface="Montserrat"/>
                <a:cs typeface="Futura Medium"/>
              </a:rPr>
              <a:t>Dewiswch un maes y mae'r Senedd yn gyfrifol amdano yr hoffech ganolbwyntio arno (gelwir y rhain yn</a:t>
            </a:r>
            <a:r>
              <a:rPr lang="cy" sz="2200">
                <a:latin typeface="Montserrat"/>
                <a:cs typeface="Futura Medium"/>
              </a:rPr>
              <a:t> bwerau datganoledig</a:t>
            </a:r>
            <a:r>
              <a:rPr lang="cy" sz="2200" b="0">
                <a:latin typeface="Montserrat"/>
                <a:cs typeface="Futura Medium"/>
              </a:rPr>
              <a:t>)</a:t>
            </a:r>
          </a:p>
          <a:p>
            <a:pPr rtl="0">
              <a:buFont typeface="+mj-lt"/>
              <a:buAutoNum type="arabicPeriod"/>
            </a:pPr>
            <a:r>
              <a:rPr lang="cy" sz="2200" b="0">
                <a:latin typeface="Montserrat"/>
                <a:cs typeface="Futura Medium"/>
              </a:rPr>
              <a:t>Gan weithio mewn parau neu grwpiau bach, penderfynwch pa gyfraith byddech chi’n ei gyflwyno yn yr ardal hwn i effeithio’n gadarnhaol ar bobl Cymru. </a:t>
            </a:r>
            <a:endParaRPr lang="en-US" sz="1800" b="0">
              <a:latin typeface="Montserrat"/>
              <a:cs typeface="Futura Medium"/>
            </a:endParaRPr>
          </a:p>
          <a:p>
            <a:pPr marL="0" indent="0" rtl="0">
              <a:buNone/>
            </a:pPr>
            <a:endParaRPr lang="en-US" sz="1800" b="0">
              <a:latin typeface="Montserrat"/>
              <a:cs typeface="Futura Medium"/>
            </a:endParaRPr>
          </a:p>
          <a:p>
            <a:pPr rtl="0">
              <a:buFont typeface="+mj-lt"/>
              <a:buAutoNum type="arabicPeriod"/>
            </a:pPr>
            <a:endParaRPr lang="en-US" sz="1800" b="0">
              <a:latin typeface="Montserrat"/>
              <a:cs typeface="Futura Medium"/>
            </a:endParaRPr>
          </a:p>
        </p:txBody>
      </p:sp>
      <p:sp>
        <p:nvSpPr>
          <p:cNvPr id="4" name="Footer Placeholder 3">
            <a:extLst>
              <a:ext uri="{FF2B5EF4-FFF2-40B4-BE49-F238E27FC236}">
                <a16:creationId xmlns:a16="http://schemas.microsoft.com/office/drawing/2014/main" id="{072A5D4D-175C-3F3A-E197-4CF155D48D86}"/>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pic>
        <p:nvPicPr>
          <p:cNvPr id="11" name="Clock Icon">
            <a:extLst>
              <a:ext uri="{FF2B5EF4-FFF2-40B4-BE49-F238E27FC236}">
                <a16:creationId xmlns:a16="http://schemas.microsoft.com/office/drawing/2014/main" id="{F202392D-EFD3-502E-86F4-A08D41D101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226" y="1228292"/>
            <a:ext cx="411086" cy="411086"/>
          </a:xfrm>
          <a:prstGeom prst="rect">
            <a:avLst/>
          </a:prstGeom>
        </p:spPr>
      </p:pic>
      <p:sp>
        <p:nvSpPr>
          <p:cNvPr id="5" name="Text Placeholder 5">
            <a:extLst>
              <a:ext uri="{FF2B5EF4-FFF2-40B4-BE49-F238E27FC236}">
                <a16:creationId xmlns:a16="http://schemas.microsoft.com/office/drawing/2014/main" id="{51CBB169-3710-4ABA-436D-3ABDC43533C4}"/>
              </a:ext>
            </a:extLst>
          </p:cNvPr>
          <p:cNvSpPr txBox="1">
            <a:spLocks/>
          </p:cNvSpPr>
          <p:nvPr/>
        </p:nvSpPr>
        <p:spPr>
          <a:xfrm>
            <a:off x="6608079" y="384820"/>
            <a:ext cx="3592624" cy="5110444"/>
          </a:xfrm>
          <a:prstGeom prst="rect">
            <a:avLst/>
          </a:prstGeom>
          <a:solidFill>
            <a:srgbClr val="00E7BD">
              <a:alpha val="9000"/>
            </a:srgbClr>
          </a:solidFill>
          <a:ln>
            <a:noFill/>
          </a:ln>
        </p:spPr>
        <p:txBody>
          <a:bodyPr vert="horz" lIns="180000" tIns="180000" rIns="180000" bIns="180000" rtlCol="0" anchor="t">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cy" sz="1800" b="0"/>
              <a:t>Pwerau datganoledig:</a:t>
            </a:r>
          </a:p>
          <a:p>
            <a:pPr rtl="0"/>
            <a:r>
              <a:rPr lang="cy" sz="1800" b="0"/>
              <a:t>Addysg</a:t>
            </a:r>
          </a:p>
          <a:p>
            <a:pPr rtl="0"/>
            <a:r>
              <a:rPr lang="cy" sz="1800" b="0"/>
              <a:t>Gofal Iechyd</a:t>
            </a:r>
          </a:p>
          <a:p>
            <a:pPr rtl="0"/>
            <a:r>
              <a:rPr lang="cy" sz="1800" b="0"/>
              <a:t>Hyfforddiant</a:t>
            </a:r>
          </a:p>
          <a:p>
            <a:pPr rtl="0"/>
            <a:r>
              <a:rPr lang="cy" sz="1800" b="0"/>
              <a:t>Treftadaeth</a:t>
            </a:r>
          </a:p>
          <a:p>
            <a:pPr rtl="0"/>
            <a:r>
              <a:rPr lang="cy" sz="1800" b="0"/>
              <a:t>Trafnidiaeth</a:t>
            </a:r>
          </a:p>
          <a:p>
            <a:pPr rtl="0"/>
            <a:r>
              <a:rPr lang="cy" sz="1800" b="0"/>
              <a:t>Tai</a:t>
            </a:r>
          </a:p>
          <a:p>
            <a:pPr rtl="0"/>
            <a:r>
              <a:rPr lang="cy" sz="1800" b="0"/>
              <a:t>Amaethyddiaeth </a:t>
            </a:r>
          </a:p>
          <a:p>
            <a:pPr rtl="0"/>
            <a:r>
              <a:rPr lang="cy" sz="1800" b="0"/>
              <a:t>Yr Iaith Gymraeg</a:t>
            </a:r>
          </a:p>
          <a:p>
            <a:pPr rtl="0"/>
            <a:r>
              <a:rPr lang="cy" sz="1800" b="0"/>
              <a:t>Chwaraeon</a:t>
            </a:r>
          </a:p>
          <a:p>
            <a:pPr rtl="0"/>
            <a:r>
              <a:rPr lang="cy" sz="1800" b="0"/>
              <a:t>Twristiaeth</a:t>
            </a:r>
          </a:p>
          <a:p>
            <a:pPr rtl="0"/>
            <a:r>
              <a:rPr lang="cy" sz="1800" b="0"/>
              <a:t>Bwyd</a:t>
            </a:r>
          </a:p>
          <a:p>
            <a:pPr rtl="0"/>
            <a:r>
              <a:rPr lang="cy" sz="1800" b="0"/>
              <a:t>Gwasanaethau tân ac achub</a:t>
            </a:r>
          </a:p>
          <a:p>
            <a:pPr rtl="0"/>
            <a:r>
              <a:rPr lang="cy" sz="1800" b="0"/>
              <a:t>Yr amgylchedd  </a:t>
            </a:r>
          </a:p>
          <a:p>
            <a:pPr rtl="0"/>
            <a:r>
              <a:rPr lang="cy" sz="1800" b="0"/>
              <a:t>Diwylliant </a:t>
            </a:r>
          </a:p>
        </p:txBody>
      </p:sp>
      <p:sp>
        <p:nvSpPr>
          <p:cNvPr id="9" name="TextBox 8">
            <a:extLst>
              <a:ext uri="{FF2B5EF4-FFF2-40B4-BE49-F238E27FC236}">
                <a16:creationId xmlns:a16="http://schemas.microsoft.com/office/drawing/2014/main" id="{ACA07236-C207-0294-D5FF-91C4113C2D88}"/>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546857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9E055-5462-196A-4A36-7BCDD5EFCDB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E26C69B-9C05-E9A4-97CF-F03A6F7DC24D}"/>
              </a:ext>
            </a:extLst>
          </p:cNvPr>
          <p:cNvSpPr>
            <a:spLocks noGrp="1"/>
          </p:cNvSpPr>
          <p:nvPr>
            <p:ph type="title"/>
          </p:nvPr>
        </p:nvSpPr>
        <p:spPr>
          <a:xfrm>
            <a:off x="280516" y="1754021"/>
            <a:ext cx="7050315" cy="2852737"/>
          </a:xfrm>
        </p:spPr>
        <p:txBody>
          <a:bodyPr rtlCol="0"/>
          <a:lstStyle/>
          <a:p>
            <a:pPr rtl="0"/>
            <a:r>
              <a:rPr lang="cy">
                <a:latin typeface="Montserrat ExtraBold"/>
              </a:rPr>
              <a:t>Gweithgaredd 4</a:t>
            </a:r>
            <a:br>
              <a:rPr lang="en-US"/>
            </a:br>
            <a:r>
              <a:rPr lang="cy" sz="4000">
                <a:solidFill>
                  <a:schemeClr val="bg1"/>
                </a:solidFill>
                <a:latin typeface="Montserrat ExtraBold"/>
              </a:rPr>
              <a:t>Camwybodaeth a thwyllwybodaeth</a:t>
            </a:r>
            <a:endParaRPr lang="en-US">
              <a:solidFill>
                <a:schemeClr val="bg1"/>
              </a:solidFill>
              <a:latin typeface="Montserrat ExtraBold"/>
            </a:endParaRPr>
          </a:p>
        </p:txBody>
      </p:sp>
      <p:sp>
        <p:nvSpPr>
          <p:cNvPr id="3" name="Footer Placeholder 2">
            <a:extLst>
              <a:ext uri="{FF2B5EF4-FFF2-40B4-BE49-F238E27FC236}">
                <a16:creationId xmlns:a16="http://schemas.microsoft.com/office/drawing/2014/main" id="{D040A8D3-777D-B488-5B33-B7F65EDEF79F}"/>
              </a:ext>
            </a:extLst>
          </p:cNvPr>
          <p:cNvSpPr>
            <a:spLocks noGrp="1"/>
          </p:cNvSpPr>
          <p:nvPr>
            <p:ph type="ftr" sz="quarter" idx="14"/>
          </p:nvPr>
        </p:nvSpPr>
        <p:spPr>
          <a:xfrm>
            <a:off x="280516" y="6023044"/>
            <a:ext cx="6994044" cy="365125"/>
          </a:xfrm>
        </p:spPr>
        <p:txBody>
          <a:bodyPr rtlCol="0"/>
          <a:lstStyle/>
          <a:p>
            <a:pPr rtl="0"/>
            <a:r>
              <a:rPr lang="cy">
                <a:latin typeface="Montserrat"/>
              </a:rPr>
              <a:t>Etholiad Senedd Cymru 2026 – Gweithgareddau byr</a:t>
            </a:r>
            <a:endParaRPr lang="en-US" b="0"/>
          </a:p>
        </p:txBody>
      </p:sp>
      <p:sp>
        <p:nvSpPr>
          <p:cNvPr id="4" name="TextBox 3">
            <a:extLst>
              <a:ext uri="{FF2B5EF4-FFF2-40B4-BE49-F238E27FC236}">
                <a16:creationId xmlns:a16="http://schemas.microsoft.com/office/drawing/2014/main" id="{1CBAA80B-F5CE-DEB8-987C-345302A5DB0B}"/>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815181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
          <p:cNvSpPr txBox="1">
            <a:spLocks noGrp="1"/>
          </p:cNvSpPr>
          <p:nvPr>
            <p:ph type="title"/>
          </p:nvPr>
        </p:nvSpPr>
        <p:spPr>
          <a:xfrm>
            <a:off x="290454" y="490780"/>
            <a:ext cx="10036303" cy="769989"/>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rgbClr val="0C0C0C"/>
              </a:buClr>
              <a:buSzPct val="100000"/>
              <a:buFont typeface="Montserrat ExtraBold"/>
              <a:buNone/>
            </a:pPr>
            <a:r>
              <a:rPr lang="cy"/>
              <a:t>Camwybodaeth a thwyllwybodaeth?</a:t>
            </a:r>
            <a:endParaRPr/>
          </a:p>
        </p:txBody>
      </p:sp>
      <p:sp>
        <p:nvSpPr>
          <p:cNvPr id="408" name="Google Shape;408;p4"/>
          <p:cNvSpPr txBox="1">
            <a:spLocks noGrp="1"/>
          </p:cNvSpPr>
          <p:nvPr>
            <p:ph type="body" idx="2"/>
          </p:nvPr>
        </p:nvSpPr>
        <p:spPr>
          <a:xfrm>
            <a:off x="285211" y="2593297"/>
            <a:ext cx="5088647" cy="2428869"/>
          </a:xfrm>
          <a:prstGeom prst="rect">
            <a:avLst/>
          </a:prstGeom>
          <a:solidFill>
            <a:srgbClr val="00E7BD">
              <a:alpha val="8235"/>
            </a:srgbClr>
          </a:solidFill>
          <a:ln>
            <a:noFill/>
          </a:ln>
        </p:spPr>
        <p:txBody>
          <a:bodyPr spcFirstLastPara="1" wrap="square" lIns="180000" tIns="180000" rIns="180000" bIns="180000" rtlCol="0" anchor="t" anchorCtr="0">
            <a:normAutofit lnSpcReduction="10000"/>
          </a:bodyPr>
          <a:lstStyle/>
          <a:p>
            <a:pPr marL="342900" lvl="0" indent="-342900" algn="l" rtl="0">
              <a:lnSpc>
                <a:spcPct val="100000"/>
              </a:lnSpc>
              <a:spcBef>
                <a:spcPts val="0"/>
              </a:spcBef>
              <a:spcAft>
                <a:spcPts val="600"/>
              </a:spcAft>
              <a:buSzPts val="2800"/>
              <a:buFont typeface="+mj-lt"/>
              <a:buAutoNum type="arabicPeriod"/>
            </a:pPr>
            <a:r>
              <a:rPr lang="cy" sz="2200" b="0"/>
              <a:t>Gwyliwch y fideo i ddarganfod y gwahaniaeth rhwng camwybodaeth a thwyllwybodaeth</a:t>
            </a:r>
          </a:p>
          <a:p>
            <a:pPr marL="342900" lvl="0" indent="-342900" algn="l" rtl="0">
              <a:lnSpc>
                <a:spcPct val="100000"/>
              </a:lnSpc>
              <a:spcBef>
                <a:spcPts val="0"/>
              </a:spcBef>
              <a:spcAft>
                <a:spcPts val="600"/>
              </a:spcAft>
              <a:buSzPts val="2800"/>
              <a:buFont typeface="+mj-lt"/>
              <a:buAutoNum type="arabicPeriod"/>
            </a:pPr>
            <a:r>
              <a:rPr lang="cy" sz="2200" b="0"/>
              <a:t>Cymerwch ran yn y cwis i brofi eich gwybodaeth!</a:t>
            </a:r>
          </a:p>
        </p:txBody>
      </p:sp>
      <p:sp>
        <p:nvSpPr>
          <p:cNvPr id="409" name="Google Shape;409;p4"/>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p>
            <a:pPr rtl="0"/>
            <a:r>
              <a:rPr lang="cy">
                <a:latin typeface="Montserrat"/>
              </a:rPr>
              <a:t>Etholiad Senedd Cymru 2026 – Gweithgareddau byr</a:t>
            </a:r>
            <a:endParaRPr lang="en-GB" b="0">
              <a:latin typeface="Montserrat"/>
            </a:endParaRPr>
          </a:p>
        </p:txBody>
      </p:sp>
      <p:sp>
        <p:nvSpPr>
          <p:cNvPr id="5" name="Text Placeholder 2">
            <a:extLst>
              <a:ext uri="{FF2B5EF4-FFF2-40B4-BE49-F238E27FC236}">
                <a16:creationId xmlns:a16="http://schemas.microsoft.com/office/drawing/2014/main" id="{314E32E8-4092-50F3-4358-DFC8E144B4FD}"/>
              </a:ext>
            </a:extLst>
          </p:cNvPr>
          <p:cNvSpPr txBox="1">
            <a:spLocks/>
          </p:cNvSpPr>
          <p:nvPr/>
        </p:nvSpPr>
        <p:spPr>
          <a:xfrm>
            <a:off x="946997" y="1815447"/>
            <a:ext cx="5661082" cy="319417"/>
          </a:xfrm>
          <a:prstGeom prst="rect">
            <a:avLst/>
          </a:prstGeom>
        </p:spPr>
        <p:txBody>
          <a:bodyPr rtlCol="0">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cy"/>
              <a:t>10 munud</a:t>
            </a:r>
          </a:p>
        </p:txBody>
      </p:sp>
      <p:pic>
        <p:nvPicPr>
          <p:cNvPr id="6" name="Clock Icon">
            <a:extLst>
              <a:ext uri="{FF2B5EF4-FFF2-40B4-BE49-F238E27FC236}">
                <a16:creationId xmlns:a16="http://schemas.microsoft.com/office/drawing/2014/main" id="{BA9D2B14-A446-0274-0563-D776CD9ECB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2273" y="1733852"/>
            <a:ext cx="411086" cy="411086"/>
          </a:xfrm>
          <a:prstGeom prst="rect">
            <a:avLst/>
          </a:prstGeom>
        </p:spPr>
      </p:pic>
      <p:sp>
        <p:nvSpPr>
          <p:cNvPr id="3" name="TextBox 2">
            <a:extLst>
              <a:ext uri="{FF2B5EF4-FFF2-40B4-BE49-F238E27FC236}">
                <a16:creationId xmlns:a16="http://schemas.microsoft.com/office/drawing/2014/main" id="{2669F8C2-8E07-174E-5716-CE7E3B900D70}"/>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4" name="Picture 3" descr="A black and white image of a person&#10;&#10;AI-generated content may be incorrect.">
            <a:extLst>
              <a:ext uri="{FF2B5EF4-FFF2-40B4-BE49-F238E27FC236}">
                <a16:creationId xmlns:a16="http://schemas.microsoft.com/office/drawing/2014/main" id="{35A50BB8-DD4A-A2EB-BE05-23AED3DDCE15}"/>
              </a:ext>
            </a:extLst>
          </p:cNvPr>
          <p:cNvPicPr>
            <a:picLocks noChangeAspect="1"/>
          </p:cNvPicPr>
          <p:nvPr/>
        </p:nvPicPr>
        <p:blipFill>
          <a:blip r:embed="rId6"/>
          <a:srcRect t="36585" r="-243" b="3412"/>
          <a:stretch>
            <a:fillRect/>
          </a:stretch>
        </p:blipFill>
        <p:spPr>
          <a:xfrm>
            <a:off x="10123278" y="287727"/>
            <a:ext cx="5949023" cy="1431845"/>
          </a:xfrm>
          <a:prstGeom prst="rect">
            <a:avLst/>
          </a:prstGeom>
        </p:spPr>
      </p:pic>
      <p:pic>
        <p:nvPicPr>
          <p:cNvPr id="2" name="Twyllwybodaeth_Camwybodaeth - Animeiddiad">
            <a:hlinkClick r:id="" action="ppaction://media"/>
            <a:extLst>
              <a:ext uri="{FF2B5EF4-FFF2-40B4-BE49-F238E27FC236}">
                <a16:creationId xmlns:a16="http://schemas.microsoft.com/office/drawing/2014/main" id="{0A2A51CA-BCE7-C5F7-C054-B8CFDBD1B1C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79456" y="91440"/>
            <a:ext cx="3562422" cy="6333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2"/>
          <p:cNvSpPr txBox="1">
            <a:spLocks noGrp="1"/>
          </p:cNvSpPr>
          <p:nvPr>
            <p:ph type="title"/>
          </p:nvPr>
        </p:nvSpPr>
        <p:spPr>
          <a:xfrm>
            <a:off x="290455" y="490780"/>
            <a:ext cx="5207977" cy="2042558"/>
          </a:xfrm>
          <a:prstGeom prst="rect">
            <a:avLst/>
          </a:prstGeom>
          <a:noFill/>
          <a:ln>
            <a:noFill/>
          </a:ln>
        </p:spPr>
        <p:txBody>
          <a:bodyPr spcFirstLastPara="1" wrap="square" lIns="91425" tIns="45700" rIns="91425" bIns="45700" rtlCol="0" anchor="t" anchorCtr="0">
            <a:noAutofit/>
          </a:bodyPr>
          <a:lstStyle/>
          <a:p>
            <a:pPr>
              <a:buSzPct val="100000"/>
            </a:pPr>
            <a:r>
              <a:rPr lang="cy" err="1"/>
              <a:t>Gwyliwch</a:t>
            </a:r>
            <a:r>
              <a:rPr lang="cy"/>
              <a:t> y </a:t>
            </a:r>
            <a:r>
              <a:rPr lang="cy" err="1"/>
              <a:t>fideo</a:t>
            </a:r>
            <a:r>
              <a:rPr lang="cy"/>
              <a:t> </a:t>
            </a:r>
            <a:r>
              <a:rPr lang="cy" err="1"/>
              <a:t>i</a:t>
            </a:r>
            <a:r>
              <a:rPr lang="cy"/>
              <a:t> </a:t>
            </a:r>
            <a:r>
              <a:rPr lang="cy" err="1"/>
              <a:t>ddarganfod</a:t>
            </a:r>
            <a:r>
              <a:rPr lang="cy"/>
              <a:t> </a:t>
            </a:r>
            <a:r>
              <a:rPr lang="cy" err="1"/>
              <a:t>mwy</a:t>
            </a:r>
            <a:r>
              <a:rPr lang="cy"/>
              <a:t> am gamwybodaeth a thwyllwybodaeth</a:t>
            </a:r>
            <a:endParaRPr/>
          </a:p>
        </p:txBody>
      </p:sp>
      <p:sp>
        <p:nvSpPr>
          <p:cNvPr id="416" name="Google Shape;416;p12"/>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p>
            <a:pPr rtl="0"/>
            <a:r>
              <a:rPr lang="cy">
                <a:latin typeface="Montserrat"/>
              </a:rPr>
              <a:t>Etholiad Senedd Cymru 2026 – Gweithgareddau byr</a:t>
            </a:r>
            <a:endParaRPr lang="en-GB" b="0">
              <a:latin typeface="Montserrat"/>
            </a:endParaRPr>
          </a:p>
          <a:p>
            <a:pPr marL="0" lvl="0" indent="0" algn="l" rtl="0">
              <a:lnSpc>
                <a:spcPct val="100000"/>
              </a:lnSpc>
              <a:spcBef>
                <a:spcPts val="0"/>
              </a:spcBef>
              <a:spcAft>
                <a:spcPts val="0"/>
              </a:spcAft>
              <a:buSzPts val="1400"/>
              <a:buNone/>
            </a:pPr>
            <a:endParaRPr lang="en-GB"/>
          </a:p>
        </p:txBody>
      </p:sp>
      <p:sp>
        <p:nvSpPr>
          <p:cNvPr id="5" name="TextBox 4">
            <a:extLst>
              <a:ext uri="{FF2B5EF4-FFF2-40B4-BE49-F238E27FC236}">
                <a16:creationId xmlns:a16="http://schemas.microsoft.com/office/drawing/2014/main" id="{5827F068-C610-2A8C-D047-D5A6E97E7F51}"/>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4" name="Picture 3" descr="A black and white image of a person&#10;&#10;AI-generated content may be incorrect.">
            <a:extLst>
              <a:ext uri="{FF2B5EF4-FFF2-40B4-BE49-F238E27FC236}">
                <a16:creationId xmlns:a16="http://schemas.microsoft.com/office/drawing/2014/main" id="{1CCC4CEE-262F-5CB0-46CE-E5DB30C0E958}"/>
              </a:ext>
            </a:extLst>
          </p:cNvPr>
          <p:cNvPicPr>
            <a:picLocks noChangeAspect="1"/>
          </p:cNvPicPr>
          <p:nvPr/>
        </p:nvPicPr>
        <p:blipFill>
          <a:blip r:embed="rId3"/>
          <a:srcRect t="36585" r="-243" b="3412"/>
          <a:stretch>
            <a:fillRect/>
          </a:stretch>
        </p:blipFill>
        <p:spPr>
          <a:xfrm>
            <a:off x="10123278" y="287727"/>
            <a:ext cx="5949023" cy="14318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
          <p:cNvSpPr txBox="1">
            <a:spLocks noGrp="1"/>
          </p:cNvSpPr>
          <p:nvPr>
            <p:ph type="title"/>
          </p:nvPr>
        </p:nvSpPr>
        <p:spPr>
          <a:xfrm>
            <a:off x="280516" y="1754021"/>
            <a:ext cx="6332625" cy="2852737"/>
          </a:xfrm>
          <a:prstGeom prst="rect">
            <a:avLst/>
          </a:prstGeom>
          <a:noFill/>
          <a:ln>
            <a:noFill/>
          </a:ln>
        </p:spPr>
        <p:txBody>
          <a:bodyPr spcFirstLastPara="1" wrap="square" lIns="91425" tIns="45700" rIns="91425" bIns="45700" rtlCol="0" anchor="b" anchorCtr="0">
            <a:normAutofit fontScale="90000"/>
          </a:bodyPr>
          <a:lstStyle/>
          <a:p>
            <a:pPr marL="0" lvl="0" indent="0" algn="l" rtl="0">
              <a:lnSpc>
                <a:spcPct val="90000"/>
              </a:lnSpc>
              <a:spcBef>
                <a:spcPts val="0"/>
              </a:spcBef>
              <a:spcAft>
                <a:spcPts val="0"/>
              </a:spcAft>
              <a:buClr>
                <a:schemeClr val="dk1"/>
              </a:buClr>
              <a:buSzPct val="100000"/>
              <a:buFont typeface="Montserrat"/>
              <a:buNone/>
            </a:pPr>
            <a:r>
              <a:rPr lang="cy" sz="6000">
                <a:latin typeface="Montserrat ExtraBold" panose="00000900000000000000" pitchFamily="2" charset="0"/>
                <a:ea typeface="Montserrat"/>
                <a:cs typeface="Montserrat"/>
                <a:sym typeface="Montserrat"/>
              </a:rPr>
              <a:t>Beth am edrych ar rai enghreifftiau yn y cwis hwn! </a:t>
            </a:r>
            <a:br>
              <a:rPr lang="en-GB" sz="5400">
                <a:latin typeface="Montserrat ExtraBold" panose="00000900000000000000" pitchFamily="2" charset="0"/>
                <a:ea typeface="Calibri"/>
                <a:cs typeface="Calibri"/>
                <a:sym typeface="Calibri"/>
              </a:rPr>
            </a:br>
            <a:endParaRPr>
              <a:latin typeface="Montserrat ExtraBold" panose="00000900000000000000" pitchFamily="2" charset="0"/>
            </a:endParaRPr>
          </a:p>
        </p:txBody>
      </p:sp>
      <p:sp>
        <p:nvSpPr>
          <p:cNvPr id="424" name="Google Shape;424;p6"/>
          <p:cNvSpPr txBox="1">
            <a:spLocks noGrp="1"/>
          </p:cNvSpPr>
          <p:nvPr>
            <p:ph type="ftr" idx="4294967295"/>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r>
              <a:rPr lang="cy"/>
              <a:t>Etholiad Senedd Cymru 2026 – Gweithgareddau byr</a:t>
            </a:r>
            <a:endParaRPr lang="en-US" b="0"/>
          </a:p>
        </p:txBody>
      </p:sp>
      <p:sp>
        <p:nvSpPr>
          <p:cNvPr id="3" name="TextBox 2">
            <a:extLst>
              <a:ext uri="{FF2B5EF4-FFF2-40B4-BE49-F238E27FC236}">
                <a16:creationId xmlns:a16="http://schemas.microsoft.com/office/drawing/2014/main" id="{218AD88A-0927-049E-7CBC-F35F36B2D332}"/>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C1897-4514-99FB-0C48-1D36C0FA86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76F39D1-AAB1-00BE-6467-A4E5E77CCF16}"/>
              </a:ext>
            </a:extLst>
          </p:cNvPr>
          <p:cNvSpPr>
            <a:spLocks noGrp="1"/>
          </p:cNvSpPr>
          <p:nvPr>
            <p:ph type="title"/>
          </p:nvPr>
        </p:nvSpPr>
        <p:spPr>
          <a:xfrm>
            <a:off x="280516" y="1754021"/>
            <a:ext cx="6634634" cy="2852737"/>
          </a:xfrm>
        </p:spPr>
        <p:txBody>
          <a:bodyPr rtlCol="0"/>
          <a:lstStyle/>
          <a:p>
            <a:pPr rtl="0"/>
            <a:r>
              <a:rPr lang="cy">
                <a:latin typeface="Montserrat ExtraBold"/>
              </a:rPr>
              <a:t>Gweithgaredd 1</a:t>
            </a:r>
            <a:br>
              <a:rPr lang="en-US"/>
            </a:br>
            <a:r>
              <a:rPr lang="cy" sz="4400">
                <a:solidFill>
                  <a:schemeClr val="bg1"/>
                </a:solidFill>
                <a:latin typeface="Montserrat ExtraBold"/>
              </a:rPr>
              <a:t>Gwir neu Gau?</a:t>
            </a:r>
          </a:p>
        </p:txBody>
      </p:sp>
      <p:sp>
        <p:nvSpPr>
          <p:cNvPr id="3" name="Footer Placeholder 2">
            <a:extLst>
              <a:ext uri="{FF2B5EF4-FFF2-40B4-BE49-F238E27FC236}">
                <a16:creationId xmlns:a16="http://schemas.microsoft.com/office/drawing/2014/main" id="{B8ED096C-99BA-A46B-30EA-9AB42ECA8AF6}"/>
              </a:ext>
            </a:extLst>
          </p:cNvPr>
          <p:cNvSpPr>
            <a:spLocks noGrp="1"/>
          </p:cNvSpPr>
          <p:nvPr>
            <p:ph type="ftr" sz="quarter" idx="14"/>
          </p:nvPr>
        </p:nvSpPr>
        <p:spPr>
          <a:xfrm>
            <a:off x="280516" y="6023044"/>
            <a:ext cx="6994044" cy="365125"/>
          </a:xfrm>
        </p:spPr>
        <p:txBody>
          <a:bodyPr rtlCol="0"/>
          <a:lstStyle/>
          <a:p>
            <a:pPr rtl="0"/>
            <a:r>
              <a:rPr lang="cy">
                <a:latin typeface="Montserrat"/>
              </a:rPr>
              <a:t>Etholiad Senedd Cymru 2026 – Gweithgareddau byr</a:t>
            </a:r>
            <a:endParaRPr lang="en-US" b="0">
              <a:latin typeface="Montserrat"/>
            </a:endParaRPr>
          </a:p>
        </p:txBody>
      </p:sp>
      <p:sp>
        <p:nvSpPr>
          <p:cNvPr id="4" name="TextBox 3">
            <a:extLst>
              <a:ext uri="{FF2B5EF4-FFF2-40B4-BE49-F238E27FC236}">
                <a16:creationId xmlns:a16="http://schemas.microsoft.com/office/drawing/2014/main" id="{55D4D220-E3E5-93F4-FDB1-F6BD9A7C21E2}"/>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2810798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Google Shape;431;p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p>
            <a:pPr rtl="0"/>
            <a:r>
              <a:rPr lang="cy">
                <a:latin typeface="Montserrat"/>
              </a:rPr>
              <a:t>Etholiad Senedd Cymru 2026 – Gweithgareddau byr</a:t>
            </a:r>
            <a:endParaRPr lang="en-US" b="0"/>
          </a:p>
        </p:txBody>
      </p:sp>
      <p:sp>
        <p:nvSpPr>
          <p:cNvPr id="432" name="Google Shape;432;p7"/>
          <p:cNvSpPr txBox="1">
            <a:spLocks noGrp="1"/>
          </p:cNvSpPr>
          <p:nvPr>
            <p:ph type="title"/>
          </p:nvPr>
        </p:nvSpPr>
        <p:spPr>
          <a:xfrm>
            <a:off x="290456" y="469831"/>
            <a:ext cx="9286681" cy="1093304"/>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rgbClr val="0C0C0C"/>
              </a:buClr>
              <a:buSzPct val="100000"/>
              <a:buFont typeface="Montserrat ExtraBold"/>
              <a:buNone/>
            </a:pPr>
            <a:r>
              <a:rPr lang="cy"/>
              <a:t>Cwis: Camwybodaeth a thwyllwybodaeth?</a:t>
            </a:r>
            <a:endParaRPr/>
          </a:p>
        </p:txBody>
      </p:sp>
      <p:sp>
        <p:nvSpPr>
          <p:cNvPr id="4" name="Google Shape;448;p7">
            <a:extLst>
              <a:ext uri="{FF2B5EF4-FFF2-40B4-BE49-F238E27FC236}">
                <a16:creationId xmlns:a16="http://schemas.microsoft.com/office/drawing/2014/main" id="{1DFCAD59-95E5-1D5B-2BCC-70A4C2AC426A}"/>
              </a:ext>
            </a:extLst>
          </p:cNvPr>
          <p:cNvSpPr txBox="1">
            <a:spLocks noGrp="1"/>
          </p:cNvSpPr>
          <p:nvPr>
            <p:ph type="body" idx="1"/>
          </p:nvPr>
        </p:nvSpPr>
        <p:spPr>
          <a:xfrm>
            <a:off x="340712" y="1563135"/>
            <a:ext cx="8741586" cy="1103524"/>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indent="0">
              <a:lnSpc>
                <a:spcPct val="100000"/>
              </a:lnSpc>
              <a:spcBef>
                <a:spcPts val="0"/>
              </a:spcBef>
              <a:buClr>
                <a:srgbClr val="000000"/>
              </a:buClr>
              <a:buSzPts val="2000"/>
              <a:buNone/>
            </a:pPr>
            <a:r>
              <a:rPr lang="cy" sz="1800" b="0">
                <a:solidFill>
                  <a:srgbClr val="000000"/>
                </a:solidFill>
                <a:latin typeface="Montserrat"/>
                <a:cs typeface="Futura Medium"/>
                <a:sym typeface="Montserrat"/>
              </a:rPr>
              <a:t>1) Mae </a:t>
            </a:r>
            <a:r>
              <a:rPr lang="cy" sz="1800" b="0" err="1">
                <a:solidFill>
                  <a:srgbClr val="000000"/>
                </a:solidFill>
                <a:latin typeface="Montserrat"/>
                <a:cs typeface="Futura Medium"/>
                <a:sym typeface="Montserrat"/>
              </a:rPr>
              <a:t>dylanwadwr</a:t>
            </a:r>
            <a:r>
              <a:rPr lang="cy" sz="1800" b="0">
                <a:solidFill>
                  <a:srgbClr val="000000"/>
                </a:solidFill>
                <a:latin typeface="Montserrat"/>
                <a:cs typeface="Futura Medium"/>
                <a:sym typeface="Montserrat"/>
              </a:rPr>
              <a:t> </a:t>
            </a:r>
            <a:r>
              <a:rPr lang="cy" sz="1800" b="0" err="1">
                <a:solidFill>
                  <a:srgbClr val="000000"/>
                </a:solidFill>
                <a:latin typeface="Montserrat"/>
                <a:cs typeface="Futura Medium"/>
                <a:sym typeface="Montserrat"/>
              </a:rPr>
              <a:t>yn</a:t>
            </a:r>
            <a:r>
              <a:rPr lang="cy" sz="1800" b="0" i="0" u="none" strike="noStrike">
                <a:solidFill>
                  <a:srgbClr val="000000"/>
                </a:solidFill>
                <a:latin typeface="Montserrat"/>
                <a:cs typeface="Futura Medium"/>
              </a:rPr>
              <a:t> </a:t>
            </a:r>
            <a:r>
              <a:rPr lang="cy" sz="1800" b="0" i="0" u="none" strike="noStrike" err="1">
                <a:solidFill>
                  <a:srgbClr val="000000"/>
                </a:solidFill>
                <a:latin typeface="Montserrat"/>
                <a:cs typeface="Futura Medium"/>
              </a:rPr>
              <a:t>hysbysebu</a:t>
            </a:r>
            <a:r>
              <a:rPr lang="cy" sz="1800" b="0" i="0" u="none" strike="noStrike">
                <a:solidFill>
                  <a:srgbClr val="000000"/>
                </a:solidFill>
                <a:latin typeface="Montserrat"/>
                <a:cs typeface="Futura Medium"/>
              </a:rPr>
              <a:t> </a:t>
            </a:r>
            <a:r>
              <a:rPr lang="cy" sz="1800" b="0" i="0" u="none" strike="noStrike" err="1">
                <a:solidFill>
                  <a:srgbClr val="000000"/>
                </a:solidFill>
                <a:latin typeface="Montserrat"/>
                <a:cs typeface="Futura Medium"/>
              </a:rPr>
              <a:t>atchwanegiad</a:t>
            </a:r>
            <a:r>
              <a:rPr lang="cy" sz="1800" b="0" i="0" u="none" strike="noStrike">
                <a:solidFill>
                  <a:srgbClr val="000000"/>
                </a:solidFill>
                <a:latin typeface="Montserrat"/>
                <a:cs typeface="Futura Medium"/>
              </a:rPr>
              <a:t> iechyd </a:t>
            </a:r>
            <a:r>
              <a:rPr lang="cy" sz="1800" b="0" i="0" u="none" strike="noStrike" err="1">
                <a:solidFill>
                  <a:srgbClr val="000000"/>
                </a:solidFill>
                <a:latin typeface="Montserrat"/>
                <a:cs typeface="Futura Medium"/>
              </a:rPr>
              <a:t>sy'n</a:t>
            </a:r>
            <a:r>
              <a:rPr lang="cy" sz="1800" b="0" i="0" u="none" strike="noStrike">
                <a:solidFill>
                  <a:srgbClr val="000000"/>
                </a:solidFill>
                <a:latin typeface="Montserrat"/>
                <a:cs typeface="Futura Medium"/>
              </a:rPr>
              <a:t> </a:t>
            </a:r>
            <a:r>
              <a:rPr lang="cy" sz="1800" b="0" i="0" u="none" strike="noStrike" err="1">
                <a:solidFill>
                  <a:srgbClr val="000000"/>
                </a:solidFill>
                <a:latin typeface="Montserrat"/>
                <a:cs typeface="Futura Medium"/>
              </a:rPr>
              <a:t>achosi</a:t>
            </a:r>
            <a:r>
              <a:rPr lang="cy" sz="1800" b="0" i="0" u="none" strike="noStrike">
                <a:solidFill>
                  <a:srgbClr val="000000"/>
                </a:solidFill>
                <a:latin typeface="Montserrat"/>
                <a:cs typeface="Futura Medium"/>
              </a:rPr>
              <a:t> </a:t>
            </a:r>
            <a:r>
              <a:rPr lang="cy" sz="1800" b="0" i="0" u="none" strike="noStrike" err="1">
                <a:solidFill>
                  <a:srgbClr val="000000"/>
                </a:solidFill>
                <a:latin typeface="Montserrat"/>
                <a:cs typeface="Futura Medium"/>
              </a:rPr>
              <a:t>sgîl-effeithiau</a:t>
            </a:r>
            <a:r>
              <a:rPr lang="cy" sz="1800" b="0" i="0" u="none" strike="noStrike">
                <a:solidFill>
                  <a:srgbClr val="000000"/>
                </a:solidFill>
                <a:latin typeface="Montserrat"/>
                <a:cs typeface="Futura Medium"/>
              </a:rPr>
              <a:t> </a:t>
            </a:r>
            <a:r>
              <a:rPr lang="cy" sz="1800" b="0" i="0" u="none" strike="noStrike" err="1">
                <a:solidFill>
                  <a:srgbClr val="000000"/>
                </a:solidFill>
                <a:latin typeface="Montserrat"/>
                <a:cs typeface="Futura Medium"/>
              </a:rPr>
              <a:t>niweidiol</a:t>
            </a:r>
            <a:r>
              <a:rPr lang="cy" sz="1800" b="0" i="0" u="none" strike="noStrike">
                <a:solidFill>
                  <a:srgbClr val="000000"/>
                </a:solidFill>
                <a:latin typeface="Montserrat"/>
                <a:cs typeface="Futura Medium"/>
              </a:rPr>
              <a:t> </a:t>
            </a:r>
            <a:r>
              <a:rPr lang="cy" sz="1800" b="0" i="0" u="none" strike="noStrike" err="1">
                <a:solidFill>
                  <a:srgbClr val="000000"/>
                </a:solidFill>
                <a:latin typeface="Montserrat"/>
                <a:cs typeface="Futura Medium"/>
              </a:rPr>
              <a:t>nad</a:t>
            </a:r>
            <a:r>
              <a:rPr lang="cy" sz="1800" b="0" i="0" u="none" strike="noStrike">
                <a:solidFill>
                  <a:srgbClr val="000000"/>
                </a:solidFill>
                <a:latin typeface="Montserrat"/>
                <a:cs typeface="Futura Medium"/>
              </a:rPr>
              <a:t> </a:t>
            </a:r>
            <a:r>
              <a:rPr lang="cy" sz="1800" b="0" i="0" u="none" strike="noStrike" err="1">
                <a:solidFill>
                  <a:srgbClr val="000000"/>
                </a:solidFill>
                <a:latin typeface="Montserrat"/>
                <a:cs typeface="Futura Medium"/>
              </a:rPr>
              <a:t>oeddent</a:t>
            </a:r>
            <a:r>
              <a:rPr lang="cy" sz="1800" b="0" i="0" u="none" strike="noStrike">
                <a:solidFill>
                  <a:srgbClr val="000000"/>
                </a:solidFill>
                <a:latin typeface="Montserrat"/>
                <a:cs typeface="Futura Medium"/>
              </a:rPr>
              <a:t> </a:t>
            </a:r>
            <a:r>
              <a:rPr lang="cy" sz="1800" b="0" i="0" u="none" strike="noStrike" err="1">
                <a:solidFill>
                  <a:srgbClr val="000000"/>
                </a:solidFill>
                <a:latin typeface="Montserrat"/>
                <a:cs typeface="Futura Medium"/>
              </a:rPr>
              <a:t>yn</a:t>
            </a:r>
            <a:r>
              <a:rPr lang="cy" sz="1800" b="0">
                <a:solidFill>
                  <a:srgbClr val="000000"/>
                </a:solidFill>
                <a:latin typeface="Montserrat"/>
                <a:cs typeface="Futura Medium"/>
              </a:rPr>
              <a:t> </a:t>
            </a:r>
            <a:r>
              <a:rPr lang="cy" sz="1800" b="0" err="1">
                <a:solidFill>
                  <a:srgbClr val="000000"/>
                </a:solidFill>
                <a:latin typeface="Montserrat"/>
                <a:cs typeface="Futura Medium"/>
              </a:rPr>
              <a:t>gwybod</a:t>
            </a:r>
            <a:r>
              <a:rPr lang="cy" sz="1800" b="0">
                <a:solidFill>
                  <a:srgbClr val="000000"/>
                </a:solidFill>
                <a:latin typeface="Montserrat"/>
                <a:cs typeface="Futura Medium"/>
              </a:rPr>
              <a:t> </a:t>
            </a:r>
            <a:r>
              <a:rPr lang="cy" sz="1800" b="0" err="1">
                <a:solidFill>
                  <a:srgbClr val="000000"/>
                </a:solidFill>
                <a:latin typeface="Montserrat"/>
                <a:cs typeface="Futura Medium"/>
              </a:rPr>
              <a:t>amdano</a:t>
            </a:r>
            <a:r>
              <a:rPr lang="cy" sz="1800" b="0">
                <a:solidFill>
                  <a:srgbClr val="000000"/>
                </a:solidFill>
                <a:latin typeface="Montserrat"/>
                <a:cs typeface="Futura Medium"/>
              </a:rPr>
              <a:t> </a:t>
            </a:r>
            <a:r>
              <a:rPr lang="cy" sz="1800" b="0" err="1">
                <a:solidFill>
                  <a:srgbClr val="000000"/>
                </a:solidFill>
                <a:latin typeface="Montserrat"/>
                <a:cs typeface="Futura Medium"/>
              </a:rPr>
              <a:t>o'r</a:t>
            </a:r>
            <a:r>
              <a:rPr lang="cy" sz="1800" b="0">
                <a:solidFill>
                  <a:srgbClr val="000000"/>
                </a:solidFill>
                <a:latin typeface="Montserrat"/>
                <a:cs typeface="Futura Medium"/>
              </a:rPr>
              <a:t> blaen.</a:t>
            </a:r>
            <a:endParaRPr sz="1800" b="0">
              <a:solidFill>
                <a:srgbClr val="000000"/>
              </a:solidFill>
              <a:latin typeface="Montserrat"/>
              <a:cs typeface="Futura Medium"/>
            </a:endParaRPr>
          </a:p>
        </p:txBody>
      </p:sp>
      <p:sp>
        <p:nvSpPr>
          <p:cNvPr id="5" name="Google Shape;451;p7">
            <a:extLst>
              <a:ext uri="{FF2B5EF4-FFF2-40B4-BE49-F238E27FC236}">
                <a16:creationId xmlns:a16="http://schemas.microsoft.com/office/drawing/2014/main" id="{13CAE209-7135-3298-4380-5635AA188843}"/>
              </a:ext>
            </a:extLst>
          </p:cNvPr>
          <p:cNvSpPr txBox="1"/>
          <p:nvPr/>
        </p:nvSpPr>
        <p:spPr>
          <a:xfrm>
            <a:off x="340712" y="2812558"/>
            <a:ext cx="4072543" cy="1474038"/>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cy" sz="3200" b="1" i="0" u="none" strike="noStrike" cap="none">
                <a:solidFill>
                  <a:srgbClr val="0C0C0C"/>
                </a:solidFill>
                <a:latin typeface="Montserrat" panose="00000500000000000000" pitchFamily="2" charset="0"/>
                <a:ea typeface="Montserrat"/>
                <a:cs typeface="Montserrat"/>
                <a:sym typeface="Montserrat"/>
              </a:rPr>
              <a:t>Camwybodaeth</a:t>
            </a:r>
            <a:r>
              <a:rPr lang="cy"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6" name="Google Shape;452;p7">
            <a:extLst>
              <a:ext uri="{FF2B5EF4-FFF2-40B4-BE49-F238E27FC236}">
                <a16:creationId xmlns:a16="http://schemas.microsoft.com/office/drawing/2014/main" id="{CD6E2BFA-C76D-A307-CA80-A7B3866D25E4}"/>
              </a:ext>
            </a:extLst>
          </p:cNvPr>
          <p:cNvSpPr txBox="1"/>
          <p:nvPr/>
        </p:nvSpPr>
        <p:spPr>
          <a:xfrm>
            <a:off x="5009755" y="2812558"/>
            <a:ext cx="4072543" cy="1474038"/>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cy" sz="3200" b="1" i="0" u="none" strike="noStrike" cap="none">
                <a:solidFill>
                  <a:srgbClr val="0C0C0C"/>
                </a:solidFill>
                <a:latin typeface="Montserrat" panose="00000500000000000000" pitchFamily="2" charset="0"/>
                <a:ea typeface="Montserrat"/>
                <a:cs typeface="Montserrat"/>
                <a:sym typeface="Montserrat"/>
              </a:rPr>
              <a:t>Twyllwybodaeth</a:t>
            </a:r>
            <a:r>
              <a:rPr lang="cy"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7" name="Google Shape;453;p7">
            <a:extLst>
              <a:ext uri="{FF2B5EF4-FFF2-40B4-BE49-F238E27FC236}">
                <a16:creationId xmlns:a16="http://schemas.microsoft.com/office/drawing/2014/main" id="{C5072461-87ED-084A-F9BE-95D9F8ADB4F4}"/>
              </a:ext>
            </a:extLst>
          </p:cNvPr>
          <p:cNvSpPr/>
          <p:nvPr/>
        </p:nvSpPr>
        <p:spPr>
          <a:xfrm>
            <a:off x="340712" y="2812558"/>
            <a:ext cx="4125272" cy="1473900"/>
          </a:xfrm>
          <a:prstGeom prst="rect">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cy" sz="3200" b="1" i="0" u="none" strike="noStrike" cap="none">
                <a:solidFill>
                  <a:schemeClr val="dk1"/>
                </a:solidFill>
                <a:latin typeface="Montserrat" panose="00000500000000000000" pitchFamily="2" charset="0"/>
                <a:ea typeface="Montserrat"/>
                <a:cs typeface="Montserrat"/>
                <a:sym typeface="Montserrat"/>
              </a:rPr>
              <a:t>Camwybodaeth</a:t>
            </a:r>
            <a:r>
              <a:rPr lang="cy" sz="3200" b="0" i="0" u="none" strike="noStrike" cap="none">
                <a:solidFill>
                  <a:schemeClr val="dk1"/>
                </a:solidFill>
                <a:latin typeface="Montserrat" panose="00000500000000000000" pitchFamily="2" charset="0"/>
                <a:ea typeface="Calibri"/>
                <a:cs typeface="Calibri"/>
                <a:sym typeface="Calibri"/>
              </a:rPr>
              <a:t> </a:t>
            </a:r>
            <a:endParaRPr sz="3200">
              <a:solidFill>
                <a:schemeClr val="dk1"/>
              </a:solidFill>
              <a:latin typeface="Montserrat" panose="00000500000000000000" pitchFamily="2" charset="0"/>
            </a:endParaRPr>
          </a:p>
        </p:txBody>
      </p:sp>
      <p:sp>
        <p:nvSpPr>
          <p:cNvPr id="8" name="Google Shape;454;p7">
            <a:extLst>
              <a:ext uri="{FF2B5EF4-FFF2-40B4-BE49-F238E27FC236}">
                <a16:creationId xmlns:a16="http://schemas.microsoft.com/office/drawing/2014/main" id="{BEA1E960-67D5-38A7-4421-263D55345BD3}"/>
              </a:ext>
            </a:extLst>
          </p:cNvPr>
          <p:cNvSpPr/>
          <p:nvPr/>
        </p:nvSpPr>
        <p:spPr>
          <a:xfrm>
            <a:off x="340712" y="4482820"/>
            <a:ext cx="8741586" cy="987285"/>
          </a:xfrm>
          <a:prstGeom prst="rect">
            <a:avLst/>
          </a:prstGeom>
          <a:solidFill>
            <a:srgbClr val="00E6BD">
              <a:alpha val="9803"/>
            </a:srgbClr>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cy" sz="1800" b="1" i="0" u="none" strike="noStrike" cap="none">
                <a:solidFill>
                  <a:schemeClr val="dk1"/>
                </a:solidFill>
                <a:latin typeface="Montserrat" panose="00000500000000000000" pitchFamily="2" charset="0"/>
                <a:ea typeface="Montserrat"/>
                <a:cs typeface="Montserrat"/>
                <a:sym typeface="Montserrat"/>
              </a:rPr>
              <a:t>Esboniad</a:t>
            </a:r>
            <a:r>
              <a:rPr lang="cy" sz="1800" b="0" i="0" u="none" strike="noStrike" cap="none">
                <a:solidFill>
                  <a:schemeClr val="dk1"/>
                </a:solidFill>
                <a:latin typeface="Montserrat" panose="00000500000000000000" pitchFamily="2" charset="0"/>
                <a:ea typeface="Montserrat"/>
                <a:cs typeface="Montserrat"/>
                <a:sym typeface="Montserrat"/>
              </a:rPr>
              <a:t>: Mae'n debyg nad oedd y dylanwadwr yn gwybod am y sgîl-effeithiau, felly roeddent yn lledaenu gwybodaeth ffug yn anfwriadol.</a:t>
            </a:r>
            <a:endParaRPr sz="1800" b="0" i="0" u="none" strike="noStrike" cap="none">
              <a:solidFill>
                <a:schemeClr val="dk1"/>
              </a:solidFill>
              <a:latin typeface="Montserrat" panose="00000500000000000000" pitchFamily="2" charset="0"/>
              <a:ea typeface="Montserrat"/>
              <a:cs typeface="Montserrat"/>
              <a:sym typeface="Montserrat"/>
            </a:endParaRPr>
          </a:p>
        </p:txBody>
      </p:sp>
      <p:sp>
        <p:nvSpPr>
          <p:cNvPr id="3" name="TextBox 2">
            <a:extLst>
              <a:ext uri="{FF2B5EF4-FFF2-40B4-BE49-F238E27FC236}">
                <a16:creationId xmlns:a16="http://schemas.microsoft.com/office/drawing/2014/main" id="{00E007DC-0E0B-7946-B625-36B5D037F232}"/>
              </a:ext>
            </a:extLst>
          </p:cNvPr>
          <p:cNvSpPr txBox="1"/>
          <p:nvPr/>
        </p:nvSpPr>
        <p:spPr>
          <a:xfrm>
            <a:off x="288590" y="6252635"/>
            <a:ext cx="3795144" cy="307777"/>
          </a:xfrm>
          <a:prstGeom prst="rect">
            <a:avLst/>
          </a:prstGeom>
          <a:solidFill>
            <a:srgbClr val="FF8B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9" name="Picture 8" descr="A black and white image of a person&#10;&#10;AI-generated content may be incorrect.">
            <a:extLst>
              <a:ext uri="{FF2B5EF4-FFF2-40B4-BE49-F238E27FC236}">
                <a16:creationId xmlns:a16="http://schemas.microsoft.com/office/drawing/2014/main" id="{94594DEB-B2BE-33D8-C974-C1914A062DEA}"/>
              </a:ext>
            </a:extLst>
          </p:cNvPr>
          <p:cNvPicPr>
            <a:picLocks noChangeAspect="1"/>
          </p:cNvPicPr>
          <p:nvPr/>
        </p:nvPicPr>
        <p:blipFill>
          <a:blip r:embed="rId3"/>
          <a:srcRect t="36585" r="-243" b="3412"/>
          <a:stretch>
            <a:fillRect/>
          </a:stretch>
        </p:blipFill>
        <p:spPr>
          <a:xfrm>
            <a:off x="10123278" y="287727"/>
            <a:ext cx="5949023" cy="1431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p8"/>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p>
            <a:pPr rtl="0"/>
            <a:r>
              <a:rPr lang="cy">
                <a:latin typeface="Montserrat"/>
              </a:rPr>
              <a:t>Etholiad Senedd Cymru 2026 – Gweithgareddau byr</a:t>
            </a:r>
            <a:endParaRPr lang="en-US" b="0"/>
          </a:p>
        </p:txBody>
      </p:sp>
      <p:sp>
        <p:nvSpPr>
          <p:cNvPr id="444" name="Google Shape;444;p8"/>
          <p:cNvSpPr txBox="1">
            <a:spLocks noGrp="1"/>
          </p:cNvSpPr>
          <p:nvPr>
            <p:ph type="title"/>
          </p:nvPr>
        </p:nvSpPr>
        <p:spPr>
          <a:xfrm>
            <a:off x="290456" y="469831"/>
            <a:ext cx="8741586" cy="1093304"/>
          </a:xfrm>
          <a:prstGeom prst="rect">
            <a:avLst/>
          </a:prstGeom>
          <a:noFill/>
          <a:ln>
            <a:noFill/>
          </a:ln>
        </p:spPr>
        <p:txBody>
          <a:bodyPr spcFirstLastPara="1" wrap="square" lIns="91425" tIns="45700" rIns="91425" bIns="45700" rtlCol="0" anchor="t" anchorCtr="0">
            <a:normAutofit fontScale="90000"/>
          </a:bodyPr>
          <a:lstStyle/>
          <a:p>
            <a:pPr marL="0" lvl="0" indent="0" algn="l" rtl="0">
              <a:lnSpc>
                <a:spcPct val="90000"/>
              </a:lnSpc>
              <a:spcBef>
                <a:spcPts val="0"/>
              </a:spcBef>
              <a:spcAft>
                <a:spcPts val="0"/>
              </a:spcAft>
              <a:buClr>
                <a:srgbClr val="0C0C0C"/>
              </a:buClr>
              <a:buSzPct val="100000"/>
              <a:buFont typeface="Montserrat ExtraBold"/>
              <a:buNone/>
            </a:pPr>
            <a:r>
              <a:rPr lang="cy"/>
              <a:t>Cwis: Camwybodaeth a thwyllwybodaeth?</a:t>
            </a:r>
            <a:endParaRPr/>
          </a:p>
        </p:txBody>
      </p:sp>
      <p:sp>
        <p:nvSpPr>
          <p:cNvPr id="4" name="Google Shape;460;p8">
            <a:extLst>
              <a:ext uri="{FF2B5EF4-FFF2-40B4-BE49-F238E27FC236}">
                <a16:creationId xmlns:a16="http://schemas.microsoft.com/office/drawing/2014/main" id="{54FB6A6A-8B13-3D63-99C4-1A201FDA8DC2}"/>
              </a:ext>
            </a:extLst>
          </p:cNvPr>
          <p:cNvSpPr txBox="1">
            <a:spLocks noGrp="1"/>
          </p:cNvSpPr>
          <p:nvPr>
            <p:ph type="body" idx="1"/>
          </p:nvPr>
        </p:nvSpPr>
        <p:spPr>
          <a:xfrm>
            <a:off x="340712" y="1563135"/>
            <a:ext cx="8741586" cy="1103524"/>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lvl="0" indent="0" algn="l" rtl="0">
              <a:lnSpc>
                <a:spcPct val="100000"/>
              </a:lnSpc>
              <a:spcBef>
                <a:spcPts val="0"/>
              </a:spcBef>
              <a:spcAft>
                <a:spcPts val="0"/>
              </a:spcAft>
              <a:buClr>
                <a:srgbClr val="000000"/>
              </a:buClr>
              <a:buSzPts val="2000"/>
              <a:buNone/>
            </a:pPr>
            <a:r>
              <a:rPr lang="cy" sz="1800" b="0">
                <a:solidFill>
                  <a:srgbClr val="000000"/>
                </a:solidFill>
                <a:latin typeface="Montserrat" panose="00000500000000000000" pitchFamily="2" charset="0"/>
                <a:sym typeface="Montserrat"/>
              </a:rPr>
              <a:t>2) Mae rhywun yn creu fideo ffugiad dwfn o wleidydd yn dweud rhywbeth na ddywedodd y gwleidydd erioed</a:t>
            </a:r>
            <a:r>
              <a:rPr lang="cy" sz="1800" b="0" i="0" u="none" strike="noStrike">
                <a:solidFill>
                  <a:srgbClr val="000000"/>
                </a:solidFill>
                <a:latin typeface="Montserrat" panose="00000500000000000000" pitchFamily="2" charset="0"/>
              </a:rPr>
              <a:t>. </a:t>
            </a:r>
            <a:endParaRPr sz="1800" b="0">
              <a:solidFill>
                <a:srgbClr val="000000"/>
              </a:solidFill>
              <a:latin typeface="Montserrat" panose="00000500000000000000" pitchFamily="2" charset="0"/>
            </a:endParaRPr>
          </a:p>
        </p:txBody>
      </p:sp>
      <p:sp>
        <p:nvSpPr>
          <p:cNvPr id="5" name="Google Shape;463;p8">
            <a:extLst>
              <a:ext uri="{FF2B5EF4-FFF2-40B4-BE49-F238E27FC236}">
                <a16:creationId xmlns:a16="http://schemas.microsoft.com/office/drawing/2014/main" id="{19D6E256-CE63-C351-7D7E-A03BDC46970A}"/>
              </a:ext>
            </a:extLst>
          </p:cNvPr>
          <p:cNvSpPr txBox="1"/>
          <p:nvPr/>
        </p:nvSpPr>
        <p:spPr>
          <a:xfrm>
            <a:off x="340712" y="2812558"/>
            <a:ext cx="4085514" cy="1474038"/>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marR="0" lvl="0" indent="0" algn="ctr" rtl="0">
              <a:spcBef>
                <a:spcPts val="0"/>
              </a:spcBef>
              <a:spcAft>
                <a:spcPts val="0"/>
              </a:spcAft>
              <a:buClr>
                <a:srgbClr val="FF8BFF"/>
              </a:buClr>
              <a:buSzPts val="3920"/>
              <a:buFont typeface="Noto Sans Symbols"/>
              <a:buNone/>
            </a:pPr>
            <a:r>
              <a:rPr lang="cy" sz="3200" b="1" i="0" u="none" strike="noStrike" cap="none">
                <a:solidFill>
                  <a:srgbClr val="0C0C0C"/>
                </a:solidFill>
                <a:latin typeface="Montserrat" panose="00000500000000000000" pitchFamily="2" charset="0"/>
                <a:ea typeface="Montserrat"/>
                <a:cs typeface="Montserrat"/>
                <a:sym typeface="Montserrat"/>
              </a:rPr>
              <a:t>Camwybodaeth</a:t>
            </a:r>
            <a:r>
              <a:rPr lang="cy"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6" name="Google Shape;464;p8">
            <a:extLst>
              <a:ext uri="{FF2B5EF4-FFF2-40B4-BE49-F238E27FC236}">
                <a16:creationId xmlns:a16="http://schemas.microsoft.com/office/drawing/2014/main" id="{D054ECB0-DDA1-FEE5-72ED-2388C0CA0DF3}"/>
              </a:ext>
            </a:extLst>
          </p:cNvPr>
          <p:cNvSpPr txBox="1"/>
          <p:nvPr/>
        </p:nvSpPr>
        <p:spPr>
          <a:xfrm>
            <a:off x="5048907" y="2824937"/>
            <a:ext cx="4033391" cy="1474038"/>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marR="0" lvl="0" indent="0" algn="ctr" rtl="0">
              <a:spcBef>
                <a:spcPts val="0"/>
              </a:spcBef>
              <a:spcAft>
                <a:spcPts val="0"/>
              </a:spcAft>
              <a:buClr>
                <a:srgbClr val="FF8BFF"/>
              </a:buClr>
              <a:buSzPts val="3920"/>
              <a:buFont typeface="Noto Sans Symbols"/>
              <a:buNone/>
            </a:pPr>
            <a:r>
              <a:rPr lang="cy" sz="3200" b="1" i="0" u="none" strike="noStrike" cap="none">
                <a:solidFill>
                  <a:srgbClr val="0C0C0C"/>
                </a:solidFill>
                <a:latin typeface="Montserrat" panose="00000500000000000000" pitchFamily="2" charset="0"/>
                <a:ea typeface="Montserrat"/>
                <a:cs typeface="Montserrat"/>
                <a:sym typeface="Montserrat"/>
              </a:rPr>
              <a:t>Twyllwybodaeth</a:t>
            </a:r>
            <a:r>
              <a:rPr lang="cy"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7" name="Google Shape;465;p8">
            <a:extLst>
              <a:ext uri="{FF2B5EF4-FFF2-40B4-BE49-F238E27FC236}">
                <a16:creationId xmlns:a16="http://schemas.microsoft.com/office/drawing/2014/main" id="{813437DF-0869-42A5-820D-C9C941C77726}"/>
              </a:ext>
            </a:extLst>
          </p:cNvPr>
          <p:cNvSpPr/>
          <p:nvPr/>
        </p:nvSpPr>
        <p:spPr>
          <a:xfrm>
            <a:off x="5047040" y="2790720"/>
            <a:ext cx="4085514" cy="1474038"/>
          </a:xfrm>
          <a:prstGeom prst="rect">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cy" sz="3200" b="1" i="0" u="none" strike="noStrike" cap="none">
                <a:solidFill>
                  <a:schemeClr val="dk1"/>
                </a:solidFill>
                <a:latin typeface="Montserrat" panose="00000500000000000000" pitchFamily="2" charset="0"/>
                <a:ea typeface="Montserrat"/>
                <a:cs typeface="Montserrat"/>
                <a:sym typeface="Montserrat"/>
              </a:rPr>
              <a:t>Twyllwybodaeth</a:t>
            </a:r>
            <a:r>
              <a:rPr lang="cy" sz="3200" b="0" i="0" u="none" strike="noStrike" cap="none">
                <a:solidFill>
                  <a:schemeClr val="dk1"/>
                </a:solidFill>
                <a:latin typeface="Montserrat" panose="00000500000000000000" pitchFamily="2" charset="0"/>
                <a:ea typeface="Calibri"/>
                <a:cs typeface="Calibri"/>
                <a:sym typeface="Calibri"/>
              </a:rPr>
              <a:t> </a:t>
            </a:r>
            <a:endParaRPr sz="3200">
              <a:solidFill>
                <a:schemeClr val="dk1"/>
              </a:solidFill>
              <a:latin typeface="Montserrat" panose="00000500000000000000" pitchFamily="2" charset="0"/>
            </a:endParaRPr>
          </a:p>
        </p:txBody>
      </p:sp>
      <p:sp>
        <p:nvSpPr>
          <p:cNvPr id="8" name="Google Shape;466;p8">
            <a:extLst>
              <a:ext uri="{FF2B5EF4-FFF2-40B4-BE49-F238E27FC236}">
                <a16:creationId xmlns:a16="http://schemas.microsoft.com/office/drawing/2014/main" id="{134FDF70-6D78-69EF-3686-7056A942233D}"/>
              </a:ext>
            </a:extLst>
          </p:cNvPr>
          <p:cNvSpPr/>
          <p:nvPr/>
        </p:nvSpPr>
        <p:spPr>
          <a:xfrm>
            <a:off x="340712" y="4482820"/>
            <a:ext cx="8741586" cy="987285"/>
          </a:xfrm>
          <a:prstGeom prst="rect">
            <a:avLst/>
          </a:prstGeom>
          <a:solidFill>
            <a:srgbClr val="00E6BD">
              <a:alpha val="9803"/>
            </a:srgbClr>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cy" sz="1800" b="1" i="0" u="none" strike="noStrike" cap="none">
                <a:solidFill>
                  <a:schemeClr val="dk1"/>
                </a:solidFill>
                <a:latin typeface="Montserrat" panose="00000500000000000000" pitchFamily="2" charset="0"/>
                <a:ea typeface="Montserrat"/>
                <a:cs typeface="Montserrat"/>
                <a:sym typeface="Montserrat"/>
              </a:rPr>
              <a:t>Esboniad</a:t>
            </a:r>
            <a:r>
              <a:rPr lang="cy" sz="1800" b="0" i="0" u="none" strike="noStrike" cap="none">
                <a:solidFill>
                  <a:schemeClr val="dk1"/>
                </a:solidFill>
                <a:latin typeface="Montserrat" panose="00000500000000000000" pitchFamily="2" charset="0"/>
                <a:ea typeface="Montserrat"/>
                <a:cs typeface="Montserrat"/>
                <a:sym typeface="Montserrat"/>
              </a:rPr>
              <a:t>: Fel arfer, mae ffugiau dwfn o wleidyddion yn cael eu creu'n fwriadol i dwyllo. Gall manipiwleiddio sain/fideo gwleidydd gael canlyniadau difrifol i unigolion, cymdeithas a gwleidyddion eu hunain. </a:t>
            </a:r>
            <a:endParaRPr sz="1800" b="0" i="0" u="none" strike="noStrike" cap="none">
              <a:solidFill>
                <a:schemeClr val="dk1"/>
              </a:solidFill>
              <a:latin typeface="Montserrat" panose="00000500000000000000" pitchFamily="2" charset="0"/>
              <a:ea typeface="Montserrat"/>
              <a:cs typeface="Montserrat"/>
              <a:sym typeface="Montserrat"/>
            </a:endParaRPr>
          </a:p>
        </p:txBody>
      </p:sp>
      <p:sp>
        <p:nvSpPr>
          <p:cNvPr id="3" name="TextBox 2">
            <a:extLst>
              <a:ext uri="{FF2B5EF4-FFF2-40B4-BE49-F238E27FC236}">
                <a16:creationId xmlns:a16="http://schemas.microsoft.com/office/drawing/2014/main" id="{004AA0F3-A08A-CBDF-97AE-433383858524}"/>
              </a:ext>
            </a:extLst>
          </p:cNvPr>
          <p:cNvSpPr txBox="1"/>
          <p:nvPr/>
        </p:nvSpPr>
        <p:spPr>
          <a:xfrm>
            <a:off x="288590" y="6252635"/>
            <a:ext cx="3795144" cy="307777"/>
          </a:xfrm>
          <a:prstGeom prst="rect">
            <a:avLst/>
          </a:prstGeom>
          <a:solidFill>
            <a:srgbClr val="FF8B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9" name="Picture 8" descr="A black and white image of a person&#10;&#10;AI-generated content may be incorrect.">
            <a:extLst>
              <a:ext uri="{FF2B5EF4-FFF2-40B4-BE49-F238E27FC236}">
                <a16:creationId xmlns:a16="http://schemas.microsoft.com/office/drawing/2014/main" id="{6214DE55-B8B1-DA00-9EDD-E56873953626}"/>
              </a:ext>
            </a:extLst>
          </p:cNvPr>
          <p:cNvPicPr>
            <a:picLocks noChangeAspect="1"/>
          </p:cNvPicPr>
          <p:nvPr/>
        </p:nvPicPr>
        <p:blipFill>
          <a:blip r:embed="rId3"/>
          <a:srcRect t="36585" r="-243" b="3412"/>
          <a:stretch>
            <a:fillRect/>
          </a:stretch>
        </p:blipFill>
        <p:spPr>
          <a:xfrm>
            <a:off x="10123278" y="287727"/>
            <a:ext cx="5949023" cy="1431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p>
            <a:pPr rtl="0"/>
            <a:r>
              <a:rPr lang="cy">
                <a:latin typeface="Montserrat"/>
              </a:rPr>
              <a:t>Etholiad Senedd Cymru 2026 – Gweithgareddau byr</a:t>
            </a:r>
            <a:endParaRPr lang="en-US" b="0"/>
          </a:p>
        </p:txBody>
      </p:sp>
      <p:sp>
        <p:nvSpPr>
          <p:cNvPr id="456" name="Google Shape;456;p9"/>
          <p:cNvSpPr txBox="1">
            <a:spLocks noGrp="1"/>
          </p:cNvSpPr>
          <p:nvPr>
            <p:ph type="title"/>
          </p:nvPr>
        </p:nvSpPr>
        <p:spPr>
          <a:xfrm>
            <a:off x="290456" y="469831"/>
            <a:ext cx="8791842" cy="1093304"/>
          </a:xfrm>
          <a:prstGeom prst="rect">
            <a:avLst/>
          </a:prstGeom>
          <a:noFill/>
          <a:ln>
            <a:noFill/>
          </a:ln>
        </p:spPr>
        <p:txBody>
          <a:bodyPr spcFirstLastPara="1" wrap="square" lIns="91425" tIns="45700" rIns="91425" bIns="45700" rtlCol="0" anchor="t" anchorCtr="0">
            <a:normAutofit fontScale="90000"/>
          </a:bodyPr>
          <a:lstStyle/>
          <a:p>
            <a:pPr marL="0" lvl="0" indent="0" algn="l" rtl="0">
              <a:lnSpc>
                <a:spcPct val="90000"/>
              </a:lnSpc>
              <a:spcBef>
                <a:spcPts val="0"/>
              </a:spcBef>
              <a:spcAft>
                <a:spcPts val="0"/>
              </a:spcAft>
              <a:buClr>
                <a:srgbClr val="0C0C0C"/>
              </a:buClr>
              <a:buSzPct val="100000"/>
              <a:buFont typeface="Montserrat ExtraBold"/>
              <a:buNone/>
            </a:pPr>
            <a:r>
              <a:rPr lang="cy"/>
              <a:t>Cwis: Camwybodaeth a thwyllwybodaeth?</a:t>
            </a:r>
            <a:endParaRPr/>
          </a:p>
        </p:txBody>
      </p:sp>
      <p:sp>
        <p:nvSpPr>
          <p:cNvPr id="4" name="Google Shape;472;p9">
            <a:extLst>
              <a:ext uri="{FF2B5EF4-FFF2-40B4-BE49-F238E27FC236}">
                <a16:creationId xmlns:a16="http://schemas.microsoft.com/office/drawing/2014/main" id="{3377C900-CBE3-831A-96B2-6C482C4A090E}"/>
              </a:ext>
            </a:extLst>
          </p:cNvPr>
          <p:cNvSpPr txBox="1">
            <a:spLocks noGrp="1"/>
          </p:cNvSpPr>
          <p:nvPr>
            <p:ph type="body" idx="1"/>
          </p:nvPr>
        </p:nvSpPr>
        <p:spPr>
          <a:xfrm>
            <a:off x="340712" y="1563135"/>
            <a:ext cx="8741586" cy="1103524"/>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lvl="0" indent="0" algn="l" rtl="0">
              <a:lnSpc>
                <a:spcPct val="100000"/>
              </a:lnSpc>
              <a:spcBef>
                <a:spcPts val="0"/>
              </a:spcBef>
              <a:spcAft>
                <a:spcPts val="0"/>
              </a:spcAft>
              <a:buClr>
                <a:srgbClr val="000000"/>
              </a:buClr>
              <a:buSzPts val="2000"/>
              <a:buNone/>
            </a:pPr>
            <a:r>
              <a:rPr lang="cy" sz="1800" b="0">
                <a:solidFill>
                  <a:srgbClr val="000000"/>
                </a:solidFill>
                <a:latin typeface="Montserrat" panose="00000500000000000000" pitchFamily="2" charset="0"/>
                <a:sym typeface="Montserrat"/>
              </a:rPr>
              <a:t>3) Mae eich ffrind yn anfon fideo atoch o ddamcaniaeth gynllwynio y mae'n ei gredu, ond rydych chi'n gwybod ei bod yn cynnwys gwybodaeth ffug.</a:t>
            </a:r>
            <a:endParaRPr sz="1800" b="0">
              <a:solidFill>
                <a:srgbClr val="000000"/>
              </a:solidFill>
              <a:latin typeface="Montserrat" panose="00000500000000000000" pitchFamily="2" charset="0"/>
            </a:endParaRPr>
          </a:p>
        </p:txBody>
      </p:sp>
      <p:sp>
        <p:nvSpPr>
          <p:cNvPr id="5" name="Google Shape;478;p9">
            <a:extLst>
              <a:ext uri="{FF2B5EF4-FFF2-40B4-BE49-F238E27FC236}">
                <a16:creationId xmlns:a16="http://schemas.microsoft.com/office/drawing/2014/main" id="{53EE83EE-7E01-09B0-48CD-944BC93761E5}"/>
              </a:ext>
            </a:extLst>
          </p:cNvPr>
          <p:cNvSpPr/>
          <p:nvPr/>
        </p:nvSpPr>
        <p:spPr>
          <a:xfrm>
            <a:off x="340712" y="4482820"/>
            <a:ext cx="8741586" cy="987285"/>
          </a:xfrm>
          <a:prstGeom prst="rect">
            <a:avLst/>
          </a:prstGeom>
          <a:solidFill>
            <a:srgbClr val="00E6BD">
              <a:alpha val="9803"/>
            </a:srgbClr>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cy" sz="1800" b="1" i="0" u="none" strike="noStrike" cap="none">
                <a:solidFill>
                  <a:schemeClr val="dk1"/>
                </a:solidFill>
                <a:latin typeface="Montserrat" panose="00000500000000000000" pitchFamily="2" charset="0"/>
                <a:ea typeface="Montserrat"/>
                <a:cs typeface="Montserrat"/>
                <a:sym typeface="Montserrat"/>
              </a:rPr>
              <a:t>Esboniad</a:t>
            </a:r>
            <a:r>
              <a:rPr lang="cy" sz="1800" b="0" i="0" u="none" strike="noStrike" cap="none">
                <a:solidFill>
                  <a:schemeClr val="dk1"/>
                </a:solidFill>
                <a:latin typeface="Montserrat" panose="00000500000000000000" pitchFamily="2" charset="0"/>
                <a:ea typeface="Montserrat"/>
                <a:cs typeface="Montserrat"/>
                <a:sym typeface="Montserrat"/>
              </a:rPr>
              <a:t>: Mae'n debyg bod eich ffrind yn rhannu'r fideo oherwydd eu bod nhw'n ei gredu, nid gyda'r bwriad o'ch twyllo chi. Mae hyn yn ei gwneud yn gamwybodaeth - gwybodaeth ffug yn cael ei lledaenu'n anfwriadol.</a:t>
            </a:r>
            <a:endParaRPr sz="1800" b="0" i="0" u="none" strike="noStrike" cap="none">
              <a:solidFill>
                <a:schemeClr val="dk1"/>
              </a:solidFill>
              <a:latin typeface="Montserrat" panose="00000500000000000000" pitchFamily="2" charset="0"/>
              <a:ea typeface="Montserrat"/>
              <a:cs typeface="Montserrat"/>
              <a:sym typeface="Montserrat"/>
            </a:endParaRPr>
          </a:p>
        </p:txBody>
      </p:sp>
      <p:sp>
        <p:nvSpPr>
          <p:cNvPr id="6" name="Google Shape;451;p7">
            <a:extLst>
              <a:ext uri="{FF2B5EF4-FFF2-40B4-BE49-F238E27FC236}">
                <a16:creationId xmlns:a16="http://schemas.microsoft.com/office/drawing/2014/main" id="{190CBC4E-61D7-A3D7-6571-065812E6B2F4}"/>
              </a:ext>
            </a:extLst>
          </p:cNvPr>
          <p:cNvSpPr txBox="1"/>
          <p:nvPr/>
        </p:nvSpPr>
        <p:spPr>
          <a:xfrm>
            <a:off x="340712" y="2812558"/>
            <a:ext cx="4072543" cy="1474038"/>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cy" sz="3200" b="1" i="0" u="none" strike="noStrike" cap="none">
                <a:solidFill>
                  <a:srgbClr val="0C0C0C"/>
                </a:solidFill>
                <a:latin typeface="Montserrat" panose="00000500000000000000" pitchFamily="2" charset="0"/>
                <a:ea typeface="Montserrat"/>
                <a:cs typeface="Montserrat"/>
                <a:sym typeface="Montserrat"/>
              </a:rPr>
              <a:t>Camwybodaeth</a:t>
            </a:r>
            <a:r>
              <a:rPr lang="cy"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7" name="Google Shape;452;p7">
            <a:extLst>
              <a:ext uri="{FF2B5EF4-FFF2-40B4-BE49-F238E27FC236}">
                <a16:creationId xmlns:a16="http://schemas.microsoft.com/office/drawing/2014/main" id="{CAFD6114-9048-A5A1-1AB9-FD2971D1E18D}"/>
              </a:ext>
            </a:extLst>
          </p:cNvPr>
          <p:cNvSpPr txBox="1"/>
          <p:nvPr/>
        </p:nvSpPr>
        <p:spPr>
          <a:xfrm>
            <a:off x="5009755" y="2812558"/>
            <a:ext cx="4072543" cy="1474038"/>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cy" sz="3200" b="1" i="0" u="none" strike="noStrike" cap="none">
                <a:solidFill>
                  <a:srgbClr val="0C0C0C"/>
                </a:solidFill>
                <a:latin typeface="Montserrat" panose="00000500000000000000" pitchFamily="2" charset="0"/>
                <a:ea typeface="Montserrat"/>
                <a:cs typeface="Montserrat"/>
                <a:sym typeface="Montserrat"/>
              </a:rPr>
              <a:t>Twyllwybodaeth</a:t>
            </a:r>
            <a:r>
              <a:rPr lang="cy"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8" name="Google Shape;453;p7">
            <a:extLst>
              <a:ext uri="{FF2B5EF4-FFF2-40B4-BE49-F238E27FC236}">
                <a16:creationId xmlns:a16="http://schemas.microsoft.com/office/drawing/2014/main" id="{828EDC73-F05D-8F9B-C94E-B5DE8505D095}"/>
              </a:ext>
            </a:extLst>
          </p:cNvPr>
          <p:cNvSpPr/>
          <p:nvPr/>
        </p:nvSpPr>
        <p:spPr>
          <a:xfrm>
            <a:off x="340712" y="2812558"/>
            <a:ext cx="4125272" cy="1473900"/>
          </a:xfrm>
          <a:prstGeom prst="rect">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cy" sz="3200" b="1" i="0" u="none" strike="noStrike" cap="none">
                <a:solidFill>
                  <a:schemeClr val="dk1"/>
                </a:solidFill>
                <a:latin typeface="Montserrat" panose="00000500000000000000" pitchFamily="2" charset="0"/>
                <a:ea typeface="Montserrat"/>
                <a:cs typeface="Montserrat"/>
                <a:sym typeface="Montserrat"/>
              </a:rPr>
              <a:t>Camwybodaeth</a:t>
            </a:r>
            <a:r>
              <a:rPr lang="cy" sz="3200" b="0" i="0" u="none" strike="noStrike" cap="none">
                <a:solidFill>
                  <a:schemeClr val="dk1"/>
                </a:solidFill>
                <a:latin typeface="Montserrat" panose="00000500000000000000" pitchFamily="2" charset="0"/>
                <a:ea typeface="Calibri"/>
                <a:cs typeface="Calibri"/>
                <a:sym typeface="Calibri"/>
              </a:rPr>
              <a:t> </a:t>
            </a:r>
            <a:endParaRPr sz="3200">
              <a:solidFill>
                <a:schemeClr val="dk1"/>
              </a:solidFill>
              <a:latin typeface="Montserrat" panose="00000500000000000000" pitchFamily="2" charset="0"/>
            </a:endParaRPr>
          </a:p>
        </p:txBody>
      </p:sp>
      <p:sp>
        <p:nvSpPr>
          <p:cNvPr id="3" name="TextBox 2">
            <a:extLst>
              <a:ext uri="{FF2B5EF4-FFF2-40B4-BE49-F238E27FC236}">
                <a16:creationId xmlns:a16="http://schemas.microsoft.com/office/drawing/2014/main" id="{D90082C7-205E-C9A2-7856-4DB5908D3AE7}"/>
              </a:ext>
            </a:extLst>
          </p:cNvPr>
          <p:cNvSpPr txBox="1"/>
          <p:nvPr/>
        </p:nvSpPr>
        <p:spPr>
          <a:xfrm>
            <a:off x="288590" y="6252635"/>
            <a:ext cx="3795144" cy="307777"/>
          </a:xfrm>
          <a:prstGeom prst="rect">
            <a:avLst/>
          </a:prstGeom>
          <a:solidFill>
            <a:srgbClr val="FF8B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9" name="Picture 8" descr="A black and white image of a person&#10;&#10;AI-generated content may be incorrect.">
            <a:extLst>
              <a:ext uri="{FF2B5EF4-FFF2-40B4-BE49-F238E27FC236}">
                <a16:creationId xmlns:a16="http://schemas.microsoft.com/office/drawing/2014/main" id="{1915DE0D-A88A-D40B-3E5A-54914BB277E6}"/>
              </a:ext>
            </a:extLst>
          </p:cNvPr>
          <p:cNvPicPr>
            <a:picLocks noChangeAspect="1"/>
          </p:cNvPicPr>
          <p:nvPr/>
        </p:nvPicPr>
        <p:blipFill>
          <a:blip r:embed="rId3"/>
          <a:srcRect t="36585" r="-243" b="3412"/>
          <a:stretch>
            <a:fillRect/>
          </a:stretch>
        </p:blipFill>
        <p:spPr>
          <a:xfrm>
            <a:off x="10123278" y="287727"/>
            <a:ext cx="5949023" cy="1431845"/>
          </a:xfrm>
          <a:prstGeom prst="rect">
            <a:avLst/>
          </a:prstGeom>
        </p:spPr>
      </p:pic>
    </p:spTree>
    <p:extLst>
      <p:ext uri="{BB962C8B-B14F-4D97-AF65-F5344CB8AC3E}">
        <p14:creationId xmlns:p14="http://schemas.microsoft.com/office/powerpoint/2010/main" val="286904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0"/>
          <p:cNvSpPr txBox="1">
            <a:spLocks noGrp="1"/>
          </p:cNvSpPr>
          <p:nvPr>
            <p:ph type="body" idx="1"/>
          </p:nvPr>
        </p:nvSpPr>
        <p:spPr>
          <a:xfrm>
            <a:off x="340712" y="1563135"/>
            <a:ext cx="8741586" cy="987285"/>
          </a:xfrm>
          <a:prstGeom prst="rect">
            <a:avLst/>
          </a:prstGeom>
          <a:solidFill>
            <a:srgbClr val="FF8BFF">
              <a:alpha val="8235"/>
            </a:srgbClr>
          </a:solidFill>
          <a:ln>
            <a:noFill/>
          </a:ln>
        </p:spPr>
        <p:txBody>
          <a:bodyPr spcFirstLastPara="1" wrap="square" lIns="180000" tIns="180000" rIns="180000" bIns="180000" rtlCol="0" anchor="ctr" anchorCtr="0">
            <a:noAutofit/>
          </a:bodyPr>
          <a:lstStyle/>
          <a:p>
            <a:pPr marL="0" indent="0" rtl="0">
              <a:lnSpc>
                <a:spcPct val="100000"/>
              </a:lnSpc>
              <a:spcBef>
                <a:spcPts val="0"/>
              </a:spcBef>
              <a:buClr>
                <a:srgbClr val="000000"/>
              </a:buClr>
              <a:buSzPts val="2000"/>
              <a:buNone/>
            </a:pPr>
            <a:r>
              <a:rPr lang="cy" sz="1800" b="0">
                <a:solidFill>
                  <a:srgbClr val="000000"/>
                </a:solidFill>
                <a:latin typeface="Montserrat"/>
                <a:cs typeface="Futura Medium"/>
                <a:sym typeface="Montserrat"/>
              </a:rPr>
              <a:t>4) Mae aelod o'r teulu yn dweud wrthych chi mai dim ond yn 16 oed y gallwch chi gofrestru i bleidleisio yn etholiad y Senedd, ond dysgoch chi yn yr ysgol y gallwch chi gofrestru yn 14 oed. </a:t>
            </a:r>
            <a:endParaRPr sz="1800" b="0">
              <a:solidFill>
                <a:srgbClr val="000000"/>
              </a:solidFill>
              <a:latin typeface="Montserrat"/>
              <a:cs typeface="Futura Medium"/>
            </a:endParaRPr>
          </a:p>
        </p:txBody>
      </p:sp>
      <p:sp>
        <p:nvSpPr>
          <p:cNvPr id="467" name="Google Shape;467;p10"/>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p>
            <a:pPr rtl="0"/>
            <a:r>
              <a:rPr lang="cy">
                <a:latin typeface="Montserrat"/>
              </a:rPr>
              <a:t>Etholiad Senedd Cymru 2026 – Gweithgareddau byr</a:t>
            </a:r>
            <a:endParaRPr lang="en-US" b="0"/>
          </a:p>
        </p:txBody>
      </p:sp>
      <p:sp>
        <p:nvSpPr>
          <p:cNvPr id="468" name="Google Shape;468;p10"/>
          <p:cNvSpPr txBox="1">
            <a:spLocks noGrp="1"/>
          </p:cNvSpPr>
          <p:nvPr>
            <p:ph type="title"/>
          </p:nvPr>
        </p:nvSpPr>
        <p:spPr>
          <a:xfrm>
            <a:off x="290456" y="469831"/>
            <a:ext cx="8997923" cy="1093304"/>
          </a:xfrm>
          <a:prstGeom prst="rect">
            <a:avLst/>
          </a:prstGeom>
          <a:noFill/>
          <a:ln>
            <a:noFill/>
          </a:ln>
        </p:spPr>
        <p:txBody>
          <a:bodyPr spcFirstLastPara="1" wrap="square" lIns="91425" tIns="45700" rIns="91425" bIns="45700" rtlCol="0" anchor="t" anchorCtr="0">
            <a:normAutofit fontScale="90000"/>
          </a:bodyPr>
          <a:lstStyle/>
          <a:p>
            <a:pPr marL="0" lvl="0" indent="0" algn="l" rtl="0">
              <a:lnSpc>
                <a:spcPct val="90000"/>
              </a:lnSpc>
              <a:spcBef>
                <a:spcPts val="0"/>
              </a:spcBef>
              <a:spcAft>
                <a:spcPts val="0"/>
              </a:spcAft>
              <a:buClr>
                <a:srgbClr val="0C0C0C"/>
              </a:buClr>
              <a:buSzPct val="100000"/>
              <a:buFont typeface="Montserrat ExtraBold"/>
              <a:buNone/>
            </a:pPr>
            <a:r>
              <a:rPr lang="cy"/>
              <a:t>Cwis: Camwybodaeth a thwyllwybodaeth?</a:t>
            </a:r>
            <a:endParaRPr/>
          </a:p>
        </p:txBody>
      </p:sp>
      <p:sp>
        <p:nvSpPr>
          <p:cNvPr id="472" name="Google Shape;472;p10"/>
          <p:cNvSpPr/>
          <p:nvPr/>
        </p:nvSpPr>
        <p:spPr>
          <a:xfrm>
            <a:off x="332474" y="4508314"/>
            <a:ext cx="8741586" cy="987285"/>
          </a:xfrm>
          <a:prstGeom prst="rect">
            <a:avLst/>
          </a:prstGeom>
          <a:solidFill>
            <a:srgbClr val="00E6BD">
              <a:alpha val="9411"/>
            </a:srgbClr>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Clr>
                <a:srgbClr val="000000"/>
              </a:buClr>
              <a:buSzPts val="1800"/>
              <a:buFont typeface="Arial"/>
              <a:buNone/>
            </a:pPr>
            <a:r>
              <a:rPr lang="cy" sz="1800" b="1" i="0" u="none" strike="noStrike" cap="none">
                <a:solidFill>
                  <a:schemeClr val="dk1"/>
                </a:solidFill>
                <a:latin typeface="Montserrat"/>
                <a:ea typeface="Montserrat"/>
                <a:cs typeface="Montserrat"/>
                <a:sym typeface="Montserrat"/>
              </a:rPr>
              <a:t>Esboniad</a:t>
            </a:r>
            <a:r>
              <a:rPr lang="cy" sz="1800" b="0" i="0" u="none" strike="noStrike" cap="none">
                <a:solidFill>
                  <a:schemeClr val="dk1"/>
                </a:solidFill>
                <a:latin typeface="Montserrat"/>
                <a:ea typeface="Montserrat"/>
                <a:cs typeface="Montserrat"/>
                <a:sym typeface="Montserrat"/>
              </a:rPr>
              <a:t>: Mae'n debyg bod aelod o'ch teulu wedi camddeall yr oedran pleidleisio, yn hytrach na cheisio dweud gwybodaeth ffug wrthych yn fwriadol. Mae hyn yn enghraifft arall o gamwybodaeth.</a:t>
            </a:r>
            <a:endParaRPr sz="1800" b="0" i="0" u="none" strike="noStrike" cap="none">
              <a:solidFill>
                <a:schemeClr val="dk1"/>
              </a:solidFill>
              <a:latin typeface="Montserrat"/>
              <a:ea typeface="Montserrat"/>
              <a:cs typeface="Montserrat"/>
              <a:sym typeface="Montserrat"/>
            </a:endParaRPr>
          </a:p>
        </p:txBody>
      </p:sp>
      <p:sp>
        <p:nvSpPr>
          <p:cNvPr id="2" name="Google Shape;451;p7">
            <a:extLst>
              <a:ext uri="{FF2B5EF4-FFF2-40B4-BE49-F238E27FC236}">
                <a16:creationId xmlns:a16="http://schemas.microsoft.com/office/drawing/2014/main" id="{A486416E-8CDE-A566-0D11-966A43136C9E}"/>
              </a:ext>
            </a:extLst>
          </p:cNvPr>
          <p:cNvSpPr txBox="1"/>
          <p:nvPr/>
        </p:nvSpPr>
        <p:spPr>
          <a:xfrm>
            <a:off x="340712" y="2812558"/>
            <a:ext cx="4072543" cy="1474038"/>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cy" sz="3200" b="1" i="0" u="none" strike="noStrike" cap="none">
                <a:solidFill>
                  <a:srgbClr val="0C0C0C"/>
                </a:solidFill>
                <a:latin typeface="Montserrat" panose="00000500000000000000" pitchFamily="2" charset="0"/>
                <a:ea typeface="Montserrat"/>
                <a:cs typeface="Montserrat"/>
                <a:sym typeface="Montserrat"/>
              </a:rPr>
              <a:t>Camwybodaeth</a:t>
            </a:r>
            <a:r>
              <a:rPr lang="cy"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3" name="Google Shape;452;p7">
            <a:extLst>
              <a:ext uri="{FF2B5EF4-FFF2-40B4-BE49-F238E27FC236}">
                <a16:creationId xmlns:a16="http://schemas.microsoft.com/office/drawing/2014/main" id="{9BEF364C-3EAE-F62B-22FF-D17F46200C5B}"/>
              </a:ext>
            </a:extLst>
          </p:cNvPr>
          <p:cNvSpPr txBox="1"/>
          <p:nvPr/>
        </p:nvSpPr>
        <p:spPr>
          <a:xfrm>
            <a:off x="5009755" y="2812558"/>
            <a:ext cx="4072543" cy="1474038"/>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cy" sz="3200" b="1" i="0" u="none" strike="noStrike" cap="none">
                <a:solidFill>
                  <a:srgbClr val="0C0C0C"/>
                </a:solidFill>
                <a:latin typeface="Montserrat" panose="00000500000000000000" pitchFamily="2" charset="0"/>
                <a:ea typeface="Montserrat"/>
                <a:cs typeface="Montserrat"/>
                <a:sym typeface="Montserrat"/>
              </a:rPr>
              <a:t>Twyllwybodaeth</a:t>
            </a:r>
            <a:r>
              <a:rPr lang="cy"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4" name="Google Shape;453;p7">
            <a:extLst>
              <a:ext uri="{FF2B5EF4-FFF2-40B4-BE49-F238E27FC236}">
                <a16:creationId xmlns:a16="http://schemas.microsoft.com/office/drawing/2014/main" id="{183A32E1-424B-D619-9BF6-B8FD2FF4C72E}"/>
              </a:ext>
            </a:extLst>
          </p:cNvPr>
          <p:cNvSpPr/>
          <p:nvPr/>
        </p:nvSpPr>
        <p:spPr>
          <a:xfrm>
            <a:off x="340712" y="2812558"/>
            <a:ext cx="4125272" cy="1473900"/>
          </a:xfrm>
          <a:prstGeom prst="rect">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cy" sz="3200" b="1" i="0" u="none" strike="noStrike" cap="none">
                <a:solidFill>
                  <a:schemeClr val="dk1"/>
                </a:solidFill>
                <a:latin typeface="Montserrat" panose="00000500000000000000" pitchFamily="2" charset="0"/>
                <a:ea typeface="Montserrat"/>
                <a:cs typeface="Montserrat"/>
                <a:sym typeface="Montserrat"/>
              </a:rPr>
              <a:t>Camwybodaeth</a:t>
            </a:r>
            <a:r>
              <a:rPr lang="cy" sz="3200" b="0" i="0" u="none" strike="noStrike" cap="none">
                <a:solidFill>
                  <a:schemeClr val="dk1"/>
                </a:solidFill>
                <a:latin typeface="Montserrat" panose="00000500000000000000" pitchFamily="2" charset="0"/>
                <a:ea typeface="Calibri"/>
                <a:cs typeface="Calibri"/>
                <a:sym typeface="Calibri"/>
              </a:rPr>
              <a:t> </a:t>
            </a:r>
            <a:endParaRPr sz="3200">
              <a:solidFill>
                <a:schemeClr val="dk1"/>
              </a:solidFill>
              <a:latin typeface="Montserrat" panose="00000500000000000000" pitchFamily="2" charset="0"/>
            </a:endParaRPr>
          </a:p>
        </p:txBody>
      </p:sp>
      <p:sp>
        <p:nvSpPr>
          <p:cNvPr id="6" name="TextBox 5">
            <a:extLst>
              <a:ext uri="{FF2B5EF4-FFF2-40B4-BE49-F238E27FC236}">
                <a16:creationId xmlns:a16="http://schemas.microsoft.com/office/drawing/2014/main" id="{5536676B-32A4-EC3D-C345-697010E65BF9}"/>
              </a:ext>
            </a:extLst>
          </p:cNvPr>
          <p:cNvSpPr txBox="1"/>
          <p:nvPr/>
        </p:nvSpPr>
        <p:spPr>
          <a:xfrm>
            <a:off x="288590" y="6252635"/>
            <a:ext cx="3795144" cy="307777"/>
          </a:xfrm>
          <a:prstGeom prst="rect">
            <a:avLst/>
          </a:prstGeom>
          <a:solidFill>
            <a:srgbClr val="FF8B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7" name="Picture 6" descr="A black and white image of a person&#10;&#10;AI-generated content may be incorrect.">
            <a:extLst>
              <a:ext uri="{FF2B5EF4-FFF2-40B4-BE49-F238E27FC236}">
                <a16:creationId xmlns:a16="http://schemas.microsoft.com/office/drawing/2014/main" id="{88F2FDEA-F169-B8F4-21E4-EAEE0D26F799}"/>
              </a:ext>
            </a:extLst>
          </p:cNvPr>
          <p:cNvPicPr>
            <a:picLocks noChangeAspect="1"/>
          </p:cNvPicPr>
          <p:nvPr/>
        </p:nvPicPr>
        <p:blipFill>
          <a:blip r:embed="rId3"/>
          <a:srcRect t="36585" r="-243" b="3412"/>
          <a:stretch>
            <a:fillRect/>
          </a:stretch>
        </p:blipFill>
        <p:spPr>
          <a:xfrm>
            <a:off x="10123278" y="287727"/>
            <a:ext cx="5949023" cy="1431845"/>
          </a:xfrm>
          <a:prstGeom prst="rect">
            <a:avLst/>
          </a:prstGeom>
        </p:spPr>
      </p:pic>
    </p:spTree>
    <p:extLst>
      <p:ext uri="{BB962C8B-B14F-4D97-AF65-F5344CB8AC3E}">
        <p14:creationId xmlns:p14="http://schemas.microsoft.com/office/powerpoint/2010/main" val="146275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9" name="Google Shape;479;p11"/>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p>
            <a:pPr rtl="0"/>
            <a:r>
              <a:rPr lang="cy">
                <a:latin typeface="Montserrat"/>
              </a:rPr>
              <a:t>Etholiad Senedd Cymru 2026 – Gweithgareddau byr</a:t>
            </a:r>
            <a:endParaRPr lang="en-US" b="0"/>
          </a:p>
        </p:txBody>
      </p:sp>
      <p:sp>
        <p:nvSpPr>
          <p:cNvPr id="480" name="Google Shape;480;p11"/>
          <p:cNvSpPr txBox="1">
            <a:spLocks noGrp="1"/>
          </p:cNvSpPr>
          <p:nvPr>
            <p:ph type="title"/>
          </p:nvPr>
        </p:nvSpPr>
        <p:spPr>
          <a:xfrm>
            <a:off x="290456" y="469831"/>
            <a:ext cx="9415018" cy="1093304"/>
          </a:xfrm>
          <a:prstGeom prst="rect">
            <a:avLst/>
          </a:prstGeom>
          <a:noFill/>
          <a:ln>
            <a:noFill/>
          </a:ln>
        </p:spPr>
        <p:txBody>
          <a:bodyPr spcFirstLastPara="1" wrap="square" lIns="91425" tIns="45700" rIns="91425" bIns="45700" rtlCol="0" anchor="t" anchorCtr="0">
            <a:normAutofit fontScale="90000"/>
          </a:bodyPr>
          <a:lstStyle/>
          <a:p>
            <a:pPr marL="0" lvl="0" indent="0" algn="l" rtl="0">
              <a:lnSpc>
                <a:spcPct val="90000"/>
              </a:lnSpc>
              <a:spcBef>
                <a:spcPts val="0"/>
              </a:spcBef>
              <a:spcAft>
                <a:spcPts val="0"/>
              </a:spcAft>
              <a:buClr>
                <a:srgbClr val="0C0C0C"/>
              </a:buClr>
              <a:buSzPct val="100000"/>
              <a:buFont typeface="Montserrat ExtraBold"/>
              <a:buNone/>
            </a:pPr>
            <a:r>
              <a:rPr lang="cy"/>
              <a:t>Cwis: Camwybodaeth a thwyllwybodaeth?</a:t>
            </a:r>
            <a:endParaRPr/>
          </a:p>
        </p:txBody>
      </p:sp>
      <p:sp>
        <p:nvSpPr>
          <p:cNvPr id="4" name="Google Shape;496;p11">
            <a:extLst>
              <a:ext uri="{FF2B5EF4-FFF2-40B4-BE49-F238E27FC236}">
                <a16:creationId xmlns:a16="http://schemas.microsoft.com/office/drawing/2014/main" id="{F6A64145-9300-F9BB-6321-D27FA7CD2D38}"/>
              </a:ext>
            </a:extLst>
          </p:cNvPr>
          <p:cNvSpPr txBox="1">
            <a:spLocks noGrp="1"/>
          </p:cNvSpPr>
          <p:nvPr>
            <p:ph type="body" idx="1"/>
          </p:nvPr>
        </p:nvSpPr>
        <p:spPr>
          <a:xfrm>
            <a:off x="340712" y="1563135"/>
            <a:ext cx="8741586" cy="1103524"/>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lvl="0" indent="0" algn="l" rtl="0">
              <a:lnSpc>
                <a:spcPct val="120000"/>
              </a:lnSpc>
              <a:spcBef>
                <a:spcPts val="0"/>
              </a:spcBef>
              <a:spcAft>
                <a:spcPts val="0"/>
              </a:spcAft>
              <a:buClr>
                <a:srgbClr val="0C0C0C"/>
              </a:buClr>
              <a:buSzPts val="2000"/>
              <a:buNone/>
            </a:pPr>
            <a:r>
              <a:rPr lang="cy" sz="1800" b="0">
                <a:latin typeface="Montserrat" panose="00000500000000000000" pitchFamily="2" charset="0"/>
              </a:rPr>
              <a:t>5) Mae rhywun yn dewis cyflwyno ystadegau mewn ffordd sy'n creu argraff ffug, wrth ymosod ar blaid wleidyddol. </a:t>
            </a:r>
            <a:endParaRPr sz="1800" b="0">
              <a:solidFill>
                <a:srgbClr val="000000"/>
              </a:solidFill>
              <a:latin typeface="Montserrat" panose="00000500000000000000" pitchFamily="2" charset="0"/>
            </a:endParaRPr>
          </a:p>
        </p:txBody>
      </p:sp>
      <p:sp>
        <p:nvSpPr>
          <p:cNvPr id="5" name="Google Shape;502;p11">
            <a:extLst>
              <a:ext uri="{FF2B5EF4-FFF2-40B4-BE49-F238E27FC236}">
                <a16:creationId xmlns:a16="http://schemas.microsoft.com/office/drawing/2014/main" id="{CF18391A-DBEA-5A14-C0CD-305556D8582D}"/>
              </a:ext>
            </a:extLst>
          </p:cNvPr>
          <p:cNvSpPr/>
          <p:nvPr/>
        </p:nvSpPr>
        <p:spPr>
          <a:xfrm>
            <a:off x="340712" y="4482820"/>
            <a:ext cx="8741586" cy="987285"/>
          </a:xfrm>
          <a:prstGeom prst="rect">
            <a:avLst/>
          </a:prstGeom>
          <a:solidFill>
            <a:srgbClr val="00E6BD">
              <a:alpha val="9803"/>
            </a:srgbClr>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cy" sz="1800" b="1" i="0" u="none" strike="noStrike" cap="none" err="1">
                <a:solidFill>
                  <a:schemeClr val="dk1"/>
                </a:solidFill>
                <a:latin typeface="Montserrat"/>
                <a:ea typeface="Montserrat"/>
                <a:cs typeface="Montserrat"/>
                <a:sym typeface="Montserrat"/>
              </a:rPr>
              <a:t>Esboniad</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Mae'r</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gair</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dewis</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yn</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tynnu</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sylw</a:t>
            </a:r>
            <a:r>
              <a:rPr lang="cy" sz="1800" b="0" i="0" u="none" strike="noStrike" cap="none">
                <a:solidFill>
                  <a:schemeClr val="dk1"/>
                </a:solidFill>
                <a:latin typeface="Montserrat"/>
                <a:ea typeface="Montserrat"/>
                <a:cs typeface="Montserrat"/>
                <a:sym typeface="Montserrat"/>
              </a:rPr>
              <a:t> at y </a:t>
            </a:r>
            <a:r>
              <a:rPr lang="cy" sz="1800" b="0" i="0" u="none" strike="noStrike" cap="none" err="1">
                <a:solidFill>
                  <a:schemeClr val="dk1"/>
                </a:solidFill>
                <a:latin typeface="Montserrat"/>
                <a:ea typeface="Montserrat"/>
                <a:cs typeface="Montserrat"/>
                <a:sym typeface="Montserrat"/>
              </a:rPr>
              <a:t>bwriad</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i</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gamarwain</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gan</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wneud</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hyn</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yn</a:t>
            </a:r>
            <a:r>
              <a:rPr lang="cy" sz="1800" b="0" i="0" u="none" strike="noStrike" cap="none">
                <a:solidFill>
                  <a:schemeClr val="dk1"/>
                </a:solidFill>
                <a:latin typeface="Montserrat"/>
                <a:ea typeface="Montserrat"/>
                <a:cs typeface="Montserrat"/>
                <a:sym typeface="Montserrat"/>
              </a:rPr>
              <a:t> </a:t>
            </a:r>
            <a:r>
              <a:rPr lang="cy" err="1">
                <a:solidFill>
                  <a:schemeClr val="dk1"/>
                </a:solidFill>
                <a:latin typeface="Montserrat"/>
                <a:ea typeface="Montserrat"/>
                <a:cs typeface="Montserrat"/>
                <a:sym typeface="Montserrat"/>
              </a:rPr>
              <a:t>dwyllwybodaeth</a:t>
            </a:r>
            <a:r>
              <a:rPr lang="cy" sz="1800" b="0" i="0" u="none" strike="noStrike" cap="none">
                <a:solidFill>
                  <a:schemeClr val="dk1"/>
                </a:solidFill>
                <a:latin typeface="Montserrat"/>
                <a:ea typeface="Montserrat"/>
                <a:cs typeface="Montserrat"/>
                <a:sym typeface="Montserrat"/>
              </a:rPr>
              <a:t>. Er bod </a:t>
            </a:r>
            <a:r>
              <a:rPr lang="cy" sz="1800" b="0" i="0" u="none" strike="noStrike" cap="none" err="1">
                <a:solidFill>
                  <a:schemeClr val="dk1"/>
                </a:solidFill>
                <a:latin typeface="Montserrat"/>
                <a:ea typeface="Montserrat"/>
                <a:cs typeface="Montserrat"/>
                <a:sym typeface="Montserrat"/>
              </a:rPr>
              <a:t>ystadegau’n</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ymddangos</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yn</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fwy</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ffeithiol</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gellir</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eu</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defnyddio</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i</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gamarwain</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pobl</a:t>
            </a:r>
            <a:r>
              <a:rPr lang="cy" sz="1800" b="0" i="0" u="none" strike="noStrike" cap="none">
                <a:solidFill>
                  <a:schemeClr val="dk1"/>
                </a:solidFill>
                <a:latin typeface="Montserrat"/>
                <a:ea typeface="Montserrat"/>
                <a:cs typeface="Montserrat"/>
                <a:sym typeface="Montserrat"/>
              </a:rPr>
              <a:t> am </a:t>
            </a:r>
            <a:r>
              <a:rPr lang="cy" sz="1800" b="0" i="0" u="none" strike="noStrike" cap="none" err="1">
                <a:solidFill>
                  <a:schemeClr val="dk1"/>
                </a:solidFill>
                <a:latin typeface="Montserrat"/>
                <a:ea typeface="Montserrat"/>
                <a:cs typeface="Montserrat"/>
                <a:sym typeface="Montserrat"/>
              </a:rPr>
              <a:t>bleidiau</a:t>
            </a:r>
            <a:r>
              <a:rPr lang="cy" sz="1800" b="0" i="0" u="none" strike="noStrike" cap="none">
                <a:solidFill>
                  <a:schemeClr val="dk1"/>
                </a:solidFill>
                <a:latin typeface="Montserrat"/>
                <a:ea typeface="Montserrat"/>
                <a:cs typeface="Montserrat"/>
                <a:sym typeface="Montserrat"/>
              </a:rPr>
              <a:t> </a:t>
            </a:r>
            <a:r>
              <a:rPr lang="cy" sz="1800" b="0" i="0" u="none" strike="noStrike" cap="none" err="1">
                <a:solidFill>
                  <a:schemeClr val="dk1"/>
                </a:solidFill>
                <a:latin typeface="Montserrat"/>
                <a:ea typeface="Montserrat"/>
                <a:cs typeface="Montserrat"/>
                <a:sym typeface="Montserrat"/>
              </a:rPr>
              <a:t>gwleidyddol</a:t>
            </a:r>
            <a:r>
              <a:rPr lang="cy" sz="1800" b="0" i="0" u="none" strike="noStrike" cap="none">
                <a:solidFill>
                  <a:schemeClr val="dk1"/>
                </a:solidFill>
                <a:latin typeface="Montserrat"/>
                <a:ea typeface="Montserrat"/>
                <a:cs typeface="Montserrat"/>
                <a:sym typeface="Montserrat"/>
              </a:rPr>
              <a:t>.</a:t>
            </a:r>
            <a:endParaRPr sz="1800" b="0" i="0" u="none" strike="noStrike" cap="none">
              <a:solidFill>
                <a:schemeClr val="dk1"/>
              </a:solidFill>
              <a:latin typeface="Montserrat"/>
              <a:ea typeface="Montserrat"/>
              <a:cs typeface="Montserrat"/>
              <a:sym typeface="Montserrat"/>
            </a:endParaRPr>
          </a:p>
        </p:txBody>
      </p:sp>
      <p:sp>
        <p:nvSpPr>
          <p:cNvPr id="6" name="Google Shape;463;p8">
            <a:extLst>
              <a:ext uri="{FF2B5EF4-FFF2-40B4-BE49-F238E27FC236}">
                <a16:creationId xmlns:a16="http://schemas.microsoft.com/office/drawing/2014/main" id="{248B79B7-A820-62E2-D08A-EDF3358788EF}"/>
              </a:ext>
            </a:extLst>
          </p:cNvPr>
          <p:cNvSpPr txBox="1"/>
          <p:nvPr/>
        </p:nvSpPr>
        <p:spPr>
          <a:xfrm>
            <a:off x="340712" y="2812558"/>
            <a:ext cx="4085514" cy="1474038"/>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marR="0" lvl="0" indent="0" algn="ctr" rtl="0">
              <a:spcBef>
                <a:spcPts val="0"/>
              </a:spcBef>
              <a:spcAft>
                <a:spcPts val="0"/>
              </a:spcAft>
              <a:buClr>
                <a:srgbClr val="FF8BFF"/>
              </a:buClr>
              <a:buSzPts val="3920"/>
              <a:buFont typeface="Noto Sans Symbols"/>
              <a:buNone/>
            </a:pPr>
            <a:r>
              <a:rPr lang="cy" sz="3200" b="1" i="0" u="none" strike="noStrike" cap="none">
                <a:solidFill>
                  <a:srgbClr val="0C0C0C"/>
                </a:solidFill>
                <a:latin typeface="Montserrat" panose="00000500000000000000" pitchFamily="2" charset="0"/>
                <a:ea typeface="Montserrat"/>
                <a:cs typeface="Montserrat"/>
                <a:sym typeface="Montserrat"/>
              </a:rPr>
              <a:t>Camwybodaeth</a:t>
            </a:r>
            <a:r>
              <a:rPr lang="cy"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7" name="Google Shape;464;p8">
            <a:extLst>
              <a:ext uri="{FF2B5EF4-FFF2-40B4-BE49-F238E27FC236}">
                <a16:creationId xmlns:a16="http://schemas.microsoft.com/office/drawing/2014/main" id="{5F0B753F-3740-7416-4A38-F85013AC8A81}"/>
              </a:ext>
            </a:extLst>
          </p:cNvPr>
          <p:cNvSpPr txBox="1"/>
          <p:nvPr/>
        </p:nvSpPr>
        <p:spPr>
          <a:xfrm>
            <a:off x="5048907" y="2824937"/>
            <a:ext cx="4033391" cy="1474038"/>
          </a:xfrm>
          <a:prstGeom prst="rect">
            <a:avLst/>
          </a:prstGeom>
          <a:solidFill>
            <a:srgbClr val="FF8BFF">
              <a:alpha val="8627"/>
            </a:srgbClr>
          </a:solidFill>
          <a:ln>
            <a:noFill/>
          </a:ln>
        </p:spPr>
        <p:txBody>
          <a:bodyPr spcFirstLastPara="1" wrap="square" lIns="180000" tIns="180000" rIns="180000" bIns="180000" rtlCol="0" anchor="ctr" anchorCtr="0">
            <a:noAutofit/>
          </a:bodyPr>
          <a:lstStyle/>
          <a:p>
            <a:pPr marL="0" marR="0" lvl="0" indent="0" algn="ctr" rtl="0">
              <a:spcBef>
                <a:spcPts val="0"/>
              </a:spcBef>
              <a:spcAft>
                <a:spcPts val="0"/>
              </a:spcAft>
              <a:buClr>
                <a:srgbClr val="FF8BFF"/>
              </a:buClr>
              <a:buSzPts val="3920"/>
              <a:buFont typeface="Noto Sans Symbols"/>
              <a:buNone/>
            </a:pPr>
            <a:r>
              <a:rPr lang="cy" sz="3200" b="1" i="0" u="none" strike="noStrike" cap="none">
                <a:solidFill>
                  <a:srgbClr val="0C0C0C"/>
                </a:solidFill>
                <a:latin typeface="Montserrat" panose="00000500000000000000" pitchFamily="2" charset="0"/>
                <a:ea typeface="Montserrat"/>
                <a:cs typeface="Montserrat"/>
                <a:sym typeface="Montserrat"/>
              </a:rPr>
              <a:t>Twyllwybodaeth</a:t>
            </a:r>
            <a:r>
              <a:rPr lang="cy"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8" name="Google Shape;465;p8">
            <a:extLst>
              <a:ext uri="{FF2B5EF4-FFF2-40B4-BE49-F238E27FC236}">
                <a16:creationId xmlns:a16="http://schemas.microsoft.com/office/drawing/2014/main" id="{5A256721-7C82-C6E1-4A2A-97FDBF7F6C45}"/>
              </a:ext>
            </a:extLst>
          </p:cNvPr>
          <p:cNvSpPr/>
          <p:nvPr/>
        </p:nvSpPr>
        <p:spPr>
          <a:xfrm>
            <a:off x="5047040" y="2790720"/>
            <a:ext cx="4085514" cy="1474038"/>
          </a:xfrm>
          <a:prstGeom prst="rect">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cy" sz="3200" b="1" i="0" u="none" strike="noStrike" cap="none">
                <a:solidFill>
                  <a:schemeClr val="dk1"/>
                </a:solidFill>
                <a:latin typeface="Montserrat" panose="00000500000000000000" pitchFamily="2" charset="0"/>
                <a:ea typeface="Montserrat"/>
                <a:cs typeface="Montserrat"/>
                <a:sym typeface="Montserrat"/>
              </a:rPr>
              <a:t>Twyllwybodaeth</a:t>
            </a:r>
            <a:r>
              <a:rPr lang="cy" sz="3200" b="0" i="0" u="none" strike="noStrike" cap="none">
                <a:solidFill>
                  <a:schemeClr val="dk1"/>
                </a:solidFill>
                <a:latin typeface="Montserrat" panose="00000500000000000000" pitchFamily="2" charset="0"/>
                <a:ea typeface="Calibri"/>
                <a:cs typeface="Calibri"/>
                <a:sym typeface="Calibri"/>
              </a:rPr>
              <a:t> </a:t>
            </a:r>
            <a:endParaRPr sz="3200">
              <a:solidFill>
                <a:schemeClr val="dk1"/>
              </a:solidFill>
              <a:latin typeface="Montserrat" panose="00000500000000000000" pitchFamily="2" charset="0"/>
            </a:endParaRPr>
          </a:p>
        </p:txBody>
      </p:sp>
      <p:sp>
        <p:nvSpPr>
          <p:cNvPr id="3" name="TextBox 2">
            <a:extLst>
              <a:ext uri="{FF2B5EF4-FFF2-40B4-BE49-F238E27FC236}">
                <a16:creationId xmlns:a16="http://schemas.microsoft.com/office/drawing/2014/main" id="{837EF0B2-65DC-6364-38A7-44EC2182872A}"/>
              </a:ext>
            </a:extLst>
          </p:cNvPr>
          <p:cNvSpPr txBox="1"/>
          <p:nvPr/>
        </p:nvSpPr>
        <p:spPr>
          <a:xfrm>
            <a:off x="288590" y="6252635"/>
            <a:ext cx="3795144" cy="307777"/>
          </a:xfrm>
          <a:prstGeom prst="rect">
            <a:avLst/>
          </a:prstGeom>
          <a:solidFill>
            <a:srgbClr val="FF8B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9" name="Picture 8" descr="A black and white image of a person&#10;&#10;AI-generated content may be incorrect.">
            <a:extLst>
              <a:ext uri="{FF2B5EF4-FFF2-40B4-BE49-F238E27FC236}">
                <a16:creationId xmlns:a16="http://schemas.microsoft.com/office/drawing/2014/main" id="{D970100E-AF3D-F203-85AA-9DB674E02FE9}"/>
              </a:ext>
            </a:extLst>
          </p:cNvPr>
          <p:cNvPicPr>
            <a:picLocks noChangeAspect="1"/>
          </p:cNvPicPr>
          <p:nvPr/>
        </p:nvPicPr>
        <p:blipFill>
          <a:blip r:embed="rId3"/>
          <a:srcRect t="36585" r="-243" b="3412"/>
          <a:stretch>
            <a:fillRect/>
          </a:stretch>
        </p:blipFill>
        <p:spPr>
          <a:xfrm>
            <a:off x="10123278" y="287727"/>
            <a:ext cx="5949023" cy="1431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EC5A1-4B22-6B15-6004-CC543D22CAE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62F3E30-1B46-E735-EA6D-49334C5A849C}"/>
              </a:ext>
            </a:extLst>
          </p:cNvPr>
          <p:cNvSpPr>
            <a:spLocks noGrp="1"/>
          </p:cNvSpPr>
          <p:nvPr>
            <p:ph type="title"/>
          </p:nvPr>
        </p:nvSpPr>
        <p:spPr>
          <a:xfrm>
            <a:off x="280516" y="1754021"/>
            <a:ext cx="6784592" cy="2852737"/>
          </a:xfrm>
        </p:spPr>
        <p:txBody>
          <a:bodyPr rtlCol="0"/>
          <a:lstStyle/>
          <a:p>
            <a:pPr rtl="0"/>
            <a:r>
              <a:rPr lang="cy">
                <a:latin typeface="Montserrat ExtraBold"/>
              </a:rPr>
              <a:t>Gweithgaredd 5</a:t>
            </a:r>
            <a:br>
              <a:rPr lang="en-US"/>
            </a:br>
            <a:r>
              <a:rPr lang="cy" sz="4000">
                <a:solidFill>
                  <a:schemeClr val="bg1"/>
                </a:solidFill>
                <a:latin typeface="Montserrat ExtraBold"/>
              </a:rPr>
              <a:t>Sut rydym yn pleidleisio</a:t>
            </a:r>
            <a:endParaRPr lang="en-US">
              <a:solidFill>
                <a:schemeClr val="bg1"/>
              </a:solidFill>
              <a:latin typeface="Montserrat ExtraBold"/>
            </a:endParaRPr>
          </a:p>
        </p:txBody>
      </p:sp>
      <p:sp>
        <p:nvSpPr>
          <p:cNvPr id="3" name="Footer Placeholder 2">
            <a:extLst>
              <a:ext uri="{FF2B5EF4-FFF2-40B4-BE49-F238E27FC236}">
                <a16:creationId xmlns:a16="http://schemas.microsoft.com/office/drawing/2014/main" id="{899933CA-E93C-4434-D21A-7501C7719B6D}"/>
              </a:ext>
            </a:extLst>
          </p:cNvPr>
          <p:cNvSpPr>
            <a:spLocks noGrp="1"/>
          </p:cNvSpPr>
          <p:nvPr>
            <p:ph type="ftr" sz="quarter" idx="14"/>
          </p:nvPr>
        </p:nvSpPr>
        <p:spPr>
          <a:xfrm>
            <a:off x="280516" y="6023044"/>
            <a:ext cx="6994044" cy="365125"/>
          </a:xfrm>
        </p:spPr>
        <p:txBody>
          <a:bodyPr rtlCol="0"/>
          <a:lstStyle/>
          <a:p>
            <a:pPr rtl="0"/>
            <a:r>
              <a:rPr lang="cy">
                <a:latin typeface="Montserrat"/>
              </a:rPr>
              <a:t>Etholiad Senedd Cymru 2026 – Gweithgareddau byr</a:t>
            </a:r>
            <a:endParaRPr lang="en-US" b="0"/>
          </a:p>
        </p:txBody>
      </p:sp>
      <p:sp>
        <p:nvSpPr>
          <p:cNvPr id="4" name="TextBox 3">
            <a:extLst>
              <a:ext uri="{FF2B5EF4-FFF2-40B4-BE49-F238E27FC236}">
                <a16:creationId xmlns:a16="http://schemas.microsoft.com/office/drawing/2014/main" id="{3A1B6E6D-3F28-62C4-E7E5-C3FE09B8929A}"/>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327592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1A61B028-18C9-9865-5523-B25F23C8253B}"/>
            </a:ext>
          </a:extLst>
        </p:cNvPr>
        <p:cNvGrpSpPr/>
        <p:nvPr/>
      </p:nvGrpSpPr>
      <p:grpSpPr>
        <a:xfrm>
          <a:off x="0" y="0"/>
          <a:ext cx="0" cy="0"/>
          <a:chOff x="0" y="0"/>
          <a:chExt cx="0" cy="0"/>
        </a:xfrm>
      </p:grpSpPr>
      <p:sp>
        <p:nvSpPr>
          <p:cNvPr id="407" name="Google Shape;407;p4">
            <a:extLst>
              <a:ext uri="{FF2B5EF4-FFF2-40B4-BE49-F238E27FC236}">
                <a16:creationId xmlns:a16="http://schemas.microsoft.com/office/drawing/2014/main" id="{AFF17266-EB54-17F9-4A5F-91450C2BF4D3}"/>
              </a:ext>
            </a:extLst>
          </p:cNvPr>
          <p:cNvSpPr txBox="1">
            <a:spLocks noGrp="1"/>
          </p:cNvSpPr>
          <p:nvPr>
            <p:ph type="title"/>
          </p:nvPr>
        </p:nvSpPr>
        <p:spPr>
          <a:xfrm>
            <a:off x="290454" y="490780"/>
            <a:ext cx="10036303" cy="769989"/>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rgbClr val="0C0C0C"/>
              </a:buClr>
              <a:buSzPct val="100000"/>
              <a:buFont typeface="Montserrat ExtraBold"/>
              <a:buNone/>
            </a:pPr>
            <a:r>
              <a:rPr lang="cy"/>
              <a:t>Sut rydym yn pleidleisio</a:t>
            </a:r>
            <a:endParaRPr/>
          </a:p>
        </p:txBody>
      </p:sp>
      <p:sp>
        <p:nvSpPr>
          <p:cNvPr id="408" name="Google Shape;408;p4">
            <a:extLst>
              <a:ext uri="{FF2B5EF4-FFF2-40B4-BE49-F238E27FC236}">
                <a16:creationId xmlns:a16="http://schemas.microsoft.com/office/drawing/2014/main" id="{5A38F627-F6E3-AD83-C177-7A7AE2D84889}"/>
              </a:ext>
            </a:extLst>
          </p:cNvPr>
          <p:cNvSpPr txBox="1">
            <a:spLocks noGrp="1"/>
          </p:cNvSpPr>
          <p:nvPr>
            <p:ph type="body" idx="2"/>
          </p:nvPr>
        </p:nvSpPr>
        <p:spPr>
          <a:xfrm>
            <a:off x="380461" y="2582714"/>
            <a:ext cx="5660712" cy="2119766"/>
          </a:xfrm>
          <a:prstGeom prst="rect">
            <a:avLst/>
          </a:prstGeom>
          <a:solidFill>
            <a:srgbClr val="00E7BD">
              <a:alpha val="8235"/>
            </a:srgbClr>
          </a:solidFill>
          <a:ln>
            <a:noFill/>
          </a:ln>
        </p:spPr>
        <p:txBody>
          <a:bodyPr spcFirstLastPara="1" wrap="square" lIns="180000" tIns="180000" rIns="180000" bIns="180000" rtlCol="0" anchor="t" anchorCtr="0">
            <a:normAutofit fontScale="92500" lnSpcReduction="20000"/>
          </a:bodyPr>
          <a:lstStyle/>
          <a:p>
            <a:pPr marL="0" indent="0" rtl="0">
              <a:lnSpc>
                <a:spcPct val="100000"/>
              </a:lnSpc>
              <a:spcBef>
                <a:spcPts val="0"/>
              </a:spcBef>
              <a:spcAft>
                <a:spcPts val="600"/>
              </a:spcAft>
              <a:buSzPts val="2800"/>
              <a:buNone/>
            </a:pPr>
            <a:r>
              <a:rPr lang="cy" sz="2200" err="1">
                <a:latin typeface="Montserrat"/>
                <a:cs typeface="Futura Medium"/>
              </a:rPr>
              <a:t>Cyfarwyddiadau</a:t>
            </a:r>
            <a:endParaRPr lang="en-US" err="1"/>
          </a:p>
          <a:p>
            <a:pPr marL="342900" lvl="0" indent="-342900" algn="l" rtl="0">
              <a:lnSpc>
                <a:spcPct val="100000"/>
              </a:lnSpc>
              <a:spcBef>
                <a:spcPts val="0"/>
              </a:spcBef>
              <a:spcAft>
                <a:spcPts val="600"/>
              </a:spcAft>
              <a:buSzPts val="2800"/>
              <a:buAutoNum type="arabicPeriod"/>
            </a:pPr>
            <a:r>
              <a:rPr lang="cy" sz="2200" b="0" err="1">
                <a:latin typeface="Montserrat"/>
                <a:cs typeface="Futura Medium"/>
              </a:rPr>
              <a:t>Gwyliwch</a:t>
            </a:r>
            <a:r>
              <a:rPr lang="cy" sz="2200" b="0">
                <a:latin typeface="Montserrat"/>
                <a:cs typeface="Futura Medium"/>
              </a:rPr>
              <a:t> y </a:t>
            </a:r>
            <a:r>
              <a:rPr lang="cy" sz="2200" b="0" err="1">
                <a:latin typeface="Montserrat"/>
                <a:cs typeface="Futura Medium"/>
              </a:rPr>
              <a:t>fideo</a:t>
            </a:r>
            <a:r>
              <a:rPr lang="cy" sz="2200" b="0">
                <a:latin typeface="Montserrat"/>
                <a:cs typeface="Futura Medium"/>
              </a:rPr>
              <a:t> am </a:t>
            </a:r>
            <a:r>
              <a:rPr lang="cy" sz="2200" b="0" err="1">
                <a:latin typeface="Montserrat"/>
                <a:cs typeface="Futura Medium"/>
              </a:rPr>
              <a:t>sut</a:t>
            </a:r>
            <a:r>
              <a:rPr lang="cy" sz="2200" b="0">
                <a:latin typeface="Montserrat"/>
                <a:cs typeface="Futura Medium"/>
              </a:rPr>
              <a:t> </a:t>
            </a:r>
            <a:r>
              <a:rPr lang="cy" sz="2200" b="0" err="1">
                <a:latin typeface="Montserrat"/>
                <a:cs typeface="Futura Medium"/>
              </a:rPr>
              <a:t>i</a:t>
            </a:r>
            <a:r>
              <a:rPr lang="cy" sz="2200" b="0">
                <a:latin typeface="Montserrat"/>
                <a:cs typeface="Futura Medium"/>
              </a:rPr>
              <a:t> </a:t>
            </a:r>
            <a:r>
              <a:rPr lang="cy" sz="2200" b="0" err="1">
                <a:latin typeface="Montserrat"/>
                <a:cs typeface="Futura Medium"/>
              </a:rPr>
              <a:t>bleidleisio</a:t>
            </a:r>
            <a:r>
              <a:rPr lang="cy" sz="2200" b="0">
                <a:latin typeface="Montserrat"/>
                <a:cs typeface="Futura Medium"/>
              </a:rPr>
              <a:t> </a:t>
            </a:r>
            <a:r>
              <a:rPr lang="cy" sz="2200" b="0" err="1">
                <a:latin typeface="Montserrat"/>
                <a:cs typeface="Futura Medium"/>
              </a:rPr>
              <a:t>yn</a:t>
            </a:r>
            <a:r>
              <a:rPr lang="cy" sz="2200" b="0">
                <a:latin typeface="Montserrat"/>
                <a:cs typeface="Futura Medium"/>
              </a:rPr>
              <a:t> </a:t>
            </a:r>
            <a:r>
              <a:rPr lang="cy" sz="2200" b="0" err="1">
                <a:latin typeface="Montserrat"/>
                <a:cs typeface="Futura Medium"/>
              </a:rPr>
              <a:t>etholiad</a:t>
            </a:r>
            <a:r>
              <a:rPr lang="cy" sz="2200" b="0">
                <a:latin typeface="Montserrat"/>
                <a:cs typeface="Futura Medium"/>
              </a:rPr>
              <a:t> y Senedd</a:t>
            </a:r>
            <a:endParaRPr lang="en-GB"/>
          </a:p>
          <a:p>
            <a:pPr marL="342900" indent="-342900">
              <a:lnSpc>
                <a:spcPct val="100000"/>
              </a:lnSpc>
              <a:spcBef>
                <a:spcPts val="0"/>
              </a:spcBef>
              <a:spcAft>
                <a:spcPts val="600"/>
              </a:spcAft>
              <a:buSzPts val="2800"/>
              <a:buFont typeface="+mj-lt"/>
              <a:buAutoNum type="arabicPeriod"/>
            </a:pPr>
            <a:r>
              <a:rPr lang="cy" sz="2200" b="0" err="1">
                <a:latin typeface="Montserrat"/>
                <a:cs typeface="Futura Medium"/>
              </a:rPr>
              <a:t>Llenwch</a:t>
            </a:r>
            <a:r>
              <a:rPr lang="cy" sz="2200" b="0">
                <a:latin typeface="Montserrat"/>
                <a:cs typeface="Futura Medium"/>
              </a:rPr>
              <a:t> y </a:t>
            </a:r>
            <a:r>
              <a:rPr lang="cy" sz="2200" b="0" err="1">
                <a:latin typeface="Montserrat"/>
                <a:cs typeface="Futura Medium"/>
              </a:rPr>
              <a:t>bylchau</a:t>
            </a:r>
            <a:r>
              <a:rPr lang="cy" sz="2200" b="0">
                <a:latin typeface="Montserrat"/>
                <a:cs typeface="Futura Medium"/>
              </a:rPr>
              <a:t> </a:t>
            </a:r>
            <a:r>
              <a:rPr lang="cy" sz="2200" b="0" err="1">
                <a:latin typeface="Montserrat"/>
                <a:cs typeface="Futura Medium"/>
              </a:rPr>
              <a:t>yn</a:t>
            </a:r>
            <a:r>
              <a:rPr lang="cy" sz="2200" b="0">
                <a:latin typeface="Montserrat"/>
                <a:cs typeface="Futura Medium"/>
              </a:rPr>
              <a:t> y </a:t>
            </a:r>
            <a:r>
              <a:rPr lang="cy" sz="2200" b="0" err="1">
                <a:latin typeface="Montserrat"/>
                <a:cs typeface="Futura Medium"/>
              </a:rPr>
              <a:t>brawddegau</a:t>
            </a:r>
            <a:r>
              <a:rPr lang="cy" sz="2200" b="0">
                <a:latin typeface="Montserrat"/>
                <a:cs typeface="Futura Medium"/>
              </a:rPr>
              <a:t> </a:t>
            </a:r>
            <a:r>
              <a:rPr lang="cy" sz="2200" b="0" err="1">
                <a:latin typeface="Montserrat"/>
                <a:cs typeface="Futura Medium"/>
              </a:rPr>
              <a:t>isod</a:t>
            </a:r>
            <a:r>
              <a:rPr lang="cy" sz="2200" b="0">
                <a:latin typeface="Montserrat"/>
                <a:cs typeface="Futura Medium"/>
              </a:rPr>
              <a:t> </a:t>
            </a:r>
            <a:r>
              <a:rPr lang="cy" sz="2200" b="0" err="1">
                <a:latin typeface="Montserrat"/>
                <a:cs typeface="Futura Medium"/>
              </a:rPr>
              <a:t>gan</a:t>
            </a:r>
            <a:r>
              <a:rPr lang="cy" sz="2200" b="0">
                <a:latin typeface="Montserrat"/>
                <a:cs typeface="Futura Medium"/>
              </a:rPr>
              <a:t> </a:t>
            </a:r>
            <a:r>
              <a:rPr lang="cy" sz="2200" b="0" err="1">
                <a:latin typeface="Montserrat"/>
                <a:cs typeface="Futura Medium"/>
              </a:rPr>
              <a:t>ychwanegu’r</a:t>
            </a:r>
            <a:r>
              <a:rPr lang="cy" sz="2200" b="0">
                <a:latin typeface="Montserrat"/>
                <a:cs typeface="Futura Medium"/>
              </a:rPr>
              <a:t> </a:t>
            </a:r>
            <a:r>
              <a:rPr lang="cy" sz="2200" b="0" err="1">
                <a:latin typeface="Montserrat"/>
                <a:cs typeface="Futura Medium"/>
              </a:rPr>
              <a:t>geiriau</a:t>
            </a:r>
            <a:r>
              <a:rPr lang="cy" sz="2200" b="0">
                <a:latin typeface="Montserrat"/>
                <a:cs typeface="Futura Medium"/>
              </a:rPr>
              <a:t> </a:t>
            </a:r>
            <a:r>
              <a:rPr lang="cy" sz="2200" b="0" err="1">
                <a:latin typeface="Montserrat"/>
                <a:cs typeface="Futura Medium"/>
              </a:rPr>
              <a:t>coll</a:t>
            </a:r>
            <a:r>
              <a:rPr lang="cy" sz="2200" b="0">
                <a:latin typeface="Montserrat"/>
                <a:cs typeface="Futura Medium"/>
              </a:rPr>
              <a:t> </a:t>
            </a:r>
            <a:r>
              <a:rPr lang="cy" sz="2200" b="0" err="1">
                <a:latin typeface="Montserrat"/>
                <a:cs typeface="Futura Medium"/>
              </a:rPr>
              <a:t>o'r</a:t>
            </a:r>
            <a:r>
              <a:rPr lang="cy" sz="2200" b="0">
                <a:latin typeface="Montserrat"/>
                <a:cs typeface="Futura Medium"/>
              </a:rPr>
              <a:t> </a:t>
            </a:r>
            <a:r>
              <a:rPr lang="cy" sz="2200" b="0" err="1">
                <a:latin typeface="Montserrat"/>
                <a:cs typeface="Futura Medium"/>
              </a:rPr>
              <a:t>blwch</a:t>
            </a:r>
            <a:endParaRPr sz="2200" b="0" err="1">
              <a:latin typeface="Montserrat"/>
              <a:cs typeface="Futura Medium"/>
            </a:endParaRPr>
          </a:p>
        </p:txBody>
      </p:sp>
      <p:sp>
        <p:nvSpPr>
          <p:cNvPr id="409" name="Google Shape;409;p4">
            <a:extLst>
              <a:ext uri="{FF2B5EF4-FFF2-40B4-BE49-F238E27FC236}">
                <a16:creationId xmlns:a16="http://schemas.microsoft.com/office/drawing/2014/main" id="{9D24CFAB-BEF7-A311-8EDC-939F6C3A0422}"/>
              </a:ext>
            </a:extLst>
          </p:cNvPr>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rtlCol="0" anchor="ctr" anchorCtr="0">
            <a:noAutofit/>
          </a:bodyPr>
          <a:lstStyle/>
          <a:p>
            <a:pPr rtl="0"/>
            <a:r>
              <a:rPr lang="cy">
                <a:latin typeface="Montserrat"/>
              </a:rPr>
              <a:t>Etholiad Senedd Cymru 2026 – Gweithgareddau byr</a:t>
            </a:r>
            <a:endParaRPr lang="en-US" b="0"/>
          </a:p>
        </p:txBody>
      </p:sp>
      <p:sp>
        <p:nvSpPr>
          <p:cNvPr id="5" name="Text Placeholder 2">
            <a:extLst>
              <a:ext uri="{FF2B5EF4-FFF2-40B4-BE49-F238E27FC236}">
                <a16:creationId xmlns:a16="http://schemas.microsoft.com/office/drawing/2014/main" id="{3893ED75-B26D-4FFE-F4A8-1BA0B082540E}"/>
              </a:ext>
            </a:extLst>
          </p:cNvPr>
          <p:cNvSpPr txBox="1">
            <a:spLocks/>
          </p:cNvSpPr>
          <p:nvPr/>
        </p:nvSpPr>
        <p:spPr>
          <a:xfrm>
            <a:off x="946997" y="1815447"/>
            <a:ext cx="5661082" cy="319417"/>
          </a:xfrm>
          <a:prstGeom prst="rect">
            <a:avLst/>
          </a:prstGeom>
        </p:spPr>
        <p:txBody>
          <a:bodyPr rtlCol="0">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cy"/>
              <a:t>10 munud</a:t>
            </a:r>
          </a:p>
        </p:txBody>
      </p:sp>
      <p:pic>
        <p:nvPicPr>
          <p:cNvPr id="6" name="Clock Icon">
            <a:extLst>
              <a:ext uri="{FF2B5EF4-FFF2-40B4-BE49-F238E27FC236}">
                <a16:creationId xmlns:a16="http://schemas.microsoft.com/office/drawing/2014/main" id="{EE92FA2B-30EE-77E7-A94E-12A14B44102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2273" y="1733852"/>
            <a:ext cx="411086" cy="411086"/>
          </a:xfrm>
          <a:prstGeom prst="rect">
            <a:avLst/>
          </a:prstGeom>
        </p:spPr>
      </p:pic>
      <p:sp>
        <p:nvSpPr>
          <p:cNvPr id="7" name="TextBox 6">
            <a:extLst>
              <a:ext uri="{FF2B5EF4-FFF2-40B4-BE49-F238E27FC236}">
                <a16:creationId xmlns:a16="http://schemas.microsoft.com/office/drawing/2014/main" id="{CF00CA3A-A6B2-B270-6304-2850D640B266}"/>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4" name="Picture 3" descr="A black and white image of a person&#10;&#10;AI-generated content may be incorrect.">
            <a:extLst>
              <a:ext uri="{FF2B5EF4-FFF2-40B4-BE49-F238E27FC236}">
                <a16:creationId xmlns:a16="http://schemas.microsoft.com/office/drawing/2014/main" id="{6E987AD1-B5D7-26F7-743D-0AC11B253746}"/>
              </a:ext>
            </a:extLst>
          </p:cNvPr>
          <p:cNvPicPr>
            <a:picLocks noChangeAspect="1"/>
          </p:cNvPicPr>
          <p:nvPr/>
        </p:nvPicPr>
        <p:blipFill>
          <a:blip r:embed="rId5"/>
          <a:srcRect t="36585" r="-243" b="3412"/>
          <a:stretch>
            <a:fillRect/>
          </a:stretch>
        </p:blipFill>
        <p:spPr>
          <a:xfrm>
            <a:off x="10123278" y="158331"/>
            <a:ext cx="5949023" cy="1431845"/>
          </a:xfrm>
          <a:prstGeom prst="rect">
            <a:avLst/>
          </a:prstGeom>
        </p:spPr>
      </p:pic>
      <p:pic>
        <p:nvPicPr>
          <p:cNvPr id="8" name="Online Media 7" title="Croeso i Dy Bleidlais- Systemau Pleidleisio: System Gyfrannol Rhestr Gaaedig">
            <a:hlinkClick r:id="" action="ppaction://noaction"/>
            <a:extLst>
              <a:ext uri="{FF2B5EF4-FFF2-40B4-BE49-F238E27FC236}">
                <a16:creationId xmlns:a16="http://schemas.microsoft.com/office/drawing/2014/main" id="{0E816169-EACC-F0AE-4011-8614A5A6ED54}"/>
              </a:ext>
            </a:extLst>
          </p:cNvPr>
          <p:cNvPicPr>
            <a:picLocks noRot="1" noChangeAspect="1"/>
          </p:cNvPicPr>
          <p:nvPr>
            <a:videoFile r:link="rId1"/>
          </p:nvPr>
        </p:nvPicPr>
        <p:blipFill>
          <a:blip r:embed="rId6"/>
          <a:stretch>
            <a:fillRect/>
          </a:stretch>
        </p:blipFill>
        <p:spPr>
          <a:xfrm>
            <a:off x="6618557" y="1735347"/>
            <a:ext cx="4434247" cy="2682814"/>
          </a:xfrm>
          <a:prstGeom prst="rect">
            <a:avLst/>
          </a:prstGeom>
        </p:spPr>
      </p:pic>
    </p:spTree>
    <p:extLst>
      <p:ext uri="{BB962C8B-B14F-4D97-AF65-F5344CB8AC3E}">
        <p14:creationId xmlns:p14="http://schemas.microsoft.com/office/powerpoint/2010/main" val="3040814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00550-93A2-1AAA-4328-69821EA6E4A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C9C366D-BDD9-039D-968C-873044FA7BDF}"/>
              </a:ext>
            </a:extLst>
          </p:cNvPr>
          <p:cNvSpPr>
            <a:spLocks noGrp="1"/>
          </p:cNvSpPr>
          <p:nvPr>
            <p:ph type="title"/>
          </p:nvPr>
        </p:nvSpPr>
        <p:spPr>
          <a:xfrm>
            <a:off x="2908" y="222725"/>
            <a:ext cx="9123176" cy="1093304"/>
          </a:xfrm>
        </p:spPr>
        <p:txBody>
          <a:bodyPr rtlCol="0">
            <a:normAutofit/>
          </a:bodyPr>
          <a:lstStyle/>
          <a:p>
            <a:pPr rtl="0"/>
            <a:r>
              <a:rPr lang="cy"/>
              <a:t>Sut rydym yn pleidleisio</a:t>
            </a:r>
          </a:p>
        </p:txBody>
      </p:sp>
      <p:sp>
        <p:nvSpPr>
          <p:cNvPr id="4" name="Footer Placeholder 3">
            <a:extLst>
              <a:ext uri="{FF2B5EF4-FFF2-40B4-BE49-F238E27FC236}">
                <a16:creationId xmlns:a16="http://schemas.microsoft.com/office/drawing/2014/main" id="{B727F068-3304-90FE-FBBB-8BF7EBF5D598}"/>
              </a:ext>
            </a:extLst>
          </p:cNvPr>
          <p:cNvSpPr>
            <a:spLocks noGrp="1"/>
          </p:cNvSpPr>
          <p:nvPr>
            <p:ph type="ftr" sz="quarter" idx="14"/>
          </p:nvPr>
        </p:nvSpPr>
        <p:spPr>
          <a:xfrm>
            <a:off x="280516" y="6023044"/>
            <a:ext cx="6994044" cy="365125"/>
          </a:xfrm>
        </p:spPr>
        <p:txBody>
          <a:bodyPr rtlCol="0"/>
          <a:lstStyle/>
          <a:p>
            <a:pPr rtl="0"/>
            <a:r>
              <a:rPr lang="cy">
                <a:latin typeface="Montserrat"/>
              </a:rPr>
              <a:t>Etholiad Senedd Cymru 2026 – Gweithgareddau byr</a:t>
            </a:r>
            <a:endParaRPr lang="en-US" b="0"/>
          </a:p>
        </p:txBody>
      </p:sp>
      <p:sp>
        <p:nvSpPr>
          <p:cNvPr id="2" name="Text Placeholder 15">
            <a:extLst>
              <a:ext uri="{FF2B5EF4-FFF2-40B4-BE49-F238E27FC236}">
                <a16:creationId xmlns:a16="http://schemas.microsoft.com/office/drawing/2014/main" id="{09E30DFC-1AD7-EA4E-DCBC-859E4FED28E7}"/>
              </a:ext>
              <a:ext uri="{C183D7F6-B498-43B3-948B-1728B52AA6E4}">
                <adec:decorative xmlns:adec="http://schemas.microsoft.com/office/drawing/2017/decorative" val="1"/>
              </a:ext>
            </a:extLst>
          </p:cNvPr>
          <p:cNvSpPr txBox="1">
            <a:spLocks/>
          </p:cNvSpPr>
          <p:nvPr/>
        </p:nvSpPr>
        <p:spPr>
          <a:xfrm>
            <a:off x="8285837" y="1589199"/>
            <a:ext cx="3009530" cy="3686257"/>
          </a:xfrm>
          <a:prstGeom prst="rect">
            <a:avLst/>
          </a:prstGeom>
          <a:solidFill>
            <a:schemeClr val="accent4">
              <a:alpha val="9000"/>
            </a:schemeClr>
          </a:solidFill>
          <a:ln>
            <a:noFill/>
          </a:ln>
        </p:spPr>
        <p:txBody>
          <a:bodyPr vert="horz" lIns="180000" tIns="180000" rIns="180000" bIns="180000" rtlCol="0" anchor="t">
            <a:normAutofit lnSpcReduction="1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Clr>
                <a:srgbClr val="FF8BFF"/>
              </a:buClr>
              <a:buNone/>
            </a:pPr>
            <a:r>
              <a:rPr lang="cy" sz="1800" b="0"/>
              <a:t>Geiriau coll</a:t>
            </a:r>
          </a:p>
          <a:p>
            <a:pPr rtl="0">
              <a:buClr>
                <a:srgbClr val="FF8BFF"/>
              </a:buClr>
            </a:pPr>
            <a:r>
              <a:rPr lang="cy" sz="1800" b="0"/>
              <a:t>Pleidleisiau </a:t>
            </a:r>
          </a:p>
          <a:p>
            <a:pPr rtl="0">
              <a:buClr>
                <a:srgbClr val="FF8BFF"/>
              </a:buClr>
            </a:pPr>
            <a:r>
              <a:rPr lang="cy" sz="1800" b="0"/>
              <a:t>Papur pleidleisio</a:t>
            </a:r>
          </a:p>
          <a:p>
            <a:pPr rtl="0">
              <a:buClr>
                <a:srgbClr val="FF8BFF"/>
              </a:buClr>
            </a:pPr>
            <a:r>
              <a:rPr lang="cy" sz="1800" b="0"/>
              <a:t>System rhestr gyfrannol gaeedig</a:t>
            </a:r>
          </a:p>
          <a:p>
            <a:pPr rtl="0">
              <a:buClr>
                <a:srgbClr val="FF8BFF"/>
              </a:buClr>
            </a:pPr>
            <a:r>
              <a:rPr lang="cy" sz="1800" b="0"/>
              <a:t>Ymgeisydd annibynnol</a:t>
            </a:r>
          </a:p>
          <a:p>
            <a:pPr rtl="0">
              <a:buClr>
                <a:srgbClr val="FF8BFF"/>
              </a:buClr>
            </a:pPr>
            <a:r>
              <a:rPr lang="cy" sz="1800" b="0"/>
              <a:t>Trefn blaenoriaeth</a:t>
            </a:r>
          </a:p>
          <a:p>
            <a:pPr rtl="0">
              <a:buClr>
                <a:srgbClr val="FF8BFF"/>
              </a:buClr>
            </a:pPr>
            <a:r>
              <a:rPr lang="cy" sz="1800" b="0"/>
              <a:t>Ymgeiswyr</a:t>
            </a:r>
          </a:p>
          <a:p>
            <a:pPr rtl="0">
              <a:buClr>
                <a:srgbClr val="FF8BFF"/>
              </a:buClr>
            </a:pPr>
            <a:r>
              <a:rPr lang="cy" sz="1800" b="0"/>
              <a:t>Plaid wleidyddol</a:t>
            </a:r>
          </a:p>
          <a:p>
            <a:pPr rtl="0">
              <a:buClr>
                <a:srgbClr val="FF8BFF"/>
              </a:buClr>
            </a:pPr>
            <a:endParaRPr lang="en-GB" sz="1800" b="0"/>
          </a:p>
        </p:txBody>
      </p:sp>
      <p:sp>
        <p:nvSpPr>
          <p:cNvPr id="5" name="TextBox 4">
            <a:extLst>
              <a:ext uri="{FF2B5EF4-FFF2-40B4-BE49-F238E27FC236}">
                <a16:creationId xmlns:a16="http://schemas.microsoft.com/office/drawing/2014/main" id="{CA2F3377-06CB-0F66-E91D-187281790D73}"/>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
        <p:nvSpPr>
          <p:cNvPr id="6" name="Rectangle 5">
            <a:extLst>
              <a:ext uri="{FF2B5EF4-FFF2-40B4-BE49-F238E27FC236}">
                <a16:creationId xmlns:a16="http://schemas.microsoft.com/office/drawing/2014/main" id="{91F19BB8-812F-DC2C-4B30-E6F14AFBED21}"/>
              </a:ext>
            </a:extLst>
          </p:cNvPr>
          <p:cNvSpPr/>
          <p:nvPr/>
        </p:nvSpPr>
        <p:spPr>
          <a:xfrm>
            <a:off x="226464" y="1585247"/>
            <a:ext cx="702038" cy="747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E55FF6E5-2C06-34C3-432A-74A3A96DB1F3}"/>
              </a:ext>
              <a:ext uri="{C183D7F6-B498-43B3-948B-1728B52AA6E4}">
                <adec:decorative xmlns:adec="http://schemas.microsoft.com/office/drawing/2017/decorative" val="1"/>
              </a:ext>
            </a:extLst>
          </p:cNvPr>
          <p:cNvSpPr>
            <a:spLocks noGrp="1"/>
          </p:cNvSpPr>
          <p:nvPr>
            <p:ph type="body" sz="quarter" idx="15"/>
          </p:nvPr>
        </p:nvSpPr>
        <p:spPr>
          <a:xfrm>
            <a:off x="237159" y="1057238"/>
            <a:ext cx="7696099" cy="4757611"/>
          </a:xfrm>
        </p:spPr>
        <p:txBody>
          <a:bodyPr vert="horz" lIns="180000" tIns="180000" rIns="180000" bIns="180000" rtlCol="0" anchor="t">
            <a:normAutofit lnSpcReduction="10000"/>
          </a:bodyPr>
          <a:lstStyle/>
          <a:p>
            <a:pPr rtl="0">
              <a:buFont typeface="+mj-lt"/>
              <a:buAutoNum type="arabicPeriod"/>
            </a:pPr>
            <a:r>
              <a:rPr lang="cy" sz="1800" b="0">
                <a:latin typeface="Montserrat"/>
                <a:cs typeface="Futura Medium"/>
              </a:rPr>
              <a:t>Mae </a:t>
            </a:r>
            <a:r>
              <a:rPr lang="cy" sz="1800" b="0" err="1">
                <a:latin typeface="Montserrat"/>
                <a:cs typeface="Futura Medium"/>
              </a:rPr>
              <a:t>systemau</a:t>
            </a:r>
            <a:r>
              <a:rPr lang="cy" sz="1800" b="0">
                <a:latin typeface="Montserrat"/>
                <a:cs typeface="Futura Medium"/>
              </a:rPr>
              <a:t> </a:t>
            </a:r>
            <a:r>
              <a:rPr lang="cy" sz="1800" b="0" err="1">
                <a:latin typeface="Montserrat"/>
                <a:cs typeface="Futura Medium"/>
              </a:rPr>
              <a:t>pleidleisio</a:t>
            </a:r>
            <a:r>
              <a:rPr lang="cy" sz="1800" b="0">
                <a:latin typeface="Montserrat"/>
                <a:cs typeface="Futura Medium"/>
              </a:rPr>
              <a:t> </a:t>
            </a:r>
            <a:r>
              <a:rPr lang="cy" sz="1800" b="0" err="1">
                <a:latin typeface="Montserrat"/>
                <a:cs typeface="Futura Medium"/>
              </a:rPr>
              <a:t>yn</a:t>
            </a:r>
            <a:r>
              <a:rPr lang="cy" sz="1800" b="0">
                <a:latin typeface="Montserrat"/>
                <a:cs typeface="Futura Medium"/>
              </a:rPr>
              <a:t> </a:t>
            </a:r>
            <a:r>
              <a:rPr lang="cy" sz="1800" b="0" err="1">
                <a:latin typeface="Montserrat"/>
                <a:cs typeface="Futura Medium"/>
              </a:rPr>
              <a:t>effeithio</a:t>
            </a:r>
            <a:r>
              <a:rPr lang="cy" sz="1800" b="0">
                <a:latin typeface="Montserrat"/>
                <a:cs typeface="Futura Medium"/>
              </a:rPr>
              <a:t> </a:t>
            </a:r>
            <a:r>
              <a:rPr lang="cy" sz="1800" b="0" err="1">
                <a:latin typeface="Montserrat"/>
                <a:cs typeface="Futura Medium"/>
              </a:rPr>
              <a:t>ar</a:t>
            </a:r>
            <a:r>
              <a:rPr lang="cy" sz="1800" b="0">
                <a:latin typeface="Montserrat"/>
                <a:cs typeface="Futura Medium"/>
              </a:rPr>
              <a:t> </a:t>
            </a:r>
            <a:r>
              <a:rPr lang="cy" sz="1800" b="0" err="1">
                <a:latin typeface="Montserrat"/>
                <a:cs typeface="Futura Medium"/>
              </a:rPr>
              <a:t>sut</a:t>
            </a:r>
            <a:r>
              <a:rPr lang="cy" sz="1800" b="0">
                <a:latin typeface="Montserrat"/>
                <a:cs typeface="Futura Medium"/>
              </a:rPr>
              <a:t> </a:t>
            </a:r>
            <a:r>
              <a:rPr lang="cy" sz="1800" b="0" err="1">
                <a:latin typeface="Montserrat"/>
                <a:cs typeface="Futura Medium"/>
              </a:rPr>
              <a:t>mae</a:t>
            </a:r>
            <a:r>
              <a:rPr lang="cy" sz="1800" b="0">
                <a:latin typeface="Montserrat"/>
                <a:cs typeface="Futura Medium"/>
              </a:rPr>
              <a:t> ______________ </a:t>
            </a:r>
            <a:r>
              <a:rPr lang="cy" sz="1800" b="0" err="1">
                <a:latin typeface="Montserrat"/>
                <a:cs typeface="Futura Medium"/>
              </a:rPr>
              <a:t>yn</a:t>
            </a:r>
            <a:r>
              <a:rPr lang="cy" sz="1800" b="0">
                <a:latin typeface="Montserrat"/>
                <a:cs typeface="Futura Medium"/>
              </a:rPr>
              <a:t> </a:t>
            </a:r>
            <a:r>
              <a:rPr lang="cy" sz="1800" b="0" err="1">
                <a:latin typeface="Montserrat"/>
                <a:cs typeface="Futura Medium"/>
              </a:rPr>
              <a:t>cael</a:t>
            </a:r>
            <a:r>
              <a:rPr lang="cy" sz="1800" b="0">
                <a:latin typeface="Montserrat"/>
                <a:cs typeface="Futura Medium"/>
              </a:rPr>
              <a:t> </a:t>
            </a:r>
            <a:r>
              <a:rPr lang="cy" sz="1800" b="0" err="1">
                <a:latin typeface="Montserrat"/>
                <a:cs typeface="Futura Medium"/>
              </a:rPr>
              <a:t>eu</a:t>
            </a:r>
            <a:r>
              <a:rPr lang="cy" sz="1800" b="0">
                <a:latin typeface="Montserrat"/>
                <a:cs typeface="Futura Medium"/>
              </a:rPr>
              <a:t> </a:t>
            </a:r>
            <a:r>
              <a:rPr lang="cy" sz="1800" b="0" err="1">
                <a:latin typeface="Montserrat"/>
                <a:cs typeface="Futura Medium"/>
              </a:rPr>
              <a:t>hethol</a:t>
            </a:r>
            <a:r>
              <a:rPr lang="cy" sz="1800" b="0">
                <a:latin typeface="Montserrat"/>
                <a:cs typeface="Futura Medium"/>
              </a:rPr>
              <a:t>.</a:t>
            </a:r>
          </a:p>
          <a:p>
            <a:pPr rtl="0">
              <a:buFont typeface="+mj-lt"/>
              <a:buAutoNum type="arabicPeriod"/>
            </a:pPr>
            <a:r>
              <a:rPr lang="cy" sz="1800" b="0" err="1">
                <a:latin typeface="Montserrat"/>
                <a:cs typeface="Futura Medium"/>
              </a:rPr>
              <a:t>Ym</a:t>
            </a:r>
            <a:r>
              <a:rPr lang="cy" sz="1800" b="0">
                <a:latin typeface="Montserrat"/>
                <a:cs typeface="Futura Medium"/>
              </a:rPr>
              <a:t> </a:t>
            </a:r>
            <a:r>
              <a:rPr lang="cy" sz="1800" b="0" err="1">
                <a:latin typeface="Montserrat"/>
                <a:cs typeface="Futura Medium"/>
              </a:rPr>
              <a:t>mhob</a:t>
            </a:r>
            <a:r>
              <a:rPr lang="cy" sz="1800" b="0">
                <a:latin typeface="Montserrat"/>
                <a:cs typeface="Futura Medium"/>
              </a:rPr>
              <a:t> </a:t>
            </a:r>
            <a:r>
              <a:rPr lang="cy" sz="1800" b="0" err="1">
                <a:latin typeface="Montserrat"/>
                <a:cs typeface="Futura Medium"/>
              </a:rPr>
              <a:t>etholiad</a:t>
            </a:r>
            <a:r>
              <a:rPr lang="cy" sz="1800" b="0">
                <a:latin typeface="Montserrat"/>
                <a:cs typeface="Futura Medium"/>
              </a:rPr>
              <a:t>, </a:t>
            </a:r>
            <a:r>
              <a:rPr lang="cy" sz="1800" b="0" err="1">
                <a:latin typeface="Montserrat"/>
                <a:cs typeface="Futura Medium"/>
              </a:rPr>
              <a:t>mae</a:t>
            </a:r>
            <a:r>
              <a:rPr lang="cy" sz="1800" b="0">
                <a:latin typeface="Montserrat"/>
                <a:cs typeface="Futura Medium"/>
              </a:rPr>
              <a:t> </a:t>
            </a:r>
            <a:r>
              <a:rPr lang="cy" sz="1800" b="0" err="1">
                <a:latin typeface="Montserrat"/>
                <a:cs typeface="Futura Medium"/>
              </a:rPr>
              <a:t>pob</a:t>
            </a:r>
            <a:r>
              <a:rPr lang="cy" sz="1800" b="0">
                <a:latin typeface="Montserrat"/>
                <a:cs typeface="Futura Medium"/>
              </a:rPr>
              <a:t> </a:t>
            </a:r>
            <a:r>
              <a:rPr lang="cy" sz="1800" b="0" err="1">
                <a:latin typeface="Montserrat"/>
                <a:cs typeface="Futura Medium"/>
              </a:rPr>
              <a:t>pleidleisiwr</a:t>
            </a:r>
            <a:r>
              <a:rPr lang="cy" sz="1800" b="0">
                <a:latin typeface="Montserrat"/>
                <a:cs typeface="Futura Medium"/>
              </a:rPr>
              <a:t> </a:t>
            </a:r>
            <a:r>
              <a:rPr lang="cy" sz="1800" b="0" err="1">
                <a:latin typeface="Montserrat"/>
                <a:cs typeface="Futura Medium"/>
              </a:rPr>
              <a:t>yn</a:t>
            </a:r>
            <a:r>
              <a:rPr lang="cy" sz="1800" b="0">
                <a:latin typeface="Montserrat"/>
                <a:cs typeface="Futura Medium"/>
              </a:rPr>
              <a:t> </a:t>
            </a:r>
            <a:r>
              <a:rPr lang="cy" sz="1800" b="0" err="1">
                <a:latin typeface="Montserrat"/>
                <a:cs typeface="Futura Medium"/>
              </a:rPr>
              <a:t>derbyn</a:t>
            </a:r>
            <a:r>
              <a:rPr lang="cy" sz="1800" b="0">
                <a:latin typeface="Montserrat"/>
                <a:cs typeface="Futura Medium"/>
              </a:rPr>
              <a:t> __________________ __________________. </a:t>
            </a:r>
          </a:p>
          <a:p>
            <a:pPr rtl="0">
              <a:buFont typeface="+mj-lt"/>
              <a:buAutoNum type="arabicPeriod"/>
            </a:pPr>
            <a:r>
              <a:rPr lang="cy" sz="1800" b="0">
                <a:latin typeface="Montserrat"/>
                <a:cs typeface="Futura Medium"/>
              </a:rPr>
              <a:t>Yn </a:t>
            </a:r>
            <a:r>
              <a:rPr lang="cy" sz="1800" b="0" err="1">
                <a:latin typeface="Montserrat"/>
                <a:cs typeface="Futura Medium"/>
              </a:rPr>
              <a:t>etholiadau'r</a:t>
            </a:r>
            <a:r>
              <a:rPr lang="cy" sz="1800" b="0">
                <a:latin typeface="Montserrat"/>
                <a:cs typeface="Futura Medium"/>
              </a:rPr>
              <a:t> Senedd </a:t>
            </a:r>
            <a:r>
              <a:rPr lang="cy" sz="1800" b="0" err="1">
                <a:latin typeface="Montserrat"/>
                <a:cs typeface="Futura Medium"/>
              </a:rPr>
              <a:t>rydym</a:t>
            </a:r>
            <a:r>
              <a:rPr lang="cy" sz="1800" b="0">
                <a:latin typeface="Montserrat"/>
                <a:cs typeface="Futura Medium"/>
              </a:rPr>
              <a:t> </a:t>
            </a:r>
            <a:r>
              <a:rPr lang="cy" sz="1800" b="0" err="1">
                <a:latin typeface="Montserrat"/>
                <a:cs typeface="Futura Medium"/>
              </a:rPr>
              <a:t>yn</a:t>
            </a:r>
            <a:r>
              <a:rPr lang="cy" sz="1800" b="0">
                <a:latin typeface="Montserrat"/>
                <a:cs typeface="Futura Medium"/>
              </a:rPr>
              <a:t> </a:t>
            </a:r>
            <a:r>
              <a:rPr lang="cy" sz="1800" b="0" err="1">
                <a:latin typeface="Montserrat"/>
                <a:cs typeface="Futura Medium"/>
              </a:rPr>
              <a:t>defnyddio</a:t>
            </a:r>
            <a:r>
              <a:rPr lang="cy" sz="1800" b="0">
                <a:latin typeface="Montserrat"/>
                <a:cs typeface="Futura Medium"/>
              </a:rPr>
              <a:t> system </a:t>
            </a:r>
            <a:r>
              <a:rPr lang="cy" sz="1800" b="0" err="1">
                <a:latin typeface="Montserrat"/>
                <a:cs typeface="Futura Medium"/>
              </a:rPr>
              <a:t>o'r</a:t>
            </a:r>
            <a:r>
              <a:rPr lang="cy" sz="1800" b="0">
                <a:latin typeface="Montserrat"/>
                <a:cs typeface="Futura Medium"/>
              </a:rPr>
              <a:t> </a:t>
            </a:r>
            <a:r>
              <a:rPr lang="cy" sz="1800" b="0" err="1">
                <a:latin typeface="Montserrat"/>
                <a:cs typeface="Futura Medium"/>
              </a:rPr>
              <a:t>enw</a:t>
            </a:r>
            <a:r>
              <a:rPr lang="cy" sz="1800" b="0">
                <a:latin typeface="Montserrat"/>
                <a:cs typeface="Futura Medium"/>
              </a:rPr>
              <a:t> ________________________________________________________ </a:t>
            </a:r>
            <a:r>
              <a:rPr lang="cy" sz="1800" b="0" err="1">
                <a:latin typeface="Montserrat"/>
                <a:cs typeface="Futura Medium"/>
              </a:rPr>
              <a:t>i</a:t>
            </a:r>
            <a:r>
              <a:rPr lang="cy" sz="1800" b="0">
                <a:latin typeface="Montserrat"/>
                <a:cs typeface="Futura Medium"/>
              </a:rPr>
              <a:t> </a:t>
            </a:r>
            <a:r>
              <a:rPr lang="cy" sz="1800" b="0" err="1">
                <a:latin typeface="Montserrat"/>
                <a:cs typeface="Futura Medium"/>
              </a:rPr>
              <a:t>ethol</a:t>
            </a:r>
            <a:r>
              <a:rPr lang="cy" sz="1800" b="0">
                <a:latin typeface="Montserrat"/>
                <a:cs typeface="Futura Medium"/>
              </a:rPr>
              <a:t> </a:t>
            </a:r>
            <a:r>
              <a:rPr lang="cy" sz="1800" b="0" err="1">
                <a:latin typeface="Montserrat"/>
                <a:cs typeface="Futura Medium"/>
              </a:rPr>
              <a:t>Aelodau'r</a:t>
            </a:r>
            <a:r>
              <a:rPr lang="cy" sz="1800" b="0">
                <a:latin typeface="Montserrat"/>
                <a:cs typeface="Futura Medium"/>
              </a:rPr>
              <a:t> Senedd.</a:t>
            </a:r>
          </a:p>
          <a:p>
            <a:pPr rtl="0">
              <a:buFont typeface="+mj-lt"/>
              <a:buAutoNum type="arabicPeriod"/>
            </a:pPr>
            <a:r>
              <a:rPr lang="cy" sz="1800" b="0" err="1">
                <a:latin typeface="Montserrat"/>
                <a:cs typeface="Futura Medium"/>
              </a:rPr>
              <a:t>Wrth</a:t>
            </a:r>
            <a:r>
              <a:rPr lang="cy" sz="1800" b="0">
                <a:latin typeface="Montserrat"/>
                <a:cs typeface="Futura Medium"/>
              </a:rPr>
              <a:t> </a:t>
            </a:r>
            <a:r>
              <a:rPr lang="cy" sz="1800" b="0" err="1">
                <a:latin typeface="Montserrat"/>
                <a:cs typeface="Futura Medium"/>
              </a:rPr>
              <a:t>bleidleisio</a:t>
            </a:r>
            <a:r>
              <a:rPr lang="cy" sz="1800" b="0">
                <a:latin typeface="Montserrat"/>
                <a:cs typeface="Futura Medium"/>
              </a:rPr>
              <a:t> </a:t>
            </a:r>
            <a:r>
              <a:rPr lang="cy" sz="1800" b="0" err="1">
                <a:latin typeface="Montserrat"/>
                <a:cs typeface="Futura Medium"/>
              </a:rPr>
              <a:t>mewn</a:t>
            </a:r>
            <a:r>
              <a:rPr lang="cy" sz="1800" b="0">
                <a:latin typeface="Montserrat"/>
                <a:cs typeface="Futura Medium"/>
              </a:rPr>
              <a:t> </a:t>
            </a:r>
            <a:r>
              <a:rPr lang="cy" sz="1800" b="0" err="1">
                <a:latin typeface="Montserrat"/>
                <a:cs typeface="Futura Medium"/>
              </a:rPr>
              <a:t>etholiad</a:t>
            </a:r>
            <a:r>
              <a:rPr lang="cy" sz="1800" b="0">
                <a:latin typeface="Montserrat"/>
                <a:cs typeface="Futura Medium"/>
              </a:rPr>
              <a:t> Senedd </a:t>
            </a:r>
            <a:r>
              <a:rPr lang="cy" sz="1800" b="0" err="1">
                <a:latin typeface="Montserrat"/>
                <a:cs typeface="Futura Medium"/>
              </a:rPr>
              <a:t>rydych</a:t>
            </a:r>
            <a:r>
              <a:rPr lang="cy" sz="1800" b="0">
                <a:latin typeface="Montserrat"/>
                <a:cs typeface="Futura Medium"/>
              </a:rPr>
              <a:t> </a:t>
            </a:r>
            <a:r>
              <a:rPr lang="cy" sz="1800" b="0" err="1">
                <a:latin typeface="Montserrat"/>
                <a:cs typeface="Futura Medium"/>
              </a:rPr>
              <a:t>chi’n</a:t>
            </a:r>
            <a:r>
              <a:rPr lang="cy" sz="1800" b="0">
                <a:latin typeface="Montserrat"/>
                <a:cs typeface="Futura Medium"/>
              </a:rPr>
              <a:t> </a:t>
            </a:r>
            <a:r>
              <a:rPr lang="cy" sz="1800" b="0" err="1">
                <a:latin typeface="Montserrat"/>
                <a:cs typeface="Futura Medium"/>
              </a:rPr>
              <a:t>pleidleisio</a:t>
            </a:r>
            <a:r>
              <a:rPr lang="cy" sz="1800" b="0">
                <a:latin typeface="Montserrat"/>
                <a:cs typeface="Futura Medium"/>
              </a:rPr>
              <a:t> </a:t>
            </a:r>
            <a:r>
              <a:rPr lang="cy" sz="1800" b="0" err="1">
                <a:latin typeface="Montserrat"/>
                <a:cs typeface="Futura Medium"/>
              </a:rPr>
              <a:t>naill</a:t>
            </a:r>
            <a:r>
              <a:rPr lang="cy" sz="1800" b="0">
                <a:latin typeface="Montserrat"/>
                <a:cs typeface="Futura Medium"/>
              </a:rPr>
              <a:t> ai </a:t>
            </a:r>
            <a:r>
              <a:rPr lang="cy" sz="1800" b="0" err="1">
                <a:latin typeface="Montserrat"/>
                <a:cs typeface="Futura Medium"/>
              </a:rPr>
              <a:t>dros</a:t>
            </a:r>
            <a:r>
              <a:rPr lang="cy" sz="1800" b="0">
                <a:latin typeface="Montserrat"/>
                <a:cs typeface="Futura Medium"/>
              </a:rPr>
              <a:t> ___________________ _____________________ neu ___________ __________________________.</a:t>
            </a:r>
          </a:p>
          <a:p>
            <a:pPr rtl="0">
              <a:buFont typeface="+mj-lt"/>
              <a:buAutoNum type="arabicPeriod"/>
            </a:pPr>
            <a:r>
              <a:rPr lang="cy" sz="1800" b="0">
                <a:latin typeface="Montserrat"/>
                <a:cs typeface="Futura Medium"/>
              </a:rPr>
              <a:t>Mae </a:t>
            </a:r>
            <a:r>
              <a:rPr lang="cy" sz="1800" b="0" err="1">
                <a:latin typeface="Montserrat"/>
                <a:cs typeface="Futura Medium"/>
              </a:rPr>
              <a:t>gan</a:t>
            </a:r>
            <a:r>
              <a:rPr lang="cy" sz="1800" b="0">
                <a:latin typeface="Montserrat"/>
                <a:cs typeface="Futura Medium"/>
              </a:rPr>
              <a:t> bob plaid </a:t>
            </a:r>
            <a:r>
              <a:rPr lang="cy" sz="1800" b="0" err="1">
                <a:latin typeface="Montserrat"/>
                <a:cs typeface="Futura Medium"/>
              </a:rPr>
              <a:t>restr</a:t>
            </a:r>
            <a:r>
              <a:rPr lang="cy" sz="1800" b="0">
                <a:latin typeface="Montserrat"/>
                <a:cs typeface="Futura Medium"/>
              </a:rPr>
              <a:t> o </a:t>
            </a:r>
            <a:r>
              <a:rPr lang="cy" sz="1800" b="0" err="1">
                <a:latin typeface="Montserrat"/>
                <a:cs typeface="Futura Medium"/>
              </a:rPr>
              <a:t>ymgeiswyr</a:t>
            </a:r>
            <a:r>
              <a:rPr lang="cy" sz="1800" b="0">
                <a:latin typeface="Montserrat"/>
                <a:cs typeface="Futura Medium"/>
              </a:rPr>
              <a:t> y </a:t>
            </a:r>
            <a:r>
              <a:rPr lang="cy" sz="1800" b="0" err="1">
                <a:latin typeface="Montserrat"/>
                <a:cs typeface="Futura Medium"/>
              </a:rPr>
              <a:t>maen</a:t>
            </a:r>
            <a:r>
              <a:rPr lang="cy" sz="1800" b="0">
                <a:latin typeface="Montserrat"/>
                <a:cs typeface="Futura Medium"/>
              </a:rPr>
              <a:t> </a:t>
            </a:r>
            <a:r>
              <a:rPr lang="cy" sz="1800" b="0" err="1">
                <a:latin typeface="Montserrat"/>
                <a:cs typeface="Futura Medium"/>
              </a:rPr>
              <a:t>nhw</a:t>
            </a:r>
            <a:r>
              <a:rPr lang="cy" sz="1800" b="0">
                <a:latin typeface="Montserrat"/>
                <a:cs typeface="Futura Medium"/>
              </a:rPr>
              <a:t> </a:t>
            </a:r>
            <a:r>
              <a:rPr lang="cy" sz="1800" b="0" err="1">
                <a:latin typeface="Montserrat"/>
                <a:cs typeface="Futura Medium"/>
              </a:rPr>
              <a:t>eisiau</a:t>
            </a:r>
            <a:r>
              <a:rPr lang="cy" sz="1800" b="0">
                <a:latin typeface="Montserrat"/>
                <a:cs typeface="Futura Medium"/>
              </a:rPr>
              <a:t> </a:t>
            </a:r>
            <a:r>
              <a:rPr lang="cy" sz="1800" b="0" err="1">
                <a:latin typeface="Montserrat"/>
                <a:cs typeface="Futura Medium"/>
              </a:rPr>
              <a:t>eu</a:t>
            </a:r>
            <a:r>
              <a:rPr lang="cy" sz="1800" b="0">
                <a:latin typeface="Montserrat"/>
                <a:cs typeface="Futura Medium"/>
              </a:rPr>
              <a:t> </a:t>
            </a:r>
            <a:r>
              <a:rPr lang="cy" sz="1800" b="0" err="1">
                <a:latin typeface="Montserrat"/>
                <a:cs typeface="Futura Medium"/>
              </a:rPr>
              <a:t>hethol</a:t>
            </a:r>
            <a:r>
              <a:rPr lang="cy" sz="1800" b="0">
                <a:latin typeface="Montserrat"/>
                <a:cs typeface="Futura Medium"/>
              </a:rPr>
              <a:t> </a:t>
            </a:r>
            <a:r>
              <a:rPr lang="cy" sz="1800" b="0" err="1">
                <a:latin typeface="Montserrat"/>
                <a:cs typeface="Futura Medium"/>
              </a:rPr>
              <a:t>yn</a:t>
            </a:r>
            <a:r>
              <a:rPr lang="cy" sz="1800" b="0">
                <a:latin typeface="Montserrat"/>
                <a:cs typeface="Futura Medium"/>
              </a:rPr>
              <a:t> ___________________________.</a:t>
            </a:r>
          </a:p>
          <a:p>
            <a:pPr rtl="0">
              <a:buFont typeface="+mj-lt"/>
              <a:buAutoNum type="arabicPeriod"/>
            </a:pPr>
            <a:r>
              <a:rPr lang="cy" sz="1800" b="0" err="1">
                <a:latin typeface="Montserrat"/>
                <a:cs typeface="Futura Medium"/>
              </a:rPr>
              <a:t>Penderfynir</a:t>
            </a:r>
            <a:r>
              <a:rPr lang="cy" sz="1800" b="0">
                <a:latin typeface="Montserrat"/>
                <a:cs typeface="Futura Medium"/>
              </a:rPr>
              <a:t> </a:t>
            </a:r>
            <a:r>
              <a:rPr lang="cy" sz="1800" b="0" err="1">
                <a:latin typeface="Montserrat"/>
                <a:cs typeface="Futura Medium"/>
              </a:rPr>
              <a:t>ar</a:t>
            </a:r>
            <a:r>
              <a:rPr lang="cy" sz="1800" b="0">
                <a:latin typeface="Montserrat"/>
                <a:cs typeface="Futura Medium"/>
              </a:rPr>
              <a:t> yr </a:t>
            </a:r>
            <a:r>
              <a:rPr lang="cy" sz="1800" b="0" err="1">
                <a:latin typeface="Montserrat"/>
                <a:cs typeface="Futura Medium"/>
              </a:rPr>
              <a:t>ymgeiswyr</a:t>
            </a:r>
            <a:r>
              <a:rPr lang="cy" sz="1800" b="0">
                <a:latin typeface="Montserrat"/>
                <a:cs typeface="Futura Medium"/>
              </a:rPr>
              <a:t> </a:t>
            </a:r>
            <a:r>
              <a:rPr lang="cy" sz="1800" b="0" err="1">
                <a:latin typeface="Montserrat"/>
                <a:cs typeface="Futura Medium"/>
              </a:rPr>
              <a:t>ar</a:t>
            </a:r>
            <a:r>
              <a:rPr lang="cy" sz="1800" b="0">
                <a:latin typeface="Montserrat"/>
                <a:cs typeface="Futura Medium"/>
              </a:rPr>
              <a:t> </a:t>
            </a:r>
            <a:r>
              <a:rPr lang="cy" sz="1800" b="0" err="1">
                <a:latin typeface="Montserrat"/>
                <a:cs typeface="Futura Medium"/>
              </a:rPr>
              <a:t>gyfer</a:t>
            </a:r>
            <a:r>
              <a:rPr lang="cy" sz="1800" b="0">
                <a:latin typeface="Montserrat"/>
                <a:cs typeface="Futura Medium"/>
              </a:rPr>
              <a:t> </a:t>
            </a:r>
            <a:r>
              <a:rPr lang="cy" sz="1800" b="0" err="1">
                <a:latin typeface="Montserrat"/>
                <a:cs typeface="Futura Medium"/>
              </a:rPr>
              <a:t>pob</a:t>
            </a:r>
            <a:r>
              <a:rPr lang="cy" sz="1800" b="0">
                <a:latin typeface="Montserrat"/>
                <a:cs typeface="Futura Medium"/>
              </a:rPr>
              <a:t> </a:t>
            </a:r>
            <a:r>
              <a:rPr lang="cy" sz="1800" b="0" err="1">
                <a:latin typeface="Montserrat"/>
                <a:cs typeface="Futura Medium"/>
              </a:rPr>
              <a:t>etholaeth</a:t>
            </a:r>
            <a:r>
              <a:rPr lang="cy" sz="1800" b="0">
                <a:latin typeface="Montserrat"/>
                <a:cs typeface="Futura Medium"/>
              </a:rPr>
              <a:t> </a:t>
            </a:r>
            <a:r>
              <a:rPr lang="cy" sz="1800" b="0" err="1">
                <a:latin typeface="Montserrat"/>
                <a:cs typeface="Futura Medium"/>
              </a:rPr>
              <a:t>yn</a:t>
            </a:r>
            <a:r>
              <a:rPr lang="cy" sz="1800" b="0">
                <a:latin typeface="Montserrat"/>
                <a:cs typeface="Futura Medium"/>
              </a:rPr>
              <a:t> </a:t>
            </a:r>
            <a:r>
              <a:rPr lang="cy" sz="1800" b="0" err="1">
                <a:latin typeface="Montserrat"/>
                <a:cs typeface="Futura Medium"/>
              </a:rPr>
              <a:t>dibynnu</a:t>
            </a:r>
            <a:r>
              <a:rPr lang="cy" sz="1800" b="0">
                <a:latin typeface="Montserrat"/>
                <a:cs typeface="Futura Medium"/>
              </a:rPr>
              <a:t> </a:t>
            </a:r>
            <a:r>
              <a:rPr lang="cy" sz="1800" b="0" err="1">
                <a:latin typeface="Montserrat"/>
                <a:cs typeface="Futura Medium"/>
              </a:rPr>
              <a:t>ar</a:t>
            </a:r>
            <a:r>
              <a:rPr lang="cy" sz="1800" b="0">
                <a:latin typeface="Montserrat"/>
                <a:cs typeface="Futura Medium"/>
              </a:rPr>
              <a:t> </a:t>
            </a:r>
            <a:r>
              <a:rPr lang="cy" sz="1800" b="0" err="1">
                <a:latin typeface="Montserrat"/>
                <a:cs typeface="Futura Medium"/>
              </a:rPr>
              <a:t>ganran</a:t>
            </a:r>
            <a:r>
              <a:rPr lang="cy" sz="1800" b="0">
                <a:latin typeface="Montserrat"/>
                <a:cs typeface="Futura Medium"/>
              </a:rPr>
              <a:t> y ______________  a </a:t>
            </a:r>
            <a:r>
              <a:rPr lang="cy" sz="1800" b="0" err="1">
                <a:latin typeface="Montserrat"/>
                <a:cs typeface="Futura Medium"/>
              </a:rPr>
              <a:t>gaiff</a:t>
            </a:r>
            <a:r>
              <a:rPr lang="cy" sz="1800" b="0">
                <a:latin typeface="Montserrat"/>
                <a:cs typeface="Futura Medium"/>
              </a:rPr>
              <a:t> </a:t>
            </a:r>
            <a:r>
              <a:rPr lang="cy" sz="1800" b="0" err="1">
                <a:latin typeface="Montserrat"/>
                <a:cs typeface="Futura Medium"/>
              </a:rPr>
              <a:t>pob</a:t>
            </a:r>
            <a:r>
              <a:rPr lang="cy" sz="1800" b="0">
                <a:latin typeface="Montserrat"/>
                <a:cs typeface="Futura Medium"/>
              </a:rPr>
              <a:t> plaid </a:t>
            </a:r>
            <a:r>
              <a:rPr lang="cy" sz="1800" b="0" err="1">
                <a:latin typeface="Montserrat"/>
                <a:cs typeface="Futura Medium"/>
              </a:rPr>
              <a:t>wleidyddol</a:t>
            </a:r>
            <a:r>
              <a:rPr lang="cy" sz="1800" b="0">
                <a:latin typeface="Montserrat"/>
                <a:cs typeface="Futura Medium"/>
              </a:rPr>
              <a:t> neu </a:t>
            </a:r>
            <a:r>
              <a:rPr lang="cy" sz="1800" b="0" err="1">
                <a:latin typeface="Montserrat"/>
                <a:cs typeface="Futura Medium"/>
              </a:rPr>
              <a:t>ymgeisydd</a:t>
            </a:r>
            <a:r>
              <a:rPr lang="cy" sz="1800" b="0">
                <a:latin typeface="Montserrat"/>
                <a:cs typeface="Futura Medium"/>
              </a:rPr>
              <a:t> </a:t>
            </a:r>
            <a:r>
              <a:rPr lang="cy" sz="1800" b="0" err="1">
                <a:latin typeface="Montserrat"/>
                <a:cs typeface="Futura Medium"/>
              </a:rPr>
              <a:t>annibynnol</a:t>
            </a:r>
            <a:r>
              <a:rPr lang="cy" sz="1800" b="0">
                <a:latin typeface="Montserrat"/>
                <a:cs typeface="Futura Medium"/>
              </a:rPr>
              <a:t>. </a:t>
            </a:r>
          </a:p>
        </p:txBody>
      </p:sp>
    </p:spTree>
    <p:extLst>
      <p:ext uri="{BB962C8B-B14F-4D97-AF65-F5344CB8AC3E}">
        <p14:creationId xmlns:p14="http://schemas.microsoft.com/office/powerpoint/2010/main" val="2285243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E90F-9D21-5406-3A1B-2C78D11E639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038F3C8-2840-A79D-6279-D3A8A20E4EC7}"/>
              </a:ext>
            </a:extLst>
          </p:cNvPr>
          <p:cNvSpPr>
            <a:spLocks noGrp="1"/>
          </p:cNvSpPr>
          <p:nvPr>
            <p:ph type="title"/>
          </p:nvPr>
        </p:nvSpPr>
        <p:spPr>
          <a:xfrm>
            <a:off x="290455" y="467140"/>
            <a:ext cx="9123176" cy="1093304"/>
          </a:xfrm>
        </p:spPr>
        <p:txBody>
          <a:bodyPr rtlCol="0">
            <a:normAutofit fontScale="90000"/>
          </a:bodyPr>
          <a:lstStyle/>
          <a:p>
            <a:pPr rtl="0"/>
            <a:r>
              <a:rPr lang="cy"/>
              <a:t>Sut ydym yn pleidleisio: Atebion</a:t>
            </a:r>
          </a:p>
        </p:txBody>
      </p:sp>
      <p:sp>
        <p:nvSpPr>
          <p:cNvPr id="4" name="Footer Placeholder 3">
            <a:extLst>
              <a:ext uri="{FF2B5EF4-FFF2-40B4-BE49-F238E27FC236}">
                <a16:creationId xmlns:a16="http://schemas.microsoft.com/office/drawing/2014/main" id="{B31F6331-8BBB-E91D-EA21-973C44D37EEC}"/>
              </a:ext>
            </a:extLst>
          </p:cNvPr>
          <p:cNvSpPr>
            <a:spLocks noGrp="1"/>
          </p:cNvSpPr>
          <p:nvPr>
            <p:ph type="ftr" sz="quarter" idx="14"/>
          </p:nvPr>
        </p:nvSpPr>
        <p:spPr>
          <a:xfrm>
            <a:off x="280516" y="6023044"/>
            <a:ext cx="6994044" cy="365125"/>
          </a:xfrm>
        </p:spPr>
        <p:txBody>
          <a:bodyPr rtlCol="0"/>
          <a:lstStyle/>
          <a:p>
            <a:pPr rtl="0"/>
            <a:r>
              <a:rPr lang="cy">
                <a:latin typeface="Montserrat"/>
              </a:rPr>
              <a:t>Etholiad Senedd Cymru 2026 – Gweithgareddau byr</a:t>
            </a:r>
            <a:endParaRPr lang="en-US" b="0"/>
          </a:p>
        </p:txBody>
      </p:sp>
      <p:sp>
        <p:nvSpPr>
          <p:cNvPr id="3" name="TextBox 2">
            <a:extLst>
              <a:ext uri="{FF2B5EF4-FFF2-40B4-BE49-F238E27FC236}">
                <a16:creationId xmlns:a16="http://schemas.microsoft.com/office/drawing/2014/main" id="{EC11E730-047C-D684-1119-85388050F2B1}"/>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
        <p:nvSpPr>
          <p:cNvPr id="5" name="Rectangle 4">
            <a:extLst>
              <a:ext uri="{FF2B5EF4-FFF2-40B4-BE49-F238E27FC236}">
                <a16:creationId xmlns:a16="http://schemas.microsoft.com/office/drawing/2014/main" id="{FAE0286B-3D0B-D3C9-0747-EA4874BE942B}"/>
              </a:ext>
            </a:extLst>
          </p:cNvPr>
          <p:cNvSpPr/>
          <p:nvPr/>
        </p:nvSpPr>
        <p:spPr>
          <a:xfrm>
            <a:off x="339696" y="1653186"/>
            <a:ext cx="837916" cy="747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07E283DA-F12B-D19A-81BF-6F01CF1FD9A1}"/>
              </a:ext>
              <a:ext uri="{C183D7F6-B498-43B3-948B-1728B52AA6E4}">
                <adec:decorative xmlns:adec="http://schemas.microsoft.com/office/drawing/2017/decorative" val="1"/>
              </a:ext>
            </a:extLst>
          </p:cNvPr>
          <p:cNvSpPr>
            <a:spLocks noGrp="1"/>
          </p:cNvSpPr>
          <p:nvPr>
            <p:ph type="body" sz="quarter" idx="15"/>
          </p:nvPr>
        </p:nvSpPr>
        <p:spPr>
          <a:xfrm>
            <a:off x="281629" y="1332636"/>
            <a:ext cx="10523621" cy="4225045"/>
          </a:xfrm>
        </p:spPr>
        <p:txBody>
          <a:bodyPr vert="horz" lIns="180000" tIns="180000" rIns="180000" bIns="180000" rtlCol="0" anchor="t">
            <a:normAutofit/>
          </a:bodyPr>
          <a:lstStyle/>
          <a:p>
            <a:pPr rtl="0">
              <a:buFont typeface="+mj-lt"/>
              <a:buAutoNum type="arabicPeriod"/>
            </a:pPr>
            <a:r>
              <a:rPr lang="cy" b="0">
                <a:latin typeface="Montserrat"/>
                <a:cs typeface="Futura Medium"/>
              </a:rPr>
              <a:t>Mae </a:t>
            </a:r>
            <a:r>
              <a:rPr lang="cy" b="0" err="1">
                <a:latin typeface="Montserrat"/>
                <a:cs typeface="Futura Medium"/>
              </a:rPr>
              <a:t>systemau</a:t>
            </a:r>
            <a:r>
              <a:rPr lang="cy" b="0">
                <a:latin typeface="Montserrat"/>
                <a:cs typeface="Futura Medium"/>
              </a:rPr>
              <a:t> </a:t>
            </a:r>
            <a:r>
              <a:rPr lang="cy" b="0" err="1">
                <a:latin typeface="Montserrat"/>
                <a:cs typeface="Futura Medium"/>
              </a:rPr>
              <a:t>pleidleisio</a:t>
            </a:r>
            <a:r>
              <a:rPr lang="cy" b="0">
                <a:latin typeface="Montserrat"/>
                <a:cs typeface="Futura Medium"/>
              </a:rPr>
              <a:t> </a:t>
            </a:r>
            <a:r>
              <a:rPr lang="cy" b="0" err="1">
                <a:latin typeface="Montserrat"/>
                <a:cs typeface="Futura Medium"/>
              </a:rPr>
              <a:t>yn</a:t>
            </a:r>
            <a:r>
              <a:rPr lang="cy" b="0">
                <a:latin typeface="Montserrat"/>
                <a:cs typeface="Futura Medium"/>
              </a:rPr>
              <a:t> </a:t>
            </a:r>
            <a:r>
              <a:rPr lang="cy" b="0" err="1">
                <a:latin typeface="Montserrat"/>
                <a:cs typeface="Futura Medium"/>
              </a:rPr>
              <a:t>effeithio</a:t>
            </a:r>
            <a:r>
              <a:rPr lang="cy" b="0">
                <a:latin typeface="Montserrat"/>
                <a:cs typeface="Futura Medium"/>
              </a:rPr>
              <a:t> </a:t>
            </a:r>
            <a:r>
              <a:rPr lang="cy" b="0" err="1">
                <a:latin typeface="Montserrat"/>
                <a:cs typeface="Futura Medium"/>
              </a:rPr>
              <a:t>ar</a:t>
            </a:r>
            <a:r>
              <a:rPr lang="cy" b="0">
                <a:latin typeface="Montserrat"/>
                <a:cs typeface="Futura Medium"/>
              </a:rPr>
              <a:t> </a:t>
            </a:r>
            <a:r>
              <a:rPr lang="cy" b="0" err="1">
                <a:latin typeface="Montserrat"/>
                <a:cs typeface="Futura Medium"/>
              </a:rPr>
              <a:t>sut</a:t>
            </a:r>
            <a:r>
              <a:rPr lang="cy" b="0">
                <a:latin typeface="Montserrat"/>
                <a:cs typeface="Futura Medium"/>
              </a:rPr>
              <a:t> </a:t>
            </a:r>
            <a:r>
              <a:rPr lang="cy" b="0" err="1">
                <a:latin typeface="Montserrat"/>
                <a:cs typeface="Futura Medium"/>
              </a:rPr>
              <a:t>mae</a:t>
            </a:r>
            <a:r>
              <a:rPr lang="cy" b="0">
                <a:latin typeface="Montserrat"/>
                <a:cs typeface="Futura Medium"/>
              </a:rPr>
              <a:t> </a:t>
            </a:r>
            <a:r>
              <a:rPr lang="cy" err="1">
                <a:latin typeface="Montserrat"/>
                <a:cs typeface="Futura Medium"/>
              </a:rPr>
              <a:t>ymgeiswyr</a:t>
            </a:r>
            <a:r>
              <a:rPr lang="cy" b="0">
                <a:latin typeface="Montserrat"/>
                <a:cs typeface="Futura Medium"/>
              </a:rPr>
              <a:t> </a:t>
            </a:r>
            <a:r>
              <a:rPr lang="cy" b="0" err="1">
                <a:latin typeface="Montserrat"/>
                <a:cs typeface="Futura Medium"/>
              </a:rPr>
              <a:t>yn</a:t>
            </a:r>
            <a:r>
              <a:rPr lang="cy" b="0">
                <a:latin typeface="Montserrat"/>
                <a:cs typeface="Futura Medium"/>
              </a:rPr>
              <a:t> </a:t>
            </a:r>
            <a:r>
              <a:rPr lang="cy" b="0" err="1">
                <a:latin typeface="Montserrat"/>
                <a:cs typeface="Futura Medium"/>
              </a:rPr>
              <a:t>cael</a:t>
            </a:r>
            <a:r>
              <a:rPr lang="cy" b="0">
                <a:latin typeface="Montserrat"/>
                <a:cs typeface="Futura Medium"/>
              </a:rPr>
              <a:t> </a:t>
            </a:r>
            <a:r>
              <a:rPr lang="cy" b="0" err="1">
                <a:latin typeface="Montserrat"/>
                <a:cs typeface="Futura Medium"/>
              </a:rPr>
              <a:t>eu</a:t>
            </a:r>
            <a:r>
              <a:rPr lang="cy" b="0">
                <a:latin typeface="Montserrat"/>
                <a:cs typeface="Futura Medium"/>
              </a:rPr>
              <a:t> </a:t>
            </a:r>
            <a:r>
              <a:rPr lang="cy" b="0" err="1">
                <a:latin typeface="Montserrat"/>
                <a:cs typeface="Futura Medium"/>
              </a:rPr>
              <a:t>hethol</a:t>
            </a:r>
            <a:r>
              <a:rPr lang="cy" b="0">
                <a:latin typeface="Montserrat"/>
                <a:cs typeface="Futura Medium"/>
              </a:rPr>
              <a:t>. </a:t>
            </a:r>
          </a:p>
          <a:p>
            <a:pPr rtl="0">
              <a:buFont typeface="+mj-lt"/>
              <a:buAutoNum type="arabicPeriod"/>
            </a:pPr>
            <a:r>
              <a:rPr lang="cy" b="0" err="1">
                <a:latin typeface="Montserrat"/>
                <a:cs typeface="Futura Medium"/>
              </a:rPr>
              <a:t>Ym</a:t>
            </a:r>
            <a:r>
              <a:rPr lang="cy" b="0">
                <a:latin typeface="Montserrat"/>
                <a:cs typeface="Futura Medium"/>
              </a:rPr>
              <a:t> </a:t>
            </a:r>
            <a:r>
              <a:rPr lang="cy" b="0" err="1">
                <a:latin typeface="Montserrat"/>
                <a:cs typeface="Futura Medium"/>
              </a:rPr>
              <a:t>mhob</a:t>
            </a:r>
            <a:r>
              <a:rPr lang="cy" b="0">
                <a:latin typeface="Montserrat"/>
                <a:cs typeface="Futura Medium"/>
              </a:rPr>
              <a:t> </a:t>
            </a:r>
            <a:r>
              <a:rPr lang="cy" b="0" err="1">
                <a:latin typeface="Montserrat"/>
                <a:cs typeface="Futura Medium"/>
              </a:rPr>
              <a:t>etholiad</a:t>
            </a:r>
            <a:r>
              <a:rPr lang="cy" b="0">
                <a:latin typeface="Montserrat"/>
                <a:cs typeface="Futura Medium"/>
              </a:rPr>
              <a:t>, </a:t>
            </a:r>
            <a:r>
              <a:rPr lang="cy" b="0" err="1">
                <a:latin typeface="Montserrat"/>
                <a:cs typeface="Futura Medium"/>
              </a:rPr>
              <a:t>mae</a:t>
            </a:r>
            <a:r>
              <a:rPr lang="cy" b="0">
                <a:latin typeface="Montserrat"/>
                <a:cs typeface="Futura Medium"/>
              </a:rPr>
              <a:t> </a:t>
            </a:r>
            <a:r>
              <a:rPr lang="cy" b="0" err="1">
                <a:latin typeface="Montserrat"/>
                <a:cs typeface="Futura Medium"/>
              </a:rPr>
              <a:t>pob</a:t>
            </a:r>
            <a:r>
              <a:rPr lang="cy" b="0">
                <a:latin typeface="Montserrat"/>
                <a:cs typeface="Futura Medium"/>
              </a:rPr>
              <a:t> </a:t>
            </a:r>
            <a:r>
              <a:rPr lang="cy" b="0" err="1">
                <a:latin typeface="Montserrat"/>
                <a:cs typeface="Futura Medium"/>
              </a:rPr>
              <a:t>pleidleisiwr</a:t>
            </a:r>
            <a:r>
              <a:rPr lang="cy" b="0">
                <a:latin typeface="Montserrat"/>
                <a:cs typeface="Futura Medium"/>
              </a:rPr>
              <a:t> </a:t>
            </a:r>
            <a:r>
              <a:rPr lang="cy" b="0" err="1">
                <a:latin typeface="Montserrat"/>
                <a:cs typeface="Futura Medium"/>
              </a:rPr>
              <a:t>yn</a:t>
            </a:r>
            <a:r>
              <a:rPr lang="cy" b="0">
                <a:latin typeface="Montserrat"/>
                <a:cs typeface="Futura Medium"/>
              </a:rPr>
              <a:t> </a:t>
            </a:r>
            <a:r>
              <a:rPr lang="cy" b="0" err="1">
                <a:latin typeface="Montserrat"/>
                <a:cs typeface="Futura Medium"/>
              </a:rPr>
              <a:t>derbyn</a:t>
            </a:r>
            <a:r>
              <a:rPr lang="cy" b="0">
                <a:latin typeface="Montserrat"/>
                <a:cs typeface="Futura Medium"/>
              </a:rPr>
              <a:t> </a:t>
            </a:r>
            <a:r>
              <a:rPr lang="cy" err="1">
                <a:latin typeface="Montserrat"/>
                <a:cs typeface="Futura Medium"/>
              </a:rPr>
              <a:t>papur</a:t>
            </a:r>
            <a:r>
              <a:rPr lang="cy">
                <a:latin typeface="Montserrat"/>
                <a:cs typeface="Futura Medium"/>
              </a:rPr>
              <a:t> </a:t>
            </a:r>
            <a:r>
              <a:rPr lang="cy" err="1">
                <a:latin typeface="Montserrat"/>
                <a:cs typeface="Futura Medium"/>
              </a:rPr>
              <a:t>pleidleisio</a:t>
            </a:r>
            <a:r>
              <a:rPr lang="cy">
                <a:latin typeface="Montserrat"/>
                <a:cs typeface="Futura Medium"/>
              </a:rPr>
              <a:t>.</a:t>
            </a:r>
          </a:p>
          <a:p>
            <a:pPr rtl="0">
              <a:buFont typeface="+mj-lt"/>
              <a:buAutoNum type="arabicPeriod"/>
            </a:pPr>
            <a:r>
              <a:rPr lang="cy" b="0">
                <a:latin typeface="Montserrat"/>
                <a:cs typeface="Futura Medium"/>
              </a:rPr>
              <a:t>Yn </a:t>
            </a:r>
            <a:r>
              <a:rPr lang="cy" b="0" err="1">
                <a:latin typeface="Montserrat"/>
                <a:cs typeface="Futura Medium"/>
              </a:rPr>
              <a:t>etholiadau'r</a:t>
            </a:r>
            <a:r>
              <a:rPr lang="cy" b="0">
                <a:latin typeface="Montserrat"/>
                <a:cs typeface="Futura Medium"/>
              </a:rPr>
              <a:t> Senedd </a:t>
            </a:r>
            <a:r>
              <a:rPr lang="cy" b="0" err="1">
                <a:latin typeface="Montserrat"/>
                <a:cs typeface="Futura Medium"/>
              </a:rPr>
              <a:t>rydym</a:t>
            </a:r>
            <a:r>
              <a:rPr lang="cy" b="0">
                <a:latin typeface="Montserrat"/>
                <a:cs typeface="Futura Medium"/>
              </a:rPr>
              <a:t> </a:t>
            </a:r>
            <a:r>
              <a:rPr lang="cy" b="0" err="1">
                <a:latin typeface="Montserrat"/>
                <a:cs typeface="Futura Medium"/>
              </a:rPr>
              <a:t>yn</a:t>
            </a:r>
            <a:r>
              <a:rPr lang="cy" b="0">
                <a:latin typeface="Montserrat"/>
                <a:cs typeface="Futura Medium"/>
              </a:rPr>
              <a:t> </a:t>
            </a:r>
            <a:r>
              <a:rPr lang="cy" b="0" err="1">
                <a:latin typeface="Montserrat"/>
                <a:cs typeface="Futura Medium"/>
              </a:rPr>
              <a:t>defnyddio</a:t>
            </a:r>
            <a:r>
              <a:rPr lang="cy" b="0">
                <a:latin typeface="Montserrat"/>
                <a:cs typeface="Futura Medium"/>
              </a:rPr>
              <a:t> system </a:t>
            </a:r>
            <a:r>
              <a:rPr lang="cy" b="0" err="1">
                <a:latin typeface="Montserrat"/>
                <a:cs typeface="Futura Medium"/>
              </a:rPr>
              <a:t>o'r</a:t>
            </a:r>
            <a:r>
              <a:rPr lang="cy" b="0">
                <a:latin typeface="Montserrat"/>
                <a:cs typeface="Futura Medium"/>
              </a:rPr>
              <a:t> </a:t>
            </a:r>
            <a:r>
              <a:rPr lang="cy" b="0" err="1">
                <a:latin typeface="Montserrat"/>
                <a:cs typeface="Futura Medium"/>
              </a:rPr>
              <a:t>enw'r</a:t>
            </a:r>
            <a:r>
              <a:rPr lang="cy" b="0">
                <a:latin typeface="Montserrat"/>
                <a:cs typeface="Futura Medium"/>
              </a:rPr>
              <a:t> </a:t>
            </a:r>
            <a:r>
              <a:rPr lang="cy">
                <a:latin typeface="Montserrat"/>
                <a:cs typeface="Futura Medium"/>
              </a:rPr>
              <a:t>system </a:t>
            </a:r>
            <a:r>
              <a:rPr lang="cy" err="1">
                <a:latin typeface="Montserrat"/>
                <a:cs typeface="Futura Medium"/>
              </a:rPr>
              <a:t>rhestr</a:t>
            </a:r>
            <a:r>
              <a:rPr lang="cy">
                <a:latin typeface="Montserrat"/>
                <a:cs typeface="Futura Medium"/>
              </a:rPr>
              <a:t> </a:t>
            </a:r>
            <a:r>
              <a:rPr lang="cy" err="1">
                <a:latin typeface="Montserrat"/>
                <a:cs typeface="Futura Medium"/>
              </a:rPr>
              <a:t>gyfrannol</a:t>
            </a:r>
            <a:r>
              <a:rPr lang="cy">
                <a:latin typeface="Montserrat"/>
                <a:cs typeface="Futura Medium"/>
              </a:rPr>
              <a:t> </a:t>
            </a:r>
            <a:r>
              <a:rPr lang="cy" err="1">
                <a:latin typeface="Montserrat"/>
                <a:cs typeface="Futura Medium"/>
              </a:rPr>
              <a:t>gaeedig</a:t>
            </a:r>
            <a:r>
              <a:rPr lang="cy">
                <a:latin typeface="Montserrat"/>
                <a:cs typeface="Futura Medium"/>
              </a:rPr>
              <a:t> </a:t>
            </a:r>
            <a:r>
              <a:rPr lang="cy" b="0" err="1">
                <a:latin typeface="Montserrat"/>
                <a:cs typeface="Futura Medium"/>
              </a:rPr>
              <a:t>i</a:t>
            </a:r>
            <a:r>
              <a:rPr lang="cy" b="0">
                <a:latin typeface="Montserrat"/>
                <a:cs typeface="Futura Medium"/>
              </a:rPr>
              <a:t> </a:t>
            </a:r>
            <a:r>
              <a:rPr lang="cy" b="0" err="1">
                <a:latin typeface="Montserrat"/>
                <a:cs typeface="Futura Medium"/>
              </a:rPr>
              <a:t>ethol</a:t>
            </a:r>
            <a:r>
              <a:rPr lang="cy" b="0">
                <a:latin typeface="Montserrat"/>
                <a:cs typeface="Futura Medium"/>
              </a:rPr>
              <a:t> </a:t>
            </a:r>
            <a:r>
              <a:rPr lang="cy" b="0" err="1">
                <a:latin typeface="Montserrat"/>
                <a:cs typeface="Futura Medium"/>
              </a:rPr>
              <a:t>Aelodau'r</a:t>
            </a:r>
            <a:r>
              <a:rPr lang="cy" b="0">
                <a:latin typeface="Montserrat"/>
                <a:cs typeface="Futura Medium"/>
              </a:rPr>
              <a:t> Senedd. </a:t>
            </a:r>
          </a:p>
          <a:p>
            <a:pPr rtl="0">
              <a:buFont typeface="+mj-lt"/>
              <a:buAutoNum type="arabicPeriod"/>
            </a:pPr>
            <a:r>
              <a:rPr lang="cy" b="0" err="1">
                <a:latin typeface="Montserrat"/>
                <a:cs typeface="Futura Medium"/>
              </a:rPr>
              <a:t>Wrth</a:t>
            </a:r>
            <a:r>
              <a:rPr lang="cy" b="0">
                <a:latin typeface="Montserrat"/>
                <a:cs typeface="Futura Medium"/>
              </a:rPr>
              <a:t> </a:t>
            </a:r>
            <a:r>
              <a:rPr lang="cy" b="0" err="1">
                <a:latin typeface="Montserrat"/>
                <a:cs typeface="Futura Medium"/>
              </a:rPr>
              <a:t>bleidleisio</a:t>
            </a:r>
            <a:r>
              <a:rPr lang="cy" b="0">
                <a:latin typeface="Montserrat"/>
                <a:cs typeface="Futura Medium"/>
              </a:rPr>
              <a:t> </a:t>
            </a:r>
            <a:r>
              <a:rPr lang="cy" b="0" err="1">
                <a:latin typeface="Montserrat"/>
                <a:cs typeface="Futura Medium"/>
              </a:rPr>
              <a:t>mewn</a:t>
            </a:r>
            <a:r>
              <a:rPr lang="cy" b="0">
                <a:latin typeface="Montserrat"/>
                <a:cs typeface="Futura Medium"/>
              </a:rPr>
              <a:t> </a:t>
            </a:r>
            <a:r>
              <a:rPr lang="cy" b="0" err="1">
                <a:latin typeface="Montserrat"/>
                <a:cs typeface="Futura Medium"/>
              </a:rPr>
              <a:t>etholiad</a:t>
            </a:r>
            <a:r>
              <a:rPr lang="cy" b="0">
                <a:latin typeface="Montserrat"/>
                <a:cs typeface="Futura Medium"/>
              </a:rPr>
              <a:t> Senedd </a:t>
            </a:r>
            <a:r>
              <a:rPr lang="cy" b="0" err="1">
                <a:latin typeface="Montserrat"/>
                <a:cs typeface="Futura Medium"/>
              </a:rPr>
              <a:t>rydych</a:t>
            </a:r>
            <a:r>
              <a:rPr lang="cy" b="0">
                <a:latin typeface="Montserrat"/>
                <a:cs typeface="Futura Medium"/>
              </a:rPr>
              <a:t> </a:t>
            </a:r>
            <a:r>
              <a:rPr lang="cy" b="0" err="1">
                <a:latin typeface="Montserrat"/>
                <a:cs typeface="Futura Medium"/>
              </a:rPr>
              <a:t>chi'n</a:t>
            </a:r>
            <a:r>
              <a:rPr lang="cy" b="0">
                <a:latin typeface="Montserrat"/>
                <a:cs typeface="Futura Medium"/>
              </a:rPr>
              <a:t> </a:t>
            </a:r>
            <a:r>
              <a:rPr lang="cy" b="0" err="1">
                <a:latin typeface="Montserrat"/>
                <a:cs typeface="Futura Medium"/>
              </a:rPr>
              <a:t>pleidleisio</a:t>
            </a:r>
            <a:r>
              <a:rPr lang="cy" b="0">
                <a:latin typeface="Montserrat"/>
                <a:cs typeface="Futura Medium"/>
              </a:rPr>
              <a:t> </a:t>
            </a:r>
            <a:r>
              <a:rPr lang="cy" b="0" err="1">
                <a:latin typeface="Montserrat"/>
                <a:cs typeface="Futura Medium"/>
              </a:rPr>
              <a:t>naill</a:t>
            </a:r>
            <a:r>
              <a:rPr lang="cy" b="0">
                <a:latin typeface="Montserrat"/>
                <a:cs typeface="Futura Medium"/>
              </a:rPr>
              <a:t> ai </a:t>
            </a:r>
            <a:r>
              <a:rPr lang="cy" b="0" err="1">
                <a:latin typeface="Montserrat"/>
                <a:cs typeface="Futura Medium"/>
              </a:rPr>
              <a:t>dros</a:t>
            </a:r>
            <a:r>
              <a:rPr lang="cy" b="0">
                <a:latin typeface="Montserrat"/>
                <a:cs typeface="Futura Medium"/>
              </a:rPr>
              <a:t> </a:t>
            </a:r>
            <a:r>
              <a:rPr lang="cy" err="1">
                <a:latin typeface="Montserrat"/>
                <a:cs typeface="Futura Medium"/>
              </a:rPr>
              <a:t>blaid</a:t>
            </a:r>
            <a:r>
              <a:rPr lang="cy">
                <a:latin typeface="Montserrat"/>
                <a:cs typeface="Futura Medium"/>
              </a:rPr>
              <a:t> </a:t>
            </a:r>
            <a:r>
              <a:rPr lang="cy" err="1">
                <a:latin typeface="Montserrat"/>
                <a:cs typeface="Futura Medium"/>
              </a:rPr>
              <a:t>wleidyddol</a:t>
            </a:r>
            <a:r>
              <a:rPr lang="cy">
                <a:latin typeface="Montserrat"/>
                <a:cs typeface="Futura Medium"/>
              </a:rPr>
              <a:t> </a:t>
            </a:r>
            <a:r>
              <a:rPr lang="cy" b="0">
                <a:latin typeface="Montserrat"/>
                <a:cs typeface="Futura Medium"/>
              </a:rPr>
              <a:t>neu </a:t>
            </a:r>
            <a:r>
              <a:rPr lang="cy" err="1">
                <a:latin typeface="Montserrat"/>
                <a:cs typeface="Futura Medium"/>
              </a:rPr>
              <a:t>ymgeisydd</a:t>
            </a:r>
            <a:r>
              <a:rPr lang="cy">
                <a:latin typeface="Montserrat"/>
                <a:cs typeface="Futura Medium"/>
              </a:rPr>
              <a:t> </a:t>
            </a:r>
            <a:r>
              <a:rPr lang="cy" err="1">
                <a:latin typeface="Montserrat"/>
                <a:cs typeface="Futura Medium"/>
              </a:rPr>
              <a:t>annibynnol</a:t>
            </a:r>
            <a:r>
              <a:rPr lang="cy">
                <a:latin typeface="Montserrat"/>
                <a:cs typeface="Futura Medium"/>
              </a:rPr>
              <a:t>.</a:t>
            </a:r>
          </a:p>
          <a:p>
            <a:pPr rtl="0">
              <a:buFont typeface="+mj-lt"/>
              <a:buAutoNum type="arabicPeriod"/>
            </a:pPr>
            <a:r>
              <a:rPr lang="cy" b="0">
                <a:latin typeface="Montserrat"/>
                <a:cs typeface="Futura Medium"/>
              </a:rPr>
              <a:t>Mae </a:t>
            </a:r>
            <a:r>
              <a:rPr lang="cy" b="0" err="1">
                <a:latin typeface="Montserrat"/>
                <a:cs typeface="Futura Medium"/>
              </a:rPr>
              <a:t>gan</a:t>
            </a:r>
            <a:r>
              <a:rPr lang="cy" b="0">
                <a:latin typeface="Montserrat"/>
                <a:cs typeface="Futura Medium"/>
              </a:rPr>
              <a:t> bob plaid </a:t>
            </a:r>
            <a:r>
              <a:rPr lang="cy" b="0" err="1">
                <a:latin typeface="Montserrat"/>
                <a:cs typeface="Futura Medium"/>
              </a:rPr>
              <a:t>restr</a:t>
            </a:r>
            <a:r>
              <a:rPr lang="cy" b="0">
                <a:latin typeface="Montserrat"/>
                <a:cs typeface="Futura Medium"/>
              </a:rPr>
              <a:t> o </a:t>
            </a:r>
            <a:r>
              <a:rPr lang="cy" b="0" err="1">
                <a:latin typeface="Montserrat"/>
                <a:cs typeface="Futura Medium"/>
              </a:rPr>
              <a:t>ymgeiswyr</a:t>
            </a:r>
            <a:r>
              <a:rPr lang="cy" b="0">
                <a:latin typeface="Montserrat"/>
                <a:cs typeface="Futura Medium"/>
              </a:rPr>
              <a:t> y </a:t>
            </a:r>
            <a:r>
              <a:rPr lang="cy" b="0" err="1">
                <a:latin typeface="Montserrat"/>
                <a:cs typeface="Futura Medium"/>
              </a:rPr>
              <a:t>maen</a:t>
            </a:r>
            <a:r>
              <a:rPr lang="cy" b="0">
                <a:latin typeface="Montserrat"/>
                <a:cs typeface="Futura Medium"/>
              </a:rPr>
              <a:t> </a:t>
            </a:r>
            <a:r>
              <a:rPr lang="cy" b="0" err="1">
                <a:latin typeface="Montserrat"/>
                <a:cs typeface="Futura Medium"/>
              </a:rPr>
              <a:t>nhw</a:t>
            </a:r>
            <a:r>
              <a:rPr lang="cy" b="0">
                <a:latin typeface="Montserrat"/>
                <a:cs typeface="Futura Medium"/>
              </a:rPr>
              <a:t> </a:t>
            </a:r>
            <a:r>
              <a:rPr lang="cy" b="0" err="1">
                <a:latin typeface="Montserrat"/>
                <a:cs typeface="Futura Medium"/>
              </a:rPr>
              <a:t>eisiau</a:t>
            </a:r>
            <a:r>
              <a:rPr lang="cy" b="0">
                <a:latin typeface="Montserrat"/>
                <a:cs typeface="Futura Medium"/>
              </a:rPr>
              <a:t> </a:t>
            </a:r>
            <a:r>
              <a:rPr lang="cy" b="0" err="1">
                <a:latin typeface="Montserrat"/>
                <a:cs typeface="Futura Medium"/>
              </a:rPr>
              <a:t>eu</a:t>
            </a:r>
            <a:r>
              <a:rPr lang="cy" b="0">
                <a:latin typeface="Montserrat"/>
                <a:cs typeface="Futura Medium"/>
              </a:rPr>
              <a:t> </a:t>
            </a:r>
            <a:r>
              <a:rPr lang="cy" b="0" err="1">
                <a:latin typeface="Montserrat"/>
                <a:cs typeface="Futura Medium"/>
              </a:rPr>
              <a:t>hethol</a:t>
            </a:r>
            <a:r>
              <a:rPr lang="cy" b="0">
                <a:latin typeface="Montserrat"/>
                <a:cs typeface="Futura Medium"/>
              </a:rPr>
              <a:t> </a:t>
            </a:r>
            <a:r>
              <a:rPr lang="cy" b="0" err="1">
                <a:latin typeface="Montserrat"/>
                <a:cs typeface="Futura Medium"/>
              </a:rPr>
              <a:t>yn</a:t>
            </a:r>
            <a:r>
              <a:rPr lang="cy" b="0">
                <a:latin typeface="Montserrat"/>
                <a:cs typeface="Futura Medium"/>
              </a:rPr>
              <a:t> </a:t>
            </a:r>
            <a:r>
              <a:rPr lang="cy" err="1">
                <a:latin typeface="Montserrat"/>
                <a:cs typeface="Futura Medium"/>
              </a:rPr>
              <a:t>nhrefn</a:t>
            </a:r>
            <a:r>
              <a:rPr lang="cy">
                <a:latin typeface="Montserrat"/>
                <a:cs typeface="Futura Medium"/>
              </a:rPr>
              <a:t> </a:t>
            </a:r>
            <a:r>
              <a:rPr lang="cy" err="1">
                <a:latin typeface="Montserrat"/>
                <a:cs typeface="Futura Medium"/>
              </a:rPr>
              <a:t>blaenoriaeth</a:t>
            </a:r>
            <a:r>
              <a:rPr lang="cy">
                <a:latin typeface="Montserrat"/>
                <a:cs typeface="Futura Medium"/>
              </a:rPr>
              <a:t>. </a:t>
            </a:r>
          </a:p>
          <a:p>
            <a:pPr rtl="0">
              <a:buFont typeface="+mj-lt"/>
              <a:buAutoNum type="arabicPeriod"/>
            </a:pPr>
            <a:r>
              <a:rPr lang="cy" b="0" err="1">
                <a:latin typeface="Montserrat"/>
                <a:cs typeface="Futura Medium"/>
              </a:rPr>
              <a:t>Penderfynir</a:t>
            </a:r>
            <a:r>
              <a:rPr lang="cy" b="0">
                <a:latin typeface="Montserrat"/>
                <a:cs typeface="Futura Medium"/>
              </a:rPr>
              <a:t> </a:t>
            </a:r>
            <a:r>
              <a:rPr lang="cy" b="0" err="1">
                <a:latin typeface="Montserrat"/>
                <a:cs typeface="Futura Medium"/>
              </a:rPr>
              <a:t>ar</a:t>
            </a:r>
            <a:r>
              <a:rPr lang="cy" b="0">
                <a:latin typeface="Montserrat"/>
                <a:cs typeface="Futura Medium"/>
              </a:rPr>
              <a:t> yr </a:t>
            </a:r>
            <a:r>
              <a:rPr lang="cy" b="0" err="1">
                <a:latin typeface="Montserrat"/>
                <a:cs typeface="Futura Medium"/>
              </a:rPr>
              <a:t>ymgeiswyr</a:t>
            </a:r>
            <a:r>
              <a:rPr lang="cy" b="0">
                <a:latin typeface="Montserrat"/>
                <a:cs typeface="Futura Medium"/>
              </a:rPr>
              <a:t> </a:t>
            </a:r>
            <a:r>
              <a:rPr lang="cy" b="0" err="1">
                <a:latin typeface="Montserrat"/>
                <a:cs typeface="Futura Medium"/>
              </a:rPr>
              <a:t>ar</a:t>
            </a:r>
            <a:r>
              <a:rPr lang="cy" b="0">
                <a:latin typeface="Montserrat"/>
                <a:cs typeface="Futura Medium"/>
              </a:rPr>
              <a:t> </a:t>
            </a:r>
            <a:r>
              <a:rPr lang="cy" b="0" err="1">
                <a:latin typeface="Montserrat"/>
                <a:cs typeface="Futura Medium"/>
              </a:rPr>
              <a:t>gyfer</a:t>
            </a:r>
            <a:r>
              <a:rPr lang="cy" b="0">
                <a:latin typeface="Montserrat"/>
                <a:cs typeface="Futura Medium"/>
              </a:rPr>
              <a:t> </a:t>
            </a:r>
            <a:r>
              <a:rPr lang="cy" b="0" err="1">
                <a:latin typeface="Montserrat"/>
                <a:cs typeface="Futura Medium"/>
              </a:rPr>
              <a:t>pob</a:t>
            </a:r>
            <a:r>
              <a:rPr lang="cy" b="0">
                <a:latin typeface="Montserrat"/>
                <a:cs typeface="Futura Medium"/>
              </a:rPr>
              <a:t> </a:t>
            </a:r>
            <a:r>
              <a:rPr lang="cy" b="0" err="1">
                <a:latin typeface="Montserrat"/>
                <a:cs typeface="Futura Medium"/>
              </a:rPr>
              <a:t>etholaeth</a:t>
            </a:r>
            <a:r>
              <a:rPr lang="cy" b="0">
                <a:latin typeface="Montserrat"/>
                <a:cs typeface="Futura Medium"/>
              </a:rPr>
              <a:t> </a:t>
            </a:r>
            <a:r>
              <a:rPr lang="cy" b="0" err="1">
                <a:latin typeface="Montserrat"/>
                <a:cs typeface="Futura Medium"/>
              </a:rPr>
              <a:t>yn</a:t>
            </a:r>
            <a:r>
              <a:rPr lang="cy" b="0">
                <a:latin typeface="Montserrat"/>
                <a:cs typeface="Futura Medium"/>
              </a:rPr>
              <a:t> </a:t>
            </a:r>
            <a:r>
              <a:rPr lang="cy" b="0" err="1">
                <a:latin typeface="Montserrat"/>
                <a:cs typeface="Futura Medium"/>
              </a:rPr>
              <a:t>dibynnu</a:t>
            </a:r>
            <a:r>
              <a:rPr lang="cy" b="0">
                <a:latin typeface="Montserrat"/>
                <a:cs typeface="Futura Medium"/>
              </a:rPr>
              <a:t> </a:t>
            </a:r>
            <a:r>
              <a:rPr lang="cy" b="0" err="1">
                <a:latin typeface="Montserrat"/>
                <a:cs typeface="Futura Medium"/>
              </a:rPr>
              <a:t>ar</a:t>
            </a:r>
            <a:r>
              <a:rPr lang="cy" b="0">
                <a:latin typeface="Montserrat"/>
                <a:cs typeface="Futura Medium"/>
              </a:rPr>
              <a:t> </a:t>
            </a:r>
            <a:r>
              <a:rPr lang="cy" b="0" err="1">
                <a:latin typeface="Montserrat"/>
                <a:cs typeface="Futura Medium"/>
              </a:rPr>
              <a:t>ganran</a:t>
            </a:r>
            <a:r>
              <a:rPr lang="cy" b="0">
                <a:latin typeface="Montserrat"/>
                <a:cs typeface="Futura Medium"/>
              </a:rPr>
              <a:t> y </a:t>
            </a:r>
            <a:r>
              <a:rPr lang="cy" err="1">
                <a:latin typeface="Montserrat"/>
                <a:cs typeface="Futura Medium"/>
              </a:rPr>
              <a:t>pleidleisiau</a:t>
            </a:r>
            <a:r>
              <a:rPr lang="cy" b="0">
                <a:latin typeface="Montserrat"/>
                <a:cs typeface="Futura Medium"/>
              </a:rPr>
              <a:t> a </a:t>
            </a:r>
            <a:r>
              <a:rPr lang="cy" b="0" err="1">
                <a:latin typeface="Montserrat"/>
                <a:cs typeface="Futura Medium"/>
              </a:rPr>
              <a:t>gaiff</a:t>
            </a:r>
            <a:r>
              <a:rPr lang="cy" b="0">
                <a:latin typeface="Montserrat"/>
                <a:cs typeface="Futura Medium"/>
              </a:rPr>
              <a:t> </a:t>
            </a:r>
            <a:r>
              <a:rPr lang="cy" b="0" err="1">
                <a:latin typeface="Montserrat"/>
                <a:cs typeface="Futura Medium"/>
              </a:rPr>
              <a:t>pob</a:t>
            </a:r>
            <a:r>
              <a:rPr lang="cy" b="0">
                <a:latin typeface="Montserrat"/>
                <a:cs typeface="Futura Medium"/>
              </a:rPr>
              <a:t> plaid </a:t>
            </a:r>
            <a:r>
              <a:rPr lang="cy" b="0" err="1">
                <a:latin typeface="Montserrat"/>
                <a:cs typeface="Futura Medium"/>
              </a:rPr>
              <a:t>wleidyddol</a:t>
            </a:r>
            <a:r>
              <a:rPr lang="cy" b="0">
                <a:latin typeface="Montserrat"/>
                <a:cs typeface="Futura Medium"/>
              </a:rPr>
              <a:t> neu </a:t>
            </a:r>
            <a:r>
              <a:rPr lang="cy" b="0" err="1">
                <a:latin typeface="Montserrat"/>
                <a:cs typeface="Futura Medium"/>
              </a:rPr>
              <a:t>ymgeisydd</a:t>
            </a:r>
            <a:r>
              <a:rPr lang="cy" b="0">
                <a:latin typeface="Montserrat"/>
                <a:cs typeface="Futura Medium"/>
              </a:rPr>
              <a:t> </a:t>
            </a:r>
            <a:r>
              <a:rPr lang="cy" b="0" err="1">
                <a:latin typeface="Montserrat"/>
                <a:cs typeface="Futura Medium"/>
              </a:rPr>
              <a:t>annibynnol</a:t>
            </a:r>
            <a:r>
              <a:rPr lang="cy" b="0">
                <a:latin typeface="Montserrat"/>
                <a:cs typeface="Futura Medium"/>
              </a:rPr>
              <a:t>. </a:t>
            </a:r>
          </a:p>
        </p:txBody>
      </p:sp>
    </p:spTree>
    <p:extLst>
      <p:ext uri="{BB962C8B-B14F-4D97-AF65-F5344CB8AC3E}">
        <p14:creationId xmlns:p14="http://schemas.microsoft.com/office/powerpoint/2010/main" val="280812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B100C-A26B-516A-8055-16EEBF9C410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9E96DCE-0252-297D-472E-DCE847ED4477}"/>
              </a:ext>
            </a:extLst>
          </p:cNvPr>
          <p:cNvSpPr>
            <a:spLocks noGrp="1"/>
          </p:cNvSpPr>
          <p:nvPr>
            <p:ph type="ftr" sz="quarter" idx="14"/>
          </p:nvPr>
        </p:nvSpPr>
        <p:spPr/>
        <p:txBody>
          <a:bodyPr rtlCol="0"/>
          <a:lstStyle/>
          <a:p>
            <a:pPr rtl="0"/>
            <a:r>
              <a:rPr lang="cy">
                <a:latin typeface="Montserrat"/>
              </a:rPr>
              <a:t>Etholiad Senedd Cymru 2026 – Gweithgareddau byr</a:t>
            </a:r>
            <a:endParaRPr lang="en-GB" b="0">
              <a:latin typeface="Montserrat"/>
            </a:endParaRPr>
          </a:p>
        </p:txBody>
      </p:sp>
      <p:sp>
        <p:nvSpPr>
          <p:cNvPr id="8" name="Title 7">
            <a:extLst>
              <a:ext uri="{FF2B5EF4-FFF2-40B4-BE49-F238E27FC236}">
                <a16:creationId xmlns:a16="http://schemas.microsoft.com/office/drawing/2014/main" id="{B659F8E3-637D-0190-CFBC-EA41B3E45412}"/>
              </a:ext>
            </a:extLst>
          </p:cNvPr>
          <p:cNvSpPr>
            <a:spLocks noGrp="1"/>
          </p:cNvSpPr>
          <p:nvPr>
            <p:ph type="title"/>
          </p:nvPr>
        </p:nvSpPr>
        <p:spPr>
          <a:xfrm>
            <a:off x="6276977" y="2069838"/>
            <a:ext cx="5285364" cy="3205425"/>
          </a:xfrm>
        </p:spPr>
        <p:txBody>
          <a:bodyPr rtlCol="0">
            <a:normAutofit fontScale="90000"/>
          </a:bodyPr>
          <a:lstStyle/>
          <a:p>
            <a:pPr rtl="0"/>
            <a:r>
              <a:rPr lang="cy">
                <a:latin typeface="Montserrat ExtraBold"/>
              </a:rPr>
              <a:t>Dysgwch ragor am ffyrdd o bleidleisio</a:t>
            </a:r>
            <a:endParaRPr lang="en-US"/>
          </a:p>
        </p:txBody>
      </p:sp>
      <p:sp>
        <p:nvSpPr>
          <p:cNvPr id="2" name="TextBox 1">
            <a:extLst>
              <a:ext uri="{FF2B5EF4-FFF2-40B4-BE49-F238E27FC236}">
                <a16:creationId xmlns:a16="http://schemas.microsoft.com/office/drawing/2014/main" id="{2284D8B5-41C0-D631-0520-BE281E184FE5}"/>
              </a:ext>
            </a:extLst>
          </p:cNvPr>
          <p:cNvSpPr txBox="1"/>
          <p:nvPr/>
        </p:nvSpPr>
        <p:spPr>
          <a:xfrm>
            <a:off x="3048000" y="3429000"/>
            <a:ext cx="6096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y-GB" sz="1200">
                <a:latin typeface="Calibri"/>
              </a:rPr>
              <a:t>Trefn blaenoriaeth</a:t>
            </a:r>
            <a:endParaRPr lang="en-GB"/>
          </a:p>
          <a:p>
            <a:pPr algn="ctr"/>
            <a:endParaRPr lang="en-GB"/>
          </a:p>
        </p:txBody>
      </p:sp>
      <p:sp>
        <p:nvSpPr>
          <p:cNvPr id="3" name="TextBox 2">
            <a:extLst>
              <a:ext uri="{FF2B5EF4-FFF2-40B4-BE49-F238E27FC236}">
                <a16:creationId xmlns:a16="http://schemas.microsoft.com/office/drawing/2014/main" id="{B258ADF3-EF77-CABE-5778-1CC243F1D9CA}"/>
              </a:ext>
            </a:extLst>
          </p:cNvPr>
          <p:cNvSpPr txBox="1"/>
          <p:nvPr/>
        </p:nvSpPr>
        <p:spPr>
          <a:xfrm>
            <a:off x="3048000" y="3429000"/>
            <a:ext cx="6096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y-GB" sz="1200">
                <a:latin typeface="Calibri"/>
              </a:rPr>
              <a:t>Trefn blaenoriaeth</a:t>
            </a:r>
            <a:endParaRPr lang="en-GB"/>
          </a:p>
          <a:p>
            <a:pPr algn="ctr"/>
            <a:endParaRPr lang="en-GB"/>
          </a:p>
        </p:txBody>
      </p:sp>
      <p:sp>
        <p:nvSpPr>
          <p:cNvPr id="6" name="TextBox 5">
            <a:extLst>
              <a:ext uri="{FF2B5EF4-FFF2-40B4-BE49-F238E27FC236}">
                <a16:creationId xmlns:a16="http://schemas.microsoft.com/office/drawing/2014/main" id="{FD593E9A-092A-5D83-4E54-8D65A1107824}"/>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10" name="Online Media 9" title="Croeso i dy bleidlais – ffyrdd o bleidleisio yng Nghymru – fideo llawn">
            <a:hlinkClick r:id="" action="ppaction://noaction"/>
            <a:extLst>
              <a:ext uri="{FF2B5EF4-FFF2-40B4-BE49-F238E27FC236}">
                <a16:creationId xmlns:a16="http://schemas.microsoft.com/office/drawing/2014/main" id="{EBD99DBC-FE24-C5CF-EDBB-584B5148DC0D}"/>
              </a:ext>
            </a:extLst>
          </p:cNvPr>
          <p:cNvPicPr>
            <a:picLocks noGrp="1" noRot="1" noChangeAspect="1"/>
          </p:cNvPicPr>
          <p:nvPr>
            <p:ph type="pic" sz="quarter" idx="11"/>
            <a:videoFile r:link="rId1"/>
          </p:nvPr>
        </p:nvPicPr>
        <p:blipFill>
          <a:blip r:embed="rId4"/>
          <a:srcRect l="6397" r="6397"/>
          <a:stretch>
            <a:fillRect/>
          </a:stretch>
        </p:blipFill>
        <p:spPr>
          <a:xfrm>
            <a:off x="371475" y="1300163"/>
            <a:ext cx="5580063" cy="3151187"/>
          </a:xfrm>
          <a:prstGeom prst="rect">
            <a:avLst/>
          </a:prstGeom>
        </p:spPr>
      </p:pic>
    </p:spTree>
    <p:extLst>
      <p:ext uri="{BB962C8B-B14F-4D97-AF65-F5344CB8AC3E}">
        <p14:creationId xmlns:p14="http://schemas.microsoft.com/office/powerpoint/2010/main" val="2260402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p:txBody>
          <a:bodyPr rtlCol="0"/>
          <a:lstStyle/>
          <a:p>
            <a:pPr rtl="0"/>
            <a:r>
              <a:rPr lang="cy"/>
              <a:t>Gwir neu Gau?</a:t>
            </a:r>
          </a:p>
        </p:txBody>
      </p:sp>
      <p:sp>
        <p:nvSpPr>
          <p:cNvPr id="3" name="Text Placeholder 2">
            <a:extLst>
              <a:ext uri="{FF2B5EF4-FFF2-40B4-BE49-F238E27FC236}">
                <a16:creationId xmlns:a16="http://schemas.microsoft.com/office/drawing/2014/main" id="{61E10E82-D6BD-6741-B6AF-0E5CA6451D91}"/>
              </a:ext>
            </a:extLst>
          </p:cNvPr>
          <p:cNvSpPr>
            <a:spLocks noGrp="1"/>
          </p:cNvSpPr>
          <p:nvPr>
            <p:ph type="body" sz="quarter" idx="12"/>
          </p:nvPr>
        </p:nvSpPr>
        <p:spPr>
          <a:xfrm>
            <a:off x="946997" y="1815447"/>
            <a:ext cx="5661082" cy="319417"/>
          </a:xfrm>
        </p:spPr>
        <p:txBody>
          <a:bodyPr rtlCol="0">
            <a:normAutofit lnSpcReduction="10000"/>
          </a:bodyPr>
          <a:lstStyle/>
          <a:p>
            <a:pPr rtl="0"/>
            <a:r>
              <a:rPr lang="cy"/>
              <a:t>5 munud</a:t>
            </a:r>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382274" y="2416950"/>
            <a:ext cx="5856207" cy="1860512"/>
          </a:xfrm>
        </p:spPr>
        <p:txBody>
          <a:bodyPr vert="horz" lIns="180000" tIns="180000" rIns="180000" bIns="180000" rtlCol="0" anchor="t">
            <a:normAutofit fontScale="92500" lnSpcReduction="10000"/>
          </a:bodyPr>
          <a:lstStyle/>
          <a:p>
            <a:pPr marL="0" indent="0" rtl="0">
              <a:buNone/>
            </a:pPr>
            <a:r>
              <a:rPr lang="cy" sz="2400" err="1">
                <a:latin typeface="Montserrat"/>
                <a:cs typeface="Futura Medium"/>
              </a:rPr>
              <a:t>Cyfarwyddiadau</a:t>
            </a:r>
            <a:r>
              <a:rPr lang="cy" sz="2400">
                <a:latin typeface="Montserrat"/>
                <a:cs typeface="Futura Medium"/>
              </a:rPr>
              <a:t>:</a:t>
            </a:r>
            <a:endParaRPr lang="en-US"/>
          </a:p>
          <a:p>
            <a:pPr marL="0" indent="0" rtl="0">
              <a:buNone/>
            </a:pPr>
            <a:r>
              <a:rPr lang="cy" sz="2400" b="0" err="1">
                <a:latin typeface="Montserrat"/>
                <a:cs typeface="Futura Medium"/>
              </a:rPr>
              <a:t>Codwch</a:t>
            </a:r>
            <a:r>
              <a:rPr lang="cy" sz="2400" b="0">
                <a:latin typeface="Montserrat"/>
                <a:cs typeface="Futura Medium"/>
              </a:rPr>
              <a:t> </a:t>
            </a:r>
            <a:r>
              <a:rPr lang="cy" sz="2400" b="0" err="1">
                <a:latin typeface="Montserrat"/>
                <a:cs typeface="Futura Medium"/>
              </a:rPr>
              <a:t>eich</a:t>
            </a:r>
            <a:r>
              <a:rPr lang="cy" sz="2400" b="0">
                <a:latin typeface="Montserrat"/>
                <a:cs typeface="Futura Medium"/>
              </a:rPr>
              <a:t> </a:t>
            </a:r>
            <a:r>
              <a:rPr lang="cy" sz="2400" b="0" err="1">
                <a:latin typeface="Montserrat"/>
                <a:cs typeface="Futura Medium"/>
              </a:rPr>
              <a:t>llaw</a:t>
            </a:r>
            <a:r>
              <a:rPr lang="cy" sz="2400" b="0">
                <a:latin typeface="Montserrat"/>
                <a:cs typeface="Futura Medium"/>
              </a:rPr>
              <a:t> </a:t>
            </a:r>
            <a:r>
              <a:rPr lang="cy" sz="2400" b="0" err="1">
                <a:latin typeface="Montserrat"/>
                <a:cs typeface="Futura Medium"/>
              </a:rPr>
              <a:t>i</a:t>
            </a:r>
            <a:r>
              <a:rPr lang="cy" sz="2400" b="0">
                <a:latin typeface="Montserrat"/>
                <a:cs typeface="Futura Medium"/>
              </a:rPr>
              <a:t> </a:t>
            </a:r>
            <a:r>
              <a:rPr lang="cy" sz="2400" b="0" err="1">
                <a:latin typeface="Montserrat"/>
                <a:cs typeface="Futura Medium"/>
              </a:rPr>
              <a:t>ddangos</a:t>
            </a:r>
            <a:r>
              <a:rPr lang="cy" sz="2400" b="0">
                <a:latin typeface="Montserrat"/>
                <a:cs typeface="Futura Medium"/>
              </a:rPr>
              <a:t> a </a:t>
            </a:r>
            <a:r>
              <a:rPr lang="cy" sz="2400" b="0" err="1">
                <a:latin typeface="Montserrat"/>
                <a:cs typeface="Futura Medium"/>
              </a:rPr>
              <a:t>ydych</a:t>
            </a:r>
            <a:r>
              <a:rPr lang="cy" sz="2400" b="0">
                <a:latin typeface="Montserrat"/>
                <a:cs typeface="Futura Medium"/>
              </a:rPr>
              <a:t> </a:t>
            </a:r>
            <a:r>
              <a:rPr lang="cy" sz="2400" b="0" err="1">
                <a:latin typeface="Montserrat"/>
                <a:cs typeface="Futura Medium"/>
              </a:rPr>
              <a:t>chi'n</a:t>
            </a:r>
            <a:r>
              <a:rPr lang="cy" sz="2400" b="0">
                <a:latin typeface="Montserrat"/>
                <a:cs typeface="Futura Medium"/>
              </a:rPr>
              <a:t> </a:t>
            </a:r>
            <a:r>
              <a:rPr lang="cy" sz="2400" b="0" err="1">
                <a:latin typeface="Montserrat"/>
                <a:cs typeface="Futura Medium"/>
              </a:rPr>
              <a:t>credu</a:t>
            </a:r>
            <a:r>
              <a:rPr lang="cy" sz="2400" b="0">
                <a:latin typeface="Montserrat"/>
                <a:cs typeface="Futura Medium"/>
              </a:rPr>
              <a:t> bod y </a:t>
            </a:r>
            <a:r>
              <a:rPr lang="cy" sz="2400" b="0" err="1">
                <a:latin typeface="Montserrat"/>
                <a:cs typeface="Futura Medium"/>
              </a:rPr>
              <a:t>datganiadau</a:t>
            </a:r>
            <a:r>
              <a:rPr lang="cy" sz="2400" b="0">
                <a:latin typeface="Montserrat"/>
                <a:cs typeface="Futura Medium"/>
              </a:rPr>
              <a:t> </a:t>
            </a:r>
            <a:r>
              <a:rPr lang="cy" sz="2400" b="0" err="1">
                <a:latin typeface="Montserrat"/>
                <a:cs typeface="Futura Medium"/>
              </a:rPr>
              <a:t>hyn</a:t>
            </a:r>
            <a:r>
              <a:rPr lang="cy" sz="2400" b="0">
                <a:latin typeface="Montserrat"/>
                <a:cs typeface="Futura Medium"/>
              </a:rPr>
              <a:t> am </a:t>
            </a:r>
            <a:r>
              <a:rPr lang="cy" sz="2400" b="0" err="1">
                <a:latin typeface="Montserrat"/>
                <a:cs typeface="Futura Medium"/>
              </a:rPr>
              <a:t>etholiad</a:t>
            </a:r>
            <a:r>
              <a:rPr lang="cy" sz="2400" b="0">
                <a:latin typeface="Montserrat"/>
                <a:cs typeface="Futura Medium"/>
              </a:rPr>
              <a:t> </a:t>
            </a:r>
            <a:r>
              <a:rPr lang="cy" sz="2400" b="0" err="1">
                <a:latin typeface="Montserrat"/>
                <a:cs typeface="Futura Medium"/>
              </a:rPr>
              <a:t>nesaf</a:t>
            </a:r>
            <a:r>
              <a:rPr lang="cy" sz="2400" b="0">
                <a:latin typeface="Montserrat"/>
                <a:cs typeface="Futura Medium"/>
              </a:rPr>
              <a:t> y Senedd </a:t>
            </a:r>
            <a:r>
              <a:rPr lang="cy" sz="2400" b="0" err="1">
                <a:latin typeface="Montserrat"/>
                <a:cs typeface="Futura Medium"/>
              </a:rPr>
              <a:t>yn</a:t>
            </a:r>
            <a:r>
              <a:rPr lang="cy" sz="2400" b="0">
                <a:latin typeface="Montserrat"/>
                <a:cs typeface="Futura Medium"/>
              </a:rPr>
              <a:t> </a:t>
            </a:r>
            <a:r>
              <a:rPr lang="cy" sz="2400" b="0" err="1">
                <a:latin typeface="Montserrat"/>
                <a:cs typeface="Futura Medium"/>
              </a:rPr>
              <a:t>wir</a:t>
            </a:r>
            <a:r>
              <a:rPr lang="cy" sz="2400" b="0">
                <a:latin typeface="Montserrat"/>
                <a:cs typeface="Futura Medium"/>
              </a:rPr>
              <a:t> </a:t>
            </a:r>
            <a:r>
              <a:rPr lang="cy" sz="2400" b="0" err="1">
                <a:latin typeface="Montserrat"/>
                <a:cs typeface="Futura Medium"/>
              </a:rPr>
              <a:t>neu'n</a:t>
            </a:r>
            <a:r>
              <a:rPr lang="cy" sz="2400" b="0">
                <a:latin typeface="Montserrat"/>
                <a:cs typeface="Futura Medium"/>
              </a:rPr>
              <a:t> </a:t>
            </a:r>
            <a:r>
              <a:rPr lang="cy" sz="2400" b="0" err="1">
                <a:latin typeface="Montserrat"/>
                <a:cs typeface="Futura Medium"/>
              </a:rPr>
              <a:t>gau</a:t>
            </a:r>
            <a:r>
              <a:rPr lang="cy" sz="2400" b="0">
                <a:latin typeface="Montserrat"/>
                <a:cs typeface="Futura Medium"/>
              </a:rPr>
              <a:t>.</a:t>
            </a:r>
            <a:endParaRPr lang="en-US"/>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pic>
        <p:nvPicPr>
          <p:cNvPr id="11" name="Clock Icon">
            <a:extLst>
              <a:ext uri="{FF2B5EF4-FFF2-40B4-BE49-F238E27FC236}">
                <a16:creationId xmlns:a16="http://schemas.microsoft.com/office/drawing/2014/main" id="{9B492330-F332-3848-86D1-1FB9DD9216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pic>
        <p:nvPicPr>
          <p:cNvPr id="1026" name="Picture 2" descr="True False PNG Transparent Images Free Download | Vector Files | Pngtree">
            <a:extLst>
              <a:ext uri="{FF2B5EF4-FFF2-40B4-BE49-F238E27FC236}">
                <a16:creationId xmlns:a16="http://schemas.microsoft.com/office/drawing/2014/main" id="{A625D681-4D85-ADC2-A3D5-B3405CCF8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6" b="4142"/>
          <a:stretch>
            <a:fillRect/>
          </a:stretch>
        </p:blipFill>
        <p:spPr bwMode="auto">
          <a:xfrm>
            <a:off x="7066456" y="2134070"/>
            <a:ext cx="3463996" cy="23270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7D0D9D2-6730-9498-E627-49FD82F1440F}"/>
              </a:ext>
            </a:extLst>
          </p:cNvPr>
          <p:cNvSpPr txBox="1"/>
          <p:nvPr/>
        </p:nvSpPr>
        <p:spPr>
          <a:xfrm>
            <a:off x="288590" y="6252635"/>
            <a:ext cx="3795144" cy="307777"/>
          </a:xfrm>
          <a:prstGeom prst="rect">
            <a:avLst/>
          </a:prstGeom>
          <a:solidFill>
            <a:srgbClr val="00E7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13120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0516" y="389299"/>
            <a:ext cx="6827294" cy="4217459"/>
          </a:xfrm>
        </p:spPr>
        <p:txBody>
          <a:bodyPr rtlCol="0" anchor="t">
            <a:normAutofit/>
          </a:bodyPr>
          <a:lstStyle/>
          <a:p>
            <a:r>
              <a:rPr lang="cy" sz="4800">
                <a:latin typeface="Montserrat ExtraBold"/>
              </a:rPr>
              <a:t>1. </a:t>
            </a:r>
            <a:r>
              <a:rPr lang="cy" sz="4800" err="1">
                <a:latin typeface="Montserrat ExtraBold"/>
              </a:rPr>
              <a:t>Bydd</a:t>
            </a:r>
            <a:r>
              <a:rPr lang="cy" sz="4800">
                <a:latin typeface="Montserrat ExtraBold"/>
              </a:rPr>
              <a:t> </a:t>
            </a:r>
            <a:r>
              <a:rPr lang="cy" sz="4800" err="1">
                <a:latin typeface="Montserrat ExtraBold"/>
              </a:rPr>
              <a:t>etholiad</a:t>
            </a:r>
            <a:r>
              <a:rPr lang="cy" sz="4800">
                <a:latin typeface="Montserrat ExtraBold"/>
              </a:rPr>
              <a:t> Senedd Cymru </a:t>
            </a:r>
            <a:r>
              <a:rPr lang="cy" sz="4800" err="1">
                <a:latin typeface="Montserrat ExtraBold"/>
              </a:rPr>
              <a:t>yn</a:t>
            </a:r>
            <a:r>
              <a:rPr lang="cy" sz="4800">
                <a:latin typeface="Montserrat ExtraBold"/>
              </a:rPr>
              <a:t> </a:t>
            </a:r>
            <a:r>
              <a:rPr lang="cy" sz="4800" err="1">
                <a:latin typeface="Montserrat ExtraBold"/>
              </a:rPr>
              <a:t>cael</a:t>
            </a:r>
            <a:r>
              <a:rPr lang="cy" sz="4800">
                <a:latin typeface="Montserrat ExtraBold"/>
              </a:rPr>
              <a:t> ei gynnal </a:t>
            </a:r>
            <a:r>
              <a:rPr lang="cy" sz="4800" err="1">
                <a:latin typeface="Montserrat ExtraBold"/>
              </a:rPr>
              <a:t>ddydd</a:t>
            </a:r>
            <a:r>
              <a:rPr lang="cy" sz="4800">
                <a:latin typeface="Montserrat ExtraBold"/>
              </a:rPr>
              <a:t> </a:t>
            </a:r>
            <a:r>
              <a:rPr lang="cy" sz="4800" err="1">
                <a:latin typeface="Montserrat ExtraBold"/>
              </a:rPr>
              <a:t>Iau</a:t>
            </a:r>
            <a:r>
              <a:rPr lang="cy" sz="4800">
                <a:latin typeface="Montserrat ExtraBold"/>
              </a:rPr>
              <a:t> 7 Mai 2026.</a:t>
            </a:r>
          </a:p>
        </p:txBody>
      </p:sp>
      <p:sp>
        <p:nvSpPr>
          <p:cNvPr id="6" name="Footer Placeholder 5"/>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extBox 2">
            <a:extLst>
              <a:ext uri="{FF2B5EF4-FFF2-40B4-BE49-F238E27FC236}">
                <a16:creationId xmlns:a16="http://schemas.microsoft.com/office/drawing/2014/main" id="{5C346DD0-FFFA-69F0-BEF3-26B095E52E9F}"/>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25112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27B81-74DD-2235-EE7A-4E0743DBB8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E71DC8-978C-EE0E-CE6A-72799FE29F95}"/>
              </a:ext>
            </a:extLst>
          </p:cNvPr>
          <p:cNvSpPr>
            <a:spLocks noGrp="1"/>
          </p:cNvSpPr>
          <p:nvPr>
            <p:ph type="title"/>
          </p:nvPr>
        </p:nvSpPr>
        <p:spPr>
          <a:xfrm>
            <a:off x="280516" y="389299"/>
            <a:ext cx="7188149" cy="3039286"/>
          </a:xfrm>
        </p:spPr>
        <p:txBody>
          <a:bodyPr rtlCol="0" anchor="t">
            <a:normAutofit fontScale="90000"/>
          </a:bodyPr>
          <a:lstStyle/>
          <a:p>
            <a:r>
              <a:rPr lang="cy" sz="4800">
                <a:latin typeface="Montserrat ExtraBold"/>
              </a:rPr>
              <a:t>1. </a:t>
            </a:r>
            <a:r>
              <a:rPr lang="cy" sz="4800" err="1">
                <a:latin typeface="Montserrat ExtraBold"/>
              </a:rPr>
              <a:t>Bydd</a:t>
            </a:r>
            <a:r>
              <a:rPr lang="cy" sz="4800">
                <a:latin typeface="Montserrat ExtraBold"/>
              </a:rPr>
              <a:t> </a:t>
            </a:r>
            <a:r>
              <a:rPr lang="cy" sz="4800" err="1">
                <a:latin typeface="Montserrat ExtraBold"/>
              </a:rPr>
              <a:t>etholiad</a:t>
            </a:r>
            <a:r>
              <a:rPr lang="cy" sz="4800">
                <a:latin typeface="Montserrat ExtraBold"/>
              </a:rPr>
              <a:t> Senedd Cymru </a:t>
            </a:r>
            <a:r>
              <a:rPr lang="cy" sz="4800" err="1">
                <a:latin typeface="Montserrat ExtraBold"/>
              </a:rPr>
              <a:t>yn</a:t>
            </a:r>
            <a:r>
              <a:rPr lang="cy" sz="4800">
                <a:latin typeface="Montserrat ExtraBold"/>
              </a:rPr>
              <a:t> </a:t>
            </a:r>
            <a:r>
              <a:rPr lang="cy" sz="4800" err="1">
                <a:latin typeface="Montserrat ExtraBold"/>
              </a:rPr>
              <a:t>cael</a:t>
            </a:r>
            <a:r>
              <a:rPr lang="cy" sz="4800">
                <a:latin typeface="Montserrat ExtraBold"/>
              </a:rPr>
              <a:t> </a:t>
            </a:r>
            <a:r>
              <a:rPr lang="cy" sz="4800" err="1">
                <a:latin typeface="Montserrat ExtraBold"/>
              </a:rPr>
              <a:t>ei</a:t>
            </a:r>
            <a:r>
              <a:rPr lang="cy" sz="4800">
                <a:latin typeface="Montserrat ExtraBold"/>
              </a:rPr>
              <a:t> </a:t>
            </a:r>
            <a:r>
              <a:rPr lang="cy" sz="4800" err="1">
                <a:latin typeface="Montserrat ExtraBold"/>
              </a:rPr>
              <a:t>gynnal</a:t>
            </a:r>
            <a:r>
              <a:rPr lang="cy" sz="4800">
                <a:latin typeface="Montserrat ExtraBold"/>
              </a:rPr>
              <a:t> </a:t>
            </a:r>
            <a:r>
              <a:rPr lang="cy" sz="4800" err="1">
                <a:latin typeface="Montserrat ExtraBold"/>
              </a:rPr>
              <a:t>ddydd</a:t>
            </a:r>
            <a:r>
              <a:rPr lang="cy" sz="4800">
                <a:latin typeface="Montserrat ExtraBold"/>
              </a:rPr>
              <a:t> </a:t>
            </a:r>
            <a:r>
              <a:rPr lang="cy" sz="4800" err="1">
                <a:latin typeface="Montserrat ExtraBold"/>
              </a:rPr>
              <a:t>Iau</a:t>
            </a:r>
            <a:r>
              <a:rPr lang="cy" sz="4800">
                <a:latin typeface="Montserrat ExtraBold"/>
              </a:rPr>
              <a:t> 7 Mai 2026.</a:t>
            </a:r>
          </a:p>
        </p:txBody>
      </p:sp>
      <p:sp>
        <p:nvSpPr>
          <p:cNvPr id="6" name="Footer Placeholder 5">
            <a:extLst>
              <a:ext uri="{FF2B5EF4-FFF2-40B4-BE49-F238E27FC236}">
                <a16:creationId xmlns:a16="http://schemas.microsoft.com/office/drawing/2014/main" id="{6B7266FC-E4D6-0000-CD24-D2416219579B}"/>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2" name="Title 6">
            <a:extLst>
              <a:ext uri="{FF2B5EF4-FFF2-40B4-BE49-F238E27FC236}">
                <a16:creationId xmlns:a16="http://schemas.microsoft.com/office/drawing/2014/main" id="{778D8120-3D8C-2CC4-C229-B683E0D31B29}"/>
              </a:ext>
            </a:extLst>
          </p:cNvPr>
          <p:cNvSpPr txBox="1">
            <a:spLocks/>
          </p:cNvSpPr>
          <p:nvPr/>
        </p:nvSpPr>
        <p:spPr>
          <a:xfrm>
            <a:off x="280516" y="3874416"/>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rtl="0"/>
            <a:r>
              <a:rPr lang="cy">
                <a:solidFill>
                  <a:schemeClr val="bg1"/>
                </a:solidFill>
              </a:rPr>
              <a:t>Gwir ✓ </a:t>
            </a:r>
          </a:p>
        </p:txBody>
      </p:sp>
      <p:sp>
        <p:nvSpPr>
          <p:cNvPr id="4" name="TextBox 3">
            <a:extLst>
              <a:ext uri="{FF2B5EF4-FFF2-40B4-BE49-F238E27FC236}">
                <a16:creationId xmlns:a16="http://schemas.microsoft.com/office/drawing/2014/main" id="{DAAC72F7-ABAA-3BA5-185A-09F8C51ECFC6}"/>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411780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B0B9E-119F-EBD3-6158-09A9D1BA4E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640C4E-AAC6-886D-F87B-782F6D67BD33}"/>
              </a:ext>
            </a:extLst>
          </p:cNvPr>
          <p:cNvSpPr>
            <a:spLocks noGrp="1"/>
          </p:cNvSpPr>
          <p:nvPr>
            <p:ph type="title"/>
          </p:nvPr>
        </p:nvSpPr>
        <p:spPr>
          <a:xfrm>
            <a:off x="280516" y="389299"/>
            <a:ext cx="6332625" cy="4217459"/>
          </a:xfrm>
        </p:spPr>
        <p:txBody>
          <a:bodyPr rtlCol="0" anchor="t">
            <a:normAutofit/>
          </a:bodyPr>
          <a:lstStyle/>
          <a:p>
            <a:pPr rtl="0"/>
            <a:r>
              <a:rPr lang="cy" sz="4800">
                <a:latin typeface="Montserrat ExtraBold"/>
              </a:rPr>
              <a:t>2. Yn </a:t>
            </a:r>
            <a:r>
              <a:rPr lang="cy" sz="4800" err="1">
                <a:latin typeface="Montserrat ExtraBold"/>
              </a:rPr>
              <a:t>etholiadau’r</a:t>
            </a:r>
            <a:r>
              <a:rPr lang="cy" sz="4800">
                <a:latin typeface="Montserrat ExtraBold"/>
              </a:rPr>
              <a:t> Senedd, </a:t>
            </a:r>
            <a:r>
              <a:rPr lang="cy" sz="4800" err="1">
                <a:latin typeface="Montserrat ExtraBold"/>
              </a:rPr>
              <a:t>cewch</a:t>
            </a:r>
            <a:r>
              <a:rPr lang="cy" sz="4800">
                <a:latin typeface="Montserrat ExtraBold"/>
              </a:rPr>
              <a:t> un </a:t>
            </a:r>
            <a:r>
              <a:rPr lang="cy" sz="4800" err="1">
                <a:latin typeface="Montserrat ExtraBold"/>
              </a:rPr>
              <a:t>bleidlais</a:t>
            </a:r>
            <a:r>
              <a:rPr lang="cy" sz="4800">
                <a:latin typeface="Montserrat ExtraBold"/>
              </a:rPr>
              <a:t> a </a:t>
            </a:r>
            <a:r>
              <a:rPr lang="cy" sz="4800" err="1">
                <a:latin typeface="Montserrat ExtraBold"/>
              </a:rPr>
              <a:t>chewch</a:t>
            </a:r>
            <a:r>
              <a:rPr lang="cy" sz="4800">
                <a:latin typeface="Montserrat ExtraBold"/>
              </a:rPr>
              <a:t> un </a:t>
            </a:r>
            <a:r>
              <a:rPr lang="cy" sz="4800" err="1">
                <a:latin typeface="Montserrat ExtraBold"/>
              </a:rPr>
              <a:t>papur</a:t>
            </a:r>
            <a:r>
              <a:rPr lang="cy" sz="4800">
                <a:latin typeface="Montserrat ExtraBold"/>
              </a:rPr>
              <a:t> </a:t>
            </a:r>
            <a:r>
              <a:rPr lang="cy" sz="4800" err="1">
                <a:latin typeface="Montserrat ExtraBold"/>
              </a:rPr>
              <a:t>pleidleisio</a:t>
            </a:r>
            <a:r>
              <a:rPr lang="cy" sz="4800">
                <a:latin typeface="Montserrat ExtraBold"/>
              </a:rPr>
              <a:t>.</a:t>
            </a:r>
          </a:p>
          <a:p>
            <a:pPr rtl="0"/>
            <a:endParaRPr lang="en-GB" sz="5400"/>
          </a:p>
        </p:txBody>
      </p:sp>
      <p:sp>
        <p:nvSpPr>
          <p:cNvPr id="6" name="Footer Placeholder 5">
            <a:extLst>
              <a:ext uri="{FF2B5EF4-FFF2-40B4-BE49-F238E27FC236}">
                <a16:creationId xmlns:a16="http://schemas.microsoft.com/office/drawing/2014/main" id="{8436D972-4679-AF84-184D-CA6249E92BCE}"/>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extBox 2">
            <a:extLst>
              <a:ext uri="{FF2B5EF4-FFF2-40B4-BE49-F238E27FC236}">
                <a16:creationId xmlns:a16="http://schemas.microsoft.com/office/drawing/2014/main" id="{12D560F1-8FC5-1458-95AE-042D9DD7FDAF}"/>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58043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CAA6-B9E2-7DDA-EBC6-B8066E12352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39876B-6877-44AA-CE16-F24C0CD482D1}"/>
              </a:ext>
            </a:extLst>
          </p:cNvPr>
          <p:cNvSpPr>
            <a:spLocks noGrp="1"/>
          </p:cNvSpPr>
          <p:nvPr>
            <p:ph type="title"/>
          </p:nvPr>
        </p:nvSpPr>
        <p:spPr>
          <a:xfrm>
            <a:off x="280516" y="389299"/>
            <a:ext cx="6332625" cy="4217459"/>
          </a:xfrm>
        </p:spPr>
        <p:txBody>
          <a:bodyPr rtlCol="0" anchor="t">
            <a:normAutofit/>
          </a:bodyPr>
          <a:lstStyle/>
          <a:p>
            <a:pPr rtl="0"/>
            <a:r>
              <a:rPr lang="cy" sz="4800">
                <a:latin typeface="Montserrat ExtraBold"/>
              </a:rPr>
              <a:t>2. Yn </a:t>
            </a:r>
            <a:r>
              <a:rPr lang="cy" sz="4800" err="1">
                <a:latin typeface="Montserrat ExtraBold"/>
              </a:rPr>
              <a:t>etholiadau’r</a:t>
            </a:r>
            <a:r>
              <a:rPr lang="cy" sz="4800">
                <a:latin typeface="Montserrat ExtraBold"/>
              </a:rPr>
              <a:t> Senedd, </a:t>
            </a:r>
            <a:r>
              <a:rPr lang="cy" sz="4800" err="1">
                <a:latin typeface="Montserrat ExtraBold"/>
              </a:rPr>
              <a:t>cewch</a:t>
            </a:r>
            <a:r>
              <a:rPr lang="cy" sz="4800">
                <a:latin typeface="Montserrat ExtraBold"/>
              </a:rPr>
              <a:t> un </a:t>
            </a:r>
            <a:r>
              <a:rPr lang="cy" sz="4800" err="1">
                <a:latin typeface="Montserrat ExtraBold"/>
              </a:rPr>
              <a:t>bleidlais</a:t>
            </a:r>
            <a:r>
              <a:rPr lang="cy" sz="4800">
                <a:latin typeface="Montserrat ExtraBold"/>
              </a:rPr>
              <a:t> a </a:t>
            </a:r>
            <a:r>
              <a:rPr lang="cy" sz="4800" err="1">
                <a:latin typeface="Montserrat ExtraBold"/>
              </a:rPr>
              <a:t>chewch</a:t>
            </a:r>
            <a:r>
              <a:rPr lang="cy" sz="4800">
                <a:latin typeface="Montserrat ExtraBold"/>
              </a:rPr>
              <a:t> un </a:t>
            </a:r>
            <a:r>
              <a:rPr lang="cy" sz="4800" err="1">
                <a:latin typeface="Montserrat ExtraBold"/>
              </a:rPr>
              <a:t>papur</a:t>
            </a:r>
            <a:r>
              <a:rPr lang="cy" sz="4800">
                <a:latin typeface="Montserrat ExtraBold"/>
              </a:rPr>
              <a:t> </a:t>
            </a:r>
            <a:r>
              <a:rPr lang="cy" sz="4800" err="1">
                <a:latin typeface="Montserrat ExtraBold"/>
              </a:rPr>
              <a:t>pleidleisio</a:t>
            </a:r>
            <a:r>
              <a:rPr lang="cy" sz="4800">
                <a:latin typeface="Montserrat ExtraBold"/>
              </a:rPr>
              <a:t>.</a:t>
            </a:r>
          </a:p>
          <a:p>
            <a:pPr rtl="0"/>
            <a:endParaRPr lang="en-GB" sz="5400"/>
          </a:p>
        </p:txBody>
      </p:sp>
      <p:sp>
        <p:nvSpPr>
          <p:cNvPr id="6" name="Footer Placeholder 5">
            <a:extLst>
              <a:ext uri="{FF2B5EF4-FFF2-40B4-BE49-F238E27FC236}">
                <a16:creationId xmlns:a16="http://schemas.microsoft.com/office/drawing/2014/main" id="{7D425483-6244-B142-25EA-DEA97FD92972}"/>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itle 6">
            <a:extLst>
              <a:ext uri="{FF2B5EF4-FFF2-40B4-BE49-F238E27FC236}">
                <a16:creationId xmlns:a16="http://schemas.microsoft.com/office/drawing/2014/main" id="{3E6FDDD4-5FA9-1A0F-67C0-7E2534C0C15F}"/>
              </a:ext>
            </a:extLst>
          </p:cNvPr>
          <p:cNvSpPr txBox="1">
            <a:spLocks/>
          </p:cNvSpPr>
          <p:nvPr/>
        </p:nvSpPr>
        <p:spPr>
          <a:xfrm>
            <a:off x="289450" y="4260790"/>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rtl="0"/>
            <a:r>
              <a:rPr lang="cy">
                <a:solidFill>
                  <a:schemeClr val="bg1"/>
                </a:solidFill>
              </a:rPr>
              <a:t>Gwir ✓ </a:t>
            </a:r>
          </a:p>
        </p:txBody>
      </p:sp>
      <p:sp>
        <p:nvSpPr>
          <p:cNvPr id="4" name="TextBox 3">
            <a:extLst>
              <a:ext uri="{FF2B5EF4-FFF2-40B4-BE49-F238E27FC236}">
                <a16:creationId xmlns:a16="http://schemas.microsoft.com/office/drawing/2014/main" id="{CB3F0045-634D-B9EE-2942-D51DFEFF821C}"/>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16304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3DD8-3C48-BCCC-E6DF-D792F75AA42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D6EAD06-0FB8-D309-6187-044D2DF00F71}"/>
              </a:ext>
            </a:extLst>
          </p:cNvPr>
          <p:cNvSpPr>
            <a:spLocks noGrp="1"/>
          </p:cNvSpPr>
          <p:nvPr>
            <p:ph type="title"/>
          </p:nvPr>
        </p:nvSpPr>
        <p:spPr>
          <a:xfrm>
            <a:off x="280516" y="389299"/>
            <a:ext cx="6332625" cy="4217459"/>
          </a:xfrm>
        </p:spPr>
        <p:txBody>
          <a:bodyPr rtlCol="0" anchor="t">
            <a:normAutofit/>
          </a:bodyPr>
          <a:lstStyle/>
          <a:p>
            <a:pPr rtl="0"/>
            <a:r>
              <a:rPr lang="cy" sz="4800">
                <a:latin typeface="Montserrat ExtraBold"/>
              </a:rPr>
              <a:t>3. </a:t>
            </a:r>
            <a:r>
              <a:rPr lang="cy" sz="4800" err="1">
                <a:latin typeface="Montserrat ExtraBold"/>
              </a:rPr>
              <a:t>Gallwch</a:t>
            </a:r>
            <a:r>
              <a:rPr lang="cy" sz="4800">
                <a:latin typeface="Montserrat ExtraBold"/>
              </a:rPr>
              <a:t> </a:t>
            </a:r>
            <a:r>
              <a:rPr lang="cy" sz="4800" err="1">
                <a:latin typeface="Montserrat ExtraBold"/>
              </a:rPr>
              <a:t>bleidleisio</a:t>
            </a:r>
            <a:r>
              <a:rPr lang="cy" sz="4800">
                <a:latin typeface="Montserrat ExtraBold"/>
              </a:rPr>
              <a:t> </a:t>
            </a:r>
            <a:r>
              <a:rPr lang="cy" sz="4800" err="1">
                <a:latin typeface="Montserrat ExtraBold"/>
              </a:rPr>
              <a:t>yn</a:t>
            </a:r>
            <a:r>
              <a:rPr lang="cy" sz="4800">
                <a:latin typeface="Montserrat ExtraBold"/>
              </a:rPr>
              <a:t> </a:t>
            </a:r>
            <a:r>
              <a:rPr lang="cy" sz="4800" err="1">
                <a:latin typeface="Montserrat ExtraBold"/>
              </a:rPr>
              <a:t>etholiadau’r</a:t>
            </a:r>
            <a:r>
              <a:rPr lang="cy" sz="4800">
                <a:latin typeface="Montserrat ExtraBold"/>
              </a:rPr>
              <a:t> Senedd pan </a:t>
            </a:r>
            <a:r>
              <a:rPr lang="cy" sz="4800" err="1">
                <a:latin typeface="Montserrat ExtraBold"/>
              </a:rPr>
              <a:t>fyddwch</a:t>
            </a:r>
            <a:r>
              <a:rPr lang="cy" sz="4800">
                <a:latin typeface="Montserrat ExtraBold"/>
              </a:rPr>
              <a:t> </a:t>
            </a:r>
            <a:r>
              <a:rPr lang="cy" sz="4800" err="1">
                <a:latin typeface="Montserrat ExtraBold"/>
              </a:rPr>
              <a:t>yn</a:t>
            </a:r>
            <a:r>
              <a:rPr lang="cy" sz="4800">
                <a:latin typeface="Montserrat ExtraBold"/>
              </a:rPr>
              <a:t> 14.</a:t>
            </a:r>
          </a:p>
        </p:txBody>
      </p:sp>
      <p:sp>
        <p:nvSpPr>
          <p:cNvPr id="6" name="Footer Placeholder 5">
            <a:extLst>
              <a:ext uri="{FF2B5EF4-FFF2-40B4-BE49-F238E27FC236}">
                <a16:creationId xmlns:a16="http://schemas.microsoft.com/office/drawing/2014/main" id="{8C2C6563-F2F0-5E40-6B05-D549B7AD83F6}"/>
              </a:ext>
            </a:extLst>
          </p:cNvPr>
          <p:cNvSpPr>
            <a:spLocks noGrp="1"/>
          </p:cNvSpPr>
          <p:nvPr>
            <p:ph type="ftr" sz="quarter" idx="14"/>
          </p:nvPr>
        </p:nvSpPr>
        <p:spPr/>
        <p:txBody>
          <a:bodyPr rtlCol="0"/>
          <a:lstStyle/>
          <a:p>
            <a:pPr rtl="0"/>
            <a:r>
              <a:rPr lang="cy">
                <a:latin typeface="Montserrat"/>
              </a:rPr>
              <a:t>Etholiad Senedd Cymru 2026 – Gweithgareddau byr</a:t>
            </a:r>
            <a:endParaRPr lang="en-US" b="0">
              <a:latin typeface="Montserrat"/>
            </a:endParaRPr>
          </a:p>
        </p:txBody>
      </p:sp>
      <p:sp>
        <p:nvSpPr>
          <p:cNvPr id="3" name="TextBox 2">
            <a:extLst>
              <a:ext uri="{FF2B5EF4-FFF2-40B4-BE49-F238E27FC236}">
                <a16:creationId xmlns:a16="http://schemas.microsoft.com/office/drawing/2014/main" id="{4B2C3EED-BE0A-0168-CBD6-B482A8156A71}"/>
              </a:ext>
            </a:extLst>
          </p:cNvPr>
          <p:cNvSpPr txBox="1"/>
          <p:nvPr/>
        </p:nvSpPr>
        <p:spPr>
          <a:xfrm>
            <a:off x="288590" y="6252635"/>
            <a:ext cx="379514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885409242"/>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3C7AC29DE987FA4A93E6A263AADF49E0" ma:contentTypeVersion="7" ma:contentTypeDescription="Create a new document." ma:contentTypeScope="" ma:versionID="f1cb66f79fe3426bcf0b4893ae0863c0">
  <xsd:schema xmlns:xsd="http://www.w3.org/2001/XMLSchema" xmlns:xs="http://www.w3.org/2001/XMLSchema" xmlns:p="http://schemas.microsoft.com/office/2006/metadata/properties" xmlns:ns2="f1dc5fc2-22f3-4bac-b797-10482b60afd2" xmlns:ns3="92102122-dd27-46c6-842b-543f5557a5dd" targetNamespace="http://schemas.microsoft.com/office/2006/metadata/properties" ma:root="true" ma:fieldsID="b9ee3a341468dbff1773c0dbcfc48128" ns2:_="" ns3:_="">
    <xsd:import namespace="f1dc5fc2-22f3-4bac-b797-10482b60afd2"/>
    <xsd:import namespace="92102122-dd27-46c6-842b-543f5557a5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5fc2-22f3-4bac-b797-10482b60af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2102122-dd27-46c6-842b-543f5557a5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f1dc5fc2-22f3-4bac-b797-10482b60afd2">ECHDL-159348292-166</_dlc_DocId>
    <_dlc_DocIdUrl xmlns="f1dc5fc2-22f3-4bac-b797-10482b60afd2">
      <Url>https://electoralcommissionorguk.sharepoint.com/teams/CT_VE/_layouts/15/DocIdRedir.aspx?ID=ECHDL-159348292-166</Url>
      <Description>ECHDL-159348292-166</Description>
    </_dlc_DocIdUrl>
  </documentManagement>
</p:properties>
</file>

<file path=customXml/itemProps1.xml><?xml version="1.0" encoding="utf-8"?>
<ds:datastoreItem xmlns:ds="http://schemas.openxmlformats.org/officeDocument/2006/customXml" ds:itemID="{8B5AD17F-55FB-44D2-9DCF-A6429CAE16E8}">
  <ds:schemaRefs>
    <ds:schemaRef ds:uri="http://schemas.microsoft.com/sharepoint/v3/contenttype/forms"/>
  </ds:schemaRefs>
</ds:datastoreItem>
</file>

<file path=customXml/itemProps2.xml><?xml version="1.0" encoding="utf-8"?>
<ds:datastoreItem xmlns:ds="http://schemas.openxmlformats.org/officeDocument/2006/customXml" ds:itemID="{D14C37EF-278F-47C4-A496-D2438A18660D}">
  <ds:schemaRefs>
    <ds:schemaRef ds:uri="http://schemas.microsoft.com/sharepoint/events"/>
  </ds:schemaRefs>
</ds:datastoreItem>
</file>

<file path=customXml/itemProps3.xml><?xml version="1.0" encoding="utf-8"?>
<ds:datastoreItem xmlns:ds="http://schemas.openxmlformats.org/officeDocument/2006/customXml" ds:itemID="{62805817-0437-4CE6-9958-E46CB3D344D0}">
  <ds:schemaRefs>
    <ds:schemaRef ds:uri="92102122-dd27-46c6-842b-543f5557a5dd"/>
    <ds:schemaRef ds:uri="f1dc5fc2-22f3-4bac-b797-10482b60af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9DCE566-2E06-4396-8436-03C3986A6B20}">
  <ds:schemaRefs>
    <ds:schemaRef ds:uri="92102122-dd27-46c6-842b-543f5557a5dd"/>
    <ds:schemaRef ds:uri="f1dc5fc2-22f3-4bac-b797-10482b60af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24</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Etholiad Senedd Cymru 2026</vt:lpstr>
      <vt:lpstr>Gweithgaredd 1 Gwir neu Gau?</vt:lpstr>
      <vt:lpstr>Gwir neu Gau?</vt:lpstr>
      <vt:lpstr>1. Bydd etholiad Senedd Cymru yn cael ei gynnal ddydd Iau 7 Mai 2026.</vt:lpstr>
      <vt:lpstr>1. Bydd etholiad Senedd Cymru yn cael ei gynnal ddydd Iau 7 Mai 2026.</vt:lpstr>
      <vt:lpstr>2. Yn etholiadau’r Senedd, cewch un bleidlais a chewch un papur pleidleisio. </vt:lpstr>
      <vt:lpstr>2. Yn etholiadau’r Senedd, cewch un bleidlais a chewch un papur pleidleisio. </vt:lpstr>
      <vt:lpstr>3. Gallwch bleidleisio yn etholiadau’r Senedd pan fyddwch yn 14.</vt:lpstr>
      <vt:lpstr>3. Gallwch bleidleisio yn etholiadau’r Senedd pan fyddwch yn 14.</vt:lpstr>
      <vt:lpstr>4. Mae’n rhaid i chi fod yn 16 oed i bleidleisio yn Etholiadau Senedd Cymru. Gallwch gofrestru i bleidleisio pan rydych yn 14 oed.</vt:lpstr>
      <vt:lpstr>4. Mae’n rhaid i chi fod yn 16 oed i bleidleisio yn Etholiadau Senedd Cymru. Gallwch gofrestru i bleidleisio pan rydych yn 14 oed.</vt:lpstr>
      <vt:lpstr>5. Yn etholiadau'r Senedd, rydych chi'n pleidleisio dros blaid wleidyddol neu ymgeisydd annibynnol.</vt:lpstr>
      <vt:lpstr>5. Yn etholiadau'r Senedd, rydych chi'n pleidleisio dros blaid wleidyddol neu ymgeisydd annibynnol.</vt:lpstr>
      <vt:lpstr>6. Mae pob ardal leol yng Nghymru yn cael ei chynrychioli gan 5 Aelod o'r Senedd.</vt:lpstr>
      <vt:lpstr>6. Mae pob ardal leol yng Nghymru yn cael ei chynrychioli gan 5 Aelod o'r Senedd.</vt:lpstr>
      <vt:lpstr>Mae pob ardal leol yng Nghymru yn cael ei chynrychioli gan 6 Aelod o'r Senedd.</vt:lpstr>
      <vt:lpstr>7. Mae angen i chi gofrestru cyn y gallwch bleidleisio yn yr etholiad.</vt:lpstr>
      <vt:lpstr>7. Mae angen i chi gofrestru cyn y gallwch bleidleisio yn yr etholiad.</vt:lpstr>
      <vt:lpstr>Gweithgaredd 2 Cywir neu Sothach?</vt:lpstr>
      <vt:lpstr>Rhestr wirio Etholiad Senedd: Cywir neu sothach?</vt:lpstr>
      <vt:lpstr>Rhestr wirio etholiad: cywir neu sothach?</vt:lpstr>
      <vt:lpstr>Rhestr wirio etholiad: cywir neu sothach?</vt:lpstr>
      <vt:lpstr>Gweithgaredd 3 Fy Senedd</vt:lpstr>
      <vt:lpstr>Fy Senedd</vt:lpstr>
      <vt:lpstr>Gweithgaredd 4 Camwybodaeth a thwyllwybodaeth</vt:lpstr>
      <vt:lpstr>Camwybodaeth a thwyllwybodaeth?</vt:lpstr>
      <vt:lpstr>Gwyliwch y fideo i ddarganfod mwy am gamwybodaeth a thwyllwybodaeth</vt:lpstr>
      <vt:lpstr>Beth am edrych ar rai enghreifftiau yn y cwis hwn!  </vt:lpstr>
      <vt:lpstr>Cwis: Camwybodaeth a thwyllwybodaeth?</vt:lpstr>
      <vt:lpstr>Cwis: Camwybodaeth a thwyllwybodaeth?</vt:lpstr>
      <vt:lpstr>Cwis: Camwybodaeth a thwyllwybodaeth?</vt:lpstr>
      <vt:lpstr>Cwis: Camwybodaeth a thwyllwybodaeth?</vt:lpstr>
      <vt:lpstr>Cwis: Camwybodaeth a thwyllwybodaeth?</vt:lpstr>
      <vt:lpstr>Gweithgaredd 5 Sut rydym yn pleidleisio</vt:lpstr>
      <vt:lpstr>Sut rydym yn pleidleisio</vt:lpstr>
      <vt:lpstr>Sut rydym yn pleidleisio</vt:lpstr>
      <vt:lpstr>Sut ydym yn pleidleisio: Atebion</vt:lpstr>
      <vt:lpstr>Dysgwch ragor am ffyrdd o bleidleisio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revision>1</cp:revision>
  <dcterms:created xsi:type="dcterms:W3CDTF">2021-02-10T12:48:52Z</dcterms:created>
  <dcterms:modified xsi:type="dcterms:W3CDTF">2026-01-21T10:11:14Z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0x0101003C7AC29DE987FA4A93E6A263AADF49E0</vt:lpwstr>
  </property>
  <property fmtid="{D5CDD505-2E9C-101B-9397-08002B2CF9AE}" pid="3" name="MediaServiceImageTags">
    <vt:lpwstr/>
  </property>
  <property fmtid="{D5CDD505-2E9C-101B-9397-08002B2CF9AE}" pid="4" name="Order">
    <vt:lpwstr>169900.000000000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dlc_DocIdItemGuid">
    <vt:lpwstr>8cb02b58-3a70-4a14-8d7d-0b70bda51db6</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_SharedFileIndex">
    <vt:lpwstr/>
  </property>
  <property fmtid="{D5CDD505-2E9C-101B-9397-08002B2CF9AE}" pid="13" name="_SourceUrl">
    <vt:lpwstr/>
  </property>
</Properties>
</file>