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995" r:id="rId5"/>
    <p:sldMasterId id="2147484149" r:id="rId6"/>
    <p:sldMasterId id="2147484029" r:id="rId7"/>
    <p:sldMasterId id="2147484020" r:id="rId8"/>
    <p:sldMasterId id="2147483660" r:id="rId9"/>
    <p:sldMasterId id="2147484001" r:id="rId10"/>
  </p:sldMasterIdLst>
  <p:notesMasterIdLst>
    <p:notesMasterId r:id="rId35"/>
  </p:notesMasterIdLst>
  <p:sldIdLst>
    <p:sldId id="1069" r:id="rId11"/>
    <p:sldId id="1090" r:id="rId12"/>
    <p:sldId id="1076" r:id="rId13"/>
    <p:sldId id="1074" r:id="rId14"/>
    <p:sldId id="1073" r:id="rId15"/>
    <p:sldId id="1075" r:id="rId16"/>
    <p:sldId id="370" r:id="rId17"/>
    <p:sldId id="375" r:id="rId18"/>
    <p:sldId id="372" r:id="rId19"/>
    <p:sldId id="1089" r:id="rId20"/>
    <p:sldId id="374" r:id="rId21"/>
    <p:sldId id="1071" r:id="rId22"/>
    <p:sldId id="1086" r:id="rId23"/>
    <p:sldId id="1096" r:id="rId24"/>
    <p:sldId id="1106" r:id="rId25"/>
    <p:sldId id="1107" r:id="rId26"/>
    <p:sldId id="1100" r:id="rId27"/>
    <p:sldId id="1094" r:id="rId28"/>
    <p:sldId id="1102" r:id="rId29"/>
    <p:sldId id="1093" r:id="rId30"/>
    <p:sldId id="1098" r:id="rId31"/>
    <p:sldId id="1088" r:id="rId32"/>
    <p:sldId id="1097" r:id="rId33"/>
    <p:sldId id="1105" r:id="rId34"/>
  </p:sldIdLst>
  <p:sldSz cx="12192000" cy="6858000"/>
  <p:notesSz cx="6858000" cy="9144000"/>
  <p:embeddedFontLst>
    <p:embeddedFont>
      <p:font typeface="Montserrat" panose="00000500000000000000" pitchFamily="2" charset="0"/>
      <p:regular r:id="rId36"/>
      <p:bold r:id="rId37"/>
      <p:italic r:id="rId38"/>
      <p:boldItalic r:id="rId39"/>
    </p:embeddedFont>
    <p:embeddedFont>
      <p:font typeface="Montserrat Alternates Black" panose="020B0604020202020204" charset="0"/>
      <p:bold r:id="rId40"/>
      <p:boldItalic r:id="rId41"/>
    </p:embeddedFont>
    <p:embeddedFont>
      <p:font typeface="Montserrat Alternates Light" panose="020B0604020202020204" charset="0"/>
      <p:regular r:id="rId42"/>
      <p:italic r:id="rId43"/>
    </p:embeddedFont>
    <p:embeddedFont>
      <p:font typeface="Montserrat ExtraBold" panose="00000900000000000000" pitchFamily="2" charset="0"/>
      <p:bold r:id="rId44"/>
      <p:italic r:id="rId45"/>
      <p:boldItalic r:id="rId46"/>
    </p:embeddedFont>
    <p:embeddedFont>
      <p:font typeface="Montserrat ExtraLight" panose="00000300000000000000" pitchFamily="2" charset="0"/>
      <p:regular r:id="rId47"/>
      <p:italic r:id="rId48"/>
    </p:embeddedFont>
    <p:embeddedFont>
      <p:font typeface="Montserrat Light" panose="00000400000000000000" pitchFamily="2" charset="0"/>
      <p:regular r:id="rId49"/>
      <p:italic r:id="rId50"/>
    </p:embeddedFont>
  </p:embeddedFontLst>
  <p:defaultTextStyle>
    <a:defPPr rtl="0">
      <a:defRPr lang="cy-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AD599016-E291-16CD-F184-32B8BDFB7AD5}" name="Judy Edwards" initials="JE" userId="S::jedwards@electoralcommission.org.uk::97ec32ec-1920-4447-8ec7-1835dc49ef49" providerId="AD"/>
  <p188:author id="{AEFCC31A-6811-6FB1-F2C1-40785D59D348}" name="Rhydian Thomas" initials="RT" userId="S::rthomas@electoralcommission.org.uk::5b769986-26d0-47f0-918c-75b0ca982eaf"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80444575-6BF4-B0CE-9897-43231D170FA5}" name="Ella Farrell" initials="EF" userId="S::EFarrell@electoralcommission.org.uk::3bcc5984-a8ec-4a68-b886-dac933e6b3da" providerId="AD"/>
  <p188:author id="{68BC56A0-EF2D-2085-04E9-B0750A231FC4}" name="Ella Griffiths-Downing" initials="EG" userId="S::egriffiths-downing@electoralcommission.org.uk::33ffaaba-aa99-4d0a-8d15-81ef0440cc8f" providerId="AD"/>
  <p188:author id="{BE8DA9C0-318A-B95C-9133-286E928E9627}" name="Tom Hawthorn" initials="TH" userId="S::thawthorn@electoralcommission.org.uk::2ecd7021-6950-4b62-9ef0-2868c16ea7bf" providerId="AD"/>
  <p188:author id="{DB9A5FCB-843B-4710-AC8D-D8FC16FA4E53}" name="Ella Farrell" initials="EF" userId="S::efarrell@electoralcommission.org.uk::3bcc5984-a8ec-4a68-b886-dac933e6b3da"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FF8BFF"/>
    <a:srgbClr val="00E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15A0B-764C-7B45-42AD-0CADA5C3DEC4}" v="25" dt="2026-01-19T17:32:40.271"/>
    <p1510:client id="{2EA19FB9-F8AA-F630-17D7-F5ABAA4EE33A}" v="3" dt="2026-01-21T08:28:33.710"/>
    <p1510:client id="{5D6D9DF2-9D0C-6133-D672-BA07583564BF}" v="442" dt="2026-01-20T16:06:27.437"/>
    <p1510:client id="{DBBD2548-2462-2AE9-A785-D6E4D1BA2C87}" v="23" dt="2026-01-21T09:17:11.728"/>
    <p1510:client id="{E22C5F0F-C3FE-468E-93CF-F99E5C72EA8F}" v="23" dt="2026-01-19T16:19:59.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861" autoAdjust="0"/>
  </p:normalViewPr>
  <p:slideViewPr>
    <p:cSldViewPr snapToGrid="0">
      <p:cViewPr varScale="1">
        <p:scale>
          <a:sx n="40" d="100"/>
          <a:sy n="40" d="100"/>
        </p:scale>
        <p:origin x="39"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4.fntdata"/><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8" Type="http://schemas.openxmlformats.org/officeDocument/2006/relationships/customXml" Target="../customXml/item4.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0.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1.fntdata"/><Relationship Id="rId49" Type="http://schemas.openxmlformats.org/officeDocument/2006/relationships/font" Target="fonts/font14.fntdata"/><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font" Target="fonts/font9.fntdata"/><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an Carter" userId="68ca3449-9d12-4178-aaaf-2843b26a6b83" providerId="ADAL" clId="{1AFAD355-73AC-43E5-AE43-4F55E6F4D375}"/>
    <pc:docChg chg="undo custSel modSld">
      <pc:chgData name="Elan Carter" userId="68ca3449-9d12-4178-aaaf-2843b26a6b83" providerId="ADAL" clId="{1AFAD355-73AC-43E5-AE43-4F55E6F4D375}" dt="2026-01-19T16:19:56.631" v="54" actId="22"/>
      <pc:docMkLst>
        <pc:docMk/>
      </pc:docMkLst>
      <pc:sldChg chg="modNotesTx">
        <pc:chgData name="Elan Carter" userId="68ca3449-9d12-4178-aaaf-2843b26a6b83" providerId="ADAL" clId="{1AFAD355-73AC-43E5-AE43-4F55E6F4D375}" dt="2026-01-19T16:13:36.543" v="32" actId="20577"/>
        <pc:sldMkLst>
          <pc:docMk/>
          <pc:sldMk cId="1057726091" sldId="372"/>
        </pc:sldMkLst>
      </pc:sldChg>
      <pc:sldChg chg="addSp delSp mod">
        <pc:chgData name="Elan Carter" userId="68ca3449-9d12-4178-aaaf-2843b26a6b83" providerId="ADAL" clId="{1AFAD355-73AC-43E5-AE43-4F55E6F4D375}" dt="2026-01-19T16:14:00.082" v="37" actId="22"/>
        <pc:sldMkLst>
          <pc:docMk/>
          <pc:sldMk cId="2063970292" sldId="374"/>
        </pc:sldMkLst>
      </pc:sldChg>
      <pc:sldChg chg="modNotesTx">
        <pc:chgData name="Elan Carter" userId="68ca3449-9d12-4178-aaaf-2843b26a6b83" providerId="ADAL" clId="{1AFAD355-73AC-43E5-AE43-4F55E6F4D375}" dt="2026-01-19T16:13:14.807" v="30" actId="20577"/>
        <pc:sldMkLst>
          <pc:docMk/>
          <pc:sldMk cId="185950710" sldId="375"/>
        </pc:sldMkLst>
      </pc:sldChg>
      <pc:sldChg chg="addSp delSp mod modNotesTx">
        <pc:chgData name="Elan Carter" userId="68ca3449-9d12-4178-aaaf-2843b26a6b83" providerId="ADAL" clId="{1AFAD355-73AC-43E5-AE43-4F55E6F4D375}" dt="2026-01-19T16:11:31.225" v="22" actId="22"/>
        <pc:sldMkLst>
          <pc:docMk/>
          <pc:sldMk cId="3096519910" sldId="1069"/>
        </pc:sldMkLst>
      </pc:sldChg>
      <pc:sldChg chg="modNotesTx">
        <pc:chgData name="Elan Carter" userId="68ca3449-9d12-4178-aaaf-2843b26a6b83" providerId="ADAL" clId="{1AFAD355-73AC-43E5-AE43-4F55E6F4D375}" dt="2026-01-19T16:14:56.102" v="39" actId="20577"/>
        <pc:sldMkLst>
          <pc:docMk/>
          <pc:sldMk cId="1565966114" sldId="1071"/>
        </pc:sldMkLst>
      </pc:sldChg>
      <pc:sldChg chg="modNotesTx">
        <pc:chgData name="Elan Carter" userId="68ca3449-9d12-4178-aaaf-2843b26a6b83" providerId="ADAL" clId="{1AFAD355-73AC-43E5-AE43-4F55E6F4D375}" dt="2026-01-19T16:12:28.617" v="26" actId="20577"/>
        <pc:sldMkLst>
          <pc:docMk/>
          <pc:sldMk cId="3276016267" sldId="1073"/>
        </pc:sldMkLst>
      </pc:sldChg>
      <pc:sldChg chg="modNotesTx">
        <pc:chgData name="Elan Carter" userId="68ca3449-9d12-4178-aaaf-2843b26a6b83" providerId="ADAL" clId="{1AFAD355-73AC-43E5-AE43-4F55E6F4D375}" dt="2026-01-19T16:12:14.844" v="25" actId="20577"/>
        <pc:sldMkLst>
          <pc:docMk/>
          <pc:sldMk cId="3197802534" sldId="1074"/>
        </pc:sldMkLst>
      </pc:sldChg>
      <pc:sldChg chg="modNotesTx">
        <pc:chgData name="Elan Carter" userId="68ca3449-9d12-4178-aaaf-2843b26a6b83" providerId="ADAL" clId="{1AFAD355-73AC-43E5-AE43-4F55E6F4D375}" dt="2026-01-19T16:12:42.058" v="27" actId="20577"/>
        <pc:sldMkLst>
          <pc:docMk/>
          <pc:sldMk cId="2464724333" sldId="1075"/>
        </pc:sldMkLst>
      </pc:sldChg>
      <pc:sldChg chg="modNotesTx">
        <pc:chgData name="Elan Carter" userId="68ca3449-9d12-4178-aaaf-2843b26a6b83" providerId="ADAL" clId="{1AFAD355-73AC-43E5-AE43-4F55E6F4D375}" dt="2026-01-19T16:15:18.511" v="41" actId="20577"/>
        <pc:sldMkLst>
          <pc:docMk/>
          <pc:sldMk cId="372967670" sldId="1086"/>
        </pc:sldMkLst>
      </pc:sldChg>
      <pc:sldChg chg="modNotesTx">
        <pc:chgData name="Elan Carter" userId="68ca3449-9d12-4178-aaaf-2843b26a6b83" providerId="ADAL" clId="{1AFAD355-73AC-43E5-AE43-4F55E6F4D375}" dt="2026-01-19T16:19:34.859" v="52" actId="20577"/>
        <pc:sldMkLst>
          <pc:docMk/>
          <pc:sldMk cId="4151477664" sldId="1088"/>
        </pc:sldMkLst>
      </pc:sldChg>
      <pc:sldChg chg="modSp mod modNotesTx">
        <pc:chgData name="Elan Carter" userId="68ca3449-9d12-4178-aaaf-2843b26a6b83" providerId="ADAL" clId="{1AFAD355-73AC-43E5-AE43-4F55E6F4D375}" dt="2026-01-19T16:14:11.169" v="38" actId="20577"/>
        <pc:sldMkLst>
          <pc:docMk/>
          <pc:sldMk cId="827064541" sldId="1089"/>
        </pc:sldMkLst>
        <pc:spChg chg="mod">
          <ac:chgData name="Elan Carter" userId="68ca3449-9d12-4178-aaaf-2843b26a6b83" providerId="ADAL" clId="{1AFAD355-73AC-43E5-AE43-4F55E6F4D375}" dt="2026-01-19T12:27:59.531" v="2" actId="20577"/>
          <ac:spMkLst>
            <pc:docMk/>
            <pc:sldMk cId="827064541" sldId="1089"/>
            <ac:spMk id="80" creationId="{437FDD8F-35CF-3A69-BF1B-196AFEB8478D}"/>
          </ac:spMkLst>
        </pc:spChg>
      </pc:sldChg>
      <pc:sldChg chg="modNotesTx">
        <pc:chgData name="Elan Carter" userId="68ca3449-9d12-4178-aaaf-2843b26a6b83" providerId="ADAL" clId="{1AFAD355-73AC-43E5-AE43-4F55E6F4D375}" dt="2026-01-19T16:11:48.657" v="23" actId="12"/>
        <pc:sldMkLst>
          <pc:docMk/>
          <pc:sldMk cId="3521221501" sldId="1090"/>
        </pc:sldMkLst>
      </pc:sldChg>
      <pc:sldChg chg="modNotesTx">
        <pc:chgData name="Elan Carter" userId="68ca3449-9d12-4178-aaaf-2843b26a6b83" providerId="ADAL" clId="{1AFAD355-73AC-43E5-AE43-4F55E6F4D375}" dt="2026-01-19T16:16:47.866" v="46" actId="20577"/>
        <pc:sldMkLst>
          <pc:docMk/>
          <pc:sldMk cId="3368308919" sldId="1094"/>
        </pc:sldMkLst>
      </pc:sldChg>
      <pc:sldChg chg="modNotesTx">
        <pc:chgData name="Elan Carter" userId="68ca3449-9d12-4178-aaaf-2843b26a6b83" providerId="ADAL" clId="{1AFAD355-73AC-43E5-AE43-4F55E6F4D375}" dt="2026-01-19T16:15:31.641" v="42" actId="20577"/>
        <pc:sldMkLst>
          <pc:docMk/>
          <pc:sldMk cId="4218198311" sldId="1096"/>
        </pc:sldMkLst>
      </pc:sldChg>
      <pc:sldChg chg="modNotesTx">
        <pc:chgData name="Elan Carter" userId="68ca3449-9d12-4178-aaaf-2843b26a6b83" providerId="ADAL" clId="{1AFAD355-73AC-43E5-AE43-4F55E6F4D375}" dt="2026-01-19T16:16:17.848" v="44" actId="12"/>
        <pc:sldMkLst>
          <pc:docMk/>
          <pc:sldMk cId="1111647433" sldId="1100"/>
        </pc:sldMkLst>
      </pc:sldChg>
      <pc:sldChg chg="modNotesTx">
        <pc:chgData name="Elan Carter" userId="68ca3449-9d12-4178-aaaf-2843b26a6b83" providerId="ADAL" clId="{1AFAD355-73AC-43E5-AE43-4F55E6F4D375}" dt="2026-01-19T16:18:19.458" v="51" actId="20577"/>
        <pc:sldMkLst>
          <pc:docMk/>
          <pc:sldMk cId="274263644" sldId="1102"/>
        </pc:sldMkLst>
      </pc:sldChg>
      <pc:sldChg chg="addSp delSp mod">
        <pc:chgData name="Elan Carter" userId="68ca3449-9d12-4178-aaaf-2843b26a6b83" providerId="ADAL" clId="{1AFAD355-73AC-43E5-AE43-4F55E6F4D375}" dt="2026-01-19T16:19:56.631" v="54" actId="22"/>
        <pc:sldMkLst>
          <pc:docMk/>
          <pc:sldMk cId="2220150079" sldId="1105"/>
        </pc:sldMkLst>
      </pc:sldChg>
      <pc:sldChg chg="modNotesTx">
        <pc:chgData name="Elan Carter" userId="68ca3449-9d12-4178-aaaf-2843b26a6b83" providerId="ADAL" clId="{1AFAD355-73AC-43E5-AE43-4F55E6F4D375}" dt="2026-01-19T16:15:39.989" v="43" actId="20577"/>
        <pc:sldMkLst>
          <pc:docMk/>
          <pc:sldMk cId="1683428339" sldId="1106"/>
        </pc:sldMkLst>
      </pc:sldChg>
    </pc:docChg>
  </pc:docChgLst>
  <pc:docChgLst>
    <pc:chgData name="Elan Carter" userId="S::ecarter@electoralcommission.org.uk::68ca3449-9d12-4178-aaaf-2843b26a6b83" providerId="AD" clId="Web-{7A6276D5-C13F-2970-AEDA-E8F9AE88C0CC}"/>
    <pc:docChg chg="modSld">
      <pc:chgData name="Elan Carter" userId="S::ecarter@electoralcommission.org.uk::68ca3449-9d12-4178-aaaf-2843b26a6b83" providerId="AD" clId="Web-{7A6276D5-C13F-2970-AEDA-E8F9AE88C0CC}" dt="2026-01-19T17:38:55.079" v="3"/>
      <pc:docMkLst>
        <pc:docMk/>
      </pc:docMkLst>
      <pc:sldChg chg="modNotes">
        <pc:chgData name="Elan Carter" userId="S::ecarter@electoralcommission.org.uk::68ca3449-9d12-4178-aaaf-2843b26a6b83" providerId="AD" clId="Web-{7A6276D5-C13F-2970-AEDA-E8F9AE88C0CC}" dt="2026-01-19T17:38:55.079" v="3"/>
        <pc:sldMkLst>
          <pc:docMk/>
          <pc:sldMk cId="3311395745" sldId="1093"/>
        </pc:sldMkLst>
      </pc:sldChg>
    </pc:docChg>
  </pc:docChgLst>
  <pc:docChgLst>
    <pc:chgData name="Rebecca Davies" userId="S::rdavies@electoralcommission.org.uk::2cff74dd-ca6c-4ffa-9f0c-d8c1fdf1e9ce" providerId="AD" clId="Web-{DBBD2548-2462-2AE9-A785-D6E4D1BA2C87}"/>
    <pc:docChg chg="addSld delSld modSld">
      <pc:chgData name="Rebecca Davies" userId="S::rdavies@electoralcommission.org.uk::2cff74dd-ca6c-4ffa-9f0c-d8c1fdf1e9ce" providerId="AD" clId="Web-{DBBD2548-2462-2AE9-A785-D6E4D1BA2C87}" dt="2026-01-21T09:17:11.728" v="23" actId="1076"/>
      <pc:docMkLst>
        <pc:docMk/>
      </pc:docMkLst>
      <pc:sldChg chg="modSp add del">
        <pc:chgData name="Rebecca Davies" userId="S::rdavies@electoralcommission.org.uk::2cff74dd-ca6c-4ffa-9f0c-d8c1fdf1e9ce" providerId="AD" clId="Web-{DBBD2548-2462-2AE9-A785-D6E4D1BA2C87}" dt="2026-01-21T09:17:04.197" v="20"/>
        <pc:sldMkLst>
          <pc:docMk/>
          <pc:sldMk cId="0" sldId="264"/>
        </pc:sldMkLst>
        <pc:picChg chg="mod">
          <ac:chgData name="Rebecca Davies" userId="S::rdavies@electoralcommission.org.uk::2cff74dd-ca6c-4ffa-9f0c-d8c1fdf1e9ce" providerId="AD" clId="Web-{DBBD2548-2462-2AE9-A785-D6E4D1BA2C87}" dt="2026-01-21T09:16:56.040" v="18" actId="1076"/>
          <ac:picMkLst>
            <pc:docMk/>
            <pc:sldMk cId="0" sldId="264"/>
            <ac:picMk id="3" creationId="{0EE143A3-5BCA-C0AA-FE53-E18FC4FD527E}"/>
          </ac:picMkLst>
        </pc:picChg>
      </pc:sldChg>
      <pc:sldChg chg="addSp delSp modSp mod modClrScheme addAnim delAnim chgLayout">
        <pc:chgData name="Rebecca Davies" userId="S::rdavies@electoralcommission.org.uk::2cff74dd-ca6c-4ffa-9f0c-d8c1fdf1e9ce" providerId="AD" clId="Web-{DBBD2548-2462-2AE9-A785-D6E4D1BA2C87}" dt="2026-01-21T09:17:11.728" v="23" actId="1076"/>
        <pc:sldMkLst>
          <pc:docMk/>
          <pc:sldMk cId="2464724333" sldId="1075"/>
        </pc:sldMkLst>
        <pc:spChg chg="add del mod">
          <ac:chgData name="Rebecca Davies" userId="S::rdavies@electoralcommission.org.uk::2cff74dd-ca6c-4ffa-9f0c-d8c1fdf1e9ce" providerId="AD" clId="Web-{DBBD2548-2462-2AE9-A785-D6E4D1BA2C87}" dt="2026-01-21T09:16:04.242" v="11"/>
          <ac:spMkLst>
            <pc:docMk/>
            <pc:sldMk cId="2464724333" sldId="1075"/>
            <ac:spMk id="7" creationId="{D2EA1EC6-2E8C-C063-F5CF-A910FE31BD08}"/>
          </ac:spMkLst>
        </pc:spChg>
        <pc:spChg chg="add del mod">
          <ac:chgData name="Rebecca Davies" userId="S::rdavies@electoralcommission.org.uk::2cff74dd-ca6c-4ffa-9f0c-d8c1fdf1e9ce" providerId="AD" clId="Web-{DBBD2548-2462-2AE9-A785-D6E4D1BA2C87}" dt="2026-01-21T09:16:04.242" v="11"/>
          <ac:spMkLst>
            <pc:docMk/>
            <pc:sldMk cId="2464724333" sldId="1075"/>
            <ac:spMk id="9" creationId="{FED03C32-6A14-6C3A-F23A-ED7199CD14C4}"/>
          </ac:spMkLst>
        </pc:spChg>
        <pc:picChg chg="add del mod">
          <ac:chgData name="Rebecca Davies" userId="S::rdavies@electoralcommission.org.uk::2cff74dd-ca6c-4ffa-9f0c-d8c1fdf1e9ce" providerId="AD" clId="Web-{DBBD2548-2462-2AE9-A785-D6E4D1BA2C87}" dt="2026-01-21T09:16:13.789" v="14"/>
          <ac:picMkLst>
            <pc:docMk/>
            <pc:sldMk cId="2464724333" sldId="1075"/>
            <ac:picMk id="2" creationId="{662F6149-7833-B0A3-890F-B0DB98E217BA}"/>
          </ac:picMkLst>
        </pc:picChg>
        <pc:picChg chg="del">
          <ac:chgData name="Rebecca Davies" userId="S::rdavies@electoralcommission.org.uk::2cff74dd-ca6c-4ffa-9f0c-d8c1fdf1e9ce" providerId="AD" clId="Web-{DBBD2548-2462-2AE9-A785-D6E4D1BA2C87}" dt="2026-01-21T09:12:48.394" v="8"/>
          <ac:picMkLst>
            <pc:docMk/>
            <pc:sldMk cId="2464724333" sldId="1075"/>
            <ac:picMk id="3" creationId="{D384A0B0-6462-438C-607E-E592549A8E25}"/>
          </ac:picMkLst>
        </pc:picChg>
        <pc:picChg chg="add mod">
          <ac:chgData name="Rebecca Davies" userId="S::rdavies@electoralcommission.org.uk::2cff74dd-ca6c-4ffa-9f0c-d8c1fdf1e9ce" providerId="AD" clId="Web-{DBBD2548-2462-2AE9-A785-D6E4D1BA2C87}" dt="2026-01-21T09:17:11.728" v="23" actId="1076"/>
          <ac:picMkLst>
            <pc:docMk/>
            <pc:sldMk cId="2464724333" sldId="1075"/>
            <ac:picMk id="5" creationId="{590DB356-6D05-7E34-9A04-D938CAC27D0B}"/>
          </ac:picMkLst>
        </pc:picChg>
      </pc:sldChg>
      <pc:sldChg chg="addSp delSp modSp modNotes">
        <pc:chgData name="Rebecca Davies" userId="S::rdavies@electoralcommission.org.uk::2cff74dd-ca6c-4ffa-9f0c-d8c1fdf1e9ce" providerId="AD" clId="Web-{DBBD2548-2462-2AE9-A785-D6E4D1BA2C87}" dt="2026-01-21T09:12:25.284" v="7" actId="1076"/>
        <pc:sldMkLst>
          <pc:docMk/>
          <pc:sldMk cId="1683428339" sldId="1106"/>
        </pc:sldMkLst>
        <pc:picChg chg="add mod">
          <ac:chgData name="Rebecca Davies" userId="S::rdavies@electoralcommission.org.uk::2cff74dd-ca6c-4ffa-9f0c-d8c1fdf1e9ce" providerId="AD" clId="Web-{DBBD2548-2462-2AE9-A785-D6E4D1BA2C87}" dt="2026-01-21T09:12:25.284" v="7" actId="1076"/>
          <ac:picMkLst>
            <pc:docMk/>
            <pc:sldMk cId="1683428339" sldId="1106"/>
            <ac:picMk id="2" creationId="{50C64150-CC60-40B2-7E70-AC11F4BBA0EA}"/>
          </ac:picMkLst>
        </pc:picChg>
        <pc:picChg chg="del">
          <ac:chgData name="Rebecca Davies" userId="S::rdavies@electoralcommission.org.uk::2cff74dd-ca6c-4ffa-9f0c-d8c1fdf1e9ce" providerId="AD" clId="Web-{DBBD2548-2462-2AE9-A785-D6E4D1BA2C87}" dt="2026-01-21T09:11:58.142" v="1"/>
          <ac:picMkLst>
            <pc:docMk/>
            <pc:sldMk cId="1683428339" sldId="1106"/>
            <ac:picMk id="5" creationId="{A0DBD85D-934D-F260-7930-CDDE02A251BB}"/>
          </ac:picMkLst>
        </pc:picChg>
      </pc:sldChg>
      <pc:sldChg chg="new del">
        <pc:chgData name="Rebecca Davies" userId="S::rdavies@electoralcommission.org.uk::2cff74dd-ca6c-4ffa-9f0c-d8c1fdf1e9ce" providerId="AD" clId="Web-{DBBD2548-2462-2AE9-A785-D6E4D1BA2C87}" dt="2026-01-21T09:16:51.774" v="17"/>
        <pc:sldMkLst>
          <pc:docMk/>
          <pc:sldMk cId="157397340" sldId="1108"/>
        </pc:sldMkLst>
      </pc:sldChg>
    </pc:docChg>
  </pc:docChgLst>
  <pc:docChgLst>
    <pc:chgData name="Rebecca Davies" userId="S::rdavies@electoralcommission.org.uk::2cff74dd-ca6c-4ffa-9f0c-d8c1fdf1e9ce" providerId="AD" clId="Web-{2EA19FB9-F8AA-F630-17D7-F5ABAA4EE33A}"/>
    <pc:docChg chg="modSld">
      <pc:chgData name="Rebecca Davies" userId="S::rdavies@electoralcommission.org.uk::2cff74dd-ca6c-4ffa-9f0c-d8c1fdf1e9ce" providerId="AD" clId="Web-{2EA19FB9-F8AA-F630-17D7-F5ABAA4EE33A}" dt="2026-01-21T08:28:33.710" v="8" actId="20577"/>
      <pc:docMkLst>
        <pc:docMk/>
      </pc:docMkLst>
      <pc:sldChg chg="modSp">
        <pc:chgData name="Rebecca Davies" userId="S::rdavies@electoralcommission.org.uk::2cff74dd-ca6c-4ffa-9f0c-d8c1fdf1e9ce" providerId="AD" clId="Web-{2EA19FB9-F8AA-F630-17D7-F5ABAA4EE33A}" dt="2026-01-21T08:28:33.710" v="8" actId="20577"/>
        <pc:sldMkLst>
          <pc:docMk/>
          <pc:sldMk cId="4151477664" sldId="1088"/>
        </pc:sldMkLst>
        <pc:spChg chg="mod">
          <ac:chgData name="Rebecca Davies" userId="S::rdavies@electoralcommission.org.uk::2cff74dd-ca6c-4ffa-9f0c-d8c1fdf1e9ce" providerId="AD" clId="Web-{2EA19FB9-F8AA-F630-17D7-F5ABAA4EE33A}" dt="2026-01-21T08:28:33.710" v="8" actId="20577"/>
          <ac:spMkLst>
            <pc:docMk/>
            <pc:sldMk cId="4151477664" sldId="1088"/>
            <ac:spMk id="5" creationId="{78B3ACF2-BD3A-284B-767A-93C913D1B0F3}"/>
          </ac:spMkLst>
        </pc:spChg>
      </pc:sldChg>
      <pc:sldChg chg="modNotes">
        <pc:chgData name="Rebecca Davies" userId="S::rdavies@electoralcommission.org.uk::2cff74dd-ca6c-4ffa-9f0c-d8c1fdf1e9ce" providerId="AD" clId="Web-{2EA19FB9-F8AA-F630-17D7-F5ABAA4EE33A}" dt="2026-01-21T08:27:58.944" v="5"/>
        <pc:sldMkLst>
          <pc:docMk/>
          <pc:sldMk cId="3311395745" sldId="1093"/>
        </pc:sldMkLst>
      </pc:sldChg>
      <pc:sldChg chg="modNotes">
        <pc:chgData name="Rebecca Davies" userId="S::rdavies@electoralcommission.org.uk::2cff74dd-ca6c-4ffa-9f0c-d8c1fdf1e9ce" providerId="AD" clId="Web-{2EA19FB9-F8AA-F630-17D7-F5ABAA4EE33A}" dt="2026-01-21T08:27:08.303" v="1"/>
        <pc:sldMkLst>
          <pc:docMk/>
          <pc:sldMk cId="274263644" sldId="1102"/>
        </pc:sldMkLst>
      </pc:sldChg>
    </pc:docChg>
  </pc:docChgLst>
  <pc:docChgLst>
    <pc:chgData name="Rebecca Davies" userId="S::rdavies@electoralcommission.org.uk::2cff74dd-ca6c-4ffa-9f0c-d8c1fdf1e9ce" providerId="AD" clId="Web-{5D6D9DF2-9D0C-6133-D672-BA07583564BF}"/>
    <pc:docChg chg="modSld">
      <pc:chgData name="Rebecca Davies" userId="S::rdavies@electoralcommission.org.uk::2cff74dd-ca6c-4ffa-9f0c-d8c1fdf1e9ce" providerId="AD" clId="Web-{5D6D9DF2-9D0C-6133-D672-BA07583564BF}" dt="2026-01-20T16:07:19.299" v="284"/>
      <pc:docMkLst>
        <pc:docMk/>
      </pc:docMkLst>
      <pc:sldChg chg="addSp delSp modSp">
        <pc:chgData name="Rebecca Davies" userId="S::rdavies@electoralcommission.org.uk::2cff74dd-ca6c-4ffa-9f0c-d8c1fdf1e9ce" providerId="AD" clId="Web-{5D6D9DF2-9D0C-6133-D672-BA07583564BF}" dt="2026-01-20T16:00:00.217" v="279" actId="1076"/>
        <pc:sldMkLst>
          <pc:docMk/>
          <pc:sldMk cId="2063970292" sldId="374"/>
        </pc:sldMkLst>
        <pc:spChg chg="add del mod">
          <ac:chgData name="Rebecca Davies" userId="S::rdavies@electoralcommission.org.uk::2cff74dd-ca6c-4ffa-9f0c-d8c1fdf1e9ce" providerId="AD" clId="Web-{5D6D9DF2-9D0C-6133-D672-BA07583564BF}" dt="2026-01-20T15:57:18.183" v="162"/>
          <ac:spMkLst>
            <pc:docMk/>
            <pc:sldMk cId="2063970292" sldId="374"/>
            <ac:spMk id="7" creationId="{13C0279E-086C-FA73-C5BC-EA14234F99B7}"/>
          </ac:spMkLst>
        </pc:spChg>
        <pc:spChg chg="add mod">
          <ac:chgData name="Rebecca Davies" userId="S::rdavies@electoralcommission.org.uk::2cff74dd-ca6c-4ffa-9f0c-d8c1fdf1e9ce" providerId="AD" clId="Web-{5D6D9DF2-9D0C-6133-D672-BA07583564BF}" dt="2026-01-20T15:57:27.636" v="164" actId="1076"/>
          <ac:spMkLst>
            <pc:docMk/>
            <pc:sldMk cId="2063970292" sldId="374"/>
            <ac:spMk id="9" creationId="{387CA7E8-BA42-2D60-A52A-D69E11C281EF}"/>
          </ac:spMkLst>
        </pc:spChg>
        <pc:spChg chg="add mod">
          <ac:chgData name="Rebecca Davies" userId="S::rdavies@electoralcommission.org.uk::2cff74dd-ca6c-4ffa-9f0c-d8c1fdf1e9ce" providerId="AD" clId="Web-{5D6D9DF2-9D0C-6133-D672-BA07583564BF}" dt="2026-01-20T15:57:37.355" v="166" actId="1076"/>
          <ac:spMkLst>
            <pc:docMk/>
            <pc:sldMk cId="2063970292" sldId="374"/>
            <ac:spMk id="11" creationId="{55D0A96E-9FC5-6578-58CF-5D76670EDFB4}"/>
          </ac:spMkLst>
        </pc:spChg>
        <pc:spChg chg="add mod">
          <ac:chgData name="Rebecca Davies" userId="S::rdavies@electoralcommission.org.uk::2cff74dd-ca6c-4ffa-9f0c-d8c1fdf1e9ce" providerId="AD" clId="Web-{5D6D9DF2-9D0C-6133-D672-BA07583564BF}" dt="2026-01-20T15:58:06.262" v="181" actId="1076"/>
          <ac:spMkLst>
            <pc:docMk/>
            <pc:sldMk cId="2063970292" sldId="374"/>
            <ac:spMk id="13" creationId="{CC931E01-15B3-5EA1-7079-3589DEC6567F}"/>
          </ac:spMkLst>
        </pc:spChg>
        <pc:spChg chg="add del">
          <ac:chgData name="Rebecca Davies" userId="S::rdavies@electoralcommission.org.uk::2cff74dd-ca6c-4ffa-9f0c-d8c1fdf1e9ce" providerId="AD" clId="Web-{5D6D9DF2-9D0C-6133-D672-BA07583564BF}" dt="2026-01-20T15:57:57.418" v="171"/>
          <ac:spMkLst>
            <pc:docMk/>
            <pc:sldMk cId="2063970292" sldId="374"/>
            <ac:spMk id="15" creationId="{557B7AAE-7ED2-76DD-06DD-CF2DF9540055}"/>
          </ac:spMkLst>
        </pc:spChg>
        <pc:spChg chg="add mod">
          <ac:chgData name="Rebecca Davies" userId="S::rdavies@electoralcommission.org.uk::2cff74dd-ca6c-4ffa-9f0c-d8c1fdf1e9ce" providerId="AD" clId="Web-{5D6D9DF2-9D0C-6133-D672-BA07583564BF}" dt="2026-01-20T15:58:15.700" v="186" actId="1076"/>
          <ac:spMkLst>
            <pc:docMk/>
            <pc:sldMk cId="2063970292" sldId="374"/>
            <ac:spMk id="17" creationId="{63E18CC6-3F35-B1D1-B814-F06EE17E6669}"/>
          </ac:spMkLst>
        </pc:spChg>
        <pc:spChg chg="add mod">
          <ac:chgData name="Rebecca Davies" userId="S::rdavies@electoralcommission.org.uk::2cff74dd-ca6c-4ffa-9f0c-d8c1fdf1e9ce" providerId="AD" clId="Web-{5D6D9DF2-9D0C-6133-D672-BA07583564BF}" dt="2026-01-20T15:58:24.512" v="191" actId="1076"/>
          <ac:spMkLst>
            <pc:docMk/>
            <pc:sldMk cId="2063970292" sldId="374"/>
            <ac:spMk id="19" creationId="{E4742DF2-3914-2BAF-6B82-6F5DC1F6C9D9}"/>
          </ac:spMkLst>
        </pc:spChg>
        <pc:spChg chg="add mod">
          <ac:chgData name="Rebecca Davies" userId="S::rdavies@electoralcommission.org.uk::2cff74dd-ca6c-4ffa-9f0c-d8c1fdf1e9ce" providerId="AD" clId="Web-{5D6D9DF2-9D0C-6133-D672-BA07583564BF}" dt="2026-01-20T15:58:35.247" v="198" actId="1076"/>
          <ac:spMkLst>
            <pc:docMk/>
            <pc:sldMk cId="2063970292" sldId="374"/>
            <ac:spMk id="21" creationId="{B5B4F015-D2A7-B0BF-4459-11024B7EEA75}"/>
          </ac:spMkLst>
        </pc:spChg>
        <pc:spChg chg="add mod">
          <ac:chgData name="Rebecca Davies" userId="S::rdavies@electoralcommission.org.uk::2cff74dd-ca6c-4ffa-9f0c-d8c1fdf1e9ce" providerId="AD" clId="Web-{5D6D9DF2-9D0C-6133-D672-BA07583564BF}" dt="2026-01-20T15:58:51.903" v="215" actId="1076"/>
          <ac:spMkLst>
            <pc:docMk/>
            <pc:sldMk cId="2063970292" sldId="374"/>
            <ac:spMk id="23" creationId="{B0DEF2A9-C253-DC9A-5E5E-1C127A0CA3E9}"/>
          </ac:spMkLst>
        </pc:spChg>
        <pc:spChg chg="add mod">
          <ac:chgData name="Rebecca Davies" userId="S::rdavies@electoralcommission.org.uk::2cff74dd-ca6c-4ffa-9f0c-d8c1fdf1e9ce" providerId="AD" clId="Web-{5D6D9DF2-9D0C-6133-D672-BA07583564BF}" dt="2026-01-20T15:59:08.794" v="237" actId="1076"/>
          <ac:spMkLst>
            <pc:docMk/>
            <pc:sldMk cId="2063970292" sldId="374"/>
            <ac:spMk id="25" creationId="{5CF4BBDF-93BE-63A9-65DB-29EEBF189463}"/>
          </ac:spMkLst>
        </pc:spChg>
        <pc:spChg chg="add mod">
          <ac:chgData name="Rebecca Davies" userId="S::rdavies@electoralcommission.org.uk::2cff74dd-ca6c-4ffa-9f0c-d8c1fdf1e9ce" providerId="AD" clId="Web-{5D6D9DF2-9D0C-6133-D672-BA07583564BF}" dt="2026-01-20T15:59:19.857" v="247" actId="1076"/>
          <ac:spMkLst>
            <pc:docMk/>
            <pc:sldMk cId="2063970292" sldId="374"/>
            <ac:spMk id="28" creationId="{24D99E20-4145-1F7B-33CA-804C4DCE5237}"/>
          </ac:spMkLst>
        </pc:spChg>
        <pc:spChg chg="add mod">
          <ac:chgData name="Rebecca Davies" userId="S::rdavies@electoralcommission.org.uk::2cff74dd-ca6c-4ffa-9f0c-d8c1fdf1e9ce" providerId="AD" clId="Web-{5D6D9DF2-9D0C-6133-D672-BA07583564BF}" dt="2026-01-20T15:59:27.841" v="256" actId="1076"/>
          <ac:spMkLst>
            <pc:docMk/>
            <pc:sldMk cId="2063970292" sldId="374"/>
            <ac:spMk id="32" creationId="{8E8AD887-B5F4-F869-FA33-913AF4A4EE6A}"/>
          </ac:spMkLst>
        </pc:spChg>
        <pc:spChg chg="add mod">
          <ac:chgData name="Rebecca Davies" userId="S::rdavies@electoralcommission.org.uk::2cff74dd-ca6c-4ffa-9f0c-d8c1fdf1e9ce" providerId="AD" clId="Web-{5D6D9DF2-9D0C-6133-D672-BA07583564BF}" dt="2026-01-20T15:59:37.232" v="261" actId="1076"/>
          <ac:spMkLst>
            <pc:docMk/>
            <pc:sldMk cId="2063970292" sldId="374"/>
            <ac:spMk id="34" creationId="{F48ABF19-D23D-91D4-F289-FA0C4BCDCEFB}"/>
          </ac:spMkLst>
        </pc:spChg>
        <pc:spChg chg="add mod">
          <ac:chgData name="Rebecca Davies" userId="S::rdavies@electoralcommission.org.uk::2cff74dd-ca6c-4ffa-9f0c-d8c1fdf1e9ce" providerId="AD" clId="Web-{5D6D9DF2-9D0C-6133-D672-BA07583564BF}" dt="2026-01-20T16:00:00.217" v="279" actId="1076"/>
          <ac:spMkLst>
            <pc:docMk/>
            <pc:sldMk cId="2063970292" sldId="374"/>
            <ac:spMk id="42" creationId="{F69F307C-3E8E-A2BF-D0A1-D91FB1A1968E}"/>
          </ac:spMkLst>
        </pc:spChg>
      </pc:sldChg>
      <pc:sldChg chg="modNotes">
        <pc:chgData name="Rebecca Davies" userId="S::rdavies@electoralcommission.org.uk::2cff74dd-ca6c-4ffa-9f0c-d8c1fdf1e9ce" providerId="AD" clId="Web-{5D6D9DF2-9D0C-6133-D672-BA07583564BF}" dt="2026-01-20T13:50:02.738" v="14"/>
        <pc:sldMkLst>
          <pc:docMk/>
          <pc:sldMk cId="3276016267" sldId="1073"/>
        </pc:sldMkLst>
      </pc:sldChg>
      <pc:sldChg chg="modSp">
        <pc:chgData name="Rebecca Davies" userId="S::rdavies@electoralcommission.org.uk::2cff74dd-ca6c-4ffa-9f0c-d8c1fdf1e9ce" providerId="AD" clId="Web-{5D6D9DF2-9D0C-6133-D672-BA07583564BF}" dt="2026-01-20T13:48:05.358" v="13" actId="20577"/>
        <pc:sldMkLst>
          <pc:docMk/>
          <pc:sldMk cId="2405014422" sldId="1076"/>
        </pc:sldMkLst>
        <pc:spChg chg="mod">
          <ac:chgData name="Rebecca Davies" userId="S::rdavies@electoralcommission.org.uk::2cff74dd-ca6c-4ffa-9f0c-d8c1fdf1e9ce" providerId="AD" clId="Web-{5D6D9DF2-9D0C-6133-D672-BA07583564BF}" dt="2026-01-20T13:48:05.358" v="13" actId="20577"/>
          <ac:spMkLst>
            <pc:docMk/>
            <pc:sldMk cId="2405014422" sldId="1076"/>
            <ac:spMk id="5" creationId="{FAB27142-892C-6FC1-A1E2-0EB7965EF177}"/>
          </ac:spMkLst>
        </pc:spChg>
      </pc:sldChg>
      <pc:sldChg chg="addSp delSp modSp modNotes">
        <pc:chgData name="Rebecca Davies" userId="S::rdavies@electoralcommission.org.uk::2cff74dd-ca6c-4ffa-9f0c-d8c1fdf1e9ce" providerId="AD" clId="Web-{5D6D9DF2-9D0C-6133-D672-BA07583564BF}" dt="2026-01-20T15:28:29.639" v="159" actId="20577"/>
        <pc:sldMkLst>
          <pc:docMk/>
          <pc:sldMk cId="827064541" sldId="1089"/>
        </pc:sldMkLst>
        <pc:spChg chg="add mod">
          <ac:chgData name="Rebecca Davies" userId="S::rdavies@electoralcommission.org.uk::2cff74dd-ca6c-4ffa-9f0c-d8c1fdf1e9ce" providerId="AD" clId="Web-{5D6D9DF2-9D0C-6133-D672-BA07583564BF}" dt="2026-01-20T14:56:29.936" v="44" actId="20577"/>
          <ac:spMkLst>
            <pc:docMk/>
            <pc:sldMk cId="827064541" sldId="1089"/>
            <ac:spMk id="3" creationId="{FF318925-CEA7-7542-F8D8-3FF49ADE4CA1}"/>
          </ac:spMkLst>
        </pc:spChg>
        <pc:spChg chg="add mod">
          <ac:chgData name="Rebecca Davies" userId="S::rdavies@electoralcommission.org.uk::2cff74dd-ca6c-4ffa-9f0c-d8c1fdf1e9ce" providerId="AD" clId="Web-{5D6D9DF2-9D0C-6133-D672-BA07583564BF}" dt="2026-01-20T14:56:43.561" v="55" actId="1076"/>
          <ac:spMkLst>
            <pc:docMk/>
            <pc:sldMk cId="827064541" sldId="1089"/>
            <ac:spMk id="4" creationId="{9472A0F0-DBEE-6190-0937-7ECFA034977C}"/>
          </ac:spMkLst>
        </pc:spChg>
        <pc:spChg chg="add mod">
          <ac:chgData name="Rebecca Davies" userId="S::rdavies@electoralcommission.org.uk::2cff74dd-ca6c-4ffa-9f0c-d8c1fdf1e9ce" providerId="AD" clId="Web-{5D6D9DF2-9D0C-6133-D672-BA07583564BF}" dt="2026-01-20T14:57:00.155" v="61" actId="1076"/>
          <ac:spMkLst>
            <pc:docMk/>
            <pc:sldMk cId="827064541" sldId="1089"/>
            <ac:spMk id="5" creationId="{0D2BAFF8-B83B-FF4C-42FF-E16D5DCE9FD3}"/>
          </ac:spMkLst>
        </pc:spChg>
        <pc:spChg chg="add mod">
          <ac:chgData name="Rebecca Davies" userId="S::rdavies@electoralcommission.org.uk::2cff74dd-ca6c-4ffa-9f0c-d8c1fdf1e9ce" providerId="AD" clId="Web-{5D6D9DF2-9D0C-6133-D672-BA07583564BF}" dt="2026-01-20T14:57:13.671" v="66" actId="1076"/>
          <ac:spMkLst>
            <pc:docMk/>
            <pc:sldMk cId="827064541" sldId="1089"/>
            <ac:spMk id="6" creationId="{71AA504F-2684-B923-EDC5-057E4DD0EC0B}"/>
          </ac:spMkLst>
        </pc:spChg>
        <pc:spChg chg="add mod">
          <ac:chgData name="Rebecca Davies" userId="S::rdavies@electoralcommission.org.uk::2cff74dd-ca6c-4ffa-9f0c-d8c1fdf1e9ce" providerId="AD" clId="Web-{5D6D9DF2-9D0C-6133-D672-BA07583564BF}" dt="2026-01-20T14:57:39.750" v="77" actId="1076"/>
          <ac:spMkLst>
            <pc:docMk/>
            <pc:sldMk cId="827064541" sldId="1089"/>
            <ac:spMk id="7" creationId="{1F25F503-9F78-0658-6525-F21C43B67080}"/>
          </ac:spMkLst>
        </pc:spChg>
        <pc:spChg chg="add mod">
          <ac:chgData name="Rebecca Davies" userId="S::rdavies@electoralcommission.org.uk::2cff74dd-ca6c-4ffa-9f0c-d8c1fdf1e9ce" providerId="AD" clId="Web-{5D6D9DF2-9D0C-6133-D672-BA07583564BF}" dt="2026-01-20T14:58:15.224" v="89" actId="1076"/>
          <ac:spMkLst>
            <pc:docMk/>
            <pc:sldMk cId="827064541" sldId="1089"/>
            <ac:spMk id="8" creationId="{FD998086-9657-9CEC-CAF9-EA6366283B19}"/>
          </ac:spMkLst>
        </pc:spChg>
        <pc:spChg chg="add mod">
          <ac:chgData name="Rebecca Davies" userId="S::rdavies@electoralcommission.org.uk::2cff74dd-ca6c-4ffa-9f0c-d8c1fdf1e9ce" providerId="AD" clId="Web-{5D6D9DF2-9D0C-6133-D672-BA07583564BF}" dt="2026-01-20T14:58:26.162" v="97" actId="1076"/>
          <ac:spMkLst>
            <pc:docMk/>
            <pc:sldMk cId="827064541" sldId="1089"/>
            <ac:spMk id="9" creationId="{41E108C1-894B-5442-49ED-E4A74F84D6B5}"/>
          </ac:spMkLst>
        </pc:spChg>
        <pc:spChg chg="add mod">
          <ac:chgData name="Rebecca Davies" userId="S::rdavies@electoralcommission.org.uk::2cff74dd-ca6c-4ffa-9f0c-d8c1fdf1e9ce" providerId="AD" clId="Web-{5D6D9DF2-9D0C-6133-D672-BA07583564BF}" dt="2026-01-20T14:58:36.460" v="108" actId="1076"/>
          <ac:spMkLst>
            <pc:docMk/>
            <pc:sldMk cId="827064541" sldId="1089"/>
            <ac:spMk id="10" creationId="{1AF0BBDA-120F-EC06-1E06-DA1CB1ED34DD}"/>
          </ac:spMkLst>
        </pc:spChg>
        <pc:spChg chg="add del mod">
          <ac:chgData name="Rebecca Davies" userId="S::rdavies@electoralcommission.org.uk::2cff74dd-ca6c-4ffa-9f0c-d8c1fdf1e9ce" providerId="AD" clId="Web-{5D6D9DF2-9D0C-6133-D672-BA07583564BF}" dt="2026-01-20T15:24:58.657" v="130" actId="20577"/>
          <ac:spMkLst>
            <pc:docMk/>
            <pc:sldMk cId="827064541" sldId="1089"/>
            <ac:spMk id="11" creationId="{5D7C5444-9833-7599-B306-40910663E145}"/>
          </ac:spMkLst>
        </pc:spChg>
        <pc:spChg chg="add mod">
          <ac:chgData name="Rebecca Davies" userId="S::rdavies@electoralcommission.org.uk::2cff74dd-ca6c-4ffa-9f0c-d8c1fdf1e9ce" providerId="AD" clId="Web-{5D6D9DF2-9D0C-6133-D672-BA07583564BF}" dt="2026-01-20T15:00:47.629" v="125" actId="14100"/>
          <ac:spMkLst>
            <pc:docMk/>
            <pc:sldMk cId="827064541" sldId="1089"/>
            <ac:spMk id="12" creationId="{2CD02E3A-A845-5AB8-5657-6D3D0C07B022}"/>
          </ac:spMkLst>
        </pc:spChg>
        <pc:spChg chg="add mod">
          <ac:chgData name="Rebecca Davies" userId="S::rdavies@electoralcommission.org.uk::2cff74dd-ca6c-4ffa-9f0c-d8c1fdf1e9ce" providerId="AD" clId="Web-{5D6D9DF2-9D0C-6133-D672-BA07583564BF}" dt="2026-01-20T15:25:37.471" v="143" actId="1076"/>
          <ac:spMkLst>
            <pc:docMk/>
            <pc:sldMk cId="827064541" sldId="1089"/>
            <ac:spMk id="13" creationId="{4E0CB87A-DCD8-ABCE-E82F-AFC98D3D74A3}"/>
          </ac:spMkLst>
        </pc:spChg>
        <pc:spChg chg="add mod">
          <ac:chgData name="Rebecca Davies" userId="S::rdavies@electoralcommission.org.uk::2cff74dd-ca6c-4ffa-9f0c-d8c1fdf1e9ce" providerId="AD" clId="Web-{5D6D9DF2-9D0C-6133-D672-BA07583564BF}" dt="2026-01-20T15:27:28.713" v="154" actId="1076"/>
          <ac:spMkLst>
            <pc:docMk/>
            <pc:sldMk cId="827064541" sldId="1089"/>
            <ac:spMk id="14" creationId="{8FB5164E-B25B-C53D-05BE-04DC98DD46D8}"/>
          </ac:spMkLst>
        </pc:spChg>
        <pc:spChg chg="mod">
          <ac:chgData name="Rebecca Davies" userId="S::rdavies@electoralcommission.org.uk::2cff74dd-ca6c-4ffa-9f0c-d8c1fdf1e9ce" providerId="AD" clId="Web-{5D6D9DF2-9D0C-6133-D672-BA07583564BF}" dt="2026-01-20T15:28:29.639" v="159" actId="20577"/>
          <ac:spMkLst>
            <pc:docMk/>
            <pc:sldMk cId="827064541" sldId="1089"/>
            <ac:spMk id="80" creationId="{437FDD8F-35CF-3A69-BF1B-196AFEB8478D}"/>
          </ac:spMkLst>
        </pc:spChg>
      </pc:sldChg>
      <pc:sldChg chg="modSp modNotes">
        <pc:chgData name="Rebecca Davies" userId="S::rdavies@electoralcommission.org.uk::2cff74dd-ca6c-4ffa-9f0c-d8c1fdf1e9ce" providerId="AD" clId="Web-{5D6D9DF2-9D0C-6133-D672-BA07583564BF}" dt="2026-01-20T13:47:18.528" v="3"/>
        <pc:sldMkLst>
          <pc:docMk/>
          <pc:sldMk cId="3521221501" sldId="1090"/>
        </pc:sldMkLst>
        <pc:spChg chg="mod">
          <ac:chgData name="Rebecca Davies" userId="S::rdavies@electoralcommission.org.uk::2cff74dd-ca6c-4ffa-9f0c-d8c1fdf1e9ce" providerId="AD" clId="Web-{5D6D9DF2-9D0C-6133-D672-BA07583564BF}" dt="2026-01-20T13:46:50.073" v="2" actId="20577"/>
          <ac:spMkLst>
            <pc:docMk/>
            <pc:sldMk cId="3521221501" sldId="1090"/>
            <ac:spMk id="5" creationId="{D125705D-9F97-9944-AFFD-8892075F7B74}"/>
          </ac:spMkLst>
        </pc:spChg>
      </pc:sldChg>
      <pc:sldChg chg="modNotes">
        <pc:chgData name="Rebecca Davies" userId="S::rdavies@electoralcommission.org.uk::2cff74dd-ca6c-4ffa-9f0c-d8c1fdf1e9ce" providerId="AD" clId="Web-{5D6D9DF2-9D0C-6133-D672-BA07583564BF}" dt="2026-01-20T16:07:19.299" v="284"/>
        <pc:sldMkLst>
          <pc:docMk/>
          <pc:sldMk cId="1111647433" sldId="1100"/>
        </pc:sldMkLst>
      </pc:sldChg>
      <pc:sldChg chg="modSp modNotes">
        <pc:chgData name="Rebecca Davies" userId="S::rdavies@electoralcommission.org.uk::2cff74dd-ca6c-4ffa-9f0c-d8c1fdf1e9ce" providerId="AD" clId="Web-{5D6D9DF2-9D0C-6133-D672-BA07583564BF}" dt="2026-01-20T16:06:22.124" v="282"/>
        <pc:sldMkLst>
          <pc:docMk/>
          <pc:sldMk cId="1683428339" sldId="1106"/>
        </pc:sldMkLst>
        <pc:spChg chg="mod">
          <ac:chgData name="Rebecca Davies" userId="S::rdavies@electoralcommission.org.uk::2cff74dd-ca6c-4ffa-9f0c-d8c1fdf1e9ce" providerId="AD" clId="Web-{5D6D9DF2-9D0C-6133-D672-BA07583564BF}" dt="2026-01-20T16:03:43.407" v="280" actId="20577"/>
          <ac:spMkLst>
            <pc:docMk/>
            <pc:sldMk cId="1683428339" sldId="1106"/>
            <ac:spMk id="3" creationId="{80579EC1-7DB8-C279-F05C-5BBED1BBAC6B}"/>
          </ac:spMkLst>
        </pc:spChg>
      </pc:sldChg>
      <pc:sldChg chg="modSp">
        <pc:chgData name="Rebecca Davies" userId="S::rdavies@electoralcommission.org.uk::2cff74dd-ca6c-4ffa-9f0c-d8c1fdf1e9ce" providerId="AD" clId="Web-{5D6D9DF2-9D0C-6133-D672-BA07583564BF}" dt="2026-01-20T16:06:27.437" v="283" actId="20577"/>
        <pc:sldMkLst>
          <pc:docMk/>
          <pc:sldMk cId="1240651121" sldId="1107"/>
        </pc:sldMkLst>
        <pc:spChg chg="mod">
          <ac:chgData name="Rebecca Davies" userId="S::rdavies@electoralcommission.org.uk::2cff74dd-ca6c-4ffa-9f0c-d8c1fdf1e9ce" providerId="AD" clId="Web-{5D6D9DF2-9D0C-6133-D672-BA07583564BF}" dt="2026-01-20T16:06:27.437" v="283" actId="20577"/>
          <ac:spMkLst>
            <pc:docMk/>
            <pc:sldMk cId="1240651121" sldId="1107"/>
            <ac:spMk id="3" creationId="{320C9921-85F6-9042-6B39-E738FA7C6B9D}"/>
          </ac:spMkLst>
        </pc:spChg>
      </pc:sldChg>
    </pc:docChg>
  </pc:docChgLst>
  <pc:docChgLst>
    <pc:chgData name="Elan Carter" userId="S::ecarter@electoralcommission.org.uk::68ca3449-9d12-4178-aaaf-2843b26a6b83" providerId="AD" clId="Web-{11715A0B-764C-7B45-42AD-0CADA5C3DEC4}"/>
    <pc:docChg chg="modSld">
      <pc:chgData name="Elan Carter" userId="S::ecarter@electoralcommission.org.uk::68ca3449-9d12-4178-aaaf-2843b26a6b83" providerId="AD" clId="Web-{11715A0B-764C-7B45-42AD-0CADA5C3DEC4}" dt="2026-01-19T17:34:29.055" v="77"/>
      <pc:docMkLst>
        <pc:docMk/>
      </pc:docMkLst>
      <pc:sldChg chg="modSp">
        <pc:chgData name="Elan Carter" userId="S::ecarter@electoralcommission.org.uk::68ca3449-9d12-4178-aaaf-2843b26a6b83" providerId="AD" clId="Web-{11715A0B-764C-7B45-42AD-0CADA5C3DEC4}" dt="2026-01-19T17:22:14.336" v="7" actId="20577"/>
        <pc:sldMkLst>
          <pc:docMk/>
          <pc:sldMk cId="1285669471" sldId="370"/>
        </pc:sldMkLst>
        <pc:spChg chg="mod">
          <ac:chgData name="Elan Carter" userId="S::ecarter@electoralcommission.org.uk::68ca3449-9d12-4178-aaaf-2843b26a6b83" providerId="AD" clId="Web-{11715A0B-764C-7B45-42AD-0CADA5C3DEC4}" dt="2026-01-19T17:22:14.336" v="7" actId="20577"/>
          <ac:spMkLst>
            <pc:docMk/>
            <pc:sldMk cId="1285669471" sldId="370"/>
            <ac:spMk id="5" creationId="{5531CDF4-77FB-A913-EBD5-C4B4CDE59077}"/>
          </ac:spMkLst>
        </pc:spChg>
      </pc:sldChg>
      <pc:sldChg chg="modNotes">
        <pc:chgData name="Elan Carter" userId="S::ecarter@electoralcommission.org.uk::68ca3449-9d12-4178-aaaf-2843b26a6b83" providerId="AD" clId="Web-{11715A0B-764C-7B45-42AD-0CADA5C3DEC4}" dt="2026-01-19T17:24:59.926" v="21"/>
        <pc:sldMkLst>
          <pc:docMk/>
          <pc:sldMk cId="1057726091" sldId="372"/>
        </pc:sldMkLst>
      </pc:sldChg>
      <pc:sldChg chg="modSp modNotes">
        <pc:chgData name="Elan Carter" userId="S::ecarter@electoralcommission.org.uk::68ca3449-9d12-4178-aaaf-2843b26a6b83" providerId="AD" clId="Web-{11715A0B-764C-7B45-42AD-0CADA5C3DEC4}" dt="2026-01-19T17:28:02.528" v="47"/>
        <pc:sldMkLst>
          <pc:docMk/>
          <pc:sldMk cId="1565966114" sldId="1071"/>
        </pc:sldMkLst>
        <pc:spChg chg="mod">
          <ac:chgData name="Elan Carter" userId="S::ecarter@electoralcommission.org.uk::68ca3449-9d12-4178-aaaf-2843b26a6b83" providerId="AD" clId="Web-{11715A0B-764C-7B45-42AD-0CADA5C3DEC4}" dt="2026-01-19T17:27:56.215" v="43" actId="20577"/>
          <ac:spMkLst>
            <pc:docMk/>
            <pc:sldMk cId="1565966114" sldId="1071"/>
            <ac:spMk id="2" creationId="{C194F527-17B2-68FE-AC70-7375430B1322}"/>
          </ac:spMkLst>
        </pc:spChg>
      </pc:sldChg>
      <pc:sldChg chg="modNotes">
        <pc:chgData name="Elan Carter" userId="S::ecarter@electoralcommission.org.uk::68ca3449-9d12-4178-aaaf-2843b26a6b83" providerId="AD" clId="Web-{11715A0B-764C-7B45-42AD-0CADA5C3DEC4}" dt="2026-01-19T17:19:50.148" v="2"/>
        <pc:sldMkLst>
          <pc:docMk/>
          <pc:sldMk cId="3276016267" sldId="1073"/>
        </pc:sldMkLst>
      </pc:sldChg>
      <pc:sldChg chg="modNotes">
        <pc:chgData name="Elan Carter" userId="S::ecarter@electoralcommission.org.uk::68ca3449-9d12-4178-aaaf-2843b26a6b83" providerId="AD" clId="Web-{11715A0B-764C-7B45-42AD-0CADA5C3DEC4}" dt="2026-01-19T17:20:02.431" v="5"/>
        <pc:sldMkLst>
          <pc:docMk/>
          <pc:sldMk cId="2464724333" sldId="1075"/>
        </pc:sldMkLst>
      </pc:sldChg>
      <pc:sldChg chg="modNotes">
        <pc:chgData name="Elan Carter" userId="S::ecarter@electoralcommission.org.uk::68ca3449-9d12-4178-aaaf-2843b26a6b83" providerId="AD" clId="Web-{11715A0B-764C-7B45-42AD-0CADA5C3DEC4}" dt="2026-01-19T17:34:29.055" v="77"/>
        <pc:sldMkLst>
          <pc:docMk/>
          <pc:sldMk cId="3311395745" sldId="1093"/>
        </pc:sldMkLst>
      </pc:sldChg>
      <pc:sldChg chg="modSp">
        <pc:chgData name="Elan Carter" userId="S::ecarter@electoralcommission.org.uk::68ca3449-9d12-4178-aaaf-2843b26a6b83" providerId="AD" clId="Web-{11715A0B-764C-7B45-42AD-0CADA5C3DEC4}" dt="2026-01-19T17:32:40.271" v="60" actId="1076"/>
        <pc:sldMkLst>
          <pc:docMk/>
          <pc:sldMk cId="3368308919" sldId="1094"/>
        </pc:sldMkLst>
        <pc:spChg chg="mod">
          <ac:chgData name="Elan Carter" userId="S::ecarter@electoralcommission.org.uk::68ca3449-9d12-4178-aaaf-2843b26a6b83" providerId="AD" clId="Web-{11715A0B-764C-7B45-42AD-0CADA5C3DEC4}" dt="2026-01-19T17:32:40.271" v="60" actId="1076"/>
          <ac:spMkLst>
            <pc:docMk/>
            <pc:sldMk cId="3368308919" sldId="1094"/>
            <ac:spMk id="21" creationId="{A7E17F0F-7CA2-438A-C441-4453319E76FA}"/>
          </ac:spMkLst>
        </pc:spChg>
      </pc:sldChg>
      <pc:sldChg chg="modNotes">
        <pc:chgData name="Elan Carter" userId="S::ecarter@electoralcommission.org.uk::68ca3449-9d12-4178-aaaf-2843b26a6b83" providerId="AD" clId="Web-{11715A0B-764C-7B45-42AD-0CADA5C3DEC4}" dt="2026-01-19T17:32:23.099" v="59"/>
        <pc:sldMkLst>
          <pc:docMk/>
          <pc:sldMk cId="1111647433" sldId="1100"/>
        </pc:sldMkLst>
      </pc:sldChg>
      <pc:sldChg chg="modNotes">
        <pc:chgData name="Elan Carter" userId="S::ecarter@electoralcommission.org.uk::68ca3449-9d12-4178-aaaf-2843b26a6b83" providerId="AD" clId="Web-{11715A0B-764C-7B45-42AD-0CADA5C3DEC4}" dt="2026-01-19T17:33:42.335" v="72"/>
        <pc:sldMkLst>
          <pc:docMk/>
          <pc:sldMk cId="274263644" sldId="1102"/>
        </pc:sldMkLst>
      </pc:sldChg>
      <pc:sldChg chg="modSp">
        <pc:chgData name="Elan Carter" userId="S::ecarter@electoralcommission.org.uk::68ca3449-9d12-4178-aaaf-2843b26a6b83" providerId="AD" clId="Web-{11715A0B-764C-7B45-42AD-0CADA5C3DEC4}" dt="2026-01-19T17:30:06.220" v="53" actId="14100"/>
        <pc:sldMkLst>
          <pc:docMk/>
          <pc:sldMk cId="1240651121" sldId="1107"/>
        </pc:sldMkLst>
        <pc:spChg chg="mod">
          <ac:chgData name="Elan Carter" userId="S::ecarter@electoralcommission.org.uk::68ca3449-9d12-4178-aaaf-2843b26a6b83" providerId="AD" clId="Web-{11715A0B-764C-7B45-42AD-0CADA5C3DEC4}" dt="2026-01-19T17:29:52.438" v="49" actId="1076"/>
          <ac:spMkLst>
            <pc:docMk/>
            <pc:sldMk cId="1240651121" sldId="1107"/>
            <ac:spMk id="4" creationId="{431D1F9B-F9F9-FD39-EDC7-37A9D8FE6E64}"/>
          </ac:spMkLst>
        </pc:spChg>
        <pc:spChg chg="mod">
          <ac:chgData name="Elan Carter" userId="S::ecarter@electoralcommission.org.uk::68ca3449-9d12-4178-aaaf-2843b26a6b83" providerId="AD" clId="Web-{11715A0B-764C-7B45-42AD-0CADA5C3DEC4}" dt="2026-01-19T17:30:06.220" v="53" actId="14100"/>
          <ac:spMkLst>
            <pc:docMk/>
            <pc:sldMk cId="1240651121" sldId="1107"/>
            <ac:spMk id="7" creationId="{1D29039E-1BD4-4D66-FFF9-5244655A781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E43F8F5-BCB1-D346-B0B8-60F9494CBE77}"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o6c3hBigp9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lectoralcommission.org.uk/cy/pleidleisio-ac-etholiadau/ffyrdd-i-bleidleisio"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hocanivotefor.co.uk/" TargetMode="External"/><Relationship Id="rId4" Type="http://schemas.openxmlformats.org/officeDocument/2006/relationships/hyperlink" Target="https://www.electoralcommission.org.uk/cy/rwyf-yneg-pleidleisiwr/pleidleisiwr/gwybodaeth-etholiad"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lectoralcommission.org.uk/cy/pleidleisio-ac-etholiadau/cofrestru-i-bleidleisi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lectoralcommission.org.uk/cy/rwyf-yneg-pleidleisiwr/pleidleisiwr/gwybodaeth-etholiad"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rtlCol="0"/>
          <a:lstStyle/>
          <a:p>
            <a:r>
              <a:rPr lang="cy-GB" sz="1200" kern="1200" dirty="0">
                <a:solidFill>
                  <a:schemeClr val="tx1"/>
                </a:solidFill>
                <a:effectLst/>
                <a:latin typeface="+mn-lt"/>
                <a:ea typeface="+mn-ea"/>
                <a:cs typeface="+mn-cs"/>
              </a:rPr>
              <a:t>Gellir defnyddio'r sleidiau hyn i gyflwyno etholiad Senedd 2026 a rhannu gwybodaeth allweddol am gymryd rhan yn ystod gwasanaeth neu amser cofrestru.</a:t>
            </a:r>
            <a:endParaRPr lang="en-GB" sz="1200" kern="1200" dirty="0">
              <a:solidFill>
                <a:schemeClr val="tx1"/>
              </a:solidFill>
              <a:effectLst/>
              <a:latin typeface="+mn-lt"/>
              <a:ea typeface="+mn-ea"/>
              <a:cs typeface="+mn-cs"/>
            </a:endParaRPr>
          </a:p>
        </p:txBody>
      </p:sp>
      <p:sp>
        <p:nvSpPr>
          <p:cNvPr id="4" name="Dalfan Rhif y Sleid 3"/>
          <p:cNvSpPr>
            <a:spLocks noGrp="1"/>
          </p:cNvSpPr>
          <p:nvPr>
            <p:ph type="sldNum" sz="quarter" idx="5"/>
          </p:nvPr>
        </p:nvSpPr>
        <p:spPr/>
        <p:txBody>
          <a:bodyPr rtlCol="0"/>
          <a:lstStyle/>
          <a:p>
            <a:pPr algn="ctr" rtl="0"/>
            <a:fld id="{EE7D6E7B-9A53-4928-B365-D5CBE4F8B956}" type="slidenum">
              <a:rPr lang="en-GB" smtClean="0"/>
              <a:pPr algn="ctr"/>
              <a:t>1</a:t>
            </a:fld>
            <a:endParaRPr lang="en-GB" sz="1000"/>
          </a:p>
        </p:txBody>
      </p:sp>
    </p:spTree>
    <p:extLst>
      <p:ext uri="{BB962C8B-B14F-4D97-AF65-F5344CB8AC3E}">
        <p14:creationId xmlns:p14="http://schemas.microsoft.com/office/powerpoint/2010/main" val="215777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DC6BC-EFDF-063C-6AF4-BCDC0F5FD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E96B7-11E1-5145-94D0-8CEA79BEBCE2}"/>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0DFE771B-1B1E-469B-347E-F358DDC1249C}"/>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Pa </a:t>
            </a:r>
            <a:r>
              <a:rPr lang="cy-GB" dirty="0"/>
              <a:t>benderfyniadau</a:t>
            </a:r>
            <a:r>
              <a:rPr lang="cy-GB" sz="1200" kern="1200" dirty="0">
                <a:solidFill>
                  <a:schemeClr val="tx1"/>
                </a:solidFill>
                <a:effectLst/>
                <a:latin typeface="+mn-lt"/>
                <a:ea typeface="+mn-ea"/>
                <a:cs typeface="+mn-cs"/>
              </a:rPr>
              <a:t> gall y Senedd ei wneud?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Edrychwch ar y pynciau ar y sleid. Mae rhai yn bethau y mae Senedd y DU yn dal i wneud penderfyniadau arnynt yma yng Nghymru ac mae eraill yn bethau y mae'r Senedd yn gwneud penderfyniadau arnynt.</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Gofynnwch i'r myfyrwyr weithio mewn parau neu grwpiau bach (os ydych chi mewn sesiwn amser dosbarth) i benderfynu pa rai o'r agweddau canlynol ar ein bywydau neu'n pwerau ydych chi'n credu sy'n cael eu penderfynu gan lywodraeth y DU a pha rai sy'n cael eu penderfynu gan y Senedd ym Mae Caerdydd? </a:t>
            </a:r>
            <a:endParaRPr lang="en-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Mae atebion ar y sleid nesaf.</a:t>
            </a:r>
            <a:endParaRPr lang="en-GB" sz="1200" kern="1200" dirty="0">
              <a:solidFill>
                <a:schemeClr val="tx1"/>
              </a:solidFill>
              <a:effectLst/>
              <a:latin typeface="+mn-lt"/>
              <a:ea typeface="+mn-ea"/>
              <a:cs typeface="+mn-cs"/>
            </a:endParaRPr>
          </a:p>
          <a:p>
            <a:pPr rtl="0"/>
            <a:endParaRPr lang="en-GB" dirty="0"/>
          </a:p>
        </p:txBody>
      </p:sp>
      <p:sp>
        <p:nvSpPr>
          <p:cNvPr id="4" name="Slide Number Placeholder 3">
            <a:extLst>
              <a:ext uri="{FF2B5EF4-FFF2-40B4-BE49-F238E27FC236}">
                <a16:creationId xmlns:a16="http://schemas.microsoft.com/office/drawing/2014/main" id="{D8FCFDA8-3A73-00B8-910E-3C0321CBB9FA}"/>
              </a:ext>
            </a:extLst>
          </p:cNvPr>
          <p:cNvSpPr>
            <a:spLocks noGrp="1"/>
          </p:cNvSpPr>
          <p:nvPr>
            <p:ph type="sldNum" sz="quarter" idx="5"/>
          </p:nvPr>
        </p:nvSpPr>
        <p:spPr/>
        <p:txBody>
          <a:bodyPr rtlCol="0"/>
          <a:lstStyle/>
          <a:p>
            <a:pPr algn="ctr" rtl="0"/>
            <a:fld id="{EE7D6E7B-9A53-4928-B365-D5CBE4F8B956}" type="slidenum">
              <a:rPr lang="en-GB" smtClean="0"/>
              <a:pPr algn="ctr"/>
              <a:t>10</a:t>
            </a:fld>
            <a:endParaRPr lang="en-GB" sz="1000"/>
          </a:p>
        </p:txBody>
      </p:sp>
    </p:spTree>
    <p:extLst>
      <p:ext uri="{BB962C8B-B14F-4D97-AF65-F5344CB8AC3E}">
        <p14:creationId xmlns:p14="http://schemas.microsoft.com/office/powerpoint/2010/main" val="3575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FA42-13CF-1C59-E94F-3FF1C1029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332DE-5C0D-F7BD-13D8-0D8655E2944A}"/>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499F23C5-164E-392C-EF3E-9C36422C3D37}"/>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Dangoswch yr atebion a phwysleisiwch y pwerau nad ydynt wedi'u croesi allan y mae'r Senedd yn gwneud penderfyniadau arnynt.</a:t>
            </a:r>
            <a:endParaRPr lang="en-GB" sz="1200" kern="1200" dirty="0">
              <a:solidFill>
                <a:schemeClr val="tx1"/>
              </a:solidFill>
              <a:effectLst/>
              <a:latin typeface="+mn-lt"/>
              <a:ea typeface="+mn-ea"/>
              <a:cs typeface="+mn-cs"/>
            </a:endParaRPr>
          </a:p>
          <a:p>
            <a:pPr rtl="0"/>
            <a:endParaRPr lang="en-GB" dirty="0"/>
          </a:p>
        </p:txBody>
      </p:sp>
      <p:sp>
        <p:nvSpPr>
          <p:cNvPr id="4" name="Slide Number Placeholder 3">
            <a:extLst>
              <a:ext uri="{FF2B5EF4-FFF2-40B4-BE49-F238E27FC236}">
                <a16:creationId xmlns:a16="http://schemas.microsoft.com/office/drawing/2014/main" id="{3CFEE766-FD8B-7D9C-E239-47A2E4E80DD2}"/>
              </a:ext>
            </a:extLst>
          </p:cNvPr>
          <p:cNvSpPr>
            <a:spLocks noGrp="1"/>
          </p:cNvSpPr>
          <p:nvPr>
            <p:ph type="sldNum" sz="quarter" idx="5"/>
          </p:nvPr>
        </p:nvSpPr>
        <p:spPr/>
        <p:txBody>
          <a:bodyPr rtlCol="0"/>
          <a:lstStyle/>
          <a:p>
            <a:pPr algn="ctr" rtl="0"/>
            <a:fld id="{EE7D6E7B-9A53-4928-B365-D5CBE4F8B956}" type="slidenum">
              <a:rPr lang="en-GB" smtClean="0"/>
              <a:pPr algn="ctr"/>
              <a:t>11</a:t>
            </a:fld>
            <a:endParaRPr lang="en-GB" sz="1000"/>
          </a:p>
        </p:txBody>
      </p:sp>
    </p:spTree>
    <p:extLst>
      <p:ext uri="{BB962C8B-B14F-4D97-AF65-F5344CB8AC3E}">
        <p14:creationId xmlns:p14="http://schemas.microsoft.com/office/powerpoint/2010/main" val="2137958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5D567-FB5F-F3C2-7A79-91B372F1C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7F5DA-23A5-68D3-C795-396FAC372016}"/>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2403C028-6235-E5CC-E39F-E1BADAA8B1DB}"/>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Bydd myfyrwyr yn gweithio mewn parau neu grwpiau bach i lunio awgrymiadau ynghylch pa </a:t>
            </a:r>
            <a:r>
              <a:rPr lang="cy-GB" dirty="0"/>
              <a:t>deddfau</a:t>
            </a:r>
            <a:r>
              <a:rPr lang="cy-GB" sz="1200" kern="1200" dirty="0">
                <a:solidFill>
                  <a:schemeClr val="tx1"/>
                </a:solidFill>
                <a:effectLst/>
                <a:latin typeface="+mn-lt"/>
                <a:ea typeface="+mn-ea"/>
                <a:cs typeface="+mn-cs"/>
              </a:rPr>
              <a:t> </a:t>
            </a:r>
            <a:r>
              <a:rPr lang="cy-GB" dirty="0"/>
              <a:t>Seneddol</a:t>
            </a:r>
            <a:r>
              <a:rPr lang="cy-GB" sz="1200" kern="1200" dirty="0">
                <a:solidFill>
                  <a:schemeClr val="tx1"/>
                </a:solidFill>
                <a:effectLst/>
                <a:latin typeface="+mn-lt"/>
                <a:ea typeface="+mn-ea"/>
                <a:cs typeface="+mn-cs"/>
              </a:rPr>
              <a:t> y mae pob un o'r delweddau'n eu cynrychioli.</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Anogwch myfyrwyr i drafod.</a:t>
            </a:r>
            <a:endParaRPr lang="en-GB" sz="1200" kern="1200" dirty="0">
              <a:solidFill>
                <a:schemeClr val="tx1"/>
              </a:solidFill>
              <a:effectLst/>
              <a:latin typeface="+mn-lt"/>
              <a:ea typeface="+mn-ea"/>
              <a:cs typeface="+mn-cs"/>
            </a:endParaRPr>
          </a:p>
          <a:p>
            <a:pPr rtl="0"/>
            <a:endParaRPr lang="en-GB" dirty="0">
              <a:solidFill>
                <a:srgbClr val="414042"/>
              </a:solidFill>
            </a:endParaRPr>
          </a:p>
          <a:p>
            <a:pPr rtl="0"/>
            <a:endParaRPr lang="cy-GB" dirty="0">
              <a:solidFill>
                <a:srgbClr val="000000"/>
              </a:solidFill>
            </a:endParaRPr>
          </a:p>
          <a:p>
            <a:pPr rtl="0"/>
            <a:endParaRPr lang="en-GB" dirty="0">
              <a:solidFill>
                <a:srgbClr val="414042"/>
              </a:solidFill>
            </a:endParaRPr>
          </a:p>
          <a:p>
            <a:pPr rtl="0"/>
            <a:endParaRPr lang="en-GB" dirty="0">
              <a:solidFill>
                <a:srgbClr val="414042"/>
              </a:solidFill>
            </a:endParaRPr>
          </a:p>
          <a:p>
            <a:pPr rtl="0"/>
            <a:endParaRPr lang="en-GB" dirty="0">
              <a:solidFill>
                <a:srgbClr val="000000"/>
              </a:solidFill>
            </a:endParaRPr>
          </a:p>
        </p:txBody>
      </p:sp>
      <p:sp>
        <p:nvSpPr>
          <p:cNvPr id="4" name="Slide Number Placeholder 3">
            <a:extLst>
              <a:ext uri="{FF2B5EF4-FFF2-40B4-BE49-F238E27FC236}">
                <a16:creationId xmlns:a16="http://schemas.microsoft.com/office/drawing/2014/main" id="{C878968E-5C19-3858-0CCE-62BBD9F95EEA}"/>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925956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Trafodwch yr atebion gyda’r myfyrwyr. Mae’n bosibl y byddwch eisiau ychwanegu gwybodaeth cyd-destunol. </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Gwahardd ysmygu: Daeth y gwaharddiad cychwynnol ar ysmygu mewn mannau cyhoeddus caeedig i rym yn 2007 a chafodd ei ymestyn i dir ysbytai, tiroedd ysgolion, meysydd chwarae cyhoeddus a lleoliadau gofal plant yn 2021.</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Pris tocyn bws £1: Daeth i rym yn 2025, a bydd yn cael ei ymestyn tan o leiaf Awst 2026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Codi tâl o 5c am fagiau plastig Daeth i rym yn 2011.</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Caniatâd tybiedig ar gyfer rhoi organau: Cyflwynwyd system “</a:t>
            </a:r>
            <a:r>
              <a:rPr lang="cy-GB" sz="1200" kern="1200" dirty="0" err="1">
                <a:solidFill>
                  <a:schemeClr val="tx1"/>
                </a:solidFill>
                <a:effectLst/>
                <a:latin typeface="+mn-lt"/>
                <a:ea typeface="+mn-ea"/>
                <a:cs typeface="+mn-cs"/>
              </a:rPr>
              <a:t>optio</a:t>
            </a:r>
            <a:r>
              <a:rPr lang="cy-GB" sz="1200" kern="1200" dirty="0">
                <a:solidFill>
                  <a:schemeClr val="tx1"/>
                </a:solidFill>
                <a:effectLst/>
                <a:latin typeface="+mn-lt"/>
                <a:ea typeface="+mn-ea"/>
                <a:cs typeface="+mn-cs"/>
              </a:rPr>
              <a:t> allan” yn 2015, lle mae’n ofynnol i bobl ddatgan nad ydynt am roi organau yn hytrach na datgan eu bod am roi organau.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Terfyn cyflymder 20mya: Daeth i rym yn 2020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Presgripsiynau am ddim: Wedi'i gyflwyno yn 2007, mae presgripsiynau'r GIG am ddim i bawb sydd wedi cofrestru gyda meddyg teulu yng Nghymru, waeth beth fo'u hoedran, incwm neu </a:t>
            </a:r>
            <a:r>
              <a:rPr lang="cy-GB" sz="1200" kern="1200" dirty="0" err="1">
                <a:solidFill>
                  <a:schemeClr val="tx1"/>
                </a:solidFill>
                <a:effectLst/>
                <a:latin typeface="+mn-lt"/>
                <a:ea typeface="+mn-ea"/>
                <a:cs typeface="+mn-cs"/>
              </a:rPr>
              <a:t>gynilion</a:t>
            </a:r>
            <a:r>
              <a:rPr lang="cy-GB"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indent="0" rtl="0">
              <a:buFont typeface="Arial"/>
              <a:buNone/>
            </a:pPr>
            <a:endParaRPr lang="en-US" dirty="0">
              <a:solidFill>
                <a:srgbClr val="444444"/>
              </a:solidFill>
            </a:endParaRPr>
          </a:p>
          <a:p>
            <a:pPr marL="0" indent="0" rtl="0">
              <a:buFont typeface="Arial"/>
              <a:buNone/>
            </a:pPr>
            <a:endParaRPr lang="en-US" dirty="0">
              <a:solidFill>
                <a:srgbClr val="444444"/>
              </a:solidFill>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13</a:t>
            </a:fld>
            <a:endParaRPr lang="en-US"/>
          </a:p>
        </p:txBody>
      </p:sp>
    </p:spTree>
    <p:extLst>
      <p:ext uri="{BB962C8B-B14F-4D97-AF65-F5344CB8AC3E}">
        <p14:creationId xmlns:p14="http://schemas.microsoft.com/office/powerpoint/2010/main" val="3855968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C21F8-8447-90FB-F67A-366AF4B89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EA53C-6672-C165-CF57-A82B70C1E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2076C-711D-BC14-85FF-92B899E49A02}"/>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Anogwch y myfyrwyr i drafod y cwestiynau gyda'r person wrth eu hymyl (neu mewn grwpiau bach os ydych chi'n defnyddio hwn fel adnodd amser dosbarth).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Pwysleisiwch y gall myfyrwyr ddweud eu dweud ar faterion sy'n effeithio ar eu bywydau o ddydd i ddydd drwy bleidleisio yn etholiad y Senedd a chymryd rhan mewn democratiaeth. </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75C46B7-DCBD-7174-086E-03D8C0E183A0}"/>
              </a:ext>
            </a:extLst>
          </p:cNvPr>
          <p:cNvSpPr>
            <a:spLocks noGrp="1"/>
          </p:cNvSpPr>
          <p:nvPr>
            <p:ph type="sldNum" sz="quarter" idx="5"/>
          </p:nvPr>
        </p:nvSpPr>
        <p:spPr/>
        <p:txBody>
          <a:bodyPr rtlCol="0"/>
          <a:lstStyle/>
          <a:p>
            <a:pPr rtl="0"/>
            <a:fld id="{8F9D6723-1A60-0442-910D-F7FD63281914}" type="slidenum">
              <a:rPr lang="en-US" smtClean="0"/>
              <a:t>14</a:t>
            </a:fld>
            <a:endParaRPr lang="en-US"/>
          </a:p>
        </p:txBody>
      </p:sp>
    </p:spTree>
    <p:extLst>
      <p:ext uri="{BB962C8B-B14F-4D97-AF65-F5344CB8AC3E}">
        <p14:creationId xmlns:p14="http://schemas.microsoft.com/office/powerpoint/2010/main" val="3583318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Gwyliwch y fideo am sut i bleidleisio yn etholiad y Senedd</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a:solidFill>
                  <a:schemeClr val="tx1"/>
                </a:solidFill>
                <a:effectLst/>
                <a:latin typeface="+mn-lt"/>
                <a:ea typeface="+mn-ea"/>
                <a:cs typeface="+mn-cs"/>
              </a:rPr>
              <a:t>Dolen i’r fideo: </a:t>
            </a:r>
            <a:r>
              <a:rPr lang="cy-GB" dirty="0">
                <a:hlinkClick r:id="rId3"/>
              </a:rPr>
              <a:t>Croeso i Dy Bleidlais- Systemau Pleidleisio: System Gyfrannol Rhestr Gaaedig</a:t>
            </a:r>
            <a:endParaRPr lang="cy-GB" u="sng" dirty="0">
              <a:ea typeface="Calibri"/>
              <a:cs typeface="Calibri"/>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15</a:t>
            </a:fld>
            <a:endParaRPr lang="en-US"/>
          </a:p>
        </p:txBody>
      </p:sp>
    </p:spTree>
    <p:extLst>
      <p:ext uri="{BB962C8B-B14F-4D97-AF65-F5344CB8AC3E}">
        <p14:creationId xmlns:p14="http://schemas.microsoft.com/office/powerpoint/2010/main" val="1159235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Trafodwch yr hyn sydd i’w ddisgwyl ar y diwrnod pleidleisio a sut i bleidleisio.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16</a:t>
            </a:fld>
            <a:endParaRPr lang="en-US"/>
          </a:p>
        </p:txBody>
      </p:sp>
    </p:spTree>
    <p:extLst>
      <p:ext uri="{BB962C8B-B14F-4D97-AF65-F5344CB8AC3E}">
        <p14:creationId xmlns:p14="http://schemas.microsoft.com/office/powerpoint/2010/main" val="2926501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C296-54BF-3C51-F96A-CF3B9C51F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1FF43-07FD-CCE4-A56C-F0EC035BE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8C913-CE79-060E-0096-FB9FD4DC76EA}"/>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Trafodwch y camau allweddol i baratoi i bleidleisio yn etholiad y Senedd. Pwysleisiwch fod yn rhaid i chi </a:t>
            </a:r>
            <a:r>
              <a:rPr lang="cy-GB" sz="1200" b="1" kern="1200" dirty="0">
                <a:solidFill>
                  <a:schemeClr val="tx1"/>
                </a:solidFill>
                <a:effectLst/>
                <a:latin typeface="+mn-lt"/>
                <a:ea typeface="+mn-ea"/>
                <a:cs typeface="+mn-cs"/>
              </a:rPr>
              <a:t>gofrestru</a:t>
            </a:r>
            <a:r>
              <a:rPr lang="cy-GB" sz="1200" kern="1200" dirty="0">
                <a:solidFill>
                  <a:schemeClr val="tx1"/>
                </a:solidFill>
                <a:effectLst/>
                <a:latin typeface="+mn-lt"/>
                <a:ea typeface="+mn-ea"/>
                <a:cs typeface="+mn-cs"/>
              </a:rPr>
              <a:t> i fwrw eich pleidlais.</a:t>
            </a:r>
            <a:endParaRPr lang="en-GB" sz="1200" kern="1200" dirty="0">
              <a:solidFill>
                <a:schemeClr val="tx1"/>
              </a:solidFill>
              <a:effectLst/>
              <a:latin typeface="+mn-lt"/>
              <a:ea typeface="+mn-ea"/>
              <a:cs typeface="+mn-cs"/>
            </a:endParaRPr>
          </a:p>
          <a:p>
            <a:endParaRPr lang="cy-GB" dirty="0"/>
          </a:p>
          <a:p>
            <a:r>
              <a:rPr lang="cy-GB" sz="1200" kern="1200" dirty="0">
                <a:solidFill>
                  <a:schemeClr val="tx1"/>
                </a:solidFill>
                <a:effectLst/>
                <a:latin typeface="+mn-lt"/>
                <a:ea typeface="+mn-ea"/>
                <a:cs typeface="+mn-cs"/>
              </a:rPr>
              <a:t>Gwybodaeth ychwanegol: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I bleidleisio drwy'r post mae angen i chi wneud cais am bleidlais bost erbyn dydd Mawrth 21 Ebrill 2026. Dim ond mewn rhai amgylchiadau y gallwch wneud cais i bleidleisio drwy ddirprwy. Gallwch ddod o hyd i ragor o wybodaeth ar wefan y Comisiwn Etholiadol - </a:t>
            </a:r>
            <a:r>
              <a:rPr lang="cy-GB" sz="1200" u="sng" kern="1200" dirty="0">
                <a:solidFill>
                  <a:schemeClr val="tx1"/>
                </a:solidFill>
                <a:effectLst/>
                <a:latin typeface="+mn-lt"/>
                <a:ea typeface="+mn-ea"/>
                <a:cs typeface="+mn-cs"/>
                <a:hlinkClick r:id="rId3"/>
              </a:rPr>
              <a:t>https://www.electoralcommission.org.uk/voting-and-elections/ways-vote</a:t>
            </a:r>
            <a:r>
              <a:rPr lang="cy-GB"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Gallwch ymweld â gwefan y Comisiwn Etholiadol i ddod o hyd i'ch gorsaf bleidleisio a chanfod pwy allwch chi bleidleisio drosto </a:t>
            </a:r>
            <a:r>
              <a:rPr lang="cy-GB" sz="1200" u="sng" kern="1200" dirty="0">
                <a:solidFill>
                  <a:schemeClr val="tx1"/>
                </a:solidFill>
                <a:effectLst/>
                <a:latin typeface="+mn-lt"/>
                <a:ea typeface="+mn-ea"/>
                <a:cs typeface="+mn-cs"/>
                <a:hlinkClick r:id="rId4"/>
              </a:rPr>
              <a:t>https://www.electoralcommission.org.uk/i-am-a/voter/your-election-information</a:t>
            </a:r>
            <a:r>
              <a:rPr lang="cy-GB"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cy-GB" sz="1200" kern="1200">
                <a:solidFill>
                  <a:schemeClr val="tx1"/>
                </a:solidFill>
                <a:effectLst/>
                <a:latin typeface="+mn-lt"/>
                <a:ea typeface="+mn-ea"/>
                <a:cs typeface="+mn-cs"/>
              </a:rPr>
              <a:t>Gallwch hefyd ymweld â’r wefan </a:t>
            </a:r>
            <a:r>
              <a:rPr lang="cy-GB" sz="1200" u="sng" kern="1200" dirty="0">
                <a:solidFill>
                  <a:schemeClr val="tx1"/>
                </a:solidFill>
                <a:effectLst/>
                <a:latin typeface="+mn-lt"/>
                <a:ea typeface="+mn-ea"/>
                <a:cs typeface="+mn-cs"/>
                <a:hlinkClick r:id="rId5"/>
              </a:rPr>
              <a:t>https://whocanivotefor.co.uk/</a:t>
            </a:r>
            <a:r>
              <a:rPr lang="cy-GB"/>
              <a:t> </a:t>
            </a:r>
            <a:r>
              <a:rPr lang="cy-GB" sz="1200" kern="1200">
                <a:solidFill>
                  <a:schemeClr val="tx1"/>
                </a:solidFill>
                <a:effectLst/>
                <a:latin typeface="+mn-lt"/>
                <a:ea typeface="+mn-ea"/>
                <a:cs typeface="+mn-cs"/>
              </a:rPr>
              <a:t>i ddarganfod rhagor am bwy allwch chi bleidleisio drosto yn eich etholaeth.</a:t>
            </a:r>
            <a:endParaRPr lang="en-GB" sz="1200" kern="1200">
              <a:solidFill>
                <a:schemeClr val="tx1"/>
              </a:solidFill>
              <a:effectLst/>
              <a:latin typeface="+mn-lt"/>
              <a:ea typeface="+mn-ea"/>
              <a:cs typeface="+mn-cs"/>
            </a:endParaRPr>
          </a:p>
          <a:p>
            <a:pPr rtl="0"/>
            <a:endParaRPr lang="en-GB" dirty="0">
              <a:solidFill>
                <a:srgbClr val="444444"/>
              </a:solidFill>
            </a:endParaRPr>
          </a:p>
          <a:p>
            <a:pPr rtl="0"/>
            <a:endParaRPr lang="en-US" dirty="0">
              <a:ea typeface="Calibri"/>
              <a:cs typeface="Calibri"/>
            </a:endParaRPr>
          </a:p>
        </p:txBody>
      </p:sp>
      <p:sp>
        <p:nvSpPr>
          <p:cNvPr id="4" name="Slide Number Placeholder 3">
            <a:extLst>
              <a:ext uri="{FF2B5EF4-FFF2-40B4-BE49-F238E27FC236}">
                <a16:creationId xmlns:a16="http://schemas.microsoft.com/office/drawing/2014/main" id="{8A3E20AC-F646-58A9-2B21-D767F5529AFF}"/>
              </a:ext>
            </a:extLst>
          </p:cNvPr>
          <p:cNvSpPr>
            <a:spLocks noGrp="1"/>
          </p:cNvSpPr>
          <p:nvPr>
            <p:ph type="sldNum" sz="quarter" idx="5"/>
          </p:nvPr>
        </p:nvSpPr>
        <p:spPr/>
        <p:txBody>
          <a:bodyPr rtlCol="0"/>
          <a:lstStyle/>
          <a:p>
            <a:pPr rtl="0"/>
            <a:fld id="{8F9D6723-1A60-0442-910D-F7FD63281914}" type="slidenum">
              <a:rPr lang="en-US" smtClean="0"/>
              <a:t>17</a:t>
            </a:fld>
            <a:endParaRPr lang="en-US"/>
          </a:p>
        </p:txBody>
      </p:sp>
    </p:spTree>
    <p:extLst>
      <p:ext uri="{BB962C8B-B14F-4D97-AF65-F5344CB8AC3E}">
        <p14:creationId xmlns:p14="http://schemas.microsoft.com/office/powerpoint/2010/main" val="1970265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1975D-86F4-C3D0-6851-0058B7854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11698-3B0E-7318-5DC8-AFEE9A094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7603D-0EB2-6C43-10C9-E2E35FFD3D74}"/>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Bydd yr ateb yn ymddangos ar ôl i chi glicio.</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Gofynnwch i fyfyrwyr pa ganran o bobl 16-17 oed maen nhw'n meddwl sydd wedi cofrestru cyn datgelu'r ateb.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Dim ond</a:t>
            </a:r>
            <a:r>
              <a:rPr lang="cy-GB" sz="1200" b="1" kern="1200" dirty="0">
                <a:solidFill>
                  <a:schemeClr val="tx1"/>
                </a:solidFill>
                <a:effectLst/>
                <a:latin typeface="+mn-lt"/>
                <a:ea typeface="+mn-ea"/>
                <a:cs typeface="+mn-cs"/>
              </a:rPr>
              <a:t> 43% o bobl 16-17+ oed wedi cofrestru i bleidleisio yn 2024.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Gallwch ofyn i 60% o'r grŵp godi eu llaw neu sefyll i fyny i ddangos nad yw'r ganran hon o bobl 16-17 oed yng Nghymru wedi cofrestru i bleidleisio a nid ydynt yn cael dweud eu dweud.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Tynnwch sylw at y ffaith bod pobl 16-17 oed yng Nghymru yn llawer llai tebygol o fod wedi cofrestru i bleidleisio na phleidleiswyr hŷn ac esboniwch ei bod hi'n bwysig eich bod chi'n gwybod sut i gofrestru i bleidleisio, er mwyn i chi allu dweud eich dweud. </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8F69AE4-ED26-4EEE-4CAE-7A2BE1692B9A}"/>
              </a:ext>
            </a:extLst>
          </p:cNvPr>
          <p:cNvSpPr>
            <a:spLocks noGrp="1"/>
          </p:cNvSpPr>
          <p:nvPr>
            <p:ph type="sldNum" sz="quarter" idx="5"/>
          </p:nvPr>
        </p:nvSpPr>
        <p:spPr/>
        <p:txBody>
          <a:bodyPr rtlCol="0"/>
          <a:lstStyle/>
          <a:p>
            <a:pPr rtl="0"/>
            <a:fld id="{8F9D6723-1A60-0442-910D-F7FD63281914}" type="slidenum">
              <a:rPr lang="en-US" smtClean="0"/>
              <a:t>18</a:t>
            </a:fld>
            <a:endParaRPr lang="en-US"/>
          </a:p>
        </p:txBody>
      </p:sp>
    </p:spTree>
    <p:extLst>
      <p:ext uri="{BB962C8B-B14F-4D97-AF65-F5344CB8AC3E}">
        <p14:creationId xmlns:p14="http://schemas.microsoft.com/office/powerpoint/2010/main" val="3120516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89C32-5590-33AF-1477-0B0658AE0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719C1-351C-CA5A-3785-79C87DF5B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94A7B-61DB-CA81-A0FD-637CCD31B781}"/>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Rhannwch wybodaeth allweddol am gofrestru i bleidleisio ac atebwch unrhyw gwestiynau.</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Mae dim ond angen i chi gofrestru cyn pob etholiad - os: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nad ydych erioed wedi cofrestru i bleidleisio o’r blaen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rydych chi wedi symud tŷ yn ddiweddar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cy-GB" sz="1200" kern="1200" dirty="0">
                <a:solidFill>
                  <a:schemeClr val="tx1"/>
                </a:solidFill>
                <a:effectLst/>
                <a:latin typeface="+mn-lt"/>
                <a:ea typeface="+mn-ea"/>
                <a:cs typeface="+mn-cs"/>
              </a:rPr>
              <a:t>rydych chi wedi newid eich </a:t>
            </a:r>
            <a:r>
              <a:rPr lang="cy-GB" dirty="0"/>
              <a:t>enw</a:t>
            </a:r>
            <a:endParaRPr lang="en-GB" dirty="0"/>
          </a:p>
          <a:p>
            <a:pPr marL="171450" indent="-171450">
              <a:buFont typeface="Arial" panose="020B0604020202020204" pitchFamily="34" charset="0"/>
              <a:buChar char="•"/>
            </a:pPr>
            <a:endParaRPr lang="cy-GB" dirty="0">
              <a:ea typeface="Calibri"/>
              <a:cs typeface="Calibri"/>
            </a:endParaRPr>
          </a:p>
          <a:p>
            <a:pPr lvl="0"/>
            <a:r>
              <a:rPr lang="cy-GB" dirty="0"/>
              <a:t>Siaradwch</a:t>
            </a:r>
            <a:r>
              <a:rPr lang="cy-GB" sz="1200" kern="1200" dirty="0">
                <a:solidFill>
                  <a:schemeClr val="tx1"/>
                </a:solidFill>
                <a:effectLst/>
                <a:latin typeface="+mn-lt"/>
                <a:ea typeface="+mn-ea"/>
                <a:cs typeface="+mn-cs"/>
              </a:rPr>
              <a:t> â'ch tîm etholiadau lleol yn eich cyngor os oes angen help arnoch</a:t>
            </a:r>
            <a:endParaRPr lang="en-GB" sz="1200" kern="1200" dirty="0">
              <a:solidFill>
                <a:schemeClr val="tx1"/>
              </a:solidFill>
              <a:effectLst/>
              <a:latin typeface="+mn-lt"/>
              <a:ea typeface="Calibri" panose="020F0502020204030204"/>
              <a:cs typeface="Calibri" panose="020F0502020204030204"/>
            </a:endParaRPr>
          </a:p>
          <a:p>
            <a:endParaRPr lang="cy-GB" dirty="0"/>
          </a:p>
          <a:p>
            <a:pPr>
              <a:buFont typeface="Arial" panose="020B0604020202020204" pitchFamily="34" charset="0"/>
            </a:pPr>
            <a:r>
              <a:rPr lang="cy-GB" sz="1200" kern="1200" dirty="0">
                <a:solidFill>
                  <a:schemeClr val="tx1"/>
                </a:solidFill>
                <a:effectLst/>
                <a:latin typeface="+mn-lt"/>
                <a:ea typeface="+mn-ea"/>
                <a:cs typeface="+mn-cs"/>
              </a:rPr>
              <a:t>I ganfod rhagor o wybodaeth am gofrestru i bleidleisio ewch i wefan y Comisiwn Etholiadol- </a:t>
            </a:r>
            <a:r>
              <a:rPr lang="cy-GB" dirty="0">
                <a:hlinkClick r:id="rId3"/>
              </a:rPr>
              <a:t>Cofrestru i bleidleisio | Electoral Commission</a:t>
            </a:r>
            <a:endParaRPr lang="en-GB">
              <a:solidFill>
                <a:srgbClr val="000000"/>
              </a:solidFill>
              <a:ea typeface="Calibri" panose="020F0502020204030204"/>
              <a:cs typeface="Calibri" panose="020F0502020204030204"/>
            </a:endParaRPr>
          </a:p>
          <a:p>
            <a:pPr rtl="0"/>
            <a:endParaRPr lang="en-GB" dirty="0">
              <a:solidFill>
                <a:srgbClr val="000000"/>
              </a:solidFill>
              <a:ea typeface="Calibri"/>
              <a:cs typeface="Calibri"/>
            </a:endParaRPr>
          </a:p>
          <a:p>
            <a:pPr rtl="0"/>
            <a:endParaRPr lang="en-GB" dirty="0">
              <a:solidFill>
                <a:srgbClr val="444444"/>
              </a:solidFill>
            </a:endParaRPr>
          </a:p>
          <a:p>
            <a:pPr rtl="0"/>
            <a:endParaRPr lang="en-US" dirty="0">
              <a:ea typeface="Calibri"/>
              <a:cs typeface="Calibri"/>
            </a:endParaRPr>
          </a:p>
        </p:txBody>
      </p:sp>
      <p:sp>
        <p:nvSpPr>
          <p:cNvPr id="4" name="Slide Number Placeholder 3">
            <a:extLst>
              <a:ext uri="{FF2B5EF4-FFF2-40B4-BE49-F238E27FC236}">
                <a16:creationId xmlns:a16="http://schemas.microsoft.com/office/drawing/2014/main" id="{BBC51DA0-FA50-A0A6-A14D-D59AA72E92FD}"/>
              </a:ext>
            </a:extLst>
          </p:cNvPr>
          <p:cNvSpPr>
            <a:spLocks noGrp="1"/>
          </p:cNvSpPr>
          <p:nvPr>
            <p:ph type="sldNum" sz="quarter" idx="5"/>
          </p:nvPr>
        </p:nvSpPr>
        <p:spPr/>
        <p:txBody>
          <a:bodyPr rtlCol="0"/>
          <a:lstStyle/>
          <a:p>
            <a:pPr rtl="0"/>
            <a:fld id="{8F9D6723-1A60-0442-910D-F7FD63281914}" type="slidenum">
              <a:rPr lang="en-US" smtClean="0"/>
              <a:t>19</a:t>
            </a:fld>
            <a:endParaRPr lang="en-US"/>
          </a:p>
        </p:txBody>
      </p:sp>
    </p:spTree>
    <p:extLst>
      <p:ext uri="{BB962C8B-B14F-4D97-AF65-F5344CB8AC3E}">
        <p14:creationId xmlns:p14="http://schemas.microsoft.com/office/powerpoint/2010/main" val="2033242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FFCCD-1E0B-531E-A9A6-C29189D9F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D0D3F-F985-B31C-3663-EF09972A1ACE}"/>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785E0286-5575-1A6F-B8AF-192CB81E5CD1}"/>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Gellir defnyddio'r sleid hon i gyflwyno'r etholiad. </a:t>
            </a:r>
            <a:endParaRPr lang="en-GB" sz="1200" kern="1200" dirty="0">
              <a:solidFill>
                <a:schemeClr val="tx1"/>
              </a:solidFill>
              <a:effectLst/>
              <a:latin typeface="+mn-lt"/>
              <a:ea typeface="+mn-ea"/>
              <a:cs typeface="+mn-cs"/>
            </a:endParaRPr>
          </a:p>
          <a:p>
            <a:endParaRPr lang="cy-GB" dirty="0"/>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Cynhelir yr etholiad ar 7 Mai 2026</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Mae angen i chi fod yn 16 oed, yn byw yng Nghymru ac wedi cofrestru i bleidleisio er mwyn pleidleisio yn yr etholiad hwn.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Byddwch yn pleidleisio dros y blaid wleidyddol neu'r ymgeisydd annibynnol yr hoffech iddo eich cynrychioli yn y Senedd.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Mae'r Senedd yn gwneud penderfyniadau am eich addysg, iechyd, trafnidiaeth, tai a'r amgylchedd.</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4086246-678E-582F-40D8-F88628DEC740}"/>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535662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71CD5-338F-469B-BFE7-0A8ADE494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3CD83-156E-3E7B-01B8-E9E815D45E25}"/>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41A53D9B-4E05-F92D-B641-6B9C1F636083}"/>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Eglurwch sut y gall myfyrwyr benderfynu dros bwy i bleidleisio. </a:t>
            </a:r>
            <a:endParaRPr lang="en-GB" sz="1200" kern="1200" dirty="0">
              <a:solidFill>
                <a:schemeClr val="tx1"/>
              </a:solidFill>
              <a:effectLst/>
              <a:latin typeface="+mn-lt"/>
              <a:ea typeface="+mn-ea"/>
              <a:cs typeface="+mn-cs"/>
            </a:endParaRPr>
          </a:p>
          <a:p>
            <a:endParaRPr lang="cy-GB" dirty="0"/>
          </a:p>
          <a:p>
            <a:r>
              <a:rPr lang="cy-GB" dirty="0"/>
              <a:t>Gallent</a:t>
            </a:r>
            <a:r>
              <a:rPr lang="cy-GB" sz="1200" kern="1200" dirty="0">
                <a:solidFill>
                  <a:schemeClr val="tx1"/>
                </a:solidFill>
                <a:effectLst/>
                <a:latin typeface="+mn-lt"/>
                <a:ea typeface="+mn-ea"/>
                <a:cs typeface="+mn-cs"/>
              </a:rPr>
              <a:t> wirio pwy y </a:t>
            </a:r>
            <a:r>
              <a:rPr lang="cy-GB" dirty="0"/>
              <a:t>gallent</a:t>
            </a:r>
            <a:r>
              <a:rPr lang="cy-GB" sz="1200" kern="1200" dirty="0">
                <a:solidFill>
                  <a:schemeClr val="tx1"/>
                </a:solidFill>
                <a:effectLst/>
                <a:latin typeface="+mn-lt"/>
                <a:ea typeface="+mn-ea"/>
                <a:cs typeface="+mn-cs"/>
              </a:rPr>
              <a:t> bleidleisio drosto yma -</a:t>
            </a:r>
            <a:r>
              <a:rPr lang="cy-GB" dirty="0"/>
              <a:t> </a:t>
            </a:r>
            <a:r>
              <a:rPr lang="cy-GB" dirty="0">
                <a:hlinkClick r:id="rId3">
                  <a:extLst>
                    <a:ext uri="{A12FA001-AC4F-418D-AE19-62706E023703}">
                      <ahyp:hlinkClr xmlns:ahyp="http://schemas.microsoft.com/office/drawing/2018/hyperlinkcolor" val="tx"/>
                    </a:ext>
                  </a:extLst>
                </a:hlinkClick>
              </a:rPr>
              <a:t>Elections in your area | Electoral Commission</a:t>
            </a:r>
            <a:endParaRPr lang="cy-GB" kern="1200">
              <a:effectLst/>
            </a:endParaRPr>
          </a:p>
          <a:p>
            <a:endParaRPr lang="cy-GB" dirty="0"/>
          </a:p>
          <a:p>
            <a:r>
              <a:rPr lang="cy-GB" sz="1200" kern="1200" dirty="0">
                <a:solidFill>
                  <a:schemeClr val="tx1"/>
                </a:solidFill>
                <a:effectLst/>
                <a:latin typeface="+mn-lt"/>
                <a:ea typeface="+mn-ea"/>
                <a:cs typeface="+mn-cs"/>
              </a:rPr>
              <a:t>Bydd y blaid/pleidiau sydd â'r gefnogaeth fwyaf yn ffurfio Llywodraeth ar ôl yr etholiad a byddant yn gyfrifol am wario tua £26 biliwn ar wasanaethau yng Nghymru.</a:t>
            </a:r>
            <a:endParaRPr lang="en-GB" sz="1200" kern="1200" dirty="0">
              <a:solidFill>
                <a:schemeClr val="tx1"/>
              </a:solidFill>
              <a:effectLst/>
              <a:latin typeface="+mn-lt"/>
              <a:ea typeface="Calibri"/>
              <a:cs typeface="Calibri"/>
            </a:endParaRPr>
          </a:p>
          <a:p>
            <a:pPr rtl="0">
              <a:lnSpc>
                <a:spcPct val="110000"/>
              </a:lnSpc>
              <a:spcBef>
                <a:spcPts val="600"/>
              </a:spcBef>
              <a:spcAft>
                <a:spcPts val="600"/>
              </a:spcAft>
              <a:defRPr/>
            </a:pPr>
            <a:endParaRPr lang="en-GB" sz="2000" dirty="0">
              <a:solidFill>
                <a:srgbClr val="002060"/>
              </a:solidFill>
              <a:latin typeface="Montserrat Light"/>
              <a:ea typeface="Calibri"/>
              <a:cs typeface="Calibri"/>
            </a:endParaRPr>
          </a:p>
          <a:p>
            <a:pPr rtl="0"/>
            <a:endParaRPr lang="en-GB" dirty="0"/>
          </a:p>
        </p:txBody>
      </p:sp>
      <p:sp>
        <p:nvSpPr>
          <p:cNvPr id="4" name="Slide Number Placeholder 3">
            <a:extLst>
              <a:ext uri="{FF2B5EF4-FFF2-40B4-BE49-F238E27FC236}">
                <a16:creationId xmlns:a16="http://schemas.microsoft.com/office/drawing/2014/main" id="{68AB966F-0D63-CC8A-A883-3578E90DE133}"/>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145077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CFD5A-7428-B87E-D274-9D470B43D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4AD77-2E7E-8340-3CF2-922421DE1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94DFD-21E9-20DB-1D40-FFC92FFAEED9}"/>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Anogwch y myfyrwyr i droi at y person wrth eu hymyl a dweud wrthyn </a:t>
            </a:r>
            <a:r>
              <a:rPr lang="cy-GB" sz="1200" kern="1200" dirty="0" err="1">
                <a:solidFill>
                  <a:schemeClr val="tx1"/>
                </a:solidFill>
                <a:effectLst/>
                <a:latin typeface="+mn-lt"/>
                <a:ea typeface="+mn-ea"/>
                <a:cs typeface="+mn-cs"/>
              </a:rPr>
              <a:t>nhw'r</a:t>
            </a:r>
            <a:r>
              <a:rPr lang="cy-GB" sz="1200" kern="1200" dirty="0">
                <a:solidFill>
                  <a:schemeClr val="tx1"/>
                </a:solidFill>
                <a:effectLst/>
                <a:latin typeface="+mn-lt"/>
                <a:ea typeface="+mn-ea"/>
                <a:cs typeface="+mn-cs"/>
              </a:rPr>
              <a:t> tri phrif beth sydd angen iddyn nhw eu gwneud i baratoi ar gyfer etholiad y Senedd sydd ar ddod.</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F3AB41D-3934-7CC9-F78F-3AA4C909E309}"/>
              </a:ext>
            </a:extLst>
          </p:cNvPr>
          <p:cNvSpPr>
            <a:spLocks noGrp="1"/>
          </p:cNvSpPr>
          <p:nvPr>
            <p:ph type="sldNum" sz="quarter" idx="5"/>
          </p:nvPr>
        </p:nvSpPr>
        <p:spPr/>
        <p:txBody>
          <a:bodyPr rtlCol="0"/>
          <a:lstStyle/>
          <a:p>
            <a:pPr rtl="0"/>
            <a:fld id="{8F9D6723-1A60-0442-910D-F7FD63281914}" type="slidenum">
              <a:rPr lang="en-US" smtClean="0"/>
              <a:t>21</a:t>
            </a:fld>
            <a:endParaRPr lang="en-US"/>
          </a:p>
        </p:txBody>
      </p:sp>
    </p:spTree>
    <p:extLst>
      <p:ext uri="{BB962C8B-B14F-4D97-AF65-F5344CB8AC3E}">
        <p14:creationId xmlns:p14="http://schemas.microsoft.com/office/powerpoint/2010/main" val="1051150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D34C2-F246-2307-0F65-9C7A13C67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22DA9-65E0-80B4-7029-7A32835AC0FD}"/>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D8BE5570-9EF0-20DA-3D04-1629D67C5368}"/>
              </a:ext>
            </a:extLst>
          </p:cNvPr>
          <p:cNvSpPr>
            <a:spLocks noGrp="1"/>
          </p:cNvSpPr>
          <p:nvPr>
            <p:ph type="body" idx="1"/>
          </p:nvPr>
        </p:nvSpPr>
        <p:spPr/>
        <p:txBody>
          <a:bodyPr rtlCol="0"/>
          <a:lstStyle/>
          <a:p>
            <a:pPr rtl="0"/>
            <a:r>
              <a:rPr lang="cy-GB" sz="1200" kern="1200" dirty="0">
                <a:solidFill>
                  <a:schemeClr val="tx1"/>
                </a:solidFill>
                <a:effectLst/>
                <a:latin typeface="+mn-lt"/>
                <a:ea typeface="+mn-ea"/>
                <a:cs typeface="+mn-cs"/>
              </a:rPr>
              <a:t>Opsiwn i ddangos sleid gyda rhestr wirio etholiad ar ôl y drafodaeth.</a:t>
            </a: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5E7B48AB-3717-B3A7-0532-0798EA0F7502}"/>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890458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A2753-A593-7D4F-EA77-A3B5D4ED2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EC734-B6BF-3A5A-6647-217F68435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785B7-E14A-9F0C-7C7C-0170EE7BF5CD}"/>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Atebwch unrhyw gwestiynau ac atgoffwch y myfyrwyr i gofrestru i bleidleisio. </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1644E4F-B4A2-7313-B247-0334468E0714}"/>
              </a:ext>
            </a:extLst>
          </p:cNvPr>
          <p:cNvSpPr>
            <a:spLocks noGrp="1"/>
          </p:cNvSpPr>
          <p:nvPr>
            <p:ph type="sldNum" sz="quarter" idx="5"/>
          </p:nvPr>
        </p:nvSpPr>
        <p:spPr/>
        <p:txBody>
          <a:bodyPr rtlCol="0"/>
          <a:lstStyle/>
          <a:p>
            <a:pPr rtl="0"/>
            <a:fld id="{8F9D6723-1A60-0442-910D-F7FD63281914}" type="slidenum">
              <a:rPr lang="en-US" smtClean="0"/>
              <a:t>23</a:t>
            </a:fld>
            <a:endParaRPr lang="en-US"/>
          </a:p>
        </p:txBody>
      </p:sp>
    </p:spTree>
    <p:extLst>
      <p:ext uri="{BB962C8B-B14F-4D97-AF65-F5344CB8AC3E}">
        <p14:creationId xmlns:p14="http://schemas.microsoft.com/office/powerpoint/2010/main" val="3371543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05D32-0CF4-3F48-60F1-3996E386B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8B6E8-AFB3-8218-7EF3-9BFACF7837D0}"/>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3EDA17B5-82EC-D27B-89F6-8396BC7365B5}"/>
              </a:ext>
            </a:extLst>
          </p:cNvPr>
          <p:cNvSpPr>
            <a:spLocks noGrp="1"/>
          </p:cNvSpPr>
          <p:nvPr>
            <p:ph type="body" idx="1"/>
          </p:nvPr>
        </p:nvSpPr>
        <p:spPr/>
        <p:txBody>
          <a:bodyPr rtlCol="0"/>
          <a:lstStyle/>
          <a:p>
            <a:r>
              <a:rPr lang="cy-GB" sz="1200" kern="1200">
                <a:solidFill>
                  <a:schemeClr val="tx1"/>
                </a:solidFill>
                <a:effectLst/>
                <a:latin typeface="+mn-lt"/>
                <a:ea typeface="+mn-ea"/>
                <a:cs typeface="+mn-cs"/>
              </a:rPr>
              <a:t>Opsiwn i ddangos sleid gyda gwybodaeth allweddol am yr etholiad eto ar y diwedd.</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EFC7756-EEC8-CE96-AED4-C337311C6E36}"/>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84639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B36B-50E7-649E-5227-836C92E44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20400-2032-7000-B0C0-5F66CF035AF5}"/>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54D2354C-393E-367F-2C9D-24B88C62CB66}"/>
              </a:ext>
            </a:extLst>
          </p:cNvPr>
          <p:cNvSpPr>
            <a:spLocks noGrp="1"/>
          </p:cNvSpPr>
          <p:nvPr>
            <p:ph type="body" idx="1"/>
          </p:nvPr>
        </p:nvSpPr>
        <p:spPr/>
        <p:txBody>
          <a:bodyPr rtlCol="0"/>
          <a:lstStyle/>
          <a:p>
            <a:pPr rtl="0"/>
            <a:endParaRPr lang="en-US" dirty="0">
              <a:ea typeface="Calibri" panose="020F0502020204030204"/>
              <a:cs typeface="Calibri" panose="020F0502020204030204"/>
            </a:endParaRPr>
          </a:p>
          <a:p>
            <a:pPr marL="171450" indent="-171450" rtl="0">
              <a:buFont typeface="Calibri"/>
              <a:buChar char="-"/>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B48F7A8-EED2-E9EB-EC0F-635D34C8123E}"/>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97331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Edrychwch ar y pynciau ar y sleid. Pa un o'r rhain sydd gennym ni hawl iddo yn ôl y gyfraith? Pam?</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Gwers amser dosbarth - rhoi amser i fyfyrwyr drafod y cwestiwn mewn parau neu grwpiau bach, cyn trafod eu hatebion fel dosbarth.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Gwasanaeth – rhowch amser i’r myfyrwyr feddwl am y cwestiwn a gofyn am ymatebion gan unigolion yn y gynulleidfa.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4</a:t>
            </a:fld>
            <a:endParaRPr lang="en-US"/>
          </a:p>
        </p:txBody>
      </p:sp>
    </p:spTree>
    <p:extLst>
      <p:ext uri="{BB962C8B-B14F-4D97-AF65-F5344CB8AC3E}">
        <p14:creationId xmlns:p14="http://schemas.microsoft.com/office/powerpoint/2010/main" val="1518362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Ewch drwy’r atebion a thynnwch sylw at rai o’r hawliau allweddol sydd gan blant.</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Pwysleisiwch ar yr hawl </a:t>
            </a:r>
            <a:r>
              <a:rPr lang="cy-GB" dirty="0"/>
              <a:t>o </a:t>
            </a:r>
            <a:r>
              <a:rPr lang="cy-GB" sz="1200" kern="1200" dirty="0">
                <a:solidFill>
                  <a:schemeClr val="tx1"/>
                </a:solidFill>
                <a:effectLst/>
                <a:latin typeface="+mn-lt"/>
                <a:ea typeface="+mn-ea"/>
                <a:cs typeface="+mn-cs"/>
              </a:rPr>
              <a:t>'</a:t>
            </a:r>
            <a:r>
              <a:rPr lang="cy-GB" kern="1200" dirty="0">
                <a:effectLst/>
              </a:rPr>
              <a:t>gael </a:t>
            </a:r>
            <a:r>
              <a:rPr lang="cy-GB" dirty="0"/>
              <a:t>dweud eich dweud</a:t>
            </a:r>
            <a:r>
              <a:rPr lang="cy-GB" sz="1200" kern="1200" dirty="0">
                <a:solidFill>
                  <a:schemeClr val="tx1"/>
                </a:solidFill>
                <a:effectLst/>
                <a:latin typeface="+mn-lt"/>
                <a:ea typeface="+mn-ea"/>
                <a:cs typeface="+mn-cs"/>
              </a:rPr>
              <a:t>'. Sut allai hyn gysylltu â chymryd rhan mewn etholiadau?</a:t>
            </a:r>
            <a:endParaRPr lang="en-GB" sz="1200" kern="1200" dirty="0">
              <a:solidFill>
                <a:schemeClr val="tx1"/>
              </a:solidFill>
              <a:effectLst/>
              <a:latin typeface="+mn-lt"/>
              <a:ea typeface="+mn-ea"/>
              <a:cs typeface="+mn-cs"/>
            </a:endParaRPr>
          </a:p>
          <a:p>
            <a:pPr rtl="0"/>
            <a:endParaRPr lang="en-US" dirty="0">
              <a:ea typeface="Calibri"/>
              <a:cs typeface="Calibri"/>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5</a:t>
            </a:fld>
            <a:endParaRPr lang="en-US"/>
          </a:p>
        </p:txBody>
      </p:sp>
    </p:spTree>
    <p:extLst>
      <p:ext uri="{BB962C8B-B14F-4D97-AF65-F5344CB8AC3E}">
        <p14:creationId xmlns:p14="http://schemas.microsoft.com/office/powerpoint/2010/main" val="58560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D4C7D-A2EB-4421-4F5F-ADCD9D5A6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A4E06-5A74-4DEE-4499-6609B71B1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4C1E2-AA88-9CC9-4137-223ABBCAFD2E}"/>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Chwaraewch y fideo.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Amlygwch fod hawl gennych chi </a:t>
            </a:r>
            <a:r>
              <a:rPr lang="cy-GB" dirty="0"/>
              <a:t>i ddweud</a:t>
            </a:r>
            <a:r>
              <a:rPr lang="cy-GB" sz="1200" kern="1200" dirty="0">
                <a:solidFill>
                  <a:schemeClr val="tx1"/>
                </a:solidFill>
                <a:effectLst/>
                <a:latin typeface="+mn-lt"/>
                <a:ea typeface="+mn-ea"/>
                <a:cs typeface="+mn-cs"/>
              </a:rPr>
              <a:t> eich dweud, ac mae bwrw eich pleidlais yn etholiad y Senedd yn un ffordd y gallwch chi ddweud eich dweud a sicrhau bod eich llais yn cael ei glywed.</a:t>
            </a:r>
            <a:endParaRPr lang="en-GB" sz="1200" kern="1200" dirty="0">
              <a:solidFill>
                <a:schemeClr val="tx1"/>
              </a:solidFill>
              <a:effectLst/>
              <a:latin typeface="+mn-lt"/>
              <a:ea typeface="+mn-ea"/>
              <a:cs typeface="+mn-cs"/>
            </a:endParaRPr>
          </a:p>
          <a:p>
            <a:pPr rtl="0"/>
            <a:endParaRPr lang="en-US" dirty="0">
              <a:ea typeface="Calibri"/>
              <a:cs typeface="Calibri"/>
            </a:endParaRPr>
          </a:p>
        </p:txBody>
      </p:sp>
      <p:sp>
        <p:nvSpPr>
          <p:cNvPr id="4" name="Slide Number Placeholder 3">
            <a:extLst>
              <a:ext uri="{FF2B5EF4-FFF2-40B4-BE49-F238E27FC236}">
                <a16:creationId xmlns:a16="http://schemas.microsoft.com/office/drawing/2014/main" id="{6D53AE3C-461A-1A49-526D-6CD68D1DEEBF}"/>
              </a:ext>
            </a:extLst>
          </p:cNvPr>
          <p:cNvSpPr>
            <a:spLocks noGrp="1"/>
          </p:cNvSpPr>
          <p:nvPr>
            <p:ph type="sldNum" sz="quarter" idx="5"/>
          </p:nvPr>
        </p:nvSpPr>
        <p:spPr/>
        <p:txBody>
          <a:bodyPr rtlCol="0"/>
          <a:lstStyle/>
          <a:p>
            <a:pPr rtl="0"/>
            <a:fld id="{8F9D6723-1A60-0442-910D-F7FD63281914}" type="slidenum">
              <a:rPr lang="en-US" smtClean="0"/>
              <a:t>6</a:t>
            </a:fld>
            <a:endParaRPr lang="en-US"/>
          </a:p>
        </p:txBody>
      </p:sp>
    </p:spTree>
    <p:extLst>
      <p:ext uri="{BB962C8B-B14F-4D97-AF65-F5344CB8AC3E}">
        <p14:creationId xmlns:p14="http://schemas.microsoft.com/office/powerpoint/2010/main" val="2404879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rtlCol="0"/>
          <a:lstStyle/>
          <a:p>
            <a:pPr rtl="0"/>
            <a:r>
              <a:rPr lang="cy-GB" sz="1200" kern="1200" dirty="0">
                <a:solidFill>
                  <a:schemeClr val="tx1"/>
                </a:solidFill>
                <a:effectLst/>
                <a:latin typeface="+mn-lt"/>
                <a:ea typeface="+mn-ea"/>
                <a:cs typeface="+mn-cs"/>
              </a:rPr>
              <a:t>Cyflwynwch beth yw’r Senedd.</a:t>
            </a:r>
            <a:endParaRPr lang="cy" dirty="0"/>
          </a:p>
        </p:txBody>
      </p:sp>
      <p:sp>
        <p:nvSpPr>
          <p:cNvPr id="4" name="Slide Number Placeholder 3"/>
          <p:cNvSpPr>
            <a:spLocks noGrp="1"/>
          </p:cNvSpPr>
          <p:nvPr>
            <p:ph type="sldNum" sz="quarter" idx="5"/>
          </p:nvPr>
        </p:nvSpPr>
        <p:spPr/>
        <p:txBody>
          <a:bodyPr rtlCol="0"/>
          <a:lstStyle/>
          <a:p>
            <a:pPr algn="ctr" rtl="0"/>
            <a:fld id="{EE7D6E7B-9A53-4928-B365-D5CBE4F8B956}" type="slidenum">
              <a:rPr lang="en-GB" smtClean="0"/>
              <a:pPr algn="ctr"/>
              <a:t>7</a:t>
            </a:fld>
            <a:endParaRPr lang="en-GB" sz="1000"/>
          </a:p>
        </p:txBody>
      </p:sp>
    </p:spTree>
    <p:extLst>
      <p:ext uri="{BB962C8B-B14F-4D97-AF65-F5344CB8AC3E}">
        <p14:creationId xmlns:p14="http://schemas.microsoft.com/office/powerpoint/2010/main" val="272192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A10E-71D3-79AA-B58F-FB2967A66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74E7C-A230-9369-EC0B-9A2F3CC847D1}"/>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D7E5EA61-8F8A-18C0-E812-CF917A416064}"/>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Trafodwch rôl Aelodau’r Senedd.</a:t>
            </a:r>
          </a:p>
          <a:p>
            <a:endParaRPr lang="en-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Cyflwynwch newidiadau i’r Senedd. Efallai na fyddwch chi eisiau trafod hyn yn fanwl, os yw dysgu am y Senedd yn beth newydd i fyfyrwyr. I fyfyrwyr sydd eisiau rhagor o wybodaeth, y newidiadau yw:</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96 Aelod: O’r etholiad ym mis Mai 2026 ymlaen, bydd gan y Senedd 96 Aelod yn lle 60.</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System bleidleisio newydd: Bydd gan bawb 16+ oed nawr un bleidlais, gan ddewis plaid wleidyddol neu ymgeisydd annibynnol.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Etholaethau newydd: Bydd gan Gymru 16 o etholaethau. Bydd pob etholaeth yn ethol chwe Aelod.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Rheolau newydd: Mae’n rhaid i unrhyw un sy'n sefyll etholiad fyw yng Nghymru.</a:t>
            </a:r>
            <a:endParaRPr lang="en-GB" sz="1200" kern="1200" dirty="0">
              <a:solidFill>
                <a:schemeClr val="tx1"/>
              </a:solidFill>
              <a:effectLst/>
              <a:latin typeface="+mn-lt"/>
              <a:ea typeface="+mn-ea"/>
              <a:cs typeface="+mn-cs"/>
            </a:endParaRPr>
          </a:p>
          <a:p>
            <a:pPr rtl="0"/>
            <a:endParaRPr lang="en-US" dirty="0"/>
          </a:p>
        </p:txBody>
      </p:sp>
      <p:sp>
        <p:nvSpPr>
          <p:cNvPr id="4" name="Slide Number Placeholder 3">
            <a:extLst>
              <a:ext uri="{FF2B5EF4-FFF2-40B4-BE49-F238E27FC236}">
                <a16:creationId xmlns:a16="http://schemas.microsoft.com/office/drawing/2014/main" id="{8C4ECDBB-CCA8-93E4-A70A-DFD982E0FD80}"/>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409837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92075" y="639763"/>
            <a:ext cx="6921500" cy="3894137"/>
          </a:xfrm>
        </p:spPr>
      </p:sp>
      <p:sp>
        <p:nvSpPr>
          <p:cNvPr id="3" name="Notes Placeholder 2"/>
          <p:cNvSpPr>
            <a:spLocks noGrp="1"/>
          </p:cNvSpPr>
          <p:nvPr>
            <p:ph type="body" idx="1"/>
            <p:custDataLst>
              <p:tags r:id="rId2"/>
            </p:custDataLst>
          </p:nvPr>
        </p:nvSpPr>
        <p:spPr/>
        <p:txBody>
          <a:bodyPr rtlCol="0"/>
          <a:lstStyle/>
          <a:p>
            <a:r>
              <a:rPr lang="cy-GB" sz="1200" kern="1200" dirty="0">
                <a:solidFill>
                  <a:schemeClr val="tx1"/>
                </a:solidFill>
                <a:effectLst/>
                <a:latin typeface="+mn-lt"/>
                <a:ea typeface="+mn-ea"/>
                <a:cs typeface="+mn-cs"/>
              </a:rPr>
              <a:t>Cyflwynwch hanes y Senedd ac esboniwch y gwahaniaeth rhwng pwerau </a:t>
            </a:r>
            <a:r>
              <a:rPr lang="cy-GB" dirty="0"/>
              <a:t>a</a:t>
            </a:r>
            <a:r>
              <a:rPr lang="cy-GB" sz="1200" kern="1200" dirty="0">
                <a:solidFill>
                  <a:schemeClr val="tx1"/>
                </a:solidFill>
                <a:effectLst/>
                <a:latin typeface="+mn-lt"/>
                <a:ea typeface="+mn-ea"/>
                <a:cs typeface="+mn-cs"/>
              </a:rPr>
              <a:t> </a:t>
            </a:r>
            <a:r>
              <a:rPr lang="cy-GB" dirty="0" err="1"/>
              <a:t>gedwir</a:t>
            </a:r>
            <a:r>
              <a:rPr lang="cy-GB" dirty="0"/>
              <a:t> yn </a:t>
            </a:r>
            <a:r>
              <a:rPr lang="en-US" dirty="0" err="1"/>
              <a:t>ôl</a:t>
            </a:r>
            <a:r>
              <a:rPr lang="en-US" dirty="0"/>
              <a:t> a</a:t>
            </a:r>
            <a:r>
              <a:rPr lang="cy-GB" dirty="0"/>
              <a:t> </a:t>
            </a:r>
            <a:r>
              <a:rPr lang="cy-GB" sz="1200" kern="1200" dirty="0">
                <a:solidFill>
                  <a:schemeClr val="tx1"/>
                </a:solidFill>
                <a:effectLst/>
                <a:latin typeface="+mn-lt"/>
                <a:ea typeface="+mn-ea"/>
                <a:cs typeface="+mn-cs"/>
              </a:rPr>
              <a:t>phwerau datganoledig.</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cy-GB" sz="1200" kern="1200" dirty="0">
                <a:solidFill>
                  <a:schemeClr val="tx1"/>
                </a:solidFill>
                <a:effectLst/>
                <a:latin typeface="+mn-lt"/>
                <a:ea typeface="+mn-ea"/>
                <a:cs typeface="+mn-cs"/>
              </a:rPr>
              <a:t>Roedd Cymru arfer gael ei llywodraethu gan Senedd y DU yn Llundain. </a:t>
            </a:r>
            <a:r>
              <a:rPr lang="cy-GB" dirty="0"/>
              <a:t>Ar y pryd roedd</a:t>
            </a:r>
            <a:r>
              <a:rPr lang="cy-GB" sz="1200" kern="1200" dirty="0">
                <a:solidFill>
                  <a:schemeClr val="tx1"/>
                </a:solidFill>
                <a:effectLst/>
                <a:latin typeface="+mn-lt"/>
                <a:ea typeface="+mn-ea"/>
                <a:cs typeface="+mn-cs"/>
              </a:rPr>
              <a:t> Llywodraeth y DU </a:t>
            </a:r>
            <a:r>
              <a:rPr lang="cy-GB" dirty="0"/>
              <a:t>yn gwneud</a:t>
            </a:r>
            <a:r>
              <a:rPr lang="cy-GB" sz="1200" kern="1200" dirty="0">
                <a:solidFill>
                  <a:schemeClr val="tx1"/>
                </a:solidFill>
                <a:effectLst/>
                <a:latin typeface="+mn-lt"/>
                <a:ea typeface="+mn-ea"/>
                <a:cs typeface="+mn-cs"/>
              </a:rPr>
              <a:t> penderfyniadau dros Gymru.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Ond ers Datganoli Cymru a sefydlu'r Senedd yng Nghymru, mae hyn yn golygu bod y Senedd yn gallu gwneud ei phenderfyniadau ei hun ar lawer o bethau sy'n effeithio ar ein bywydau bob dydd.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custDataLst>
              <p:tags r:id="rId3"/>
            </p:custDataLst>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prstClr val="black"/>
              </a:solidFill>
              <a:effectLst/>
              <a:uLnTx/>
              <a:uFillTx/>
              <a:latin typeface="Montserrat Light"/>
              <a:ea typeface="+mn-ea"/>
              <a:cs typeface="Arial"/>
            </a:endParaRPr>
          </a:p>
        </p:txBody>
      </p:sp>
    </p:spTree>
    <p:extLst>
      <p:ext uri="{BB962C8B-B14F-4D97-AF65-F5344CB8AC3E}">
        <p14:creationId xmlns:p14="http://schemas.microsoft.com/office/powerpoint/2010/main" val="266818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rtlCol="0"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rtlCol="0">
            <a:normAutofit/>
          </a:bodyPr>
          <a:lstStyle>
            <a:lvl1pPr marL="0" indent="0">
              <a:buNone/>
              <a:defRPr sz="1800"/>
            </a:lvl1pPr>
          </a:lstStyle>
          <a:p>
            <a:pPr lvl="0" rtl="0"/>
            <a:r>
              <a:rPr lang="cy"/>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rtlCol="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rtlCol="0"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rtlCol="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rtlCol="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rtlCol="0">
            <a:normAutofit/>
          </a:bodyPr>
          <a:lstStyle>
            <a:lvl1pPr marL="0" indent="0">
              <a:buNone/>
              <a:defRPr sz="1800"/>
            </a:lvl1pPr>
          </a:lstStyle>
          <a:p>
            <a:pPr lvl="0" rtl="0"/>
            <a:r>
              <a:rPr lang="cy"/>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rtlCol="0"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rtlCol="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rtlCol="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rtlCol="0">
            <a:normAutofit/>
          </a:bodyPr>
          <a:lstStyle>
            <a:lvl1pPr marL="0" indent="0">
              <a:buNone/>
              <a:defRPr sz="1800"/>
            </a:lvl1pPr>
          </a:lstStyle>
          <a:p>
            <a:pPr lvl="0" rtl="0"/>
            <a:r>
              <a:rPr lang="cy"/>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rtlCol="0" anchor="b"/>
          <a:lstStyle>
            <a:lvl1pPr>
              <a:defRPr sz="6000">
                <a:solidFill>
                  <a:schemeClr val="tx1"/>
                </a:solidFill>
              </a:defRPr>
            </a:lvl1pPr>
          </a:lstStyle>
          <a:p>
            <a:pPr rtl="0"/>
            <a:r>
              <a:rPr lang="cy"/>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rtlCol="0" anchor="b"/>
          <a:lstStyle>
            <a:lvl1pPr>
              <a:defRPr sz="6000">
                <a:solidFill>
                  <a:schemeClr val="tx1"/>
                </a:solidFill>
              </a:defRPr>
            </a:lvl1pPr>
          </a:lstStyle>
          <a:p>
            <a:pPr rtl="0"/>
            <a:r>
              <a:rPr lang="cy"/>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rtlCol="0" anchor="ctr"/>
          <a:lstStyle>
            <a:lvl1pPr marL="0" indent="0" algn="ctr">
              <a:buNone/>
              <a:defRPr>
                <a:solidFill>
                  <a:schemeClr val="tx1"/>
                </a:solidFill>
              </a:defRPr>
            </a:lvl1pPr>
          </a:lstStyle>
          <a:p>
            <a:pPr rtl="0"/>
            <a:r>
              <a:rPr lang="cy"/>
              <a:t>CLICK THE ICON</a:t>
            </a:r>
            <a:br>
              <a:rPr lang="en-US"/>
            </a:br>
            <a:r>
              <a:rPr lang="cy"/>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rtlCol="0" anchor="t"/>
          <a:lstStyle>
            <a:lvl1pPr>
              <a:defRPr sz="6000">
                <a:solidFill>
                  <a:schemeClr val="tx1"/>
                </a:solidFill>
              </a:defRPr>
            </a:lvl1pPr>
          </a:lstStyle>
          <a:p>
            <a:pPr rtl="0"/>
            <a:r>
              <a:rPr lang="cy"/>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rtlCol="0" anchor="ctr"/>
          <a:lstStyle>
            <a:lvl1pPr marL="0" indent="0" algn="ctr">
              <a:buNone/>
              <a:defRPr>
                <a:solidFill>
                  <a:schemeClr val="tx1"/>
                </a:solidFill>
              </a:defRPr>
            </a:lvl1pPr>
          </a:lstStyle>
          <a:p>
            <a:pPr rtl="0"/>
            <a:r>
              <a:rPr lang="cy"/>
              <a:t>CLICK THE ICON</a:t>
            </a:r>
            <a:br>
              <a:rPr lang="en-US"/>
            </a:br>
            <a:r>
              <a:rPr lang="cy"/>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rtlCol="0" anchor="t"/>
          <a:lstStyle>
            <a:lvl1pPr>
              <a:defRPr sz="6000">
                <a:solidFill>
                  <a:schemeClr val="tx1"/>
                </a:solidFill>
              </a:defRPr>
            </a:lvl1pPr>
          </a:lstStyle>
          <a:p>
            <a:pPr rtl="0"/>
            <a:r>
              <a:rPr lang="cy"/>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rtlCol="0" anchor="ctr"/>
          <a:lstStyle>
            <a:lvl1pPr marL="0" indent="0" algn="ctr">
              <a:buNone/>
              <a:defRPr>
                <a:solidFill>
                  <a:schemeClr val="tx1"/>
                </a:solidFill>
              </a:defRPr>
            </a:lvl1pPr>
          </a:lstStyle>
          <a:p>
            <a:pPr rtl="0"/>
            <a:r>
              <a:rPr lang="cy"/>
              <a:t>CLICK THE ICON</a:t>
            </a:r>
            <a:br>
              <a:rPr lang="en-US"/>
            </a:br>
            <a:r>
              <a:rPr lang="cy"/>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rtlCol="0" anchor="t"/>
          <a:lstStyle>
            <a:lvl1pPr>
              <a:defRPr sz="6000">
                <a:solidFill>
                  <a:schemeClr val="tx1"/>
                </a:solidFill>
              </a:defRPr>
            </a:lvl1pPr>
          </a:lstStyle>
          <a:p>
            <a:pPr rtl="0"/>
            <a:r>
              <a:rPr lang="cy"/>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rtlCol="0" anchor="ctr"/>
          <a:lstStyle>
            <a:lvl1pPr marL="0" indent="0" algn="ctr">
              <a:buNone/>
              <a:defRPr>
                <a:solidFill>
                  <a:schemeClr val="tx1"/>
                </a:solidFill>
              </a:defRPr>
            </a:lvl1pPr>
          </a:lstStyle>
          <a:p>
            <a:pPr rtl="0"/>
            <a:r>
              <a:rPr lang="cy"/>
              <a:t>CLICK THE ICON</a:t>
            </a:r>
            <a:br>
              <a:rPr lang="en-US"/>
            </a:br>
            <a:r>
              <a:rPr lang="cy"/>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rtlCol="0" anchor="t"/>
          <a:lstStyle>
            <a:lvl1pPr>
              <a:defRPr sz="6000">
                <a:solidFill>
                  <a:schemeClr val="tx1"/>
                </a:solidFill>
              </a:defRPr>
            </a:lvl1pPr>
          </a:lstStyle>
          <a:p>
            <a:pPr rtl="0"/>
            <a:r>
              <a:rPr lang="cy"/>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pPr rtl="0"/>
            <a:r>
              <a:rPr lang="cy">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rtlCol="0" anchor="t"/>
          <a:lstStyle>
            <a:lvl1pPr>
              <a:defRPr sz="6000">
                <a:solidFill>
                  <a:schemeClr val="tx1"/>
                </a:solidFill>
              </a:defRPr>
            </a:lvl1pPr>
          </a:lstStyle>
          <a:p>
            <a:pPr rtl="0"/>
            <a:r>
              <a:rPr lang="cy"/>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pPr rtl="0"/>
            <a:r>
              <a:rPr lang="cy">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pPr rtl="0"/>
            <a:r>
              <a:rPr lang="cy">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rtlCol="0" anchor="t"/>
          <a:lstStyle>
            <a:lvl1pPr>
              <a:defRPr sz="6000">
                <a:solidFill>
                  <a:schemeClr val="tx1"/>
                </a:solidFill>
              </a:defRPr>
            </a:lvl1pPr>
          </a:lstStyle>
          <a:p>
            <a:pPr rtl="0"/>
            <a:r>
              <a:rPr lang="cy"/>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pPr rtl="0"/>
            <a:r>
              <a:rPr lang="cy">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rtlCol="0"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rtlCol="0"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rtlCol="0"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rtlCol="0"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rtlCol="0"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 sz="1400" b="1"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400" b="0" i="0" u="none" strike="noStrike" kern="1200" cap="none" spc="0" normalizeH="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rtl="0"/>
            <a:r>
              <a:rPr lang="cy"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rtl="0"/>
            <a:r>
              <a:rPr lang="cy"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rtl="0"/>
            <a:r>
              <a:rPr lang="cy"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rtl="0"/>
            <a:r>
              <a:rPr lang="cy"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rtl="0"/>
            <a:r>
              <a:rPr lang="cy"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rtlCol="0">
            <a:noAutofit/>
          </a:bodyPr>
          <a:lstStyle>
            <a:lvl1pPr marL="0" indent="0" algn="r">
              <a:buNone/>
              <a:defRPr sz="9600" b="1" i="0">
                <a:ln w="15875">
                  <a:solidFill>
                    <a:schemeClr val="bg1"/>
                  </a:solidFill>
                </a:ln>
                <a:noFill/>
                <a:latin typeface="Montserrat Black" pitchFamily="2" charset="77"/>
              </a:defRPr>
            </a:lvl1pPr>
          </a:lstStyle>
          <a:p>
            <a:pPr lvl="0" rtl="0"/>
            <a:r>
              <a:rPr lang="cy"/>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rtlCol="0">
            <a:normAutofit/>
          </a:bodyPr>
          <a:lstStyle>
            <a:lvl1pPr marL="0" indent="0" algn="r">
              <a:buNone/>
              <a:defRPr sz="9600" b="1" i="0">
                <a:ln w="15875">
                  <a:solidFill>
                    <a:schemeClr val="bg1"/>
                  </a:solidFill>
                </a:ln>
                <a:noFill/>
                <a:latin typeface="Montserrat Black" pitchFamily="2" charset="77"/>
              </a:defRPr>
            </a:lvl1pPr>
          </a:lstStyle>
          <a:p>
            <a:pPr lvl="0" rtl="0"/>
            <a:r>
              <a:rPr lang="cy"/>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rtlCol="0">
            <a:normAutofit/>
          </a:bodyPr>
          <a:lstStyle>
            <a:lvl1pPr marL="0" indent="0" algn="r">
              <a:buNone/>
              <a:defRPr sz="9600" b="1" i="0">
                <a:solidFill>
                  <a:schemeClr val="bg1"/>
                </a:solidFill>
                <a:latin typeface="Montserrat Black" pitchFamily="2" charset="77"/>
              </a:defRPr>
            </a:lvl1pPr>
          </a:lstStyle>
          <a:p>
            <a:pPr lvl="0" rtl="0"/>
            <a:r>
              <a:rPr lang="cy"/>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rtlCol="0">
            <a:normAutofit/>
          </a:bodyPr>
          <a:lstStyle>
            <a:lvl1pPr marL="0" indent="0" algn="r">
              <a:buNone/>
              <a:defRPr sz="9600" b="1" i="0">
                <a:ln w="15875">
                  <a:solidFill>
                    <a:schemeClr val="bg1"/>
                  </a:solidFill>
                </a:ln>
                <a:noFill/>
                <a:latin typeface="Montserrat Black" pitchFamily="2" charset="77"/>
              </a:defRPr>
            </a:lvl1pPr>
          </a:lstStyle>
          <a:p>
            <a:pPr lvl="0" rtl="0"/>
            <a:r>
              <a:rPr lang="cy"/>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rtlCol="0">
            <a:normAutofit/>
          </a:bodyPr>
          <a:lstStyle>
            <a:lvl1pPr marL="0" indent="0" algn="r">
              <a:buNone/>
              <a:defRPr sz="9600" b="1" i="0">
                <a:ln w="15875">
                  <a:solidFill>
                    <a:schemeClr val="bg1"/>
                  </a:solidFill>
                </a:ln>
                <a:noFill/>
                <a:latin typeface="Montserrat Black" pitchFamily="2" charset="77"/>
              </a:defRPr>
            </a:lvl1pPr>
          </a:lstStyle>
          <a:p>
            <a:pPr lvl="0" rtl="0"/>
            <a:r>
              <a:rPr lang="cy"/>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rtlCol="0">
            <a:noAutofit/>
          </a:bodyPr>
          <a:lstStyle>
            <a:lvl1pPr marL="0" indent="0" algn="r">
              <a:buNone/>
              <a:defRPr sz="9600" b="1" i="0">
                <a:ln w="15875">
                  <a:solidFill>
                    <a:schemeClr val="bg1"/>
                  </a:solidFill>
                </a:ln>
                <a:noFill/>
                <a:latin typeface="Montserrat Black" pitchFamily="2" charset="77"/>
              </a:defRPr>
            </a:lvl1pPr>
          </a:lstStyle>
          <a:p>
            <a:pPr lvl="0" rtl="0"/>
            <a:r>
              <a:rPr lang="cy"/>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rtlCol="0">
            <a:normAutofit/>
          </a:bodyPr>
          <a:lstStyle>
            <a:lvl1pPr marL="0" indent="0" algn="r">
              <a:buNone/>
              <a:defRPr sz="9600" b="1" i="0">
                <a:ln w="15875">
                  <a:solidFill>
                    <a:schemeClr val="bg1"/>
                  </a:solidFill>
                </a:ln>
                <a:noFill/>
                <a:latin typeface="Montserrat Black" pitchFamily="2" charset="77"/>
              </a:defRPr>
            </a:lvl1pPr>
          </a:lstStyle>
          <a:p>
            <a:pPr lvl="0" rtl="0"/>
            <a:r>
              <a:rPr lang="cy"/>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rtlCol="0">
            <a:normAutofit/>
          </a:bodyPr>
          <a:lstStyle>
            <a:lvl1pPr marL="0" indent="0" algn="r">
              <a:buNone/>
              <a:defRPr sz="9600" b="1" i="0">
                <a:solidFill>
                  <a:schemeClr val="bg1"/>
                </a:solidFill>
                <a:latin typeface="Montserrat Black" pitchFamily="2" charset="77"/>
              </a:defRPr>
            </a:lvl1pPr>
          </a:lstStyle>
          <a:p>
            <a:pPr lvl="0" rtl="0"/>
            <a:r>
              <a:rPr lang="cy"/>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rtlCol="0">
            <a:normAutofit/>
          </a:bodyPr>
          <a:lstStyle>
            <a:lvl1pPr marL="0" indent="0" algn="r">
              <a:buNone/>
              <a:defRPr sz="9600" b="1" i="0">
                <a:ln w="15875">
                  <a:solidFill>
                    <a:schemeClr val="bg1"/>
                  </a:solidFill>
                </a:ln>
                <a:noFill/>
                <a:latin typeface="Montserrat Black" pitchFamily="2" charset="77"/>
              </a:defRPr>
            </a:lvl1pPr>
          </a:lstStyle>
          <a:p>
            <a:pPr lvl="0" rtl="0"/>
            <a:r>
              <a:rPr lang="cy"/>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rtlCol="0">
            <a:normAutofit/>
          </a:bodyPr>
          <a:lstStyle>
            <a:lvl1pPr marL="0" indent="0" algn="r">
              <a:buNone/>
              <a:defRPr sz="9600" b="1" i="0">
                <a:ln w="15875">
                  <a:solidFill>
                    <a:schemeClr val="bg1"/>
                  </a:solidFill>
                </a:ln>
                <a:noFill/>
                <a:latin typeface="Montserrat Black" pitchFamily="2" charset="77"/>
              </a:defRPr>
            </a:lvl1pPr>
          </a:lstStyle>
          <a:p>
            <a:pPr lvl="0" rtl="0"/>
            <a:r>
              <a:rPr lang="cy"/>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rtlCol="0" anchor="t"/>
          <a:lstStyle>
            <a:lvl1pPr>
              <a:defRPr b="1" i="0">
                <a:solidFill>
                  <a:schemeClr val="tx1">
                    <a:lumMod val="95000"/>
                    <a:lumOff val="5000"/>
                  </a:schemeClr>
                </a:solidFill>
                <a:latin typeface="Montserrat ExtraBold" pitchFamily="2" charset="77"/>
              </a:defRPr>
            </a:lvl1pPr>
          </a:lstStyle>
          <a:p>
            <a:pPr rtl="0"/>
            <a:r>
              <a:rPr lang="cy"/>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rtlCol="0"/>
          <a:lstStyle>
            <a:lvl1pPr marL="0" indent="0">
              <a:buNone/>
              <a:defRPr b="0"/>
            </a:lvl1pPr>
          </a:lstStyle>
          <a:p>
            <a:pPr lvl="0" rtl="0"/>
            <a:r>
              <a:rPr lang="cy"/>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rtlCol="0" anchor="ctr">
            <a:normAutofit/>
          </a:bodyPr>
          <a:lstStyle>
            <a:lvl1pPr marL="0" indent="0">
              <a:buNone/>
              <a:defRPr sz="1600"/>
            </a:lvl1pPr>
          </a:lstStyle>
          <a:p>
            <a:pPr lvl="0" rtl="0"/>
            <a:r>
              <a:rPr lang="cy"/>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rtlCol="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rtl="0"/>
            <a:r>
              <a:rPr lang="cy"/>
              <a:t>Click to edit Master text styles</a:t>
            </a:r>
          </a:p>
          <a:p>
            <a:pPr lvl="1" rtl="0"/>
            <a:r>
              <a:rPr lang="cy"/>
              <a:t>Second level</a:t>
            </a:r>
          </a:p>
          <a:p>
            <a:pPr lvl="2" rtl="0"/>
            <a:r>
              <a:rPr lang="cy"/>
              <a:t>Third level</a:t>
            </a:r>
          </a:p>
          <a:p>
            <a:pPr lvl="3" rtl="0"/>
            <a:r>
              <a:rPr lang="cy"/>
              <a:t>Fourth level</a:t>
            </a:r>
          </a:p>
          <a:p>
            <a:pPr lvl="0" rtl="0"/>
            <a:r>
              <a:rPr lang="cy"/>
              <a:t>Fifth level Click to edit Master text styles</a:t>
            </a:r>
          </a:p>
          <a:p>
            <a:pPr lvl="1" rtl="0"/>
            <a:r>
              <a:rPr lang="cy"/>
              <a:t>Second level</a:t>
            </a:r>
          </a:p>
          <a:p>
            <a:pPr lvl="2" rtl="0"/>
            <a:r>
              <a:rPr lang="cy"/>
              <a:t>Third level</a:t>
            </a:r>
          </a:p>
          <a:p>
            <a:pPr lvl="3" rtl="0"/>
            <a:r>
              <a:rPr lang="cy"/>
              <a:t>Fourth level</a:t>
            </a:r>
          </a:p>
          <a:p>
            <a:pPr lvl="0" rtl="0"/>
            <a:endParaRPr lang="en-GB"/>
          </a:p>
          <a:p>
            <a:pPr lvl="0" rtl="0"/>
            <a:r>
              <a:rPr lang="cy"/>
              <a:t>Fifth level Click to edit Master text styles</a:t>
            </a:r>
          </a:p>
          <a:p>
            <a:pPr lvl="1" rtl="0"/>
            <a:r>
              <a:rPr lang="cy"/>
              <a:t>Second level</a:t>
            </a:r>
          </a:p>
          <a:p>
            <a:pPr lvl="2" rtl="0"/>
            <a:r>
              <a:rPr lang="cy"/>
              <a:t>Third level</a:t>
            </a:r>
          </a:p>
          <a:p>
            <a:pPr lvl="3" rtl="0"/>
            <a:r>
              <a:rPr lang="cy"/>
              <a:t>Fourth level</a:t>
            </a:r>
          </a:p>
          <a:p>
            <a:pPr lvl="0" rtl="0"/>
            <a:r>
              <a:rPr lang="cy"/>
              <a:t>Fifth level Click to edit Master text styles</a:t>
            </a:r>
          </a:p>
          <a:p>
            <a:pPr lvl="1" rtl="0"/>
            <a:r>
              <a:rPr lang="cy"/>
              <a:t>Second level</a:t>
            </a:r>
          </a:p>
          <a:p>
            <a:pPr lvl="2" rtl="0"/>
            <a:r>
              <a:rPr lang="cy"/>
              <a:t>Third level</a:t>
            </a:r>
          </a:p>
          <a:p>
            <a:pPr lvl="3" rtl="0"/>
            <a:r>
              <a:rPr lang="cy"/>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rtlCol="0"/>
          <a:lstStyle/>
          <a:p>
            <a:pPr rtl="0"/>
            <a:r>
              <a:rPr lang="cy"/>
              <a:t>PRESENTATION TITLE HERE (AMEND VIEW &gt; HEADER AND FOOTER &gt; APPLY ALL)</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rtlCol="0">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rtl="0"/>
            <a:r>
              <a:rPr lang="cy"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cy"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rtlCol="0">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rtl="0"/>
            <a:r>
              <a:rPr lang="cy"/>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rtlCol="0" anchor="t"/>
          <a:lstStyle>
            <a:lvl1pPr>
              <a:defRPr b="1" i="0">
                <a:solidFill>
                  <a:schemeClr val="tx1">
                    <a:lumMod val="95000"/>
                    <a:lumOff val="5000"/>
                  </a:schemeClr>
                </a:solidFill>
                <a:latin typeface="Montserrat ExtraBold" pitchFamily="2" charset="77"/>
              </a:defRPr>
            </a:lvl1pPr>
          </a:lstStyle>
          <a:p>
            <a:pPr rtl="0"/>
            <a:r>
              <a:rPr lang="cy"/>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rtlCol="0"/>
          <a:lstStyle>
            <a:lvl1pPr marL="0" indent="0">
              <a:buNone/>
              <a:defRPr b="0"/>
            </a:lvl1pPr>
          </a:lstStyle>
          <a:p>
            <a:pPr lvl="0" rtl="0"/>
            <a:r>
              <a:rPr lang="cy"/>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rtlCol="0" anchor="ctr">
            <a:normAutofit/>
          </a:bodyPr>
          <a:lstStyle>
            <a:lvl1pPr marL="0" indent="0">
              <a:buNone/>
              <a:defRPr sz="1600"/>
            </a:lvl1pPr>
          </a:lstStyle>
          <a:p>
            <a:pPr lvl="0" rtl="0"/>
            <a:r>
              <a:rPr lang="cy"/>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rtlCol="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rtl="0"/>
            <a:r>
              <a:rPr lang="cy"/>
              <a:t>Click to edit Master text styles</a:t>
            </a:r>
          </a:p>
          <a:p>
            <a:pPr lvl="1" rtl="0"/>
            <a:r>
              <a:rPr lang="cy"/>
              <a:t>Second level</a:t>
            </a:r>
          </a:p>
          <a:p>
            <a:pPr lvl="2" rtl="0"/>
            <a:r>
              <a:rPr lang="cy"/>
              <a:t>Third level</a:t>
            </a:r>
          </a:p>
          <a:p>
            <a:pPr lvl="3" rtl="0"/>
            <a:r>
              <a:rPr lang="cy"/>
              <a:t>Fourth level</a:t>
            </a:r>
          </a:p>
          <a:p>
            <a:pPr lvl="0" rtl="0"/>
            <a:r>
              <a:rPr lang="cy"/>
              <a:t>Fifth level Click to edit Master text styles</a:t>
            </a:r>
          </a:p>
          <a:p>
            <a:pPr lvl="1" rtl="0"/>
            <a:r>
              <a:rPr lang="cy"/>
              <a:t>Second level</a:t>
            </a:r>
          </a:p>
          <a:p>
            <a:pPr lvl="2" rtl="0"/>
            <a:r>
              <a:rPr lang="cy"/>
              <a:t>Third level</a:t>
            </a:r>
          </a:p>
          <a:p>
            <a:pPr lvl="3" rtl="0"/>
            <a:r>
              <a:rPr lang="cy"/>
              <a:t>Fourth level</a:t>
            </a:r>
          </a:p>
          <a:p>
            <a:pPr lvl="0" rtl="0"/>
            <a:endParaRPr lang="en-GB"/>
          </a:p>
          <a:p>
            <a:pPr lvl="0" rtl="0"/>
            <a:r>
              <a:rPr lang="cy"/>
              <a:t>Fifth level Click to edit Master text styles</a:t>
            </a:r>
          </a:p>
          <a:p>
            <a:pPr lvl="1" rtl="0"/>
            <a:r>
              <a:rPr lang="cy"/>
              <a:t>Second level</a:t>
            </a:r>
          </a:p>
          <a:p>
            <a:pPr lvl="2" rtl="0"/>
            <a:r>
              <a:rPr lang="cy"/>
              <a:t>Third level</a:t>
            </a:r>
          </a:p>
          <a:p>
            <a:pPr lvl="3" rtl="0"/>
            <a:r>
              <a:rPr lang="cy"/>
              <a:t>Fourth level</a:t>
            </a:r>
          </a:p>
          <a:p>
            <a:pPr lvl="0" rtl="0"/>
            <a:r>
              <a:rPr lang="cy"/>
              <a:t>Fifth level Click to edit Master text styles</a:t>
            </a:r>
          </a:p>
          <a:p>
            <a:pPr lvl="1" rtl="0"/>
            <a:r>
              <a:rPr lang="cy"/>
              <a:t>Second level</a:t>
            </a:r>
          </a:p>
          <a:p>
            <a:pPr lvl="2" rtl="0"/>
            <a:r>
              <a:rPr lang="cy"/>
              <a:t>Third level</a:t>
            </a:r>
          </a:p>
          <a:p>
            <a:pPr lvl="3" rtl="0"/>
            <a:r>
              <a:rPr lang="cy"/>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rtlCol="0"/>
          <a:lstStyle/>
          <a:p>
            <a:pPr rtl="0"/>
            <a:r>
              <a:rPr lang="cy"/>
              <a:t>PRESENTATION TITLE HERE (AMEND VIEW &gt; HEADER AND FOOTER &gt; APPLY ALL)</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rtlCol="0"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rtlCol="0"/>
          <a:lstStyle>
            <a:lvl1pPr marL="0" indent="0">
              <a:buNone/>
              <a:defRPr b="0"/>
            </a:lvl1pPr>
          </a:lstStyle>
          <a:p>
            <a:pPr lvl="0" rtl="0"/>
            <a:r>
              <a:rPr lang="cy"/>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rtlCol="0" anchor="ctr">
            <a:normAutofit/>
          </a:bodyPr>
          <a:lstStyle>
            <a:lvl1pPr marL="0" indent="0">
              <a:buNone/>
              <a:defRPr sz="1600"/>
            </a:lvl1pPr>
          </a:lstStyle>
          <a:p>
            <a:pPr lvl="0" rtl="0"/>
            <a:r>
              <a:rPr lang="cy"/>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rtlCol="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rtl="0"/>
            <a:r>
              <a:rPr lang="cy"/>
              <a:t>Click to edit Master text styles</a:t>
            </a:r>
          </a:p>
          <a:p>
            <a:pPr lvl="1" rtl="0"/>
            <a:r>
              <a:rPr lang="cy"/>
              <a:t>Second level</a:t>
            </a:r>
          </a:p>
          <a:p>
            <a:pPr lvl="2" rtl="0"/>
            <a:r>
              <a:rPr lang="cy"/>
              <a:t>Third level</a:t>
            </a:r>
          </a:p>
          <a:p>
            <a:pPr lvl="3" rtl="0"/>
            <a:r>
              <a:rPr lang="cy"/>
              <a:t>Fourth level</a:t>
            </a:r>
          </a:p>
          <a:p>
            <a:pPr lvl="0" rtl="0"/>
            <a:r>
              <a:rPr lang="cy"/>
              <a:t>Fifth level Click to edit Master text styles</a:t>
            </a:r>
          </a:p>
          <a:p>
            <a:pPr lvl="1" rtl="0"/>
            <a:r>
              <a:rPr lang="cy"/>
              <a:t>Second level</a:t>
            </a:r>
          </a:p>
          <a:p>
            <a:pPr lvl="2" rtl="0"/>
            <a:r>
              <a:rPr lang="cy"/>
              <a:t>Third level</a:t>
            </a:r>
          </a:p>
          <a:p>
            <a:pPr lvl="3" rtl="0"/>
            <a:r>
              <a:rPr lang="cy"/>
              <a:t>Fourth level</a:t>
            </a:r>
          </a:p>
          <a:p>
            <a:pPr lvl="0" rtl="0"/>
            <a:endParaRPr lang="en-GB"/>
          </a:p>
          <a:p>
            <a:pPr lvl="0" rtl="0"/>
            <a:r>
              <a:rPr lang="cy"/>
              <a:t>Fifth level Click to edit Master text styles</a:t>
            </a:r>
          </a:p>
          <a:p>
            <a:pPr lvl="1" rtl="0"/>
            <a:r>
              <a:rPr lang="cy"/>
              <a:t>Second level</a:t>
            </a:r>
          </a:p>
          <a:p>
            <a:pPr lvl="2" rtl="0"/>
            <a:r>
              <a:rPr lang="cy"/>
              <a:t>Third level</a:t>
            </a:r>
          </a:p>
          <a:p>
            <a:pPr lvl="3" rtl="0"/>
            <a:r>
              <a:rPr lang="cy"/>
              <a:t>Fourth level</a:t>
            </a:r>
          </a:p>
          <a:p>
            <a:pPr lvl="0" rtl="0"/>
            <a:r>
              <a:rPr lang="cy"/>
              <a:t>Fifth level Click to edit Master text styles</a:t>
            </a:r>
          </a:p>
          <a:p>
            <a:pPr lvl="1" rtl="0"/>
            <a:r>
              <a:rPr lang="cy"/>
              <a:t>Second level</a:t>
            </a:r>
          </a:p>
          <a:p>
            <a:pPr lvl="2" rtl="0"/>
            <a:r>
              <a:rPr lang="cy"/>
              <a:t>Third level</a:t>
            </a:r>
          </a:p>
          <a:p>
            <a:pPr lvl="3" rtl="0"/>
            <a:r>
              <a:rPr lang="cy"/>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rtlCol="0"/>
          <a:lstStyle/>
          <a:p>
            <a:pPr rtl="0"/>
            <a:r>
              <a:rPr lang="cy"/>
              <a:t>PRESENTATION TITLE HERE (AMEND VIEW &gt; HEADER AND FOOTER &gt; APPLY ALL)</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rtlCol="0"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rtlCol="0"/>
          <a:lstStyle>
            <a:lvl1pPr marL="0" indent="0">
              <a:buNone/>
              <a:defRPr b="0"/>
            </a:lvl1pPr>
          </a:lstStyle>
          <a:p>
            <a:pPr lvl="0" rtl="0"/>
            <a:r>
              <a:rPr lang="cy"/>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rtlCol="0" anchor="ctr">
            <a:normAutofit/>
          </a:bodyPr>
          <a:lstStyle>
            <a:lvl1pPr marL="0" indent="0">
              <a:buNone/>
              <a:defRPr sz="1600"/>
            </a:lvl1pPr>
          </a:lstStyle>
          <a:p>
            <a:pPr lvl="0" rtl="0"/>
            <a:r>
              <a:rPr lang="cy"/>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rtlCol="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rtl="0"/>
            <a:r>
              <a:rPr lang="cy"/>
              <a:t>Click to edit Master text styles</a:t>
            </a:r>
          </a:p>
          <a:p>
            <a:pPr lvl="1" rtl="0"/>
            <a:r>
              <a:rPr lang="cy"/>
              <a:t>Second level</a:t>
            </a:r>
          </a:p>
          <a:p>
            <a:pPr lvl="2" rtl="0"/>
            <a:r>
              <a:rPr lang="cy"/>
              <a:t>Third level</a:t>
            </a:r>
          </a:p>
          <a:p>
            <a:pPr lvl="3" rtl="0"/>
            <a:r>
              <a:rPr lang="cy"/>
              <a:t>Fourth level</a:t>
            </a:r>
          </a:p>
          <a:p>
            <a:pPr lvl="0" rtl="0"/>
            <a:r>
              <a:rPr lang="cy"/>
              <a:t>Fifth level Click to edit Master text styles</a:t>
            </a:r>
          </a:p>
          <a:p>
            <a:pPr lvl="1" rtl="0"/>
            <a:r>
              <a:rPr lang="cy"/>
              <a:t>Second level</a:t>
            </a:r>
          </a:p>
          <a:p>
            <a:pPr lvl="2" rtl="0"/>
            <a:r>
              <a:rPr lang="cy"/>
              <a:t>Third level</a:t>
            </a:r>
          </a:p>
          <a:p>
            <a:pPr lvl="3" rtl="0"/>
            <a:r>
              <a:rPr lang="cy"/>
              <a:t>Fourth level</a:t>
            </a:r>
          </a:p>
          <a:p>
            <a:pPr lvl="0" rtl="0"/>
            <a:endParaRPr lang="en-GB"/>
          </a:p>
          <a:p>
            <a:pPr lvl="0" rtl="0"/>
            <a:r>
              <a:rPr lang="cy"/>
              <a:t>Fifth level Click to edit Master text styles</a:t>
            </a:r>
          </a:p>
          <a:p>
            <a:pPr lvl="1" rtl="0"/>
            <a:r>
              <a:rPr lang="cy"/>
              <a:t>Second level</a:t>
            </a:r>
          </a:p>
          <a:p>
            <a:pPr lvl="2" rtl="0"/>
            <a:r>
              <a:rPr lang="cy"/>
              <a:t>Third level</a:t>
            </a:r>
          </a:p>
          <a:p>
            <a:pPr lvl="3" rtl="0"/>
            <a:r>
              <a:rPr lang="cy"/>
              <a:t>Fourth level</a:t>
            </a:r>
          </a:p>
          <a:p>
            <a:pPr lvl="0" rtl="0"/>
            <a:r>
              <a:rPr lang="cy"/>
              <a:t>Fifth level Click to edit Master text styles</a:t>
            </a:r>
          </a:p>
          <a:p>
            <a:pPr lvl="1" rtl="0"/>
            <a:r>
              <a:rPr lang="cy"/>
              <a:t>Second level</a:t>
            </a:r>
          </a:p>
          <a:p>
            <a:pPr lvl="2" rtl="0"/>
            <a:r>
              <a:rPr lang="cy"/>
              <a:t>Third level</a:t>
            </a:r>
          </a:p>
          <a:p>
            <a:pPr lvl="3" rtl="0"/>
            <a:r>
              <a:rPr lang="cy"/>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rtlCol="0"/>
          <a:lstStyle/>
          <a:p>
            <a:pPr rtl="0"/>
            <a:r>
              <a:rPr lang="cy"/>
              <a:t>PRESENTATION TITLE HERE (AMEND VIEW &gt; HEADER AND FOOTER &gt; APPLY ALL)</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rtlCol="0"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rtlCol="0"/>
          <a:lstStyle>
            <a:lvl1pPr marL="0" indent="0">
              <a:buNone/>
              <a:defRPr b="0"/>
            </a:lvl1pPr>
          </a:lstStyle>
          <a:p>
            <a:pPr lvl="0" rtl="0"/>
            <a:r>
              <a:rPr lang="cy"/>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rtlCol="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rtlCol="0" anchor="ctr">
            <a:normAutofit/>
          </a:bodyPr>
          <a:lstStyle>
            <a:lvl1pPr marL="0" indent="0">
              <a:buNone/>
              <a:defRPr sz="1600"/>
            </a:lvl1pPr>
          </a:lstStyle>
          <a:p>
            <a:pPr lvl="0" rtl="0"/>
            <a:r>
              <a:rPr lang="cy"/>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rtlCol="0"/>
          <a:lstStyle/>
          <a:p>
            <a:pPr rtl="0"/>
            <a:r>
              <a:rPr lang="cy"/>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rtlCol="0"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rtlCol="0"/>
          <a:lstStyle>
            <a:lvl1pPr marL="0" indent="0">
              <a:buNone/>
              <a:defRPr b="0"/>
            </a:lvl1pPr>
          </a:lstStyle>
          <a:p>
            <a:pPr lvl="0" rtl="0"/>
            <a:r>
              <a:rPr lang="cy"/>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rtlCol="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rtlCol="0" anchor="ctr">
            <a:normAutofit/>
          </a:bodyPr>
          <a:lstStyle>
            <a:lvl1pPr marL="0" indent="0">
              <a:buNone/>
              <a:defRPr sz="1600"/>
            </a:lvl1pPr>
          </a:lstStyle>
          <a:p>
            <a:pPr lvl="0" rtl="0"/>
            <a:r>
              <a:rPr lang="cy"/>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rtlCol="0"/>
          <a:lstStyle/>
          <a:p>
            <a:pPr rtl="0"/>
            <a:r>
              <a:rPr lang="cy"/>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rtlCol="0"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rtlCol="0"/>
          <a:lstStyle>
            <a:lvl1pPr marL="0" indent="0">
              <a:buNone/>
              <a:defRPr b="0"/>
            </a:lvl1pPr>
          </a:lstStyle>
          <a:p>
            <a:pPr lvl="0" rtl="0"/>
            <a:r>
              <a:rPr lang="cy"/>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rtlCol="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rtlCol="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rtlCol="0" anchor="ctr">
            <a:normAutofit/>
          </a:bodyPr>
          <a:lstStyle>
            <a:lvl1pPr marL="0" indent="0">
              <a:buNone/>
              <a:defRPr sz="1600"/>
            </a:lvl1pPr>
          </a:lstStyle>
          <a:p>
            <a:pPr lvl="0" rtl="0"/>
            <a:r>
              <a:rPr lang="cy"/>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rtlCol="0"/>
          <a:lstStyle/>
          <a:p>
            <a:pPr rtl="0"/>
            <a:r>
              <a:rPr lang="cy"/>
              <a:t>PRESENTATION TITLE HERE (AMEND VIEW &gt; HEADER AND FOOTER &gt; APPLY ALL)</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0"/>
            <a:r>
              <a:rPr lang="cy" sz="900" b="0" u="none">
                <a:solidFill>
                  <a:schemeClr val="tx1"/>
                </a:solidFill>
              </a:rPr>
              <a:t>electoralcommission.org.uk/learning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rtlCol="0"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rtlCol="0"/>
          <a:lstStyle>
            <a:lvl1pPr marL="0" indent="0">
              <a:buNone/>
              <a:defRPr b="0"/>
            </a:lvl1pPr>
          </a:lstStyle>
          <a:p>
            <a:pPr lvl="0" rtl="0"/>
            <a:r>
              <a:rPr lang="cy"/>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rtlCol="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rtlCol="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rtlCol="0" anchor="ctr">
            <a:normAutofit/>
          </a:bodyPr>
          <a:lstStyle>
            <a:lvl1pPr marL="0" indent="0">
              <a:buNone/>
              <a:defRPr sz="1600"/>
            </a:lvl1pPr>
          </a:lstStyle>
          <a:p>
            <a:pPr lvl="0" rtl="0"/>
            <a:r>
              <a:rPr lang="cy"/>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rtlCol="0"/>
          <a:lstStyle/>
          <a:p>
            <a:pPr rtl="0"/>
            <a:r>
              <a:rPr lang="cy"/>
              <a:t>PRESENTATION TITLE HERE (AMEND VIEW &gt; HEADER AND FOOTER &gt; APPLY ALL)</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0"/>
            <a:r>
              <a:rPr lang="cy" sz="900" b="0" u="none">
                <a:solidFill>
                  <a:schemeClr val="tx1"/>
                </a:solidFill>
              </a:rPr>
              <a:t>electoralcommission.org.uk/learning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1D8BD707-D9CF-40AE-B4C6-C98DA3205C09}" type="datetimeFigureOut">
              <a:rPr lang="en-US" smtClean="0"/>
              <a:pPr rtl="0"/>
              <a:t>1/21/2026</a:t>
            </a:fld>
            <a:endParaRPr lang="en-US"/>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fld id="{B6F15528-21DE-4FAA-801E-634DDDAF4B2B}" type="slidenum">
              <a:rPr lang="en-US" smtClean="0"/>
              <a:pPr/>
              <a:t>‹#›</a:t>
            </a:fld>
            <a:endParaRPr lang="en-US"/>
          </a:p>
        </p:txBody>
      </p:sp>
    </p:spTree>
    <p:extLst>
      <p:ext uri="{BB962C8B-B14F-4D97-AF65-F5344CB8AC3E}">
        <p14:creationId xmlns:p14="http://schemas.microsoft.com/office/powerpoint/2010/main" val="1458603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rtlCol="0" anchor="b" anchorCtr="0"/>
          <a:lstStyle>
            <a:lvl1pPr>
              <a:lnSpc>
                <a:spcPct val="110000"/>
              </a:lnSpc>
              <a:spcBef>
                <a:spcPts val="1200"/>
              </a:spcBef>
              <a:spcAft>
                <a:spcPts val="1200"/>
              </a:spcAft>
              <a:defRPr>
                <a:solidFill>
                  <a:srgbClr val="FFFFFF"/>
                </a:solidFill>
              </a:defRPr>
            </a:lvl1pPr>
          </a:lstStyle>
          <a:p>
            <a:pPr rtl="0"/>
            <a:r>
              <a:rPr lang="cy"/>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rtlCol="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rtl="0"/>
            <a:r>
              <a:rPr lang="cy"/>
              <a:t>Add a sub-title here</a:t>
            </a:r>
          </a:p>
        </p:txBody>
      </p:sp>
    </p:spTree>
    <p:extLst>
      <p:ext uri="{BB962C8B-B14F-4D97-AF65-F5344CB8AC3E}">
        <p14:creationId xmlns:p14="http://schemas.microsoft.com/office/powerpoint/2010/main" val="2727883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FFFFFF"/>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Tree>
    <p:extLst>
      <p:ext uri="{BB962C8B-B14F-4D97-AF65-F5344CB8AC3E}">
        <p14:creationId xmlns:p14="http://schemas.microsoft.com/office/powerpoint/2010/main" val="224148143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rtlCol="0">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rtl="0"/>
            <a:r>
              <a:rPr lang="cy"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cy"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rtlCol="0">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rtl="0"/>
            <a:r>
              <a:rPr lang="cy"/>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rtlCol="0">
            <a:spAutoFit/>
          </a:bodyPr>
          <a:lstStyle/>
          <a:p>
            <a:pPr lvl="0" rtl="0"/>
            <a:r>
              <a:rPr lang="cy" sz="1500" b="1">
                <a:solidFill>
                  <a:schemeClr val="tx1">
                    <a:lumMod val="95000"/>
                    <a:lumOff val="5000"/>
                  </a:schemeClr>
                </a:solidFill>
                <a:latin typeface="Montserrat" pitchFamily="2" charset="77"/>
              </a:rPr>
              <a:t>electoralcommission.org.uk/learning</a:t>
            </a:r>
          </a:p>
          <a:p>
            <a:pPr lvl="0" rt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rtlCol="0" anchor="b" anchorCtr="0"/>
          <a:lstStyle>
            <a:lvl1pPr>
              <a:lnSpc>
                <a:spcPct val="110000"/>
              </a:lnSpc>
              <a:spcBef>
                <a:spcPts val="1200"/>
              </a:spcBef>
              <a:spcAft>
                <a:spcPts val="1200"/>
              </a:spcAft>
              <a:defRPr>
                <a:solidFill>
                  <a:srgbClr val="FFFFFF"/>
                </a:solidFill>
              </a:defRPr>
            </a:lvl1pPr>
          </a:lstStyle>
          <a:p>
            <a:pPr rtl="0"/>
            <a:r>
              <a:rPr lang="cy"/>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rtlCol="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rtl="0"/>
            <a:r>
              <a:rPr lang="cy"/>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rtlCol="0" anchor="ctr"/>
          <a:lstStyle>
            <a:lvl1pPr algn="ctr">
              <a:buNone/>
              <a:defRPr/>
            </a:lvl1pPr>
          </a:lstStyle>
          <a:p>
            <a:pPr rtl="0"/>
            <a:endParaRPr lang="en-GB"/>
          </a:p>
        </p:txBody>
      </p:sp>
    </p:spTree>
    <p:extLst>
      <p:ext uri="{BB962C8B-B14F-4D97-AF65-F5344CB8AC3E}">
        <p14:creationId xmlns:p14="http://schemas.microsoft.com/office/powerpoint/2010/main" val="1990912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rtlCol="0" anchor="b" anchorCtr="0"/>
          <a:lstStyle>
            <a:lvl1pPr>
              <a:lnSpc>
                <a:spcPct val="110000"/>
              </a:lnSpc>
              <a:spcBef>
                <a:spcPts val="1200"/>
              </a:spcBef>
              <a:spcAft>
                <a:spcPts val="1200"/>
              </a:spcAft>
              <a:defRPr>
                <a:solidFill>
                  <a:srgbClr val="FFFFFF"/>
                </a:solidFill>
              </a:defRPr>
            </a:lvl1pPr>
          </a:lstStyle>
          <a:p>
            <a:pPr rtl="0"/>
            <a:r>
              <a:rPr lang="cy"/>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rtlCol="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rtl="0"/>
            <a:r>
              <a:rPr lang="cy"/>
              <a:t>Add a sub-title here</a:t>
            </a:r>
          </a:p>
        </p:txBody>
      </p:sp>
    </p:spTree>
    <p:extLst>
      <p:ext uri="{BB962C8B-B14F-4D97-AF65-F5344CB8AC3E}">
        <p14:creationId xmlns:p14="http://schemas.microsoft.com/office/powerpoint/2010/main" val="2178664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rtlCol="0" anchor="ctr"/>
          <a:lstStyle>
            <a:lvl1pPr algn="ctr">
              <a:buNone/>
              <a:defRPr/>
            </a:lvl1pPr>
          </a:lstStyle>
          <a:p>
            <a:pPr rtl="0"/>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FFFFFF"/>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Tree>
    <p:extLst>
      <p:ext uri="{BB962C8B-B14F-4D97-AF65-F5344CB8AC3E}">
        <p14:creationId xmlns:p14="http://schemas.microsoft.com/office/powerpoint/2010/main" val="168766469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FFFFFF"/>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Tree>
    <p:extLst>
      <p:ext uri="{BB962C8B-B14F-4D97-AF65-F5344CB8AC3E}">
        <p14:creationId xmlns:p14="http://schemas.microsoft.com/office/powerpoint/2010/main" val="340271064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rtlCol="0" anchor="ctr" anchorCtr="0"/>
          <a:lstStyle>
            <a:lvl1pPr marL="0" indent="0" algn="ctr">
              <a:lnSpc>
                <a:spcPct val="100000"/>
              </a:lnSpc>
              <a:buNone/>
              <a:defRPr/>
            </a:lvl1pPr>
          </a:lstStyle>
          <a:p>
            <a:pPr rtl="0"/>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FFFFFF"/>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Tree>
    <p:extLst>
      <p:ext uri="{BB962C8B-B14F-4D97-AF65-F5344CB8AC3E}">
        <p14:creationId xmlns:p14="http://schemas.microsoft.com/office/powerpoint/2010/main" val="38531752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rtlCol="0" anchor="ctr"/>
          <a:lstStyle>
            <a:lvl1pPr algn="ctr">
              <a:buNone/>
              <a:defRPr/>
            </a:lvl1pPr>
          </a:lstStyle>
          <a:p>
            <a:pPr rtl="0"/>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rtlCol="0" anchor="b" anchorCtr="0"/>
          <a:lstStyle>
            <a:lvl1pPr>
              <a:lnSpc>
                <a:spcPct val="110000"/>
              </a:lnSpc>
              <a:spcBef>
                <a:spcPts val="600"/>
              </a:spcBef>
              <a:spcAft>
                <a:spcPts val="600"/>
              </a:spcAft>
              <a:defRPr sz="3200">
                <a:solidFill>
                  <a:srgbClr val="FFFFFF"/>
                </a:solidFill>
              </a:defRPr>
            </a:lvl1pPr>
          </a:lstStyle>
          <a:p>
            <a:pPr rtl="0"/>
            <a:r>
              <a:rPr lang="cy"/>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rtlCol="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Add a name here</a:t>
            </a:r>
          </a:p>
        </p:txBody>
      </p:sp>
    </p:spTree>
    <p:extLst>
      <p:ext uri="{BB962C8B-B14F-4D97-AF65-F5344CB8AC3E}">
        <p14:creationId xmlns:p14="http://schemas.microsoft.com/office/powerpoint/2010/main" val="3930758827"/>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rtlCol="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rtl="0"/>
            <a:r>
              <a:rPr lang="cy"/>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rtlCol="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rtl="0"/>
            <a:r>
              <a:rPr lang="cy"/>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rtlCol="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rtl="0"/>
            <a:r>
              <a:rPr lang="cy"/>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solidFill>
                  <a:srgbClr val="FFFFFF"/>
                </a:solidFill>
              </a:rPr>
              <a:t>SeneddCymru | 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solidFill>
                  <a:srgbClr val="FFFFFF"/>
                </a:solidFill>
              </a:rPr>
              <a:t>SeneddCymru | 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FFFFFF"/>
                </a:solidFill>
              </a:defRPr>
            </a:lvl1pPr>
          </a:lstStyle>
          <a:p>
            <a:pPr rtl="0"/>
            <a:r>
              <a:rPr lang="cy"/>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Tree>
    <p:extLst>
      <p:ext uri="{BB962C8B-B14F-4D97-AF65-F5344CB8AC3E}">
        <p14:creationId xmlns:p14="http://schemas.microsoft.com/office/powerpoint/2010/main" val="34014686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rtl="0">
              <a:lnSpc>
                <a:spcPct val="110000"/>
              </a:lnSpc>
              <a:spcBef>
                <a:spcPts val="1200"/>
              </a:spcBef>
              <a:spcAft>
                <a:spcPts val="1200"/>
              </a:spcAft>
            </a:pPr>
            <a:r>
              <a:rPr lang="cy"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rtlCol="0" anchor="ctr"/>
          <a:lstStyle>
            <a:lvl1pPr algn="ctr">
              <a:buNone/>
              <a:defRPr b="1">
                <a:solidFill>
                  <a:schemeClr val="bg1"/>
                </a:solidFill>
                <a:latin typeface="+mj-lt"/>
              </a:defRPr>
            </a:lvl1pPr>
          </a:lstStyle>
          <a:p>
            <a:pPr rtl="0"/>
            <a:endParaRPr lang="en-GB"/>
          </a:p>
        </p:txBody>
      </p:sp>
    </p:spTree>
    <p:extLst>
      <p:ext uri="{BB962C8B-B14F-4D97-AF65-F5344CB8AC3E}">
        <p14:creationId xmlns:p14="http://schemas.microsoft.com/office/powerpoint/2010/main" val="63361768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rtl="0">
              <a:lnSpc>
                <a:spcPct val="110000"/>
              </a:lnSpc>
              <a:spcBef>
                <a:spcPts val="1200"/>
              </a:spcBef>
              <a:spcAft>
                <a:spcPts val="1200"/>
              </a:spcAft>
            </a:pPr>
            <a:r>
              <a:rPr lang="cy"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rtlCol="0" anchor="ctr"/>
          <a:lstStyle>
            <a:lvl1pPr algn="ctr">
              <a:buNone/>
              <a:defRPr b="1">
                <a:solidFill>
                  <a:schemeClr val="bg1"/>
                </a:solidFill>
                <a:latin typeface="+mj-lt"/>
              </a:defRPr>
            </a:lvl1pPr>
          </a:lstStyle>
          <a:p>
            <a:pPr rtl="0"/>
            <a:endParaRPr lang="en-GB"/>
          </a:p>
        </p:txBody>
      </p:sp>
    </p:spTree>
    <p:extLst>
      <p:ext uri="{BB962C8B-B14F-4D97-AF65-F5344CB8AC3E}">
        <p14:creationId xmlns:p14="http://schemas.microsoft.com/office/powerpoint/2010/main" val="900796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rtlCol="0" anchor="ctr" anchorCtr="0"/>
          <a:lstStyle>
            <a:lvl1pPr marL="0" indent="0">
              <a:buNone/>
              <a:defRPr sz="5000" b="1" i="0">
                <a:solidFill>
                  <a:srgbClr val="FFFFFF"/>
                </a:solidFill>
                <a:latin typeface="Montserrat Alternates" pitchFamily="2" charset="77"/>
              </a:defRPr>
            </a:lvl1pPr>
            <a:lvl2pPr>
              <a:defRPr sz="5000"/>
            </a:lvl2pPr>
            <a:lvl3pPr>
              <a:defRPr sz="5000"/>
            </a:lvl3pPr>
            <a:lvl4pPr>
              <a:defRPr sz="5000"/>
            </a:lvl4pPr>
            <a:lvl5pPr>
              <a:defRPr sz="5000"/>
            </a:lvl5pPr>
          </a:lstStyle>
          <a:p>
            <a:pPr lvl="0" rtl="0"/>
            <a:r>
              <a:rPr lang="cy"/>
              <a:t>Click to add a title to your presentation</a:t>
            </a:r>
          </a:p>
        </p:txBody>
      </p:sp>
    </p:spTree>
    <p:extLst>
      <p:ext uri="{BB962C8B-B14F-4D97-AF65-F5344CB8AC3E}">
        <p14:creationId xmlns:p14="http://schemas.microsoft.com/office/powerpoint/2010/main" val="424553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rtlCol="0"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rtlCol="0">
            <a:normAutofit/>
          </a:bodyPr>
          <a:lstStyle>
            <a:lvl1pPr marL="0" indent="0">
              <a:buNone/>
              <a:defRPr sz="1800"/>
            </a:lvl1pPr>
          </a:lstStyle>
          <a:p>
            <a:pPr lvl="0" rtl="0"/>
            <a:r>
              <a:rPr lang="cy"/>
              <a:t>XX to XX minutes</a:t>
            </a:r>
            <a:endParaRPr lang="en-US"/>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7" name="URL">
            <a:hlinkClick r:id="rId6"/>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Illustration ">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3426117"/>
            <a:ext cx="5589348" cy="234285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459538 w 5736000"/>
              <a:gd name="connsiteY2" fmla="*/ 6143822 h 6143822"/>
              <a:gd name="connsiteX3" fmla="*/ 0 w 5736000"/>
              <a:gd name="connsiteY3" fmla="*/ 6127221 h 6143822"/>
              <a:gd name="connsiteX4" fmla="*/ 0 w 5736000"/>
              <a:gd name="connsiteY4" fmla="*/ 0 h 6143822"/>
              <a:gd name="connsiteX0" fmla="*/ 0 w 5966467"/>
              <a:gd name="connsiteY0" fmla="*/ 0 h 6143822"/>
              <a:gd name="connsiteX1" fmla="*/ 5966467 w 5966467"/>
              <a:gd name="connsiteY1" fmla="*/ 16630 h 6143822"/>
              <a:gd name="connsiteX2" fmla="*/ 5459538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5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6 w 5966467"/>
              <a:gd name="connsiteY2" fmla="*/ 6143822 h 6143822"/>
              <a:gd name="connsiteX3" fmla="*/ 0 w 5966467"/>
              <a:gd name="connsiteY3" fmla="*/ 6127221 h 6143822"/>
              <a:gd name="connsiteX4" fmla="*/ 0 w 5966467"/>
              <a:gd name="connsiteY4" fmla="*/ 0 h 6143822"/>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36"/>
              <a:gd name="connsiteX1" fmla="*/ 5966467 w 5966467"/>
              <a:gd name="connsiteY1" fmla="*/ 16630 h 6135536"/>
              <a:gd name="connsiteX2" fmla="*/ 5517157 w 5966467"/>
              <a:gd name="connsiteY2" fmla="*/ 6135507 h 6135536"/>
              <a:gd name="connsiteX3" fmla="*/ 0 w 5966467"/>
              <a:gd name="connsiteY3" fmla="*/ 6135536 h 6135536"/>
              <a:gd name="connsiteX4" fmla="*/ 0 w 5966467"/>
              <a:gd name="connsiteY4" fmla="*/ 0 h 613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467" h="6135536">
                <a:moveTo>
                  <a:pt x="0" y="0"/>
                </a:moveTo>
                <a:lnTo>
                  <a:pt x="5966467" y="16630"/>
                </a:lnTo>
                <a:lnTo>
                  <a:pt x="5517157" y="6135507"/>
                </a:lnTo>
                <a:lnTo>
                  <a:pt x="0" y="6135536"/>
                </a:lnTo>
                <a:lnTo>
                  <a:pt x="0" y="0"/>
                </a:lnTo>
                <a:close/>
              </a:path>
            </a:pathLst>
          </a:custGeom>
        </p:spPr>
        <p:txBody>
          <a:bodyPr lIns="0" tIns="108000" rIns="360000" bIns="0" rtlCol="0"/>
          <a:lstStyle>
            <a:lvl1pPr marL="0" indent="0">
              <a:lnSpc>
                <a:spcPct val="110000"/>
              </a:lnSpc>
              <a:spcBef>
                <a:spcPts val="1200"/>
              </a:spcBef>
              <a:spcAft>
                <a:spcPts val="1200"/>
              </a:spcAft>
              <a:buNone/>
              <a:defRPr>
                <a:solidFill>
                  <a:schemeClr val="bg1"/>
                </a:solidFill>
              </a:defRPr>
            </a:lvl1pPr>
          </a:lstStyle>
          <a:p>
            <a:pPr lvl="0" rtl="0"/>
            <a:r>
              <a:rPr lang="cy"/>
              <a:t>Add a sub-title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3375"/>
            <a:ext cx="6123350" cy="309562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697900"/>
              <a:gd name="connsiteY0" fmla="*/ 0 h 3086683"/>
              <a:gd name="connsiteX1" fmla="*/ 5697900 w 5697900"/>
              <a:gd name="connsiteY1" fmla="*/ 0 h 3086683"/>
              <a:gd name="connsiteX2" fmla="*/ 5370240 w 5697900"/>
              <a:gd name="connsiteY2" fmla="*/ 3086683 h 3086683"/>
              <a:gd name="connsiteX3" fmla="*/ 0 w 5697900"/>
              <a:gd name="connsiteY3" fmla="*/ 3078370 h 3086683"/>
              <a:gd name="connsiteX4" fmla="*/ 0 w 5697900"/>
              <a:gd name="connsiteY4" fmla="*/ 0 h 3086683"/>
              <a:gd name="connsiteX0" fmla="*/ 0 w 5697900"/>
              <a:gd name="connsiteY0" fmla="*/ 0 h 3079063"/>
              <a:gd name="connsiteX1" fmla="*/ 5697900 w 5697900"/>
              <a:gd name="connsiteY1" fmla="*/ 0 h 3079063"/>
              <a:gd name="connsiteX2" fmla="*/ 5591220 w 5697900"/>
              <a:gd name="connsiteY2" fmla="*/ 3079063 h 3079063"/>
              <a:gd name="connsiteX3" fmla="*/ 0 w 5697900"/>
              <a:gd name="connsiteY3" fmla="*/ 3078370 h 3079063"/>
              <a:gd name="connsiteX4" fmla="*/ 0 w 5697900"/>
              <a:gd name="connsiteY4" fmla="*/ 0 h 3079063"/>
              <a:gd name="connsiteX0" fmla="*/ 0 w 6123350"/>
              <a:gd name="connsiteY0" fmla="*/ 0 h 3079063"/>
              <a:gd name="connsiteX1" fmla="*/ 6123350 w 6123350"/>
              <a:gd name="connsiteY1" fmla="*/ 3175 h 3079063"/>
              <a:gd name="connsiteX2" fmla="*/ 5591220 w 6123350"/>
              <a:gd name="connsiteY2" fmla="*/ 3079063 h 3079063"/>
              <a:gd name="connsiteX3" fmla="*/ 0 w 6123350"/>
              <a:gd name="connsiteY3" fmla="*/ 3078370 h 3079063"/>
              <a:gd name="connsiteX4" fmla="*/ 0 w 6123350"/>
              <a:gd name="connsiteY4" fmla="*/ 0 h 3079063"/>
              <a:gd name="connsiteX0" fmla="*/ 0 w 6123350"/>
              <a:gd name="connsiteY0" fmla="*/ 0 h 3079063"/>
              <a:gd name="connsiteX1" fmla="*/ 6123350 w 6123350"/>
              <a:gd name="connsiteY1" fmla="*/ 0 h 3079063"/>
              <a:gd name="connsiteX2" fmla="*/ 5591220 w 6123350"/>
              <a:gd name="connsiteY2" fmla="*/ 3079063 h 3079063"/>
              <a:gd name="connsiteX3" fmla="*/ 0 w 6123350"/>
              <a:gd name="connsiteY3" fmla="*/ 3078370 h 3079063"/>
              <a:gd name="connsiteX4" fmla="*/ 0 w 6123350"/>
              <a:gd name="connsiteY4" fmla="*/ 0 h 307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50" h="3079063">
                <a:moveTo>
                  <a:pt x="0" y="0"/>
                </a:moveTo>
                <a:lnTo>
                  <a:pt x="6123350" y="0"/>
                </a:lnTo>
                <a:lnTo>
                  <a:pt x="5591220" y="3079063"/>
                </a:lnTo>
                <a:lnTo>
                  <a:pt x="0" y="3078370"/>
                </a:lnTo>
                <a:lnTo>
                  <a:pt x="0" y="0"/>
                </a:lnTo>
                <a:close/>
              </a:path>
            </a:pathLst>
          </a:custGeom>
        </p:spPr>
        <p:txBody>
          <a:bodyPr lIns="0" tIns="0" rIns="360000" bIns="180000" rtlCol="0" anchor="b" anchorCtr="0"/>
          <a:lstStyle>
            <a:lvl1pPr>
              <a:lnSpc>
                <a:spcPct val="110000"/>
              </a:lnSpc>
              <a:spcBef>
                <a:spcPts val="1200"/>
              </a:spcBef>
              <a:spcAft>
                <a:spcPts val="1200"/>
              </a:spcAft>
              <a:defRPr b="1">
                <a:solidFill>
                  <a:schemeClr val="bg1"/>
                </a:solidFill>
              </a:defRPr>
            </a:lvl1pPr>
          </a:lstStyle>
          <a:p>
            <a:pPr rtl="0"/>
            <a:r>
              <a:rPr lang="cy"/>
              <a:t>Add title here</a:t>
            </a:r>
            <a:endParaRPr lang="en-GB"/>
          </a:p>
        </p:txBody>
      </p:sp>
      <p:sp>
        <p:nvSpPr>
          <p:cNvPr id="5" name="Picture Placeholder 9">
            <a:extLst>
              <a:ext uri="{FF2B5EF4-FFF2-40B4-BE49-F238E27FC236}">
                <a16:creationId xmlns:a16="http://schemas.microsoft.com/office/drawing/2014/main" id="{9E357553-B862-4F7C-8825-65F90B765E6C}"/>
              </a:ext>
            </a:extLst>
          </p:cNvPr>
          <p:cNvSpPr>
            <a:spLocks noGrp="1"/>
          </p:cNvSpPr>
          <p:nvPr>
            <p:ph type="pic" sz="quarter" idx="10"/>
          </p:nvPr>
        </p:nvSpPr>
        <p:spPr>
          <a:xfrm>
            <a:off x="6994770" y="489292"/>
            <a:ext cx="4825756" cy="5856800"/>
          </a:xfrm>
          <a:prstGeom prst="rect">
            <a:avLst/>
          </a:prstGeom>
          <a:solidFill>
            <a:srgbClr val="FFFFFF"/>
          </a:solidFill>
        </p:spPr>
        <p:txBody>
          <a:bodyPr rtlCol="0" anchor="ctr"/>
          <a:lstStyle>
            <a:lvl1pPr algn="ctr">
              <a:buNone/>
              <a:defRPr/>
            </a:lvl1pPr>
          </a:lstStyle>
          <a:p>
            <a:pPr rtl="0"/>
            <a:endParaRPr lang="en-GB"/>
          </a:p>
        </p:txBody>
      </p:sp>
    </p:spTree>
    <p:extLst>
      <p:ext uri="{BB962C8B-B14F-4D97-AF65-F5344CB8AC3E}">
        <p14:creationId xmlns:p14="http://schemas.microsoft.com/office/powerpoint/2010/main" val="2570870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rtlCol="0" anchor="ctr" anchorCtr="0"/>
          <a:lstStyle>
            <a:lvl1pPr>
              <a:lnSpc>
                <a:spcPct val="110000"/>
              </a:lnSpc>
              <a:spcBef>
                <a:spcPts val="600"/>
              </a:spcBef>
              <a:spcAft>
                <a:spcPts val="600"/>
              </a:spcAft>
              <a:defRPr sz="3200" b="1">
                <a:solidFill>
                  <a:srgbClr val="FFFFFF"/>
                </a:solidFill>
              </a:defRPr>
            </a:lvl1pPr>
          </a:lstStyle>
          <a:p>
            <a:pPr rtl="0"/>
            <a:r>
              <a:rPr lang="cy"/>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rtlCol="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rtl="0"/>
            <a:r>
              <a:rPr lang="cy"/>
              <a:t>Click to edit Master text styles</a:t>
            </a:r>
            <a:endParaRPr lang="en-GB"/>
          </a:p>
        </p:txBody>
      </p:sp>
    </p:spTree>
    <p:extLst>
      <p:ext uri="{BB962C8B-B14F-4D97-AF65-F5344CB8AC3E}">
        <p14:creationId xmlns:p14="http://schemas.microsoft.com/office/powerpoint/2010/main" val="1873133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rtlCol="0">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rtl="0"/>
            <a:r>
              <a:rPr lang="cy"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cy"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rtlCol="0">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rtl="0"/>
            <a:r>
              <a:rPr lang="cy"/>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rtlCol="0">
            <a:spAutoFit/>
          </a:bodyPr>
          <a:lstStyle/>
          <a:p>
            <a:pPr lvl="0" rtl="0"/>
            <a:r>
              <a:rPr lang="cy" sz="1500" b="1">
                <a:solidFill>
                  <a:schemeClr val="tx1">
                    <a:lumMod val="95000"/>
                    <a:lumOff val="5000"/>
                  </a:schemeClr>
                </a:solidFill>
                <a:latin typeface="Montserrat" pitchFamily="2" charset="77"/>
              </a:rPr>
              <a:t>electoralcommission.org.uk/learning</a:t>
            </a:r>
          </a:p>
          <a:p>
            <a:pPr lvl="0" rt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rtl="0"/>
            <a:r>
              <a:rPr lang="cy"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959750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chemeClr val="accent3"/>
                </a:solidFill>
              </a:defRPr>
            </a:lvl1pPr>
          </a:lstStyle>
          <a:p>
            <a:pPr rtl="0"/>
            <a:r>
              <a:rPr lang="cy"/>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rtlCol="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Tree>
    <p:extLst>
      <p:ext uri="{BB962C8B-B14F-4D97-AF65-F5344CB8AC3E}">
        <p14:creationId xmlns:p14="http://schemas.microsoft.com/office/powerpoint/2010/main" val="1548804035"/>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rtlCol="0" anchor="b" anchorCtr="0"/>
          <a:lstStyle>
            <a:lvl1pPr>
              <a:lnSpc>
                <a:spcPct val="110000"/>
              </a:lnSpc>
              <a:spcBef>
                <a:spcPts val="1200"/>
              </a:spcBef>
              <a:spcAft>
                <a:spcPts val="1200"/>
              </a:spcAft>
              <a:defRPr>
                <a:solidFill>
                  <a:srgbClr val="E37608"/>
                </a:solidFill>
              </a:defRPr>
            </a:lvl1pPr>
          </a:lstStyle>
          <a:p>
            <a:pPr rtl="0"/>
            <a:r>
              <a:rPr lang="cy"/>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4" y="3464999"/>
            <a:ext cx="5364957" cy="2303975"/>
          </a:xfrm>
          <a:prstGeom prst="rect">
            <a:avLst/>
          </a:prstGeom>
        </p:spPr>
        <p:txBody>
          <a:bodyPr lIns="0" tIns="180000" rIns="0" bIns="0" rtlCol="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rtl="0"/>
            <a:r>
              <a:rPr lang="cy"/>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rtlCol="0" anchor="ctr"/>
          <a:lstStyle>
            <a:lvl1pPr algn="ctr">
              <a:buNone/>
              <a:defRPr/>
            </a:lvl1pPr>
          </a:lstStyle>
          <a:p>
            <a:pPr rtl="0"/>
            <a:endParaRPr lang="en-GB"/>
          </a:p>
        </p:txBody>
      </p:sp>
    </p:spTree>
    <p:extLst>
      <p:ext uri="{BB962C8B-B14F-4D97-AF65-F5344CB8AC3E}">
        <p14:creationId xmlns:p14="http://schemas.microsoft.com/office/powerpoint/2010/main" val="552243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rtlCol="0" anchor="b" anchorCtr="0"/>
          <a:lstStyle>
            <a:lvl1pPr>
              <a:lnSpc>
                <a:spcPct val="110000"/>
              </a:lnSpc>
              <a:spcBef>
                <a:spcPts val="1200"/>
              </a:spcBef>
              <a:spcAft>
                <a:spcPts val="1200"/>
              </a:spcAft>
              <a:defRPr>
                <a:solidFill>
                  <a:srgbClr val="E37608"/>
                </a:solidFill>
              </a:defRPr>
            </a:lvl1pPr>
          </a:lstStyle>
          <a:p>
            <a:pPr rtl="0"/>
            <a:r>
              <a:rPr lang="cy"/>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rtlCol="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rtl="0"/>
            <a:r>
              <a:rPr lang="cy"/>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Tree>
    <p:extLst>
      <p:ext uri="{BB962C8B-B14F-4D97-AF65-F5344CB8AC3E}">
        <p14:creationId xmlns:p14="http://schemas.microsoft.com/office/powerpoint/2010/main" val="8613651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rtlCol="0" anchor="ctr"/>
          <a:lstStyle>
            <a:lvl1pPr algn="ctr">
              <a:buNone/>
              <a:defRPr/>
            </a:lvl1pPr>
          </a:lstStyle>
          <a:p>
            <a:pPr rtl="0"/>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E37608"/>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Tree>
    <p:extLst>
      <p:ext uri="{BB962C8B-B14F-4D97-AF65-F5344CB8AC3E}">
        <p14:creationId xmlns:p14="http://schemas.microsoft.com/office/powerpoint/2010/main" val="215438770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E37608"/>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9" name="Picture Placeholder 2">
            <a:extLst>
              <a:ext uri="{FF2B5EF4-FFF2-40B4-BE49-F238E27FC236}">
                <a16:creationId xmlns:a16="http://schemas.microsoft.com/office/drawing/2014/main" id="{4E14543D-E551-429C-9D1A-5576101B020A}"/>
              </a:ext>
            </a:extLst>
          </p:cNvPr>
          <p:cNvSpPr>
            <a:spLocks noGrp="1"/>
          </p:cNvSpPr>
          <p:nvPr>
            <p:ph type="pic" sz="quarter" idx="13"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Tree>
    <p:extLst>
      <p:ext uri="{BB962C8B-B14F-4D97-AF65-F5344CB8AC3E}">
        <p14:creationId xmlns:p14="http://schemas.microsoft.com/office/powerpoint/2010/main" val="222029095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rtlCol="0" anchor="ctr" anchorCtr="0"/>
          <a:lstStyle>
            <a:lvl1pPr marL="0" indent="0" algn="ctr">
              <a:lnSpc>
                <a:spcPct val="100000"/>
              </a:lnSpc>
              <a:buNone/>
              <a:defRPr/>
            </a:lvl1pPr>
          </a:lstStyle>
          <a:p>
            <a:pPr rtl="0"/>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E37608"/>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Tree>
    <p:extLst>
      <p:ext uri="{BB962C8B-B14F-4D97-AF65-F5344CB8AC3E}">
        <p14:creationId xmlns:p14="http://schemas.microsoft.com/office/powerpoint/2010/main" val="307288673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rtlCol="0" anchor="b" anchorCtr="0"/>
          <a:lstStyle>
            <a:lvl1pPr>
              <a:lnSpc>
                <a:spcPct val="110000"/>
              </a:lnSpc>
              <a:spcBef>
                <a:spcPts val="600"/>
              </a:spcBef>
              <a:spcAft>
                <a:spcPts val="600"/>
              </a:spcAft>
              <a:defRPr sz="3200">
                <a:solidFill>
                  <a:srgbClr val="2D2D2C"/>
                </a:solidFill>
              </a:defRPr>
            </a:lvl1pPr>
          </a:lstStyle>
          <a:p>
            <a:pPr rtl="0"/>
            <a:r>
              <a:rPr lang="cy"/>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rtlCol="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Add a name here</a:t>
            </a:r>
          </a:p>
        </p:txBody>
      </p:sp>
      <p:sp>
        <p:nvSpPr>
          <p:cNvPr id="8" name="Picture Placeholder 9">
            <a:extLst>
              <a:ext uri="{FF2B5EF4-FFF2-40B4-BE49-F238E27FC236}">
                <a16:creationId xmlns:a16="http://schemas.microsoft.com/office/drawing/2014/main" id="{97211B0E-01CE-4AA7-AB11-4A49C45D6B79}"/>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rtlCol="0" anchor="ctr"/>
          <a:lstStyle>
            <a:lvl1pPr algn="ctr">
              <a:buNone/>
              <a:defRPr/>
            </a:lvl1pPr>
          </a:lstStyle>
          <a:p>
            <a:pPr rtl="0"/>
            <a:endParaRPr lang="en-GB"/>
          </a:p>
        </p:txBody>
      </p:sp>
    </p:spTree>
    <p:extLst>
      <p:ext uri="{BB962C8B-B14F-4D97-AF65-F5344CB8AC3E}">
        <p14:creationId xmlns:p14="http://schemas.microsoft.com/office/powerpoint/2010/main" val="1418639143"/>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rtlCol="0"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rtlCol="0">
            <a:normAutofit/>
          </a:bodyPr>
          <a:lstStyle>
            <a:lvl1pPr marL="0" indent="0">
              <a:buNone/>
              <a:defRPr sz="1800"/>
            </a:lvl1pPr>
          </a:lstStyle>
          <a:p>
            <a:pPr lvl="0" rtl="0"/>
            <a:r>
              <a:rPr lang="cy"/>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rtlCol="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rtl="0"/>
            <a:r>
              <a:rPr lang="cy"/>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rtlCol="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rtl="0"/>
            <a:r>
              <a:rPr lang="cy"/>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rtlCol="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rtl="0"/>
            <a:r>
              <a:rPr lang="cy"/>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t>www.senedd.cymru  |  www.senedd.wales</a:t>
            </a:r>
            <a:endParaRPr lang="en-GB" sz="1400"/>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t>Senedd</a:t>
            </a:r>
            <a:endParaRPr lang="en-GB" sz="1400"/>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t>SeneddCymru | SeneddWales</a:t>
            </a:r>
            <a:endParaRPr lang="en-GB" sz="1400"/>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t>SeneddCymru | SeneddWales</a:t>
            </a:r>
            <a:endParaRPr lang="en-GB" sz="1400"/>
          </a:p>
        </p:txBody>
      </p:sp>
      <p:sp>
        <p:nvSpPr>
          <p:cNvPr id="24" name="Picture Placeholder 2">
            <a:extLst>
              <a:ext uri="{FF2B5EF4-FFF2-40B4-BE49-F238E27FC236}">
                <a16:creationId xmlns:a16="http://schemas.microsoft.com/office/drawing/2014/main" id="{4D69FCFA-4C72-41DF-9A6B-9BF88A12F2CD}"/>
              </a:ext>
            </a:extLst>
          </p:cNvPr>
          <p:cNvSpPr>
            <a:spLocks noGrp="1"/>
          </p:cNvSpPr>
          <p:nvPr>
            <p:ph type="pic" sz="quarter" idx="16"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
        <p:nvSpPr>
          <p:cNvPr id="28" name="Title 1">
            <a:extLst>
              <a:ext uri="{FF2B5EF4-FFF2-40B4-BE49-F238E27FC236}">
                <a16:creationId xmlns:a16="http://schemas.microsoft.com/office/drawing/2014/main" id="{FC9135A7-31A0-4F52-B348-FBEE50294BAF}"/>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E37608"/>
                </a:solidFill>
              </a:defRPr>
            </a:lvl1pPr>
          </a:lstStyle>
          <a:p>
            <a:pPr rtl="0"/>
            <a:r>
              <a:rPr lang="cy"/>
              <a:t>Add title here</a:t>
            </a:r>
            <a:endParaRPr lang="en-GB"/>
          </a:p>
        </p:txBody>
      </p:sp>
      <p:sp>
        <p:nvSpPr>
          <p:cNvPr id="29" name="Rectangle 28">
            <a:extLst>
              <a:ext uri="{FF2B5EF4-FFF2-40B4-BE49-F238E27FC236}">
                <a16:creationId xmlns:a16="http://schemas.microsoft.com/office/drawing/2014/main" id="{093F00EC-8087-4741-81EE-F3ECD8A02F11}"/>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1" name="Text Placeholder 3">
            <a:extLst>
              <a:ext uri="{FF2B5EF4-FFF2-40B4-BE49-F238E27FC236}">
                <a16:creationId xmlns:a16="http://schemas.microsoft.com/office/drawing/2014/main" id="{8FDA88FE-007F-492E-BAA5-37783F70353B}"/>
              </a:ext>
            </a:extLst>
          </p:cNvPr>
          <p:cNvSpPr>
            <a:spLocks noGrp="1"/>
          </p:cNvSpPr>
          <p:nvPr>
            <p:ph type="body" sz="quarter" idx="11"/>
          </p:nvPr>
        </p:nvSpPr>
        <p:spPr>
          <a:xfrm>
            <a:off x="371475" y="1694939"/>
            <a:ext cx="5372100" cy="1190738"/>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Tree>
    <p:extLst>
      <p:ext uri="{BB962C8B-B14F-4D97-AF65-F5344CB8AC3E}">
        <p14:creationId xmlns:p14="http://schemas.microsoft.com/office/powerpoint/2010/main" val="50069465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rtl="0">
              <a:lnSpc>
                <a:spcPct val="110000"/>
              </a:lnSpc>
              <a:spcBef>
                <a:spcPts val="1200"/>
              </a:spcBef>
              <a:spcAft>
                <a:spcPts val="1200"/>
              </a:spcAft>
            </a:pPr>
            <a:r>
              <a:rPr lang="cy" sz="2600">
                <a:solidFill>
                  <a:schemeClr val="tx1"/>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240CF9CE-790B-47A9-B15C-BCF90B6C3833}"/>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rtlCol="0" anchor="ctr"/>
          <a:lstStyle>
            <a:lvl1pPr algn="ctr">
              <a:buNone/>
              <a:defRPr b="1">
                <a:solidFill>
                  <a:schemeClr val="bg1"/>
                </a:solidFill>
                <a:latin typeface="+mj-lt"/>
              </a:defRPr>
            </a:lvl1pPr>
          </a:lstStyle>
          <a:p>
            <a:pPr rtl="0"/>
            <a:endParaRPr lang="en-GB"/>
          </a:p>
        </p:txBody>
      </p:sp>
    </p:spTree>
    <p:extLst>
      <p:ext uri="{BB962C8B-B14F-4D97-AF65-F5344CB8AC3E}">
        <p14:creationId xmlns:p14="http://schemas.microsoft.com/office/powerpoint/2010/main" val="421455197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rtl="0">
              <a:lnSpc>
                <a:spcPct val="110000"/>
              </a:lnSpc>
              <a:spcBef>
                <a:spcPts val="1200"/>
              </a:spcBef>
              <a:spcAft>
                <a:spcPts val="1200"/>
              </a:spcAft>
            </a:pPr>
            <a:r>
              <a:rPr lang="cy" sz="2600" noProof="0">
                <a:solidFill>
                  <a:schemeClr val="tx1"/>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4563597C-DD77-426C-85CC-B0C2982F0279}"/>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rtlCol="0" anchor="ctr"/>
          <a:lstStyle>
            <a:lvl1pPr algn="ctr">
              <a:buNone/>
              <a:defRPr b="1">
                <a:solidFill>
                  <a:schemeClr val="bg1"/>
                </a:solidFill>
                <a:latin typeface="+mj-lt"/>
              </a:defRPr>
            </a:lvl1pPr>
          </a:lstStyle>
          <a:p>
            <a:pPr rtl="0"/>
            <a:endParaRPr lang="en-GB"/>
          </a:p>
        </p:txBody>
      </p:sp>
    </p:spTree>
    <p:extLst>
      <p:ext uri="{BB962C8B-B14F-4D97-AF65-F5344CB8AC3E}">
        <p14:creationId xmlns:p14="http://schemas.microsoft.com/office/powerpoint/2010/main" val="3737440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rtlCol="0" anchor="ctr"/>
          <a:lstStyle>
            <a:lvl1pPr marL="0" indent="0" algn="ctr">
              <a:buNone/>
              <a:defRPr>
                <a:solidFill>
                  <a:schemeClr val="tx1"/>
                </a:solidFill>
              </a:defRPr>
            </a:lvl1pPr>
          </a:lstStyle>
          <a:p>
            <a:pPr rtl="0"/>
            <a:r>
              <a:rPr lang="cy"/>
              <a:t>CLICK THE ICON</a:t>
            </a:r>
            <a:br>
              <a:rPr lang="en-US"/>
            </a:br>
            <a:r>
              <a:rPr lang="cy"/>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rtlCol="0" anchor="t"/>
          <a:lstStyle>
            <a:lvl1pPr>
              <a:defRPr sz="6000">
                <a:solidFill>
                  <a:schemeClr val="tx1"/>
                </a:solidFill>
              </a:defRPr>
            </a:lvl1pPr>
          </a:lstStyle>
          <a:p>
            <a:pPr rtl="0"/>
            <a:r>
              <a:rPr lang="cy"/>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Senedd Election – 60 minute Workshop</a:t>
            </a:r>
            <a:endParaRPr lang="en-US"/>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16485034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ght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45D577B-2CB3-200C-EB91-001D09F673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319680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1606A91-0BB5-D0B0-2F9D-F5F52EE85A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1825955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rtlCol="0" anchor="b" anchorCtr="0"/>
          <a:lstStyle>
            <a:lvl1pPr>
              <a:lnSpc>
                <a:spcPct val="110000"/>
              </a:lnSpc>
              <a:spcBef>
                <a:spcPts val="1200"/>
              </a:spcBef>
              <a:spcAft>
                <a:spcPts val="1200"/>
              </a:spcAft>
              <a:defRPr>
                <a:solidFill>
                  <a:srgbClr val="E37608"/>
                </a:solidFill>
              </a:defRPr>
            </a:lvl1pPr>
          </a:lstStyle>
          <a:p>
            <a:pPr rtl="0"/>
            <a:r>
              <a:rPr lang="cy"/>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rtlCol="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rtl="0"/>
            <a:r>
              <a:rPr lang="cy"/>
              <a:t>Add a sub-title here</a:t>
            </a:r>
          </a:p>
        </p:txBody>
      </p:sp>
    </p:spTree>
    <p:extLst>
      <p:ext uri="{BB962C8B-B14F-4D97-AF65-F5344CB8AC3E}">
        <p14:creationId xmlns:p14="http://schemas.microsoft.com/office/powerpoint/2010/main" val="19146927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rgbClr val="E37608"/>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Tree>
    <p:extLst>
      <p:ext uri="{BB962C8B-B14F-4D97-AF65-F5344CB8AC3E}">
        <p14:creationId xmlns:p14="http://schemas.microsoft.com/office/powerpoint/2010/main" val="379003344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rtlCol="0" anchor="ctr" anchorCtr="1"/>
          <a:lstStyle>
            <a:lvl1pPr marL="0" indent="0">
              <a:buNone/>
              <a:defRPr sz="1800"/>
            </a:lvl1pPr>
          </a:lstStyle>
          <a:p>
            <a:pPr rtl="0"/>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rtlCol="0" anchor="ctr" anchorCtr="1"/>
          <a:lstStyle>
            <a:lvl1pPr marL="0" indent="0">
              <a:buNone/>
              <a:defRPr sz="1800"/>
            </a:lvl1pPr>
          </a:lstStyle>
          <a:p>
            <a:pPr rtl="0"/>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rtlCol="0" anchor="ctr" anchorCtr="1"/>
          <a:lstStyle>
            <a:lvl1pPr marL="0" indent="0">
              <a:buNone/>
              <a:defRPr sz="1800"/>
            </a:lvl1pPr>
          </a:lstStyle>
          <a:p>
            <a:pPr rtl="0"/>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rtlCol="0" anchor="ctr" anchorCtr="1"/>
          <a:lstStyle>
            <a:lvl1pPr marL="0" indent="0">
              <a:buNone/>
              <a:defRPr sz="1800"/>
            </a:lvl1pPr>
          </a:lstStyle>
          <a:p>
            <a:pPr rtl="0"/>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rtlCol="0" anchor="ctr" anchorCtr="1"/>
          <a:lstStyle>
            <a:lvl1pPr marL="0" indent="0">
              <a:buNone/>
              <a:defRPr sz="1800"/>
            </a:lvl1pPr>
          </a:lstStyle>
          <a:p>
            <a:pPr rtl="0"/>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rgbClr val="E37608"/>
                </a:solidFill>
              </a:defRPr>
            </a:lvl1pPr>
          </a:lstStyle>
          <a:p>
            <a:pPr rtl="0"/>
            <a:r>
              <a:rPr lang="cy"/>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Tree>
    <p:extLst>
      <p:ext uri="{BB962C8B-B14F-4D97-AF65-F5344CB8AC3E}">
        <p14:creationId xmlns:p14="http://schemas.microsoft.com/office/powerpoint/2010/main" val="10160807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rtlCol="0"/>
          <a:lstStyle/>
          <a:p>
            <a:pPr rtl="0"/>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rtlCol="0"/>
          <a:lstStyle/>
          <a:p>
            <a:pPr rtl="0"/>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rtlCol="0"/>
          <a:lstStyle/>
          <a:p>
            <a:pPr rtl="0"/>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rtlCol="0"/>
          <a:lstStyle/>
          <a:p>
            <a:pPr rtl="0"/>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rtlCol="0"/>
          <a:lstStyle/>
          <a:p>
            <a:pPr rtl="0"/>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rtlCol="0"/>
          <a:lstStyle/>
          <a:p>
            <a:pPr rtl="0"/>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rtlCol="0"/>
          <a:lstStyle/>
          <a:p>
            <a:pPr rtl="0"/>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rtlCol="0"/>
          <a:lstStyle/>
          <a:p>
            <a:pPr rtl="0"/>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rtlCol="0"/>
          <a:lstStyle/>
          <a:p>
            <a:pPr rtl="0"/>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rtlCol="0"/>
          <a:lstStyle/>
          <a:p>
            <a:pPr rtl="0"/>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rtlCol="0"/>
          <a:lstStyle/>
          <a:p>
            <a:pPr rtl="0"/>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rtlCol="0"/>
          <a:lstStyle/>
          <a:p>
            <a:pPr rtl="0"/>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cy"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12</a:t>
            </a:r>
          </a:p>
        </p:txBody>
      </p:sp>
    </p:spTree>
    <p:extLst>
      <p:ext uri="{BB962C8B-B14F-4D97-AF65-F5344CB8AC3E}">
        <p14:creationId xmlns:p14="http://schemas.microsoft.com/office/powerpoint/2010/main" val="3473509962"/>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guide id="3" orient="horz" pos="2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rtlCol="0"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rtlCol="0">
            <a:normAutofit/>
          </a:bodyPr>
          <a:lstStyle>
            <a:lvl1pPr marL="0" indent="0">
              <a:buNone/>
              <a:defRPr sz="1800"/>
            </a:lvl1pPr>
          </a:lstStyle>
          <a:p>
            <a:pPr lvl="0" rtl="0"/>
            <a:r>
              <a:rPr lang="cy"/>
              <a:t>XX to XX minutes</a:t>
            </a:r>
            <a:endParaRPr lang="en-US"/>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8" name="Footer Placeholder 40">
            <a:hlinkClick r:id="rId6"/>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rgbClr val="E37608"/>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8825046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rgbClr val="E37608"/>
                </a:solidFill>
              </a:defRPr>
            </a:lvl1pPr>
          </a:lstStyle>
          <a:p>
            <a:pPr rtl="0"/>
            <a:r>
              <a:rPr lang="cy"/>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rtlCol="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rtlCol="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Tree>
    <p:extLst>
      <p:ext uri="{BB962C8B-B14F-4D97-AF65-F5344CB8AC3E}">
        <p14:creationId xmlns:p14="http://schemas.microsoft.com/office/powerpoint/2010/main" val="184301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rtlCol="0" anchor="b" anchorCtr="0"/>
          <a:lstStyle>
            <a:lvl1pPr>
              <a:lnSpc>
                <a:spcPct val="110000"/>
              </a:lnSpc>
              <a:spcBef>
                <a:spcPts val="600"/>
              </a:spcBef>
              <a:spcAft>
                <a:spcPts val="600"/>
              </a:spcAft>
              <a:defRPr sz="3200">
                <a:solidFill>
                  <a:srgbClr val="2D2D2C"/>
                </a:solidFill>
              </a:defRPr>
            </a:lvl1pPr>
          </a:lstStyle>
          <a:p>
            <a:pPr rtl="0"/>
            <a:r>
              <a:rPr lang="cy"/>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rtlCol="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Add a name here</a:t>
            </a:r>
          </a:p>
        </p:txBody>
      </p:sp>
    </p:spTree>
    <p:extLst>
      <p:ext uri="{BB962C8B-B14F-4D97-AF65-F5344CB8AC3E}">
        <p14:creationId xmlns:p14="http://schemas.microsoft.com/office/powerpoint/2010/main" val="453517264"/>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rtlCol="0"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rtlCol="0">
            <a:normAutofit/>
          </a:bodyPr>
          <a:lstStyle>
            <a:lvl1pPr marL="0" indent="0">
              <a:buNone/>
              <a:defRPr sz="1800"/>
            </a:lvl1pPr>
          </a:lstStyle>
          <a:p>
            <a:pPr lvl="0" rtl="0"/>
            <a:r>
              <a:rPr lang="cy"/>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1767937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rtlCol="0" anchor="b" anchorCtr="0"/>
          <a:lstStyle>
            <a:lvl1pPr>
              <a:lnSpc>
                <a:spcPct val="110000"/>
              </a:lnSpc>
              <a:spcBef>
                <a:spcPts val="1200"/>
              </a:spcBef>
              <a:spcAft>
                <a:spcPts val="1200"/>
              </a:spcAft>
              <a:defRPr>
                <a:solidFill>
                  <a:srgbClr val="E37608"/>
                </a:solidFill>
              </a:defRPr>
            </a:lvl1pPr>
          </a:lstStyle>
          <a:p>
            <a:pPr rtl="0"/>
            <a:r>
              <a:rPr lang="cy"/>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rtlCol="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rtl="0"/>
            <a:r>
              <a:rPr lang="cy"/>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Tree>
    <p:extLst>
      <p:ext uri="{BB962C8B-B14F-4D97-AF65-F5344CB8AC3E}">
        <p14:creationId xmlns:p14="http://schemas.microsoft.com/office/powerpoint/2010/main" val="4454722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rtlCol="0" anchor="ctr"/>
          <a:lstStyle>
            <a:lvl1pPr marL="0" indent="0" algn="ctr">
              <a:buNone/>
              <a:defRPr>
                <a:solidFill>
                  <a:schemeClr val="tx1"/>
                </a:solidFill>
              </a:defRPr>
            </a:lvl1pPr>
          </a:lstStyle>
          <a:p>
            <a:pPr rtl="0"/>
            <a:r>
              <a:rPr lang="cy"/>
              <a:t>CLICK THE ICON</a:t>
            </a:r>
            <a:br>
              <a:rPr lang="en-US"/>
            </a:br>
            <a:r>
              <a:rPr lang="cy"/>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rtlCol="0" anchor="t"/>
          <a:lstStyle>
            <a:lvl1pPr>
              <a:defRPr sz="6000">
                <a:solidFill>
                  <a:schemeClr val="tx1"/>
                </a:solidFill>
              </a:defRPr>
            </a:lvl1pPr>
          </a:lstStyle>
          <a:p>
            <a:pPr rtl="0"/>
            <a:r>
              <a:rPr lang="cy"/>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rtlCol="0"/>
          <a:lstStyle/>
          <a:p>
            <a:pPr rtl="0"/>
            <a:r>
              <a:rPr lang="cy"/>
              <a:t>Senedd Election – 60 minute Workshop</a:t>
            </a:r>
            <a:endParaRPr lang="en-US"/>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3530786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rtlCol="0" anchor="b" anchorCtr="0"/>
          <a:lstStyle>
            <a:lvl1pPr>
              <a:lnSpc>
                <a:spcPct val="110000"/>
              </a:lnSpc>
              <a:spcBef>
                <a:spcPts val="1200"/>
              </a:spcBef>
              <a:spcAft>
                <a:spcPts val="1200"/>
              </a:spcAft>
              <a:defRPr>
                <a:solidFill>
                  <a:srgbClr val="FFFFFF"/>
                </a:solidFill>
              </a:defRPr>
            </a:lvl1pPr>
          </a:lstStyle>
          <a:p>
            <a:pPr rtl="0"/>
            <a:r>
              <a:rPr lang="cy"/>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rtlCol="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rtl="0"/>
            <a:r>
              <a:rPr lang="cy"/>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rtlCol="0" anchor="ctr"/>
          <a:lstStyle>
            <a:lvl1pPr algn="ctr">
              <a:buNone/>
              <a:defRPr/>
            </a:lvl1pPr>
          </a:lstStyle>
          <a:p>
            <a:pPr rtl="0"/>
            <a:endParaRPr lang="en-GB"/>
          </a:p>
        </p:txBody>
      </p:sp>
    </p:spTree>
    <p:extLst>
      <p:ext uri="{BB962C8B-B14F-4D97-AF65-F5344CB8AC3E}">
        <p14:creationId xmlns:p14="http://schemas.microsoft.com/office/powerpoint/2010/main" val="12024062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rtlCol="0" anchor="b" anchorCtr="0"/>
          <a:lstStyle>
            <a:lvl1pPr>
              <a:lnSpc>
                <a:spcPct val="110000"/>
              </a:lnSpc>
              <a:spcBef>
                <a:spcPts val="1200"/>
              </a:spcBef>
              <a:spcAft>
                <a:spcPts val="1200"/>
              </a:spcAft>
              <a:defRPr>
                <a:solidFill>
                  <a:srgbClr val="FFFFFF"/>
                </a:solidFill>
              </a:defRPr>
            </a:lvl1pPr>
          </a:lstStyle>
          <a:p>
            <a:pPr rtl="0"/>
            <a:r>
              <a:rPr lang="cy"/>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rtlCol="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rtl="0"/>
            <a:r>
              <a:rPr lang="cy"/>
              <a:t>Add a sub-title here</a:t>
            </a:r>
          </a:p>
        </p:txBody>
      </p:sp>
    </p:spTree>
    <p:extLst>
      <p:ext uri="{BB962C8B-B14F-4D97-AF65-F5344CB8AC3E}">
        <p14:creationId xmlns:p14="http://schemas.microsoft.com/office/powerpoint/2010/main" val="1224062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rtlCol="0" anchor="ctr"/>
          <a:lstStyle>
            <a:lvl1pPr algn="ctr">
              <a:buNone/>
              <a:defRPr/>
            </a:lvl1pPr>
          </a:lstStyle>
          <a:p>
            <a:pPr rtl="0"/>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FFFFFF"/>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Tree>
    <p:extLst>
      <p:ext uri="{BB962C8B-B14F-4D97-AF65-F5344CB8AC3E}">
        <p14:creationId xmlns:p14="http://schemas.microsoft.com/office/powerpoint/2010/main" val="39595385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FFFFFF"/>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Tree>
    <p:extLst>
      <p:ext uri="{BB962C8B-B14F-4D97-AF65-F5344CB8AC3E}">
        <p14:creationId xmlns:p14="http://schemas.microsoft.com/office/powerpoint/2010/main" val="101379836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rtlCol="0"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rtlCol="0">
            <a:normAutofit/>
          </a:bodyPr>
          <a:lstStyle>
            <a:lvl1pPr marL="0" indent="0">
              <a:buNone/>
              <a:defRPr sz="1800"/>
            </a:lvl1pPr>
          </a:lstStyle>
          <a:p>
            <a:pPr lvl="0" rtl="0"/>
            <a:r>
              <a:rPr lang="cy"/>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rtlCol="0"/>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rtlCol="0" anchor="ctr" anchorCtr="0"/>
          <a:lstStyle>
            <a:lvl1pPr marL="0" indent="0" algn="ctr">
              <a:lnSpc>
                <a:spcPct val="100000"/>
              </a:lnSpc>
              <a:buNone/>
              <a:defRPr/>
            </a:lvl1pPr>
          </a:lstStyle>
          <a:p>
            <a:pPr rtl="0"/>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FFFFFF"/>
                </a:solidFill>
              </a:defRPr>
            </a:lvl1pPr>
          </a:lstStyle>
          <a:p>
            <a:pPr rtl="0"/>
            <a:r>
              <a:rPr lang="cy"/>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Tree>
    <p:extLst>
      <p:ext uri="{BB962C8B-B14F-4D97-AF65-F5344CB8AC3E}">
        <p14:creationId xmlns:p14="http://schemas.microsoft.com/office/powerpoint/2010/main" val="1590705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rtlCol="0" anchor="ctr"/>
          <a:lstStyle>
            <a:lvl1pPr algn="ctr">
              <a:buNone/>
              <a:defRPr/>
            </a:lvl1pPr>
          </a:lstStyle>
          <a:p>
            <a:pPr rtl="0"/>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rtlCol="0" anchor="b" anchorCtr="0"/>
          <a:lstStyle>
            <a:lvl1pPr>
              <a:lnSpc>
                <a:spcPct val="110000"/>
              </a:lnSpc>
              <a:spcBef>
                <a:spcPts val="600"/>
              </a:spcBef>
              <a:spcAft>
                <a:spcPts val="600"/>
              </a:spcAft>
              <a:defRPr sz="3200">
                <a:solidFill>
                  <a:srgbClr val="FFFFFF"/>
                </a:solidFill>
              </a:defRPr>
            </a:lvl1pPr>
          </a:lstStyle>
          <a:p>
            <a:pPr rtl="0"/>
            <a:r>
              <a:rPr lang="cy"/>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rtlCol="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Add a name here</a:t>
            </a:r>
          </a:p>
        </p:txBody>
      </p:sp>
    </p:spTree>
    <p:extLst>
      <p:ext uri="{BB962C8B-B14F-4D97-AF65-F5344CB8AC3E}">
        <p14:creationId xmlns:p14="http://schemas.microsoft.com/office/powerpoint/2010/main" val="221149282"/>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rtlCol="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rtl="0"/>
            <a:r>
              <a:rPr lang="cy"/>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rtlCol="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rtl="0"/>
            <a:r>
              <a:rPr lang="cy"/>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rtlCol="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rtl="0"/>
            <a:r>
              <a:rPr lang="cy"/>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solidFill>
                  <a:srgbClr val="FFFFFF"/>
                </a:solidFill>
              </a:rPr>
              <a:t>SeneddCymru | 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cy" sz="1400">
                <a:solidFill>
                  <a:srgbClr val="FFFFFF"/>
                </a:solidFill>
              </a:rPr>
              <a:t>SeneddCymru | 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rtlCol="0" anchor="ctr" anchorCtr="0"/>
          <a:lstStyle>
            <a:lvl1pPr>
              <a:lnSpc>
                <a:spcPct val="110000"/>
              </a:lnSpc>
              <a:spcBef>
                <a:spcPts val="600"/>
              </a:spcBef>
              <a:spcAft>
                <a:spcPts val="600"/>
              </a:spcAft>
              <a:defRPr sz="3200">
                <a:solidFill>
                  <a:srgbClr val="FFFFFF"/>
                </a:solidFill>
              </a:defRPr>
            </a:lvl1pPr>
          </a:lstStyle>
          <a:p>
            <a:pPr rtl="0"/>
            <a:r>
              <a:rPr lang="cy"/>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rtlCol="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rtlCol="0" anchor="ctr" anchorCtr="1"/>
          <a:lstStyle>
            <a:lvl1pPr marL="0" indent="0">
              <a:buNone/>
              <a:defRPr/>
            </a:lvl1pPr>
          </a:lstStyle>
          <a:p>
            <a:pPr rtl="0"/>
            <a:r>
              <a:rPr lang="cy"/>
              <a:t>Illustration</a:t>
            </a:r>
          </a:p>
        </p:txBody>
      </p:sp>
    </p:spTree>
    <p:extLst>
      <p:ext uri="{BB962C8B-B14F-4D97-AF65-F5344CB8AC3E}">
        <p14:creationId xmlns:p14="http://schemas.microsoft.com/office/powerpoint/2010/main" val="182976393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rtl="0">
              <a:lnSpc>
                <a:spcPct val="110000"/>
              </a:lnSpc>
              <a:spcBef>
                <a:spcPts val="1200"/>
              </a:spcBef>
              <a:spcAft>
                <a:spcPts val="1200"/>
              </a:spcAft>
            </a:pPr>
            <a:r>
              <a:rPr lang="cy"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rtlCol="0" anchor="ctr"/>
          <a:lstStyle>
            <a:lvl1pPr algn="ctr">
              <a:buNone/>
              <a:defRPr b="1">
                <a:solidFill>
                  <a:schemeClr val="bg1"/>
                </a:solidFill>
                <a:latin typeface="+mj-lt"/>
              </a:defRPr>
            </a:lvl1pPr>
          </a:lstStyle>
          <a:p>
            <a:pPr rtl="0"/>
            <a:endParaRPr lang="en-GB"/>
          </a:p>
        </p:txBody>
      </p:sp>
    </p:spTree>
    <p:extLst>
      <p:ext uri="{BB962C8B-B14F-4D97-AF65-F5344CB8AC3E}">
        <p14:creationId xmlns:p14="http://schemas.microsoft.com/office/powerpoint/2010/main" val="5991433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rtl="0">
              <a:lnSpc>
                <a:spcPct val="110000"/>
              </a:lnSpc>
              <a:spcBef>
                <a:spcPts val="1200"/>
              </a:spcBef>
              <a:spcAft>
                <a:spcPts val="1200"/>
              </a:spcAft>
            </a:pPr>
            <a:r>
              <a:rPr lang="cy"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rtlCol="0" anchor="ctr"/>
          <a:lstStyle>
            <a:lvl1pPr algn="ctr">
              <a:buNone/>
              <a:defRPr b="1">
                <a:solidFill>
                  <a:schemeClr val="bg1"/>
                </a:solidFill>
                <a:latin typeface="+mj-lt"/>
              </a:defRPr>
            </a:lvl1pPr>
          </a:lstStyle>
          <a:p>
            <a:pPr rtl="0"/>
            <a:endParaRPr lang="en-GB"/>
          </a:p>
        </p:txBody>
      </p:sp>
    </p:spTree>
    <p:extLst>
      <p:ext uri="{BB962C8B-B14F-4D97-AF65-F5344CB8AC3E}">
        <p14:creationId xmlns:p14="http://schemas.microsoft.com/office/powerpoint/2010/main" val="373633823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rtlCol="0"/>
          <a:lstStyle/>
          <a:p>
            <a:pPr rtl="0"/>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rtlCol="0"/>
          <a:lstStyle/>
          <a:p>
            <a:pPr rtl="0"/>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rtlCol="0"/>
          <a:lstStyle/>
          <a:p>
            <a:pPr rtl="0"/>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rtlCol="0"/>
          <a:lstStyle/>
          <a:p>
            <a:pPr rtl="0"/>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rtlCol="0"/>
          <a:lstStyle/>
          <a:p>
            <a:pPr rtl="0"/>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rtlCol="0"/>
          <a:lstStyle/>
          <a:p>
            <a:pPr rtl="0"/>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rtlCol="0"/>
          <a:lstStyle/>
          <a:p>
            <a:pPr rtl="0"/>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rtlCol="0"/>
          <a:lstStyle/>
          <a:p>
            <a:pPr rtl="0"/>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rtlCol="0"/>
          <a:lstStyle/>
          <a:p>
            <a:pPr rtl="0"/>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rtlCol="0"/>
          <a:lstStyle/>
          <a:p>
            <a:pPr rtl="0"/>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rtlCol="0"/>
          <a:lstStyle/>
          <a:p>
            <a:pPr rtl="0"/>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rtlCol="0"/>
          <a:lstStyle/>
          <a:p>
            <a:pPr rtl="0"/>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rtlCol="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rtl="0"/>
            <a:r>
              <a:rPr lang="cy"/>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cy"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rtl="0"/>
            <a:r>
              <a:rPr lang="cy" sz="1300" b="1">
                <a:latin typeface="Montserrat" panose="00000500000000000000" pitchFamily="2" charset="0"/>
              </a:rPr>
              <a:t>12</a:t>
            </a:r>
          </a:p>
        </p:txBody>
      </p:sp>
    </p:spTree>
    <p:extLst>
      <p:ext uri="{BB962C8B-B14F-4D97-AF65-F5344CB8AC3E}">
        <p14:creationId xmlns:p14="http://schemas.microsoft.com/office/powerpoint/2010/main" val="2313634123"/>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guide id="3" orient="horz" pos="21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chemeClr val="accent3"/>
                </a:solidFill>
              </a:defRPr>
            </a:lvl1pPr>
          </a:lstStyle>
          <a:p>
            <a:pPr rtl="0"/>
            <a:r>
              <a:rPr lang="cy"/>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rtlCol="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Tree>
    <p:extLst>
      <p:ext uri="{BB962C8B-B14F-4D97-AF65-F5344CB8AC3E}">
        <p14:creationId xmlns:p14="http://schemas.microsoft.com/office/powerpoint/2010/main" val="3317806124"/>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agent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chemeClr val="accent1"/>
                </a:solidFill>
              </a:defRPr>
            </a:lvl1pPr>
          </a:lstStyle>
          <a:p>
            <a:pPr rtl="0"/>
            <a:r>
              <a:rPr lang="cy"/>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rtlCol="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Tree>
    <p:extLst>
      <p:ext uri="{BB962C8B-B14F-4D97-AF65-F5344CB8AC3E}">
        <p14:creationId xmlns:p14="http://schemas.microsoft.com/office/powerpoint/2010/main" val="1816150537"/>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ral">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chemeClr val="accent2"/>
                </a:solidFill>
              </a:defRPr>
            </a:lvl1pPr>
          </a:lstStyle>
          <a:p>
            <a:pPr rtl="0"/>
            <a:r>
              <a:rPr lang="cy"/>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rtlCol="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Tree>
    <p:extLst>
      <p:ext uri="{BB962C8B-B14F-4D97-AF65-F5344CB8AC3E}">
        <p14:creationId xmlns:p14="http://schemas.microsoft.com/office/powerpoint/2010/main" val="1736282667"/>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chemeClr val="accent3"/>
                </a:solidFill>
              </a:defRPr>
            </a:lvl1pPr>
          </a:lstStyle>
          <a:p>
            <a:pPr rtl="0"/>
            <a:r>
              <a:rPr lang="cy"/>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rtlCol="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Tree>
    <p:extLst>
      <p:ext uri="{BB962C8B-B14F-4D97-AF65-F5344CB8AC3E}">
        <p14:creationId xmlns:p14="http://schemas.microsoft.com/office/powerpoint/2010/main" val="332684234"/>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rtlCol="0"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pPr rtl="0"/>
            <a:r>
              <a:rPr lang="cy"/>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rtlCol="0">
            <a:normAutofit/>
          </a:bodyPr>
          <a:lstStyle>
            <a:lvl1pPr marL="0" indent="0">
              <a:buNone/>
              <a:defRPr sz="1800"/>
            </a:lvl1pPr>
          </a:lstStyle>
          <a:p>
            <a:pPr lvl="0" rtl="0"/>
            <a:r>
              <a:rPr lang="cy"/>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rtlCol="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rtlCol="0"/>
          <a:lstStyle/>
          <a:p>
            <a:pPr rtl="0"/>
            <a:r>
              <a:rPr lang="cy"/>
              <a:t>PRESENTATION TITLE HERE (AMEND VIEW &gt; HEADER AND FOOTER &gt; APPLY ALL)</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cy" sz="900" b="0" u="none">
                <a:solidFill>
                  <a:schemeClr val="tx1"/>
                </a:solidFill>
              </a:rPr>
              <a:t>electoralcommission.org.uk/learning</a:t>
            </a:r>
          </a:p>
        </p:txBody>
      </p:sp>
    </p:spTree>
    <p:extLst>
      <p:ext uri="{BB962C8B-B14F-4D97-AF65-F5344CB8AC3E}">
        <p14:creationId xmlns:p14="http://schemas.microsoft.com/office/powerpoint/2010/main" val="682432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mera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chemeClr val="accent5"/>
                </a:solidFill>
              </a:defRPr>
            </a:lvl1pPr>
          </a:lstStyle>
          <a:p>
            <a:pPr rtl="0"/>
            <a:r>
              <a:rPr lang="cy"/>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rtlCol="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Tree>
    <p:extLst>
      <p:ext uri="{BB962C8B-B14F-4D97-AF65-F5344CB8AC3E}">
        <p14:creationId xmlns:p14="http://schemas.microsoft.com/office/powerpoint/2010/main" val="3764147453"/>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qu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rtlCol="0" anchor="ctr" anchorCtr="0"/>
          <a:lstStyle>
            <a:lvl1pPr>
              <a:lnSpc>
                <a:spcPct val="110000"/>
              </a:lnSpc>
              <a:spcBef>
                <a:spcPts val="600"/>
              </a:spcBef>
              <a:spcAft>
                <a:spcPts val="600"/>
              </a:spcAft>
              <a:defRPr sz="3200">
                <a:solidFill>
                  <a:srgbClr val="0B9DA2"/>
                </a:solidFill>
              </a:defRPr>
            </a:lvl1pPr>
          </a:lstStyle>
          <a:p>
            <a:pPr rtl="0"/>
            <a:r>
              <a:rPr lang="cy"/>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0B9DA2"/>
          </a:solidFill>
          <a:ln w="12700" cap="flat" cmpd="sng" algn="ctr">
            <a:noFill/>
            <a:prstDash val="solid"/>
            <a:miter lim="800000"/>
          </a:ln>
          <a:effectLst/>
        </p:spPr>
        <p:txBody>
          <a:bodyPr rtlCol="0" anchor="ctr"/>
          <a:lstStyle/>
          <a:p>
            <a:pPr marL="0" marR="0" lvl="0" indent="0" algn="ctr" defTabSz="971282" rtl="0"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rtlCol="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rtl="0"/>
            <a:r>
              <a:rPr lang="cy"/>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rtlCol="0" anchor="ctr" anchorCtr="1"/>
          <a:lstStyle>
            <a:lvl1pPr marL="0" indent="0">
              <a:buNone/>
              <a:defRPr/>
            </a:lvl1pPr>
          </a:lstStyle>
          <a:p>
            <a:pPr rtl="0"/>
            <a:endParaRPr lang="en-GB"/>
          </a:p>
        </p:txBody>
      </p:sp>
    </p:spTree>
    <p:extLst>
      <p:ext uri="{BB962C8B-B14F-4D97-AF65-F5344CB8AC3E}">
        <p14:creationId xmlns:p14="http://schemas.microsoft.com/office/powerpoint/2010/main" val="3459356780"/>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9.png"/><Relationship Id="rId2" Type="http://schemas.openxmlformats.org/officeDocument/2006/relationships/slideLayout" Target="../slideLayouts/slideLayout41.xml"/><Relationship Id="rId16" Type="http://schemas.openxmlformats.org/officeDocument/2006/relationships/image" Target="../media/image18.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2.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38.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37.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3.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37.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5.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8.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19.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37.pn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7.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pPr rtl="0"/>
            <a:r>
              <a:rPr lang="cy"/>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rtl="0"/>
            <a:r>
              <a:rPr lang="cy"/>
              <a:t>Click to edit master text styles</a:t>
            </a:r>
          </a:p>
          <a:p>
            <a:pPr lvl="1" rtl="0"/>
            <a:r>
              <a:rPr lang="cy"/>
              <a:t>Second level</a:t>
            </a:r>
          </a:p>
          <a:p>
            <a:pPr lvl="2" rtl="0"/>
            <a:r>
              <a:rPr lang="cy"/>
              <a:t>Third level</a:t>
            </a:r>
          </a:p>
          <a:p>
            <a:pPr lvl="3" rtl="0"/>
            <a:r>
              <a:rPr lang="cy"/>
              <a:t>Fourth level</a:t>
            </a:r>
          </a:p>
          <a:p>
            <a:pPr lvl="4" rtl="0"/>
            <a:r>
              <a:rPr lang="cy"/>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pPr rtl="0"/>
            <a:r>
              <a:rPr lang="cy"/>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4131"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4132"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 id="2147484078" r:id="rId37"/>
    <p:sldLayoutId id="2147484079" r:id="rId38"/>
    <p:sldLayoutId id="2147484080" r:id="rId39"/>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7608"/>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6">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7"/>
          <a:stretch>
            <a:fillRect/>
          </a:stretch>
        </p:blipFill>
        <p:spPr>
          <a:xfrm>
            <a:off x="5688000" y="0"/>
            <a:ext cx="6516927" cy="6858000"/>
          </a:xfrm>
          <a:prstGeom prst="rect">
            <a:avLst/>
          </a:prstGeom>
        </p:spPr>
      </p:pic>
    </p:spTree>
    <p:extLst>
      <p:ext uri="{BB962C8B-B14F-4D97-AF65-F5344CB8AC3E}">
        <p14:creationId xmlns:p14="http://schemas.microsoft.com/office/powerpoint/2010/main" val="294000131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145" r:id="rId6"/>
    <p:sldLayoutId id="2147484146" r:id="rId7"/>
    <p:sldLayoutId id="2147484147" r:id="rId8"/>
    <p:sldLayoutId id="2147484148" r:id="rId9"/>
    <p:sldLayoutId id="2147484015" r:id="rId10"/>
    <p:sldLayoutId id="2147484016" r:id="rId11"/>
    <p:sldLayoutId id="2147484018" r:id="rId12"/>
    <p:sldLayoutId id="2147484019" r:id="rId13"/>
    <p:sldLayoutId id="214748413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0EE21-AA83-4FD5-A649-90FF81F93C2C}"/>
              </a:ext>
            </a:extLst>
          </p:cNvPr>
          <p:cNvPicPr>
            <a:picLocks noChangeAspect="1"/>
          </p:cNvPicPr>
          <p:nvPr userDrawn="1"/>
        </p:nvPicPr>
        <p:blipFill>
          <a:blip r:embed="rId12"/>
          <a:srcRect/>
          <a:stretch/>
        </p:blipFill>
        <p:spPr>
          <a:xfrm>
            <a:off x="360360" y="6136255"/>
            <a:ext cx="2244712" cy="360000"/>
          </a:xfrm>
          <a:prstGeom prst="rect">
            <a:avLst/>
          </a:prstGeom>
        </p:spPr>
      </p:pic>
      <p:pic>
        <p:nvPicPr>
          <p:cNvPr id="3" name="Picture 2">
            <a:extLst>
              <a:ext uri="{FF2B5EF4-FFF2-40B4-BE49-F238E27FC236}">
                <a16:creationId xmlns:a16="http://schemas.microsoft.com/office/drawing/2014/main" id="{B0A01A43-3432-4EF6-9BBC-14B5B18F8F04}"/>
              </a:ext>
            </a:extLst>
          </p:cNvPr>
          <p:cNvPicPr>
            <a:picLocks noChangeAspect="1"/>
          </p:cNvPicPr>
          <p:nvPr userDrawn="1"/>
        </p:nvPicPr>
        <p:blipFill>
          <a:blip r:embed="rId13"/>
          <a:stretch>
            <a:fillRect/>
          </a:stretch>
        </p:blipFill>
        <p:spPr>
          <a:xfrm>
            <a:off x="5688000" y="0"/>
            <a:ext cx="6516927" cy="6858000"/>
          </a:xfrm>
          <a:prstGeom prst="rect">
            <a:avLst/>
          </a:prstGeom>
        </p:spPr>
      </p:pic>
    </p:spTree>
    <p:extLst>
      <p:ext uri="{BB962C8B-B14F-4D97-AF65-F5344CB8AC3E}">
        <p14:creationId xmlns:p14="http://schemas.microsoft.com/office/powerpoint/2010/main" val="1338004742"/>
      </p:ext>
    </p:extLst>
  </p:cSld>
  <p:clrMap bg1="lt1" tx1="dk1" bg2="lt2" tx2="dk2" accent1="accent1" accent2="accent2" accent3="accent3" accent4="accent4" accent5="accent5" accent6="accent6" hlink="hlink" folHlink="folHlink"/>
  <p:sldLayoutIdLst>
    <p:sldLayoutId id="2147484150"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1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10">
          <p15:clr>
            <a:srgbClr val="F26B43"/>
          </p15:clr>
        </p15:guide>
        <p15:guide id="3" orient="horz" pos="3634">
          <p15:clr>
            <a:srgbClr val="F26B43"/>
          </p15:clr>
        </p15:guide>
        <p15:guide id="4" pos="7446">
          <p15:clr>
            <a:srgbClr val="F26B43"/>
          </p15:clr>
        </p15:guide>
        <p15:guide id="5" orient="horz" pos="2160">
          <p15:clr>
            <a:srgbClr val="F26B43"/>
          </p15:clr>
        </p15:guide>
        <p15:guide id="6" orient="horz" pos="1230">
          <p15:clr>
            <a:srgbClr val="C35EA4"/>
          </p15:clr>
        </p15:guide>
        <p15:guide id="7"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73936"/>
      </p:ext>
    </p:extLst>
  </p:cSld>
  <p:clrMap bg1="lt1" tx1="dk1" bg2="lt2" tx2="dk2" accent1="accent1" accent2="accent2" accent3="accent3" accent4="accent4" accent5="accent5" accent6="accent6" hlink="hlink" folHlink="folHlink"/>
  <p:sldLayoutIdLst>
    <p:sldLayoutId id="2147484039" r:id="rId1"/>
    <p:sldLayoutId id="21474840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2"/>
          <a:srcRect/>
          <a:stretch/>
        </p:blipFill>
        <p:spPr>
          <a:xfrm>
            <a:off x="360360" y="6136255"/>
            <a:ext cx="2244712" cy="360000"/>
          </a:xfrm>
          <a:prstGeom prst="rect">
            <a:avLst/>
          </a:prstGeom>
        </p:spPr>
      </p:pic>
    </p:spTree>
    <p:extLst>
      <p:ext uri="{BB962C8B-B14F-4D97-AF65-F5344CB8AC3E}">
        <p14:creationId xmlns:p14="http://schemas.microsoft.com/office/powerpoint/2010/main" val="376321742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7" r:id="rId4"/>
    <p:sldLayoutId id="2147484024" r:id="rId5"/>
    <p:sldLayoutId id="2147484025" r:id="rId6"/>
    <p:sldLayoutId id="2147484026" r:id="rId7"/>
    <p:sldLayoutId id="2147484028" r:id="rId8"/>
    <p:sldLayoutId id="2147484151" r:id="rId9"/>
    <p:sldLayoutId id="214748415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userDrawn="1">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C9077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3">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4"/>
          <a:stretch>
            <a:fillRect/>
          </a:stretch>
        </p:blipFill>
        <p:spPr>
          <a:xfrm>
            <a:off x="5688000" y="0"/>
            <a:ext cx="6516927" cy="6858000"/>
          </a:xfrm>
          <a:prstGeom prst="rect">
            <a:avLst/>
          </a:prstGeom>
        </p:spPr>
      </p:pic>
    </p:spTree>
    <p:extLst>
      <p:ext uri="{BB962C8B-B14F-4D97-AF65-F5344CB8AC3E}">
        <p14:creationId xmlns:p14="http://schemas.microsoft.com/office/powerpoint/2010/main" val="1953722420"/>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3" r:id="rId3"/>
    <p:sldLayoutId id="2147483718" r:id="rId4"/>
    <p:sldLayoutId id="2147483703" r:id="rId5"/>
    <p:sldLayoutId id="2147484128" r:id="rId6"/>
    <p:sldLayoutId id="2147484129" r:id="rId7"/>
    <p:sldLayoutId id="2147483698" r:id="rId8"/>
    <p:sldLayoutId id="2147483699" r:id="rId9"/>
    <p:sldLayoutId id="2147484130" r:id="rId10"/>
    <p:sldLayoutId id="21474841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34" userDrawn="1">
          <p15:clr>
            <a:srgbClr val="FFFFFF"/>
          </p15:clr>
        </p15:guide>
        <p15:guide id="4" pos="3840" userDrawn="1">
          <p15:clr>
            <a:srgbClr val="FFFFFF"/>
          </p15:clr>
        </p15:guide>
        <p15:guide id="5" orient="horz" pos="2160" userDrawn="1">
          <p15:clr>
            <a:srgbClr val="FFFFFF"/>
          </p15:clr>
        </p15:guide>
        <p15:guide id="6" orient="horz" pos="1230" userDrawn="1">
          <p15:clr>
            <a:srgbClr val="A4A3A4"/>
          </p15:clr>
        </p15:guide>
        <p15:guide id="7" pos="3613" userDrawn="1">
          <p15:clr>
            <a:srgbClr val="FFFFFF"/>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7"/>
          <a:srcRect/>
          <a:stretch/>
        </p:blipFill>
        <p:spPr>
          <a:xfrm>
            <a:off x="360360" y="6136255"/>
            <a:ext cx="2244712" cy="360000"/>
          </a:xfrm>
          <a:prstGeom prst="rect">
            <a:avLst/>
          </a:prstGeom>
        </p:spPr>
      </p:pic>
    </p:spTree>
    <p:extLst>
      <p:ext uri="{BB962C8B-B14F-4D97-AF65-F5344CB8AC3E}">
        <p14:creationId xmlns:p14="http://schemas.microsoft.com/office/powerpoint/2010/main" val="152054563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s>
</file>

<file path=ppt/slides/_rels/slide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18" Type="http://schemas.openxmlformats.org/officeDocument/2006/relationships/image" Target="../media/image103.svg"/><Relationship Id="rId26" Type="http://schemas.openxmlformats.org/officeDocument/2006/relationships/image" Target="../media/image111.svg"/><Relationship Id="rId3" Type="http://schemas.openxmlformats.org/officeDocument/2006/relationships/image" Target="../media/image88.png"/><Relationship Id="rId21"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7.svg"/><Relationship Id="rId17" Type="http://schemas.openxmlformats.org/officeDocument/2006/relationships/image" Target="../media/image102.png"/><Relationship Id="rId25" Type="http://schemas.openxmlformats.org/officeDocument/2006/relationships/image" Target="../media/image110.png"/><Relationship Id="rId2" Type="http://schemas.openxmlformats.org/officeDocument/2006/relationships/notesSlide" Target="../notesSlides/notesSlide11.xml"/><Relationship Id="rId16" Type="http://schemas.openxmlformats.org/officeDocument/2006/relationships/image" Target="../media/image101.svg"/><Relationship Id="rId20" Type="http://schemas.openxmlformats.org/officeDocument/2006/relationships/image" Target="../media/image105.svg"/><Relationship Id="rId1" Type="http://schemas.openxmlformats.org/officeDocument/2006/relationships/slideLayout" Target="../slideLayouts/slideLayout69.xml"/><Relationship Id="rId6" Type="http://schemas.openxmlformats.org/officeDocument/2006/relationships/image" Target="../media/image91.svg"/><Relationship Id="rId11" Type="http://schemas.openxmlformats.org/officeDocument/2006/relationships/image" Target="../media/image96.png"/><Relationship Id="rId24" Type="http://schemas.openxmlformats.org/officeDocument/2006/relationships/image" Target="../media/image109.sv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108.png"/><Relationship Id="rId10" Type="http://schemas.openxmlformats.org/officeDocument/2006/relationships/image" Target="../media/image95.svg"/><Relationship Id="rId19" Type="http://schemas.openxmlformats.org/officeDocument/2006/relationships/image" Target="../media/image104.pn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 Id="rId22" Type="http://schemas.openxmlformats.org/officeDocument/2006/relationships/image" Target="../media/image107.svg"/><Relationship Id="rId27" Type="http://schemas.openxmlformats.org/officeDocument/2006/relationships/image" Target="../media/image112.png"/></Relationships>
</file>

<file path=ppt/slides/_rels/slide12.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3.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1.xml"/><Relationship Id="rId1" Type="http://schemas.openxmlformats.org/officeDocument/2006/relationships/video" Target="https://www.youtube.com/embed/o6c3hBigp94?feature=oembed" TargetMode="External"/><Relationship Id="rId4" Type="http://schemas.openxmlformats.org/officeDocument/2006/relationships/image" Target="../media/image1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42.xml"/><Relationship Id="rId5" Type="http://schemas.openxmlformats.org/officeDocument/2006/relationships/image" Target="../media/image122.svg"/><Relationship Id="rId4" Type="http://schemas.openxmlformats.org/officeDocument/2006/relationships/image" Target="../media/image121.png"/></Relationships>
</file>

<file path=ppt/slides/_rels/slide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67.xml"/><Relationship Id="rId5" Type="http://schemas.openxmlformats.org/officeDocument/2006/relationships/image" Target="../media/image122.svg"/><Relationship Id="rId4" Type="http://schemas.openxmlformats.org/officeDocument/2006/relationships/image" Target="../media/image121.png"/></Relationships>
</file>

<file path=ppt/slides/_rels/slide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67.xml"/><Relationship Id="rId4" Type="http://schemas.openxmlformats.org/officeDocument/2006/relationships/image" Target="../media/image125.png"/></Relationships>
</file>

<file path=ppt/slides/_rels/slide1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5.png"/><Relationship Id="rId7" Type="http://schemas.openxmlformats.org/officeDocument/2006/relationships/image" Target="../media/image63.sv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6.svg"/></Relationships>
</file>

<file path=ppt/slides/_rels/slide2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xml"/><Relationship Id="rId1" Type="http://schemas.openxmlformats.org/officeDocument/2006/relationships/slideLayout" Target="../slideLayouts/slideLayout74.xml"/><Relationship Id="rId6" Type="http://schemas.openxmlformats.org/officeDocument/2006/relationships/image" Target="../media/image64.jpg"/><Relationship Id="rId5" Type="http://schemas.openxmlformats.org/officeDocument/2006/relationships/image" Target="../media/image61.png"/><Relationship Id="rId4" Type="http://schemas.openxmlformats.org/officeDocument/2006/relationships/image" Target="../media/image134.svg"/></Relationships>
</file>

<file path=ppt/slides/_rels/slide2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5.png"/><Relationship Id="rId7" Type="http://schemas.openxmlformats.org/officeDocument/2006/relationships/image" Target="../media/image63.sv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6.svg"/></Relationships>
</file>

<file path=ppt/slides/_rels/slide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74.xml"/><Relationship Id="rId6" Type="http://schemas.openxmlformats.org/officeDocument/2006/relationships/image" Target="../media/image64.jpg"/><Relationship Id="rId5" Type="http://schemas.openxmlformats.org/officeDocument/2006/relationships/image" Target="../media/image61.png"/><Relationship Id="rId4" Type="http://schemas.openxmlformats.org/officeDocument/2006/relationships/image" Target="../media/image134.svg"/></Relationships>
</file>

<file path=ppt/slides/_rels/slide24.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5.png"/><Relationship Id="rId7" Type="http://schemas.openxmlformats.org/officeDocument/2006/relationships/image" Target="../media/image63.sv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6.svg"/></Relationships>
</file>

<file path=ppt/slides/_rels/slide3.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5.png"/><Relationship Id="rId7" Type="http://schemas.openxmlformats.org/officeDocument/2006/relationships/image" Target="../media/image63.sv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6.svg"/></Relationships>
</file>

<file path=ppt/slides/_rels/slide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s>
</file>

<file path=ppt/slides/_rels/slide5.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pn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 Id="rId14" Type="http://schemas.openxmlformats.org/officeDocument/2006/relationships/image" Target="../media/image78.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7.xml"/><Relationship Id="rId1" Type="http://schemas.openxmlformats.org/officeDocument/2006/relationships/video" Target="https://www.youtube.com/embed/MYUHU_ZAgvY?feature=oembed" TargetMode="External"/><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82.svg"/></Relationships>
</file>

<file path=ppt/slides/_rels/slide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71.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58E998A-DF13-066D-D1EA-7314BD18F8EE}"/>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p:blipFill>
        <p:spPr>
          <a:xfrm>
            <a:off x="7320549" y="252108"/>
            <a:ext cx="4058819" cy="4960128"/>
          </a:xfrm>
        </p:spPr>
      </p:pic>
      <p:sp>
        <p:nvSpPr>
          <p:cNvPr id="8" name="Title 7">
            <a:extLst>
              <a:ext uri="{FF2B5EF4-FFF2-40B4-BE49-F238E27FC236}">
                <a16:creationId xmlns:a16="http://schemas.microsoft.com/office/drawing/2014/main" id="{DB899E5D-6BDF-571E-AE30-4BE713132895}"/>
              </a:ext>
            </a:extLst>
          </p:cNvPr>
          <p:cNvSpPr>
            <a:spLocks noGrp="1"/>
          </p:cNvSpPr>
          <p:nvPr>
            <p:ph type="title"/>
          </p:nvPr>
        </p:nvSpPr>
        <p:spPr/>
        <p:txBody>
          <a:bodyPr rtlCol="0"/>
          <a:lstStyle/>
          <a:p>
            <a:pPr rtl="0"/>
            <a:r>
              <a:rPr lang="cy"/>
              <a:t>Etholiad Senedd Cymru 2026</a:t>
            </a:r>
          </a:p>
        </p:txBody>
      </p:sp>
      <p:sp>
        <p:nvSpPr>
          <p:cNvPr id="10" name="Text Placeholder 9">
            <a:extLst>
              <a:ext uri="{FF2B5EF4-FFF2-40B4-BE49-F238E27FC236}">
                <a16:creationId xmlns:a16="http://schemas.microsoft.com/office/drawing/2014/main" id="{A3A6DBB9-C677-D2A8-B7A5-F23949DBD725}"/>
              </a:ext>
            </a:extLst>
          </p:cNvPr>
          <p:cNvSpPr>
            <a:spLocks noGrp="1"/>
          </p:cNvSpPr>
          <p:nvPr>
            <p:ph type="body" sz="quarter" idx="14"/>
          </p:nvPr>
        </p:nvSpPr>
        <p:spPr>
          <a:xfrm>
            <a:off x="371475" y="3669222"/>
            <a:ext cx="4712454" cy="3086028"/>
          </a:xfrm>
          <a:solidFill>
            <a:schemeClr val="accent3"/>
          </a:solidFill>
        </p:spPr>
        <p:txBody>
          <a:bodyPr lIns="0" tIns="180000" rIns="0" bIns="0" rtlCol="0" anchor="t"/>
          <a:lstStyle/>
          <a:p>
            <a:pPr rtl="0"/>
            <a:r>
              <a:rPr lang="cy"/>
              <a:t>Sesiwn gwasanaeth neu amser cofrestru</a:t>
            </a:r>
            <a:endParaRPr lang="en-US"/>
          </a:p>
        </p:txBody>
      </p:sp>
      <p:pic>
        <p:nvPicPr>
          <p:cNvPr id="7" name="Picture Placeholder 43" descr="A logo for a children's commission&#10;&#10;AI-generated content may be incorrect.">
            <a:extLst>
              <a:ext uri="{FF2B5EF4-FFF2-40B4-BE49-F238E27FC236}">
                <a16:creationId xmlns:a16="http://schemas.microsoft.com/office/drawing/2014/main" id="{7AFFA744-DFCC-FFBA-24AA-60AA4AAEB8B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3" name="Picture Placeholder 23">
            <a:extLst>
              <a:ext uri="{FF2B5EF4-FFF2-40B4-BE49-F238E27FC236}">
                <a16:creationId xmlns:a16="http://schemas.microsoft.com/office/drawing/2014/main" id="{9B8DF9C1-F74E-EB9D-6B2B-6674A1586BA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84228" y="4663948"/>
            <a:ext cx="2469394" cy="2489448"/>
          </a:xfrm>
          <a:prstGeom prst="rect">
            <a:avLst/>
          </a:prstGeom>
        </p:spPr>
      </p:pic>
      <p:pic>
        <p:nvPicPr>
          <p:cNvPr id="2" name="Picture 1" descr="Y Comisiwn Etholiadol Logo">
            <a:extLst>
              <a:ext uri="{FF2B5EF4-FFF2-40B4-BE49-F238E27FC236}">
                <a16:creationId xmlns:a16="http://schemas.microsoft.com/office/drawing/2014/main" id="{237FBAA5-73B6-FEAF-859C-71742CC202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8293" y="5512224"/>
            <a:ext cx="1243330" cy="786130"/>
          </a:xfrm>
          <a:prstGeom prst="rect">
            <a:avLst/>
          </a:prstGeom>
        </p:spPr>
      </p:pic>
    </p:spTree>
    <p:extLst>
      <p:ext uri="{BB962C8B-B14F-4D97-AF65-F5344CB8AC3E}">
        <p14:creationId xmlns:p14="http://schemas.microsoft.com/office/powerpoint/2010/main" val="309651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D4D9D-33DE-AF3D-1B6B-57AED3CFA53E}"/>
            </a:ext>
          </a:extLst>
        </p:cNvPr>
        <p:cNvGrpSpPr/>
        <p:nvPr/>
      </p:nvGrpSpPr>
      <p:grpSpPr>
        <a:xfrm>
          <a:off x="0" y="0"/>
          <a:ext cx="0" cy="0"/>
          <a:chOff x="0" y="0"/>
          <a:chExt cx="0" cy="0"/>
        </a:xfrm>
      </p:grpSpPr>
      <p:sp>
        <p:nvSpPr>
          <p:cNvPr id="74" name="Rectangle 73">
            <a:extLst>
              <a:ext uri="{FF2B5EF4-FFF2-40B4-BE49-F238E27FC236}">
                <a16:creationId xmlns:a16="http://schemas.microsoft.com/office/drawing/2014/main" id="{988AB669-5E9A-5E3D-14A7-60EEB54C05F5}"/>
              </a:ext>
            </a:extLst>
          </p:cNvPr>
          <p:cNvSpPr/>
          <p:nvPr/>
        </p:nvSpPr>
        <p:spPr>
          <a:xfrm>
            <a:off x="184935" y="102742"/>
            <a:ext cx="11887200" cy="51165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76" name="Picture 75">
            <a:extLst>
              <a:ext uri="{FF2B5EF4-FFF2-40B4-BE49-F238E27FC236}">
                <a16:creationId xmlns:a16="http://schemas.microsoft.com/office/drawing/2014/main" id="{F71CAC28-A3B8-B81C-4DD7-CB685F91C71A}"/>
              </a:ext>
            </a:extLst>
          </p:cNvPr>
          <p:cNvPicPr>
            <a:picLocks noChangeAspect="1"/>
          </p:cNvPicPr>
          <p:nvPr/>
        </p:nvPicPr>
        <p:blipFill>
          <a:blip r:embed="rId3"/>
          <a:stretch>
            <a:fillRect/>
          </a:stretch>
        </p:blipFill>
        <p:spPr>
          <a:xfrm>
            <a:off x="2810583" y="1511572"/>
            <a:ext cx="9196482" cy="4440767"/>
          </a:xfrm>
          <a:prstGeom prst="rect">
            <a:avLst/>
          </a:prstGeom>
        </p:spPr>
      </p:pic>
      <p:sp>
        <p:nvSpPr>
          <p:cNvPr id="77" name="Text Placeholder 4">
            <a:extLst>
              <a:ext uri="{FF2B5EF4-FFF2-40B4-BE49-F238E27FC236}">
                <a16:creationId xmlns:a16="http://schemas.microsoft.com/office/drawing/2014/main" id="{F9E32894-9B70-0D1E-3D9A-B1AC2113996D}"/>
              </a:ext>
            </a:extLst>
          </p:cNvPr>
          <p:cNvSpPr txBox="1">
            <a:spLocks/>
          </p:cNvSpPr>
          <p:nvPr/>
        </p:nvSpPr>
        <p:spPr>
          <a:xfrm>
            <a:off x="371476" y="2496620"/>
            <a:ext cx="1765550" cy="251716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en-GB" sz="1100"/>
          </a:p>
        </p:txBody>
      </p:sp>
      <p:sp>
        <p:nvSpPr>
          <p:cNvPr id="78" name="Title 9">
            <a:extLst>
              <a:ext uri="{FF2B5EF4-FFF2-40B4-BE49-F238E27FC236}">
                <a16:creationId xmlns:a16="http://schemas.microsoft.com/office/drawing/2014/main" id="{09686A9A-E62C-2AB3-3594-89EC2A34C19C}"/>
              </a:ext>
            </a:extLst>
          </p:cNvPr>
          <p:cNvSpPr txBox="1">
            <a:spLocks/>
          </p:cNvSpPr>
          <p:nvPr/>
        </p:nvSpPr>
        <p:spPr>
          <a:xfrm>
            <a:off x="371475" y="333375"/>
            <a:ext cx="11449050" cy="1325563"/>
          </a:xfrm>
          <a:prstGeom prst="rect">
            <a:avLst/>
          </a:prstGeom>
        </p:spPr>
        <p:txBody>
          <a:bodyPr lIns="91440" tIns="45720" rIns="91440" bIns="45720" rtlCol="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cy" b="1" kern="0">
                <a:solidFill>
                  <a:srgbClr val="E6791E"/>
                </a:solidFill>
              </a:rPr>
              <a:t>Am beth mae'r Senedd yn gyfrifol?</a:t>
            </a:r>
            <a:endParaRPr lang="en-GB" dirty="0">
              <a:solidFill>
                <a:srgbClr val="E6791E"/>
              </a:solidFill>
              <a:cs typeface="Montserrat Alternates Black"/>
            </a:endParaRPr>
          </a:p>
        </p:txBody>
      </p:sp>
      <p:sp>
        <p:nvSpPr>
          <p:cNvPr id="79" name="Text Placeholder 4">
            <a:extLst>
              <a:ext uri="{FF2B5EF4-FFF2-40B4-BE49-F238E27FC236}">
                <a16:creationId xmlns:a16="http://schemas.microsoft.com/office/drawing/2014/main" id="{7018DA08-484B-4FD3-48E0-3A1C3B0BD1A0}"/>
              </a:ext>
            </a:extLst>
          </p:cNvPr>
          <p:cNvSpPr txBox="1">
            <a:spLocks/>
          </p:cNvSpPr>
          <p:nvPr/>
        </p:nvSpPr>
        <p:spPr>
          <a:xfrm>
            <a:off x="371475" y="1694938"/>
            <a:ext cx="5364163" cy="407403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endParaRPr lang="en-GB"/>
          </a:p>
        </p:txBody>
      </p:sp>
      <p:sp>
        <p:nvSpPr>
          <p:cNvPr id="80" name="Text Placeholder 4">
            <a:extLst>
              <a:ext uri="{FF2B5EF4-FFF2-40B4-BE49-F238E27FC236}">
                <a16:creationId xmlns:a16="http://schemas.microsoft.com/office/drawing/2014/main" id="{437FDD8F-35CF-3A69-BF1B-196AFEB8478D}"/>
              </a:ext>
            </a:extLst>
          </p:cNvPr>
          <p:cNvSpPr txBox="1">
            <a:spLocks/>
          </p:cNvSpPr>
          <p:nvPr/>
        </p:nvSpPr>
        <p:spPr>
          <a:xfrm>
            <a:off x="184935" y="1694938"/>
            <a:ext cx="2702103" cy="4226437"/>
          </a:xfrm>
          <a:prstGeom prst="rect">
            <a:avLst/>
          </a:prstGeom>
        </p:spPr>
        <p:txBody>
          <a:bodyPr lIns="91440" tIns="45720" rIns="91440" bIns="4572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10000"/>
              </a:lnSpc>
              <a:spcBef>
                <a:spcPts val="600"/>
              </a:spcBef>
              <a:spcAft>
                <a:spcPts val="600"/>
              </a:spcAft>
              <a:defRPr/>
            </a:pPr>
            <a:r>
              <a:rPr lang="cy" sz="1800" dirty="0" err="1"/>
              <a:t>Edrychwch</a:t>
            </a:r>
            <a:r>
              <a:rPr lang="cy" sz="1800" dirty="0"/>
              <a:t> </a:t>
            </a:r>
            <a:r>
              <a:rPr lang="cy" sz="1800" dirty="0" err="1"/>
              <a:t>ar</a:t>
            </a:r>
            <a:r>
              <a:rPr lang="cy" sz="1800" dirty="0"/>
              <a:t> y </a:t>
            </a:r>
            <a:r>
              <a:rPr lang="cy" sz="1800" dirty="0" err="1"/>
              <a:t>gwahanol</a:t>
            </a:r>
            <a:r>
              <a:rPr lang="cy" sz="1800" dirty="0"/>
              <a:t> </a:t>
            </a:r>
            <a:r>
              <a:rPr lang="cy" sz="1800" dirty="0" err="1"/>
              <a:t>feysydd</a:t>
            </a:r>
            <a:r>
              <a:rPr lang="cy" sz="1800" dirty="0"/>
              <a:t> </a:t>
            </a:r>
            <a:r>
              <a:rPr lang="cy" sz="1800" dirty="0" err="1"/>
              <a:t>llywodraethu</a:t>
            </a:r>
            <a:r>
              <a:rPr lang="cy" sz="1800" dirty="0"/>
              <a:t> </a:t>
            </a:r>
          </a:p>
          <a:p>
            <a:pPr marL="285750" indent="-285750" rtl="0">
              <a:lnSpc>
                <a:spcPct val="110000"/>
              </a:lnSpc>
              <a:spcBef>
                <a:spcPts val="600"/>
              </a:spcBef>
              <a:spcAft>
                <a:spcPts val="600"/>
              </a:spcAft>
              <a:defRPr/>
            </a:pPr>
            <a:r>
              <a:rPr lang="cy" sz="1800" dirty="0" err="1"/>
              <a:t>Penderfynwch</a:t>
            </a:r>
            <a:r>
              <a:rPr lang="cy" sz="1800"/>
              <a:t> ba </a:t>
            </a:r>
            <a:r>
              <a:rPr lang="cy" sz="1800" dirty="0"/>
              <a:t>rai </a:t>
            </a:r>
            <a:r>
              <a:rPr lang="cy" sz="1800" dirty="0" err="1"/>
              <a:t>rydych</a:t>
            </a:r>
            <a:r>
              <a:rPr lang="cy" sz="1800" dirty="0"/>
              <a:t> chi’n credu bod y Senedd yn gyfrifol amdanynt a pha rai rydych chi’n credu bod Llywodraeth y DU yn gyfrifol amdanynt.</a:t>
            </a:r>
          </a:p>
          <a:p>
            <a:pPr rtl="0"/>
            <a:endParaRPr lang="en-GB" sz="1800" dirty="0"/>
          </a:p>
        </p:txBody>
      </p:sp>
      <p:sp>
        <p:nvSpPr>
          <p:cNvPr id="2" name="Rectangle 1">
            <a:extLst>
              <a:ext uri="{FF2B5EF4-FFF2-40B4-BE49-F238E27FC236}">
                <a16:creationId xmlns:a16="http://schemas.microsoft.com/office/drawing/2014/main" id="{AEED1DD2-7574-51DD-1AAD-4AB1BA660B8F}"/>
              </a:ext>
            </a:extLst>
          </p:cNvPr>
          <p:cNvSpPr/>
          <p:nvPr/>
        </p:nvSpPr>
        <p:spPr>
          <a:xfrm>
            <a:off x="219075" y="5962650"/>
            <a:ext cx="3514725" cy="895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 name="TextBox 2">
            <a:extLst>
              <a:ext uri="{FF2B5EF4-FFF2-40B4-BE49-F238E27FC236}">
                <a16:creationId xmlns:a16="http://schemas.microsoft.com/office/drawing/2014/main" id="{FF318925-CEA7-7542-F8D8-3FF49ADE4CA1}"/>
              </a:ext>
            </a:extLst>
          </p:cNvPr>
          <p:cNvSpPr txBox="1"/>
          <p:nvPr/>
        </p:nvSpPr>
        <p:spPr>
          <a:xfrm>
            <a:off x="3096079" y="3145622"/>
            <a:ext cx="127051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t>Yr Iaith </a:t>
            </a:r>
            <a:r>
              <a:rPr lang="en-GB" sz="1200" b="1" err="1"/>
              <a:t>Gymraeg</a:t>
            </a:r>
            <a:endParaRPr lang="en-GB" sz="1200" b="1"/>
          </a:p>
        </p:txBody>
      </p:sp>
      <p:sp>
        <p:nvSpPr>
          <p:cNvPr id="4" name="TextBox 3">
            <a:extLst>
              <a:ext uri="{FF2B5EF4-FFF2-40B4-BE49-F238E27FC236}">
                <a16:creationId xmlns:a16="http://schemas.microsoft.com/office/drawing/2014/main" id="{9472A0F0-DBEE-6190-0937-7ECFA034977C}"/>
              </a:ext>
            </a:extLst>
          </p:cNvPr>
          <p:cNvSpPr txBox="1"/>
          <p:nvPr/>
        </p:nvSpPr>
        <p:spPr>
          <a:xfrm>
            <a:off x="6129701" y="3246262"/>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Chwaraeon</a:t>
            </a:r>
            <a:endParaRPr lang="en-US" dirty="0" err="1"/>
          </a:p>
        </p:txBody>
      </p:sp>
      <p:sp>
        <p:nvSpPr>
          <p:cNvPr id="5" name="TextBox 4">
            <a:extLst>
              <a:ext uri="{FF2B5EF4-FFF2-40B4-BE49-F238E27FC236}">
                <a16:creationId xmlns:a16="http://schemas.microsoft.com/office/drawing/2014/main" id="{0D2BAFF8-B83B-FF4C-42FF-E16D5DCE9FD3}"/>
              </a:ext>
            </a:extLst>
          </p:cNvPr>
          <p:cNvSpPr txBox="1"/>
          <p:nvPr/>
        </p:nvSpPr>
        <p:spPr>
          <a:xfrm>
            <a:off x="9048305" y="3246263"/>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t>Iechyd</a:t>
            </a:r>
          </a:p>
        </p:txBody>
      </p:sp>
      <p:sp>
        <p:nvSpPr>
          <p:cNvPr id="6" name="TextBox 5">
            <a:extLst>
              <a:ext uri="{FF2B5EF4-FFF2-40B4-BE49-F238E27FC236}">
                <a16:creationId xmlns:a16="http://schemas.microsoft.com/office/drawing/2014/main" id="{71AA504F-2684-B923-EDC5-057E4DD0EC0B}"/>
              </a:ext>
            </a:extLst>
          </p:cNvPr>
          <p:cNvSpPr txBox="1"/>
          <p:nvPr/>
        </p:nvSpPr>
        <p:spPr>
          <a:xfrm>
            <a:off x="10529173" y="3246262"/>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Bwyd</a:t>
            </a:r>
            <a:endParaRPr lang="en-US" dirty="0" err="1"/>
          </a:p>
        </p:txBody>
      </p:sp>
      <p:sp>
        <p:nvSpPr>
          <p:cNvPr id="7" name="TextBox 6">
            <a:extLst>
              <a:ext uri="{FF2B5EF4-FFF2-40B4-BE49-F238E27FC236}">
                <a16:creationId xmlns:a16="http://schemas.microsoft.com/office/drawing/2014/main" id="{1F25F503-9F78-0658-6525-F21C43B67080}"/>
              </a:ext>
            </a:extLst>
          </p:cNvPr>
          <p:cNvSpPr txBox="1"/>
          <p:nvPr/>
        </p:nvSpPr>
        <p:spPr>
          <a:xfrm>
            <a:off x="3096079" y="5489131"/>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Mewnfudo</a:t>
            </a:r>
            <a:endParaRPr lang="en-US" dirty="0" err="1"/>
          </a:p>
        </p:txBody>
      </p:sp>
      <p:sp>
        <p:nvSpPr>
          <p:cNvPr id="8" name="TextBox 7">
            <a:extLst>
              <a:ext uri="{FF2B5EF4-FFF2-40B4-BE49-F238E27FC236}">
                <a16:creationId xmlns:a16="http://schemas.microsoft.com/office/drawing/2014/main" id="{FD998086-9657-9CEC-CAF9-EA6366283B19}"/>
              </a:ext>
            </a:extLst>
          </p:cNvPr>
          <p:cNvSpPr txBox="1"/>
          <p:nvPr/>
        </p:nvSpPr>
        <p:spPr>
          <a:xfrm>
            <a:off x="4375663" y="5489131"/>
            <a:ext cx="14718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t>Yr </a:t>
            </a:r>
            <a:r>
              <a:rPr lang="en-GB" sz="1200" b="1" dirty="0" err="1"/>
              <a:t>Amgylchedd</a:t>
            </a:r>
          </a:p>
        </p:txBody>
      </p:sp>
      <p:sp>
        <p:nvSpPr>
          <p:cNvPr id="9" name="TextBox 8">
            <a:extLst>
              <a:ext uri="{FF2B5EF4-FFF2-40B4-BE49-F238E27FC236}">
                <a16:creationId xmlns:a16="http://schemas.microsoft.com/office/drawing/2014/main" id="{41E108C1-894B-5442-49ED-E4A74F84D6B5}"/>
              </a:ext>
            </a:extLst>
          </p:cNvPr>
          <p:cNvSpPr txBox="1"/>
          <p:nvPr/>
        </p:nvSpPr>
        <p:spPr>
          <a:xfrm>
            <a:off x="6086569" y="5489131"/>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Addysg</a:t>
            </a:r>
            <a:endParaRPr lang="en-US" dirty="0" err="1"/>
          </a:p>
        </p:txBody>
      </p:sp>
      <p:sp>
        <p:nvSpPr>
          <p:cNvPr id="10" name="TextBox 9">
            <a:extLst>
              <a:ext uri="{FF2B5EF4-FFF2-40B4-BE49-F238E27FC236}">
                <a16:creationId xmlns:a16="http://schemas.microsoft.com/office/drawing/2014/main" id="{1AF0BBDA-120F-EC06-1E06-DA1CB1ED34DD}"/>
              </a:ext>
            </a:extLst>
          </p:cNvPr>
          <p:cNvSpPr txBox="1"/>
          <p:nvPr/>
        </p:nvSpPr>
        <p:spPr>
          <a:xfrm>
            <a:off x="7409286" y="5489131"/>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Cyfryngau</a:t>
            </a:r>
            <a:endParaRPr lang="en-US" dirty="0" err="1"/>
          </a:p>
        </p:txBody>
      </p:sp>
      <p:sp>
        <p:nvSpPr>
          <p:cNvPr id="11" name="TextBox 10">
            <a:extLst>
              <a:ext uri="{FF2B5EF4-FFF2-40B4-BE49-F238E27FC236}">
                <a16:creationId xmlns:a16="http://schemas.microsoft.com/office/drawing/2014/main" id="{5D7C5444-9833-7599-B306-40910663E145}"/>
              </a:ext>
            </a:extLst>
          </p:cNvPr>
          <p:cNvSpPr txBox="1"/>
          <p:nvPr/>
        </p:nvSpPr>
        <p:spPr>
          <a:xfrm>
            <a:off x="9048305" y="5489131"/>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t>Tai</a:t>
            </a:r>
          </a:p>
        </p:txBody>
      </p:sp>
      <p:sp>
        <p:nvSpPr>
          <p:cNvPr id="12" name="TextBox 11">
            <a:extLst>
              <a:ext uri="{FF2B5EF4-FFF2-40B4-BE49-F238E27FC236}">
                <a16:creationId xmlns:a16="http://schemas.microsoft.com/office/drawing/2014/main" id="{2CD02E3A-A845-5AB8-5657-6D3D0C07B022}"/>
              </a:ext>
            </a:extLst>
          </p:cNvPr>
          <p:cNvSpPr txBox="1"/>
          <p:nvPr/>
        </p:nvSpPr>
        <p:spPr>
          <a:xfrm>
            <a:off x="10327890" y="5445999"/>
            <a:ext cx="1658707"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Trosedd</a:t>
            </a:r>
            <a:r>
              <a:rPr lang="en-GB" sz="1200" b="1" dirty="0"/>
              <a:t> a </a:t>
            </a:r>
            <a:r>
              <a:rPr lang="en-GB" sz="1200" b="1" dirty="0" err="1"/>
              <a:t>phlismona</a:t>
            </a:r>
            <a:endParaRPr lang="en-US" dirty="0" err="1"/>
          </a:p>
        </p:txBody>
      </p:sp>
      <p:sp>
        <p:nvSpPr>
          <p:cNvPr id="13" name="TextBox 12">
            <a:extLst>
              <a:ext uri="{FF2B5EF4-FFF2-40B4-BE49-F238E27FC236}">
                <a16:creationId xmlns:a16="http://schemas.microsoft.com/office/drawing/2014/main" id="{4E0CB87A-DCD8-ABCE-E82F-AFC98D3D74A3}"/>
              </a:ext>
            </a:extLst>
          </p:cNvPr>
          <p:cNvSpPr txBox="1"/>
          <p:nvPr/>
        </p:nvSpPr>
        <p:spPr>
          <a:xfrm>
            <a:off x="7410779" y="3244582"/>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Twristiaeth</a:t>
            </a:r>
            <a:endParaRPr lang="en-US" dirty="0" err="1"/>
          </a:p>
        </p:txBody>
      </p:sp>
      <p:sp>
        <p:nvSpPr>
          <p:cNvPr id="14" name="TextBox 13">
            <a:extLst>
              <a:ext uri="{FF2B5EF4-FFF2-40B4-BE49-F238E27FC236}">
                <a16:creationId xmlns:a16="http://schemas.microsoft.com/office/drawing/2014/main" id="{8FB5164E-B25B-C53D-05BE-04DC98DD46D8}"/>
              </a:ext>
            </a:extLst>
          </p:cNvPr>
          <p:cNvSpPr txBox="1"/>
          <p:nvPr/>
        </p:nvSpPr>
        <p:spPr>
          <a:xfrm>
            <a:off x="4580494" y="3155517"/>
            <a:ext cx="127051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t>Budd-</a:t>
            </a:r>
            <a:r>
              <a:rPr lang="en-GB" sz="1200" b="1" dirty="0" err="1"/>
              <a:t>daliadau</a:t>
            </a:r>
            <a:endParaRPr lang="en-US" dirty="0" err="1"/>
          </a:p>
        </p:txBody>
      </p:sp>
    </p:spTree>
    <p:extLst>
      <p:ext uri="{BB962C8B-B14F-4D97-AF65-F5344CB8AC3E}">
        <p14:creationId xmlns:p14="http://schemas.microsoft.com/office/powerpoint/2010/main" val="827064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EFD9A-F2C3-30DD-71B7-3C9BCC555A32}"/>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6DD1AB43-C2AA-A5BF-6A6B-7432BCEAB3AD}"/>
              </a:ext>
            </a:extLst>
          </p:cNvPr>
          <p:cNvSpPr>
            <a:spLocks noGrp="1"/>
          </p:cNvSpPr>
          <p:nvPr>
            <p:ph type="body" sz="quarter" idx="19"/>
          </p:nvPr>
        </p:nvSpPr>
        <p:spPr/>
        <p:txBody>
          <a:bodyPr rtlCol="0"/>
          <a:lstStyle/>
          <a:p>
            <a:pPr rtl="0"/>
            <a:endParaRPr/>
          </a:p>
          <a:p>
            <a:pPr rtl="0"/>
            <a:r>
              <a:rPr lang="cy"/>
              <a:t>Yr Iaith Gymraeg</a:t>
            </a:r>
          </a:p>
        </p:txBody>
      </p:sp>
      <p:pic>
        <p:nvPicPr>
          <p:cNvPr id="27" name="Picture Placeholder 26">
            <a:extLst>
              <a:ext uri="{FF2B5EF4-FFF2-40B4-BE49-F238E27FC236}">
                <a16:creationId xmlns:a16="http://schemas.microsoft.com/office/drawing/2014/main" id="{E799A08A-6F5D-CF2F-B75A-6DE38F8D384E}"/>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07320802-6F65-501B-0439-D851A7676879}"/>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CF9A75DF-0A70-F085-1EA6-7A24F1CCC076}"/>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98C2625C-4701-7081-A282-D1E1906601DC}"/>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0325400C-8DED-516C-B363-30E6C8E36B7A}"/>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179A332D-CDA0-10D2-F21F-F9253941457A}"/>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5" name="Text Placeholder 34">
            <a:extLst>
              <a:ext uri="{FF2B5EF4-FFF2-40B4-BE49-F238E27FC236}">
                <a16:creationId xmlns:a16="http://schemas.microsoft.com/office/drawing/2014/main" id="{D5B39233-DF7C-21C1-82A0-AEB84CB728F5}"/>
              </a:ext>
            </a:extLst>
          </p:cNvPr>
          <p:cNvSpPr>
            <a:spLocks noGrp="1"/>
          </p:cNvSpPr>
          <p:nvPr>
            <p:ph type="body" sz="quarter" idx="30"/>
          </p:nvPr>
        </p:nvSpPr>
        <p:spPr/>
        <p:txBody>
          <a:bodyPr rtlCol="0"/>
          <a:lstStyle/>
          <a:p>
            <a:pPr rtl="0"/>
            <a:r>
              <a:rPr lang="cy"/>
              <a:t>Budd-daliadau</a:t>
            </a:r>
          </a:p>
        </p:txBody>
      </p:sp>
      <p:sp>
        <p:nvSpPr>
          <p:cNvPr id="36" name="Text Placeholder 35">
            <a:extLst>
              <a:ext uri="{FF2B5EF4-FFF2-40B4-BE49-F238E27FC236}">
                <a16:creationId xmlns:a16="http://schemas.microsoft.com/office/drawing/2014/main" id="{6CCED0E2-612B-5159-3C34-4047E7A85F56}"/>
              </a:ext>
            </a:extLst>
          </p:cNvPr>
          <p:cNvSpPr>
            <a:spLocks noGrp="1"/>
          </p:cNvSpPr>
          <p:nvPr>
            <p:ph type="body" sz="quarter" idx="31"/>
          </p:nvPr>
        </p:nvSpPr>
        <p:spPr/>
        <p:txBody>
          <a:bodyPr rtlCol="0"/>
          <a:lstStyle/>
          <a:p>
            <a:pPr rtl="0"/>
            <a:r>
              <a:rPr lang="cy"/>
              <a:t>Chwaraeon</a:t>
            </a:r>
          </a:p>
        </p:txBody>
      </p:sp>
      <p:sp>
        <p:nvSpPr>
          <p:cNvPr id="37" name="Text Placeholder 36">
            <a:extLst>
              <a:ext uri="{FF2B5EF4-FFF2-40B4-BE49-F238E27FC236}">
                <a16:creationId xmlns:a16="http://schemas.microsoft.com/office/drawing/2014/main" id="{808677F3-F6DF-A70F-70D4-C039C2D436DA}"/>
              </a:ext>
            </a:extLst>
          </p:cNvPr>
          <p:cNvSpPr>
            <a:spLocks noGrp="1"/>
          </p:cNvSpPr>
          <p:nvPr>
            <p:ph type="body" sz="quarter" idx="32"/>
          </p:nvPr>
        </p:nvSpPr>
        <p:spPr/>
        <p:txBody>
          <a:bodyPr rtlCol="0"/>
          <a:lstStyle/>
          <a:p>
            <a:pPr rtl="0"/>
            <a:r>
              <a:rPr lang="cy"/>
              <a:t>Twristiaeth</a:t>
            </a:r>
          </a:p>
        </p:txBody>
      </p:sp>
      <p:sp>
        <p:nvSpPr>
          <p:cNvPr id="38" name="Text Placeholder 37">
            <a:extLst>
              <a:ext uri="{FF2B5EF4-FFF2-40B4-BE49-F238E27FC236}">
                <a16:creationId xmlns:a16="http://schemas.microsoft.com/office/drawing/2014/main" id="{96AD3F6D-2593-8DC0-D271-B9D053D49E03}"/>
              </a:ext>
            </a:extLst>
          </p:cNvPr>
          <p:cNvSpPr>
            <a:spLocks noGrp="1"/>
          </p:cNvSpPr>
          <p:nvPr>
            <p:ph type="body" sz="quarter" idx="33"/>
          </p:nvPr>
        </p:nvSpPr>
        <p:spPr/>
        <p:txBody>
          <a:bodyPr rtlCol="0"/>
          <a:lstStyle/>
          <a:p>
            <a:pPr rtl="0"/>
            <a:r>
              <a:rPr lang="cy"/>
              <a:t>Iechyd</a:t>
            </a:r>
          </a:p>
        </p:txBody>
      </p:sp>
      <p:sp>
        <p:nvSpPr>
          <p:cNvPr id="39" name="Text Placeholder 38">
            <a:extLst>
              <a:ext uri="{FF2B5EF4-FFF2-40B4-BE49-F238E27FC236}">
                <a16:creationId xmlns:a16="http://schemas.microsoft.com/office/drawing/2014/main" id="{DEEA6CA7-385D-9504-7D43-86DF8D8A01BC}"/>
              </a:ext>
            </a:extLst>
          </p:cNvPr>
          <p:cNvSpPr>
            <a:spLocks noGrp="1"/>
          </p:cNvSpPr>
          <p:nvPr>
            <p:ph type="body" sz="quarter" idx="35"/>
          </p:nvPr>
        </p:nvSpPr>
        <p:spPr/>
        <p:txBody>
          <a:bodyPr rtlCol="0"/>
          <a:lstStyle/>
          <a:p>
            <a:pPr rtl="0"/>
            <a:r>
              <a:rPr lang="cy"/>
              <a:t>Bwyd</a:t>
            </a:r>
          </a:p>
        </p:txBody>
      </p:sp>
      <p:sp>
        <p:nvSpPr>
          <p:cNvPr id="40" name="Text Placeholder 39">
            <a:extLst>
              <a:ext uri="{FF2B5EF4-FFF2-40B4-BE49-F238E27FC236}">
                <a16:creationId xmlns:a16="http://schemas.microsoft.com/office/drawing/2014/main" id="{DEDE7D28-66D5-8DCC-0CEA-B2D23C884CB6}"/>
              </a:ext>
            </a:extLst>
          </p:cNvPr>
          <p:cNvSpPr>
            <a:spLocks noGrp="1"/>
          </p:cNvSpPr>
          <p:nvPr>
            <p:ph type="body" sz="quarter" idx="36"/>
          </p:nvPr>
        </p:nvSpPr>
        <p:spPr/>
        <p:txBody>
          <a:bodyPr rtlCol="0"/>
          <a:lstStyle/>
          <a:p>
            <a:pPr rtl="0"/>
            <a:r>
              <a:rPr lang="cy"/>
              <a:t>Mewnfudo</a:t>
            </a:r>
          </a:p>
        </p:txBody>
      </p:sp>
      <p:pic>
        <p:nvPicPr>
          <p:cNvPr id="71" name="Picture Placeholder 70">
            <a:extLst>
              <a:ext uri="{FF2B5EF4-FFF2-40B4-BE49-F238E27FC236}">
                <a16:creationId xmlns:a16="http://schemas.microsoft.com/office/drawing/2014/main" id="{F44BBAEC-D6F3-9685-F690-7E3F7831B564}"/>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C7A3BE50-B908-CA3D-C5D6-A4D905E88830}"/>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865C80D0-09DE-F816-30AC-D9F3AFDBB498}"/>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105A1DDA-0FC8-F0D9-B636-4F10C36CCB5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271B47B0-81A4-AE22-355C-C0DA622E38F4}"/>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F1DF7DFE-69F4-99B2-10F4-30E830F24D2F}"/>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831D9368-E2A1-7318-0AB9-DE7C878030F2}"/>
              </a:ext>
            </a:extLst>
          </p:cNvPr>
          <p:cNvSpPr>
            <a:spLocks noGrp="1"/>
          </p:cNvSpPr>
          <p:nvPr>
            <p:ph type="body" sz="quarter" idx="43"/>
          </p:nvPr>
        </p:nvSpPr>
        <p:spPr/>
        <p:txBody>
          <a:bodyPr rtlCol="0"/>
          <a:lstStyle/>
          <a:p>
            <a:pPr rtl="0"/>
            <a:r>
              <a:rPr lang="cy"/>
              <a:t>Yr amgylchedd</a:t>
            </a:r>
          </a:p>
        </p:txBody>
      </p:sp>
      <p:sp>
        <p:nvSpPr>
          <p:cNvPr id="48" name="Text Placeholder 47">
            <a:extLst>
              <a:ext uri="{FF2B5EF4-FFF2-40B4-BE49-F238E27FC236}">
                <a16:creationId xmlns:a16="http://schemas.microsoft.com/office/drawing/2014/main" id="{46119581-F946-F210-5394-B2DEF1F0463B}"/>
              </a:ext>
            </a:extLst>
          </p:cNvPr>
          <p:cNvSpPr>
            <a:spLocks noGrp="1"/>
          </p:cNvSpPr>
          <p:nvPr>
            <p:ph type="body" sz="quarter" idx="44"/>
          </p:nvPr>
        </p:nvSpPr>
        <p:spPr/>
        <p:txBody>
          <a:bodyPr rtlCol="0"/>
          <a:lstStyle/>
          <a:p>
            <a:pPr rtl="0"/>
            <a:r>
              <a:rPr lang="cy"/>
              <a:t>Addysg</a:t>
            </a:r>
          </a:p>
        </p:txBody>
      </p:sp>
      <p:sp>
        <p:nvSpPr>
          <p:cNvPr id="49" name="Text Placeholder 48">
            <a:extLst>
              <a:ext uri="{FF2B5EF4-FFF2-40B4-BE49-F238E27FC236}">
                <a16:creationId xmlns:a16="http://schemas.microsoft.com/office/drawing/2014/main" id="{28AB2CC7-13F8-0B41-DFA3-9C94748D0747}"/>
              </a:ext>
            </a:extLst>
          </p:cNvPr>
          <p:cNvSpPr>
            <a:spLocks noGrp="1"/>
          </p:cNvSpPr>
          <p:nvPr>
            <p:ph type="body" sz="quarter" idx="45"/>
          </p:nvPr>
        </p:nvSpPr>
        <p:spPr/>
        <p:txBody>
          <a:bodyPr rtlCol="0"/>
          <a:lstStyle/>
          <a:p>
            <a:pPr rtl="0"/>
            <a:r>
              <a:rPr lang="cy"/>
              <a:t>Cyfryngau</a:t>
            </a:r>
          </a:p>
        </p:txBody>
      </p:sp>
      <p:sp>
        <p:nvSpPr>
          <p:cNvPr id="50" name="Text Placeholder 49">
            <a:extLst>
              <a:ext uri="{FF2B5EF4-FFF2-40B4-BE49-F238E27FC236}">
                <a16:creationId xmlns:a16="http://schemas.microsoft.com/office/drawing/2014/main" id="{79746A7C-2928-43BF-C9C5-7FCBD8803DE0}"/>
              </a:ext>
            </a:extLst>
          </p:cNvPr>
          <p:cNvSpPr>
            <a:spLocks noGrp="1"/>
          </p:cNvSpPr>
          <p:nvPr>
            <p:ph type="body" sz="quarter" idx="46"/>
          </p:nvPr>
        </p:nvSpPr>
        <p:spPr/>
        <p:txBody>
          <a:bodyPr rtlCol="0"/>
          <a:lstStyle/>
          <a:p>
            <a:pPr rtl="0"/>
            <a:r>
              <a:rPr lang="cy"/>
              <a:t>Tai</a:t>
            </a:r>
          </a:p>
        </p:txBody>
      </p:sp>
      <p:sp>
        <p:nvSpPr>
          <p:cNvPr id="51" name="Text Placeholder 50">
            <a:extLst>
              <a:ext uri="{FF2B5EF4-FFF2-40B4-BE49-F238E27FC236}">
                <a16:creationId xmlns:a16="http://schemas.microsoft.com/office/drawing/2014/main" id="{7D757EAE-7A40-61C1-6351-BA96D84679D4}"/>
              </a:ext>
            </a:extLst>
          </p:cNvPr>
          <p:cNvSpPr>
            <a:spLocks noGrp="1"/>
          </p:cNvSpPr>
          <p:nvPr>
            <p:ph type="body" sz="quarter" idx="47"/>
          </p:nvPr>
        </p:nvSpPr>
        <p:spPr/>
        <p:txBody>
          <a:bodyPr rtlCol="0"/>
          <a:lstStyle/>
          <a:p>
            <a:pPr rtl="0"/>
            <a:r>
              <a:rPr lang="cy"/>
              <a:t>Trosedd a Phlismona</a:t>
            </a:r>
          </a:p>
        </p:txBody>
      </p:sp>
      <p:sp>
        <p:nvSpPr>
          <p:cNvPr id="2" name="Multiplication Sign 1">
            <a:extLst>
              <a:ext uri="{FF2B5EF4-FFF2-40B4-BE49-F238E27FC236}">
                <a16:creationId xmlns:a16="http://schemas.microsoft.com/office/drawing/2014/main" id="{41F0A779-6FCE-7D5A-0F72-4E2895EC5D17}"/>
              </a:ext>
            </a:extLst>
          </p:cNvPr>
          <p:cNvSpPr/>
          <p:nvPr/>
        </p:nvSpPr>
        <p:spPr>
          <a:xfrm>
            <a:off x="2481903" y="333375"/>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 name="Multiplication Sign 3">
            <a:extLst>
              <a:ext uri="{FF2B5EF4-FFF2-40B4-BE49-F238E27FC236}">
                <a16:creationId xmlns:a16="http://schemas.microsoft.com/office/drawing/2014/main" id="{7F1C3581-D1DD-0A5C-0999-197229F1BB50}"/>
              </a:ext>
            </a:extLst>
          </p:cNvPr>
          <p:cNvSpPr/>
          <p:nvPr/>
        </p:nvSpPr>
        <p:spPr>
          <a:xfrm>
            <a:off x="341046"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5" name="Multiplication Sign 4">
            <a:extLst>
              <a:ext uri="{FF2B5EF4-FFF2-40B4-BE49-F238E27FC236}">
                <a16:creationId xmlns:a16="http://schemas.microsoft.com/office/drawing/2014/main" id="{BFCB928E-688C-05FB-B451-A952C4929E66}"/>
              </a:ext>
            </a:extLst>
          </p:cNvPr>
          <p:cNvSpPr/>
          <p:nvPr/>
        </p:nvSpPr>
        <p:spPr>
          <a:xfrm>
            <a:off x="6219657"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6" name="Multiplication Sign 5">
            <a:extLst>
              <a:ext uri="{FF2B5EF4-FFF2-40B4-BE49-F238E27FC236}">
                <a16:creationId xmlns:a16="http://schemas.microsoft.com/office/drawing/2014/main" id="{6AFCB203-6DA2-8116-D121-CA4496C16D40}"/>
              </a:ext>
            </a:extLst>
          </p:cNvPr>
          <p:cNvSpPr/>
          <p:nvPr/>
        </p:nvSpPr>
        <p:spPr>
          <a:xfrm>
            <a:off x="10168192"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8" name="Rectangle 77">
            <a:extLst>
              <a:ext uri="{FF2B5EF4-FFF2-40B4-BE49-F238E27FC236}">
                <a16:creationId xmlns:a16="http://schemas.microsoft.com/office/drawing/2014/main" id="{6B886523-4121-C731-3CBA-6CDED94666DC}"/>
              </a:ext>
            </a:extLst>
          </p:cNvPr>
          <p:cNvSpPr/>
          <p:nvPr/>
        </p:nvSpPr>
        <p:spPr>
          <a:xfrm>
            <a:off x="0" y="105093"/>
            <a:ext cx="12192000" cy="6020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1" name="Picture 80">
            <a:extLst>
              <a:ext uri="{FF2B5EF4-FFF2-40B4-BE49-F238E27FC236}">
                <a16:creationId xmlns:a16="http://schemas.microsoft.com/office/drawing/2014/main" id="{2EF65428-A588-47EA-98C9-EB5B82C647B0}"/>
              </a:ext>
            </a:extLst>
          </p:cNvPr>
          <p:cNvPicPr>
            <a:picLocks noChangeAspect="1"/>
          </p:cNvPicPr>
          <p:nvPr/>
        </p:nvPicPr>
        <p:blipFill>
          <a:blip r:embed="rId27"/>
          <a:stretch>
            <a:fillRect/>
          </a:stretch>
        </p:blipFill>
        <p:spPr>
          <a:xfrm>
            <a:off x="864965" y="926542"/>
            <a:ext cx="10462069" cy="5047307"/>
          </a:xfrm>
          <a:prstGeom prst="rect">
            <a:avLst/>
          </a:prstGeom>
        </p:spPr>
      </p:pic>
      <p:sp>
        <p:nvSpPr>
          <p:cNvPr id="83" name="Title 9">
            <a:extLst>
              <a:ext uri="{FF2B5EF4-FFF2-40B4-BE49-F238E27FC236}">
                <a16:creationId xmlns:a16="http://schemas.microsoft.com/office/drawing/2014/main" id="{4E62F3E0-B321-10F7-8161-4CD4B462E9D1}"/>
              </a:ext>
            </a:extLst>
          </p:cNvPr>
          <p:cNvSpPr txBox="1">
            <a:spLocks/>
          </p:cNvSpPr>
          <p:nvPr/>
        </p:nvSpPr>
        <p:spPr>
          <a:xfrm>
            <a:off x="371475" y="105984"/>
            <a:ext cx="11449050" cy="1325563"/>
          </a:xfrm>
          <a:prstGeom prst="rect">
            <a:avLst/>
          </a:prstGeom>
        </p:spPr>
        <p:txBody>
          <a:bodyPr lIns="91440" tIns="45720" rIns="91440" bIns="45720" rtlCol="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cy" b="1" kern="0">
                <a:solidFill>
                  <a:srgbClr val="E6791E"/>
                </a:solidFill>
              </a:rPr>
              <a:t>Atebion</a:t>
            </a:r>
            <a:endParaRPr lang="en-GB">
              <a:solidFill>
                <a:srgbClr val="E6791E"/>
              </a:solidFill>
              <a:cs typeface="Montserrat Alternates Black"/>
            </a:endParaRPr>
          </a:p>
        </p:txBody>
      </p:sp>
      <p:sp>
        <p:nvSpPr>
          <p:cNvPr id="84" name="Multiplication Sign 83">
            <a:extLst>
              <a:ext uri="{FF2B5EF4-FFF2-40B4-BE49-F238E27FC236}">
                <a16:creationId xmlns:a16="http://schemas.microsoft.com/office/drawing/2014/main" id="{47B6F0DA-7B89-691E-04AD-304D1808E94E}"/>
              </a:ext>
            </a:extLst>
          </p:cNvPr>
          <p:cNvSpPr/>
          <p:nvPr/>
        </p:nvSpPr>
        <p:spPr>
          <a:xfrm>
            <a:off x="2766440" y="776530"/>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85" name="Multiplication Sign 84">
            <a:extLst>
              <a:ext uri="{FF2B5EF4-FFF2-40B4-BE49-F238E27FC236}">
                <a16:creationId xmlns:a16="http://schemas.microsoft.com/office/drawing/2014/main" id="{2D84937A-A2E2-16C5-F661-83EF1A483DFD}"/>
              </a:ext>
            </a:extLst>
          </p:cNvPr>
          <p:cNvSpPr/>
          <p:nvPr/>
        </p:nvSpPr>
        <p:spPr>
          <a:xfrm>
            <a:off x="1019769" y="3277667"/>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86" name="Multiplication Sign 85">
            <a:extLst>
              <a:ext uri="{FF2B5EF4-FFF2-40B4-BE49-F238E27FC236}">
                <a16:creationId xmlns:a16="http://schemas.microsoft.com/office/drawing/2014/main" id="{56787AF8-655E-1003-F50D-2B648501D750}"/>
              </a:ext>
            </a:extLst>
          </p:cNvPr>
          <p:cNvSpPr/>
          <p:nvPr/>
        </p:nvSpPr>
        <p:spPr>
          <a:xfrm>
            <a:off x="6207575" y="3265007"/>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87" name="Multiplication Sign 86">
            <a:extLst>
              <a:ext uri="{FF2B5EF4-FFF2-40B4-BE49-F238E27FC236}">
                <a16:creationId xmlns:a16="http://schemas.microsoft.com/office/drawing/2014/main" id="{29CE6384-10C2-4638-2FC1-E0A43B77561F}"/>
              </a:ext>
            </a:extLst>
          </p:cNvPr>
          <p:cNvSpPr/>
          <p:nvPr/>
        </p:nvSpPr>
        <p:spPr>
          <a:xfrm>
            <a:off x="9481749" y="3254733"/>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3" name="Rectangle 2">
            <a:extLst>
              <a:ext uri="{FF2B5EF4-FFF2-40B4-BE49-F238E27FC236}">
                <a16:creationId xmlns:a16="http://schemas.microsoft.com/office/drawing/2014/main" id="{6B0632E0-E51A-88D2-75DE-C58F77C88B38}"/>
              </a:ext>
            </a:extLst>
          </p:cNvPr>
          <p:cNvSpPr/>
          <p:nvPr/>
        </p:nvSpPr>
        <p:spPr>
          <a:xfrm>
            <a:off x="219075" y="5962650"/>
            <a:ext cx="3514725" cy="895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 name="TextBox 8">
            <a:extLst>
              <a:ext uri="{FF2B5EF4-FFF2-40B4-BE49-F238E27FC236}">
                <a16:creationId xmlns:a16="http://schemas.microsoft.com/office/drawing/2014/main" id="{387CA7E8-BA42-2D60-A52A-D69E11C281EF}"/>
              </a:ext>
            </a:extLst>
          </p:cNvPr>
          <p:cNvSpPr txBox="1"/>
          <p:nvPr/>
        </p:nvSpPr>
        <p:spPr>
          <a:xfrm>
            <a:off x="1334735" y="2795851"/>
            <a:ext cx="127051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t>Yr Iaith </a:t>
            </a:r>
            <a:r>
              <a:rPr lang="en-GB" sz="1200" b="1" err="1"/>
              <a:t>Gymraeg</a:t>
            </a:r>
            <a:endParaRPr lang="en-GB" sz="1200" b="1"/>
          </a:p>
        </p:txBody>
      </p:sp>
      <p:sp>
        <p:nvSpPr>
          <p:cNvPr id="11" name="TextBox 10">
            <a:extLst>
              <a:ext uri="{FF2B5EF4-FFF2-40B4-BE49-F238E27FC236}">
                <a16:creationId xmlns:a16="http://schemas.microsoft.com/office/drawing/2014/main" id="{55D0A96E-9FC5-6578-58CF-5D76670EDFB4}"/>
              </a:ext>
            </a:extLst>
          </p:cNvPr>
          <p:cNvSpPr txBox="1"/>
          <p:nvPr/>
        </p:nvSpPr>
        <p:spPr>
          <a:xfrm>
            <a:off x="2956560" y="2793255"/>
            <a:ext cx="127051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t>Budd-</a:t>
            </a:r>
            <a:r>
              <a:rPr lang="en-GB" sz="1200" b="1" dirty="0" err="1"/>
              <a:t>daliadau</a:t>
            </a:r>
            <a:endParaRPr lang="en-US" dirty="0" err="1"/>
          </a:p>
        </p:txBody>
      </p:sp>
      <p:sp>
        <p:nvSpPr>
          <p:cNvPr id="13" name="TextBox 12">
            <a:extLst>
              <a:ext uri="{FF2B5EF4-FFF2-40B4-BE49-F238E27FC236}">
                <a16:creationId xmlns:a16="http://schemas.microsoft.com/office/drawing/2014/main" id="{CC931E01-15B3-5EA1-7079-3589DEC6567F}"/>
              </a:ext>
            </a:extLst>
          </p:cNvPr>
          <p:cNvSpPr txBox="1"/>
          <p:nvPr/>
        </p:nvSpPr>
        <p:spPr>
          <a:xfrm>
            <a:off x="4667937" y="2893189"/>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Chwaraeon</a:t>
            </a:r>
            <a:endParaRPr lang="en-US" dirty="0" err="1"/>
          </a:p>
        </p:txBody>
      </p:sp>
      <p:sp>
        <p:nvSpPr>
          <p:cNvPr id="17" name="TextBox 16">
            <a:extLst>
              <a:ext uri="{FF2B5EF4-FFF2-40B4-BE49-F238E27FC236}">
                <a16:creationId xmlns:a16="http://schemas.microsoft.com/office/drawing/2014/main" id="{63E18CC6-3F35-B1D1-B814-F06EE17E6669}"/>
              </a:ext>
            </a:extLst>
          </p:cNvPr>
          <p:cNvSpPr txBox="1"/>
          <p:nvPr/>
        </p:nvSpPr>
        <p:spPr>
          <a:xfrm>
            <a:off x="6354330" y="2893189"/>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Twristiaeth</a:t>
            </a:r>
          </a:p>
        </p:txBody>
      </p:sp>
      <p:sp>
        <p:nvSpPr>
          <p:cNvPr id="19" name="TextBox 18">
            <a:extLst>
              <a:ext uri="{FF2B5EF4-FFF2-40B4-BE49-F238E27FC236}">
                <a16:creationId xmlns:a16="http://schemas.microsoft.com/office/drawing/2014/main" id="{E4742DF2-3914-2BAF-6B82-6F5DC1F6C9D9}"/>
              </a:ext>
            </a:extLst>
          </p:cNvPr>
          <p:cNvSpPr txBox="1"/>
          <p:nvPr/>
        </p:nvSpPr>
        <p:spPr>
          <a:xfrm>
            <a:off x="7978265" y="2893189"/>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t>Iechyd</a:t>
            </a:r>
          </a:p>
        </p:txBody>
      </p:sp>
      <p:sp>
        <p:nvSpPr>
          <p:cNvPr id="21" name="TextBox 20">
            <a:extLst>
              <a:ext uri="{FF2B5EF4-FFF2-40B4-BE49-F238E27FC236}">
                <a16:creationId xmlns:a16="http://schemas.microsoft.com/office/drawing/2014/main" id="{B5B4F015-D2A7-B0BF-4459-11024B7EEA75}"/>
              </a:ext>
            </a:extLst>
          </p:cNvPr>
          <p:cNvSpPr txBox="1"/>
          <p:nvPr/>
        </p:nvSpPr>
        <p:spPr>
          <a:xfrm>
            <a:off x="9739609" y="2893189"/>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Bwyd</a:t>
            </a:r>
            <a:endParaRPr lang="en-US" dirty="0" err="1"/>
          </a:p>
        </p:txBody>
      </p:sp>
      <p:sp>
        <p:nvSpPr>
          <p:cNvPr id="23" name="TextBox 22">
            <a:extLst>
              <a:ext uri="{FF2B5EF4-FFF2-40B4-BE49-F238E27FC236}">
                <a16:creationId xmlns:a16="http://schemas.microsoft.com/office/drawing/2014/main" id="{B0DEF2A9-C253-DC9A-5E5E-1C127A0CA3E9}"/>
              </a:ext>
            </a:extLst>
          </p:cNvPr>
          <p:cNvSpPr txBox="1"/>
          <p:nvPr/>
        </p:nvSpPr>
        <p:spPr>
          <a:xfrm>
            <a:off x="1157740" y="5516468"/>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Mewnfudo</a:t>
            </a:r>
          </a:p>
        </p:txBody>
      </p:sp>
      <p:sp>
        <p:nvSpPr>
          <p:cNvPr id="25" name="TextBox 24">
            <a:extLst>
              <a:ext uri="{FF2B5EF4-FFF2-40B4-BE49-F238E27FC236}">
                <a16:creationId xmlns:a16="http://schemas.microsoft.com/office/drawing/2014/main" id="{5CF4BBDF-93BE-63A9-65DB-29EEBF189463}"/>
              </a:ext>
            </a:extLst>
          </p:cNvPr>
          <p:cNvSpPr txBox="1"/>
          <p:nvPr/>
        </p:nvSpPr>
        <p:spPr>
          <a:xfrm>
            <a:off x="2856626" y="5516467"/>
            <a:ext cx="1370453"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t>Yr </a:t>
            </a:r>
            <a:r>
              <a:rPr lang="en-GB" sz="1200" b="1" dirty="0" err="1"/>
              <a:t>amgylchedd</a:t>
            </a:r>
          </a:p>
        </p:txBody>
      </p:sp>
      <p:sp>
        <p:nvSpPr>
          <p:cNvPr id="28" name="TextBox 27">
            <a:extLst>
              <a:ext uri="{FF2B5EF4-FFF2-40B4-BE49-F238E27FC236}">
                <a16:creationId xmlns:a16="http://schemas.microsoft.com/office/drawing/2014/main" id="{24D99E20-4145-1F7B-33CA-804C4DCE5237}"/>
              </a:ext>
            </a:extLst>
          </p:cNvPr>
          <p:cNvSpPr txBox="1"/>
          <p:nvPr/>
        </p:nvSpPr>
        <p:spPr>
          <a:xfrm>
            <a:off x="4667937" y="5516468"/>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Addysg</a:t>
            </a:r>
          </a:p>
        </p:txBody>
      </p:sp>
      <p:sp>
        <p:nvSpPr>
          <p:cNvPr id="32" name="TextBox 31">
            <a:extLst>
              <a:ext uri="{FF2B5EF4-FFF2-40B4-BE49-F238E27FC236}">
                <a16:creationId xmlns:a16="http://schemas.microsoft.com/office/drawing/2014/main" id="{8E8AD887-B5F4-F869-FA33-913AF4A4EE6A}"/>
              </a:ext>
            </a:extLst>
          </p:cNvPr>
          <p:cNvSpPr txBox="1"/>
          <p:nvPr/>
        </p:nvSpPr>
        <p:spPr>
          <a:xfrm>
            <a:off x="6354330" y="5516468"/>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Cyfryngau</a:t>
            </a:r>
            <a:endParaRPr lang="en-US" dirty="0" err="1"/>
          </a:p>
        </p:txBody>
      </p:sp>
      <p:sp>
        <p:nvSpPr>
          <p:cNvPr id="34" name="TextBox 33">
            <a:extLst>
              <a:ext uri="{FF2B5EF4-FFF2-40B4-BE49-F238E27FC236}">
                <a16:creationId xmlns:a16="http://schemas.microsoft.com/office/drawing/2014/main" id="{F48ABF19-D23D-91D4-F289-FA0C4BCDCEFB}"/>
              </a:ext>
            </a:extLst>
          </p:cNvPr>
          <p:cNvSpPr txBox="1"/>
          <p:nvPr/>
        </p:nvSpPr>
        <p:spPr>
          <a:xfrm>
            <a:off x="7978265" y="5516468"/>
            <a:ext cx="127051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t>Tai</a:t>
            </a:r>
            <a:endParaRPr lang="en-US" dirty="0"/>
          </a:p>
        </p:txBody>
      </p:sp>
      <p:sp>
        <p:nvSpPr>
          <p:cNvPr id="42" name="TextBox 41">
            <a:extLst>
              <a:ext uri="{FF2B5EF4-FFF2-40B4-BE49-F238E27FC236}">
                <a16:creationId xmlns:a16="http://schemas.microsoft.com/office/drawing/2014/main" id="{F69F307C-3E8E-A2BF-D0A1-D91FB1A1968E}"/>
              </a:ext>
            </a:extLst>
          </p:cNvPr>
          <p:cNvSpPr txBox="1"/>
          <p:nvPr/>
        </p:nvSpPr>
        <p:spPr>
          <a:xfrm>
            <a:off x="9727117" y="5441517"/>
            <a:ext cx="1307995"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err="1"/>
              <a:t>Trosedd</a:t>
            </a:r>
            <a:r>
              <a:rPr lang="en-GB" sz="1200" b="1" dirty="0"/>
              <a:t> a </a:t>
            </a:r>
            <a:r>
              <a:rPr lang="en-GB" sz="1200" b="1" dirty="0" err="1"/>
              <a:t>phlismona</a:t>
            </a:r>
            <a:endParaRPr lang="en-US" dirty="0" err="1"/>
          </a:p>
        </p:txBody>
      </p:sp>
    </p:spTree>
    <p:extLst>
      <p:ext uri="{BB962C8B-B14F-4D97-AF65-F5344CB8AC3E}">
        <p14:creationId xmlns:p14="http://schemas.microsoft.com/office/powerpoint/2010/main" val="206397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6F77C-92D4-189B-B003-486DF1B857DB}"/>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7BB74FC9-4371-E950-D928-7AAA57BC4712}"/>
              </a:ext>
            </a:extLst>
          </p:cNvPr>
          <p:cNvSpPr>
            <a:spLocks noGrp="1"/>
          </p:cNvSpPr>
          <p:nvPr>
            <p:ph type="title"/>
          </p:nvPr>
        </p:nvSpPr>
        <p:spPr/>
        <p:txBody>
          <a:bodyPr rtlCol="0"/>
          <a:lstStyle/>
          <a:p>
            <a:pPr rtl="0"/>
            <a:r>
              <a:rPr lang="cy"/>
              <a:t>Pam ddylwn i bleidleisio? </a:t>
            </a:r>
            <a:endParaRPr lang="en-GB" dirty="0">
              <a:cs typeface="Montserrat Alternates Black"/>
            </a:endParaRPr>
          </a:p>
        </p:txBody>
      </p:sp>
      <p:sp>
        <p:nvSpPr>
          <p:cNvPr id="2" name="Content Placeholder 1">
            <a:extLst>
              <a:ext uri="{FF2B5EF4-FFF2-40B4-BE49-F238E27FC236}">
                <a16:creationId xmlns:a16="http://schemas.microsoft.com/office/drawing/2014/main" id="{C194F527-17B2-68FE-AC70-7375430B1322}"/>
              </a:ext>
            </a:extLst>
          </p:cNvPr>
          <p:cNvSpPr>
            <a:spLocks noGrp="1"/>
          </p:cNvSpPr>
          <p:nvPr>
            <p:ph type="body" sz="quarter" idx="11"/>
          </p:nvPr>
        </p:nvSpPr>
        <p:spPr>
          <a:xfrm>
            <a:off x="371475" y="1658938"/>
            <a:ext cx="5611314" cy="4227558"/>
          </a:xfrm>
        </p:spPr>
        <p:txBody>
          <a:bodyPr rtlCol="0"/>
          <a:lstStyle/>
          <a:p>
            <a:pPr rtl="0"/>
            <a:r>
              <a:rPr lang="cy" sz="2400" dirty="0" err="1"/>
              <a:t>Mae'r</a:t>
            </a:r>
            <a:r>
              <a:rPr lang="cy" sz="2400" dirty="0"/>
              <a:t> Senedd </a:t>
            </a:r>
            <a:r>
              <a:rPr lang="cy" sz="2400" dirty="0" err="1"/>
              <a:t>wedi</a:t>
            </a:r>
            <a:r>
              <a:rPr lang="cy" sz="2400" dirty="0"/>
              <a:t> </a:t>
            </a:r>
            <a:r>
              <a:rPr lang="cy" sz="2400" dirty="0" err="1"/>
              <a:t>pasio</a:t>
            </a:r>
            <a:r>
              <a:rPr lang="cy" sz="2400" dirty="0"/>
              <a:t> </a:t>
            </a:r>
            <a:r>
              <a:rPr lang="cy" sz="2400" dirty="0" err="1"/>
              <a:t>llawer</a:t>
            </a:r>
            <a:r>
              <a:rPr lang="cy" sz="2400" dirty="0"/>
              <a:t> o </a:t>
            </a:r>
            <a:r>
              <a:rPr lang="cy" sz="2400" dirty="0" err="1"/>
              <a:t>wahanol</a:t>
            </a:r>
            <a:r>
              <a:rPr lang="cy" sz="2400" dirty="0"/>
              <a:t> </a:t>
            </a:r>
            <a:r>
              <a:rPr lang="cy" sz="2400" dirty="0" err="1"/>
              <a:t>deddfau</a:t>
            </a:r>
            <a:r>
              <a:rPr lang="cy" sz="2400" dirty="0"/>
              <a:t> </a:t>
            </a:r>
            <a:r>
              <a:rPr lang="cy" sz="2400" dirty="0" err="1"/>
              <a:t>drwy</a:t>
            </a:r>
            <a:r>
              <a:rPr lang="cy" sz="2400" dirty="0"/>
              <a:t> </a:t>
            </a:r>
            <a:r>
              <a:rPr lang="cy" sz="2400" dirty="0" err="1"/>
              <a:t>gydol</a:t>
            </a:r>
            <a:r>
              <a:rPr lang="cy" sz="2400" dirty="0"/>
              <a:t> </a:t>
            </a:r>
            <a:r>
              <a:rPr lang="cy" sz="2400" dirty="0" err="1"/>
              <a:t>ei</a:t>
            </a:r>
            <a:r>
              <a:rPr lang="cy" sz="2400" dirty="0"/>
              <a:t> </a:t>
            </a:r>
            <a:r>
              <a:rPr lang="cy" sz="2400" dirty="0" err="1"/>
              <a:t>hanes</a:t>
            </a:r>
            <a:r>
              <a:rPr lang="cy" sz="2400" dirty="0"/>
              <a:t>. </a:t>
            </a:r>
          </a:p>
          <a:p>
            <a:pPr rtl="0"/>
            <a:endParaRPr lang="en-GB" sz="2400"/>
          </a:p>
          <a:p>
            <a:pPr rtl="0"/>
            <a:r>
              <a:rPr lang="cy" sz="2400" dirty="0" err="1"/>
              <a:t>Edrychwch</a:t>
            </a:r>
            <a:r>
              <a:rPr lang="cy" sz="2400" dirty="0"/>
              <a:t> </a:t>
            </a:r>
            <a:r>
              <a:rPr lang="cy" sz="2400" dirty="0" err="1"/>
              <a:t>ar</a:t>
            </a:r>
            <a:r>
              <a:rPr lang="cy" sz="2400" dirty="0"/>
              <a:t> y </a:t>
            </a:r>
            <a:r>
              <a:rPr lang="cy" sz="2400" dirty="0" err="1"/>
              <a:t>lluniau</a:t>
            </a:r>
            <a:r>
              <a:rPr lang="cy" sz="2400" dirty="0"/>
              <a:t>:</a:t>
            </a:r>
          </a:p>
          <a:p>
            <a:pPr marL="342900" indent="-342900">
              <a:buFont typeface="Arial" panose="020B0604020202020204" pitchFamily="34" charset="0"/>
              <a:buChar char="•"/>
            </a:pPr>
            <a:r>
              <a:rPr lang="cy" sz="2400"/>
              <a:t>Pa ddeddf </a:t>
            </a:r>
            <a:r>
              <a:rPr lang="cy" sz="2400" dirty="0" err="1"/>
              <a:t>mae</a:t>
            </a:r>
            <a:r>
              <a:rPr lang="cy" sz="2400" dirty="0"/>
              <a:t> </a:t>
            </a:r>
            <a:r>
              <a:rPr lang="cy" sz="2400" dirty="0" err="1"/>
              <a:t>nhw’n</a:t>
            </a:r>
            <a:r>
              <a:rPr lang="cy" sz="2400" dirty="0"/>
              <a:t> </a:t>
            </a:r>
            <a:r>
              <a:rPr lang="cy" sz="2400" dirty="0" err="1"/>
              <a:t>eu</a:t>
            </a:r>
            <a:r>
              <a:rPr lang="cy" sz="2400" dirty="0"/>
              <a:t> </a:t>
            </a:r>
            <a:r>
              <a:rPr lang="cy" sz="2400" dirty="0" err="1"/>
              <a:t>cynrychioli</a:t>
            </a:r>
            <a:r>
              <a:rPr lang="cy" sz="2400" dirty="0"/>
              <a:t>?</a:t>
            </a:r>
          </a:p>
        </p:txBody>
      </p:sp>
      <p:pic>
        <p:nvPicPr>
          <p:cNvPr id="8" name="Picture 7">
            <a:extLst>
              <a:ext uri="{FF2B5EF4-FFF2-40B4-BE49-F238E27FC236}">
                <a16:creationId xmlns:a16="http://schemas.microsoft.com/office/drawing/2014/main" id="{4B1E8B67-4C22-106D-E5EF-0897939FCEED}"/>
              </a:ext>
            </a:extLst>
          </p:cNvPr>
          <p:cNvPicPr>
            <a:picLocks noChangeAspect="1"/>
          </p:cNvPicPr>
          <p:nvPr/>
        </p:nvPicPr>
        <p:blipFill>
          <a:blip r:embed="rId3">
            <a:extLst>
              <a:ext uri="{28A0092B-C50C-407E-A947-70E740481C1C}">
                <a14:useLocalDpi xmlns:a14="http://schemas.microsoft.com/office/drawing/2010/main" val="0"/>
              </a:ext>
            </a:extLst>
          </a:blip>
          <a:srcRect l="14392" r="14392"/>
          <a:stretch/>
        </p:blipFill>
        <p:spPr>
          <a:xfrm>
            <a:off x="10367246" y="791853"/>
            <a:ext cx="1619976" cy="1619652"/>
          </a:xfrm>
          <a:prstGeom prst="rect">
            <a:avLst/>
          </a:prstGeom>
        </p:spPr>
      </p:pic>
      <p:pic>
        <p:nvPicPr>
          <p:cNvPr id="10" name="Picture 9">
            <a:extLst>
              <a:ext uri="{FF2B5EF4-FFF2-40B4-BE49-F238E27FC236}">
                <a16:creationId xmlns:a16="http://schemas.microsoft.com/office/drawing/2014/main" id="{1F219C60-ABEA-2D1C-A0AC-46F407654A5C}"/>
              </a:ext>
            </a:extLst>
          </p:cNvPr>
          <p:cNvPicPr>
            <a:picLocks noChangeAspect="1"/>
          </p:cNvPicPr>
          <p:nvPr/>
        </p:nvPicPr>
        <p:blipFill>
          <a:blip r:embed="rId4">
            <a:extLst>
              <a:ext uri="{28A0092B-C50C-407E-A947-70E740481C1C}">
                <a14:useLocalDpi xmlns:a14="http://schemas.microsoft.com/office/drawing/2010/main" val="0"/>
              </a:ext>
            </a:extLst>
          </a:blip>
          <a:srcRect t="10594" b="10594"/>
          <a:stretch/>
        </p:blipFill>
        <p:spPr>
          <a:xfrm>
            <a:off x="6978586" y="813925"/>
            <a:ext cx="1579967" cy="1579651"/>
          </a:xfrm>
          <a:prstGeom prst="rect">
            <a:avLst/>
          </a:prstGeom>
        </p:spPr>
      </p:pic>
      <p:pic>
        <p:nvPicPr>
          <p:cNvPr id="12" name="Picture 11">
            <a:extLst>
              <a:ext uri="{FF2B5EF4-FFF2-40B4-BE49-F238E27FC236}">
                <a16:creationId xmlns:a16="http://schemas.microsoft.com/office/drawing/2014/main" id="{D0789E3A-66EC-1D61-2899-BA45D94220E1}"/>
              </a:ext>
            </a:extLst>
          </p:cNvPr>
          <p:cNvPicPr>
            <a:picLocks noChangeAspect="1"/>
          </p:cNvPicPr>
          <p:nvPr/>
        </p:nvPicPr>
        <p:blipFill>
          <a:blip r:embed="rId5">
            <a:extLst>
              <a:ext uri="{28A0092B-C50C-407E-A947-70E740481C1C}">
                <a14:useLocalDpi xmlns:a14="http://schemas.microsoft.com/office/drawing/2010/main" val="0"/>
              </a:ext>
            </a:extLst>
          </a:blip>
          <a:srcRect l="16803" r="16803"/>
          <a:stretch/>
        </p:blipFill>
        <p:spPr>
          <a:xfrm>
            <a:off x="8678021" y="799558"/>
            <a:ext cx="1604497" cy="1604177"/>
          </a:xfrm>
          <a:prstGeom prst="rect">
            <a:avLst/>
          </a:prstGeom>
        </p:spPr>
      </p:pic>
      <p:pic>
        <p:nvPicPr>
          <p:cNvPr id="11" name="Picture 10">
            <a:extLst>
              <a:ext uri="{FF2B5EF4-FFF2-40B4-BE49-F238E27FC236}">
                <a16:creationId xmlns:a16="http://schemas.microsoft.com/office/drawing/2014/main" id="{09CC09F1-6470-C48D-E89D-5639FEDB29F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70430" y="4819668"/>
            <a:ext cx="2392083" cy="1594721"/>
          </a:xfrm>
          <a:prstGeom prst="rect">
            <a:avLst/>
          </a:prstGeom>
        </p:spPr>
      </p:pic>
      <p:pic>
        <p:nvPicPr>
          <p:cNvPr id="1026" name="Picture 2" descr="Welsh Health Minister celebrates that 'Opt-out organ donation scheme has  transformed lives' - NHS Organ Donation">
            <a:extLst>
              <a:ext uri="{FF2B5EF4-FFF2-40B4-BE49-F238E27FC236}">
                <a16:creationId xmlns:a16="http://schemas.microsoft.com/office/drawing/2014/main" id="{98182D00-3C46-77DA-A6AA-41CC976A35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676" t="10889" r="13084" b="12981"/>
          <a:stretch>
            <a:fillRect/>
          </a:stretch>
        </p:blipFill>
        <p:spPr bwMode="auto">
          <a:xfrm>
            <a:off x="7520396" y="2879471"/>
            <a:ext cx="170006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prescriptions 'saving Welsh NHS money for 10 years' - BBC News">
            <a:extLst>
              <a:ext uri="{FF2B5EF4-FFF2-40B4-BE49-F238E27FC236}">
                <a16:creationId xmlns:a16="http://schemas.microsoft.com/office/drawing/2014/main" id="{3F94A96E-6CD6-449F-04E5-659B0DD2D9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944" r="14677"/>
          <a:stretch>
            <a:fillRect/>
          </a:stretch>
        </p:blipFill>
        <p:spPr bwMode="auto">
          <a:xfrm>
            <a:off x="9891486" y="2884887"/>
            <a:ext cx="1889034" cy="15770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D0A7553-9A01-E650-3BB2-9F3F86346616}"/>
              </a:ext>
            </a:extLst>
          </p:cNvPr>
          <p:cNvSpPr/>
          <p:nvPr/>
        </p:nvSpPr>
        <p:spPr>
          <a:xfrm>
            <a:off x="60960" y="5617029"/>
            <a:ext cx="2838994" cy="12409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Tree>
    <p:extLst>
      <p:ext uri="{BB962C8B-B14F-4D97-AF65-F5344CB8AC3E}">
        <p14:creationId xmlns:p14="http://schemas.microsoft.com/office/powerpoint/2010/main" val="156596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A68C-87A7-1FE0-B3B0-BDD5CA9561F0}"/>
              </a:ext>
            </a:extLst>
          </p:cNvPr>
          <p:cNvSpPr>
            <a:spLocks noGrp="1"/>
          </p:cNvSpPr>
          <p:nvPr>
            <p:ph type="title"/>
          </p:nvPr>
        </p:nvSpPr>
        <p:spPr/>
        <p:txBody>
          <a:bodyPr rtlCol="0"/>
          <a:lstStyle/>
          <a:p>
            <a:pPr rtl="0"/>
            <a:r>
              <a:rPr lang="cy" sz="4400">
                <a:ea typeface="+mj-lt"/>
                <a:cs typeface="+mj-lt"/>
              </a:rPr>
              <a:t>Deddfau a basiwyd gan y Senedd</a:t>
            </a:r>
            <a:endParaRPr lang="en-US" dirty="0">
              <a:solidFill>
                <a:srgbClr val="000000"/>
              </a:solidFill>
              <a:ea typeface="+mj-lt"/>
              <a:cs typeface="+mj-lt"/>
            </a:endParaRPr>
          </a:p>
        </p:txBody>
      </p:sp>
      <p:pic>
        <p:nvPicPr>
          <p:cNvPr id="4" name="Picture 3">
            <a:extLst>
              <a:ext uri="{FF2B5EF4-FFF2-40B4-BE49-F238E27FC236}">
                <a16:creationId xmlns:a16="http://schemas.microsoft.com/office/drawing/2014/main" id="{3EC858C6-3ABF-3BD6-D525-96A40BFE8D34}"/>
              </a:ext>
            </a:extLst>
          </p:cNvPr>
          <p:cNvPicPr preferRelativeResize="0">
            <a:picLocks/>
          </p:cNvPicPr>
          <p:nvPr/>
        </p:nvPicPr>
        <p:blipFill>
          <a:blip r:embed="rId3">
            <a:extLst>
              <a:ext uri="{28A0092B-C50C-407E-A947-70E740481C1C}">
                <a14:useLocalDpi xmlns:a14="http://schemas.microsoft.com/office/drawing/2010/main" val="0"/>
              </a:ext>
            </a:extLst>
          </a:blip>
          <a:srcRect l="14392" r="14392"/>
          <a:stretch/>
        </p:blipFill>
        <p:spPr>
          <a:xfrm>
            <a:off x="4169504" y="1968400"/>
            <a:ext cx="1800000" cy="1602000"/>
          </a:xfrm>
          <a:prstGeom prst="rect">
            <a:avLst/>
          </a:prstGeom>
        </p:spPr>
      </p:pic>
      <p:pic>
        <p:nvPicPr>
          <p:cNvPr id="7" name="Picture 6">
            <a:extLst>
              <a:ext uri="{FF2B5EF4-FFF2-40B4-BE49-F238E27FC236}">
                <a16:creationId xmlns:a16="http://schemas.microsoft.com/office/drawing/2014/main" id="{2C286C47-A8AF-1378-6D07-3538DA176A4E}"/>
              </a:ext>
            </a:extLst>
          </p:cNvPr>
          <p:cNvPicPr preferRelativeResize="0">
            <a:picLocks/>
          </p:cNvPicPr>
          <p:nvPr/>
        </p:nvPicPr>
        <p:blipFill>
          <a:blip r:embed="rId4">
            <a:extLst>
              <a:ext uri="{28A0092B-C50C-407E-A947-70E740481C1C}">
                <a14:useLocalDpi xmlns:a14="http://schemas.microsoft.com/office/drawing/2010/main" val="0"/>
              </a:ext>
            </a:extLst>
          </a:blip>
          <a:srcRect t="10594" b="10594"/>
          <a:stretch/>
        </p:blipFill>
        <p:spPr>
          <a:xfrm>
            <a:off x="226915" y="1973207"/>
            <a:ext cx="1800000" cy="1602000"/>
          </a:xfrm>
          <a:prstGeom prst="rect">
            <a:avLst/>
          </a:prstGeom>
        </p:spPr>
      </p:pic>
      <p:pic>
        <p:nvPicPr>
          <p:cNvPr id="9" name="Picture 8">
            <a:extLst>
              <a:ext uri="{FF2B5EF4-FFF2-40B4-BE49-F238E27FC236}">
                <a16:creationId xmlns:a16="http://schemas.microsoft.com/office/drawing/2014/main" id="{7506A8FC-756B-2148-6D1E-847A0A31BBC0}"/>
              </a:ext>
            </a:extLst>
          </p:cNvPr>
          <p:cNvPicPr preferRelativeResize="0">
            <a:picLocks/>
          </p:cNvPicPr>
          <p:nvPr/>
        </p:nvPicPr>
        <p:blipFill>
          <a:blip r:embed="rId5">
            <a:extLst>
              <a:ext uri="{28A0092B-C50C-407E-A947-70E740481C1C}">
                <a14:useLocalDpi xmlns:a14="http://schemas.microsoft.com/office/drawing/2010/main" val="0"/>
              </a:ext>
            </a:extLst>
          </a:blip>
          <a:srcRect l="16803" r="16803"/>
          <a:stretch/>
        </p:blipFill>
        <p:spPr>
          <a:xfrm>
            <a:off x="2180256" y="1977400"/>
            <a:ext cx="1800000" cy="1602000"/>
          </a:xfrm>
          <a:prstGeom prst="rect">
            <a:avLst/>
          </a:prstGeom>
        </p:spPr>
      </p:pic>
      <p:pic>
        <p:nvPicPr>
          <p:cNvPr id="12" name="Picture 11">
            <a:extLst>
              <a:ext uri="{FF2B5EF4-FFF2-40B4-BE49-F238E27FC236}">
                <a16:creationId xmlns:a16="http://schemas.microsoft.com/office/drawing/2014/main" id="{45ED8A0E-1FA8-8E59-A5F2-66E0CAC7BF36}"/>
              </a:ext>
            </a:extLst>
          </p:cNvPr>
          <p:cNvPicPr preferRelativeResize="0">
            <a:picLocks/>
          </p:cNvPicPr>
          <p:nvPr/>
        </p:nvPicPr>
        <p:blipFill>
          <a:blip r:embed="rId6">
            <a:extLst>
              <a:ext uri="{28A0092B-C50C-407E-A947-70E740481C1C}">
                <a14:useLocalDpi xmlns:a14="http://schemas.microsoft.com/office/drawing/2010/main" val="0"/>
              </a:ext>
            </a:extLst>
          </a:blip>
          <a:srcRect r="24388"/>
          <a:stretch>
            <a:fillRect/>
          </a:stretch>
        </p:blipFill>
        <p:spPr>
          <a:xfrm>
            <a:off x="8109640" y="1968400"/>
            <a:ext cx="1800000" cy="1602000"/>
          </a:xfrm>
          <a:prstGeom prst="rect">
            <a:avLst/>
          </a:prstGeom>
        </p:spPr>
      </p:pic>
      <p:sp>
        <p:nvSpPr>
          <p:cNvPr id="14" name="Rectangle 13">
            <a:extLst>
              <a:ext uri="{FF2B5EF4-FFF2-40B4-BE49-F238E27FC236}">
                <a16:creationId xmlns:a16="http://schemas.microsoft.com/office/drawing/2014/main" id="{60148A5A-9DC0-EA77-807D-262FC09CEA61}"/>
              </a:ext>
            </a:extLst>
          </p:cNvPr>
          <p:cNvSpPr/>
          <p:nvPr/>
        </p:nvSpPr>
        <p:spPr>
          <a:xfrm>
            <a:off x="193461" y="3768437"/>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sz="1900"/>
              <a:t>Gwahardd ysmygu mewn mannau cyhoeddus </a:t>
            </a:r>
          </a:p>
        </p:txBody>
      </p:sp>
      <p:sp>
        <p:nvSpPr>
          <p:cNvPr id="15" name="Rectangle 14">
            <a:extLst>
              <a:ext uri="{FF2B5EF4-FFF2-40B4-BE49-F238E27FC236}">
                <a16:creationId xmlns:a16="http://schemas.microsoft.com/office/drawing/2014/main" id="{E7809AED-41EE-5F7C-119A-6B8E7ECBC7B7}"/>
              </a:ext>
            </a:extLst>
          </p:cNvPr>
          <p:cNvSpPr/>
          <p:nvPr/>
        </p:nvSpPr>
        <p:spPr>
          <a:xfrm>
            <a:off x="10115615" y="3768437"/>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sz="1900" dirty="0"/>
              <a:t>Presgripsiynau am ddim</a:t>
            </a:r>
          </a:p>
        </p:txBody>
      </p:sp>
      <p:sp>
        <p:nvSpPr>
          <p:cNvPr id="17" name="Rectangle 16">
            <a:extLst>
              <a:ext uri="{FF2B5EF4-FFF2-40B4-BE49-F238E27FC236}">
                <a16:creationId xmlns:a16="http://schemas.microsoft.com/office/drawing/2014/main" id="{8293E913-5693-1363-93BF-B798EF4A6CD2}"/>
              </a:ext>
            </a:extLst>
          </p:cNvPr>
          <p:cNvSpPr/>
          <p:nvPr/>
        </p:nvSpPr>
        <p:spPr>
          <a:xfrm>
            <a:off x="8109640" y="3768438"/>
            <a:ext cx="1918831"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dirty="0"/>
              <a:t>Terfyn cyflymder 20 mya ar gyfer y rhan fwyaf o ffyrdd adeiledig</a:t>
            </a:r>
          </a:p>
        </p:txBody>
      </p:sp>
      <p:sp>
        <p:nvSpPr>
          <p:cNvPr id="19" name="Rectangle 18">
            <a:extLst>
              <a:ext uri="{FF2B5EF4-FFF2-40B4-BE49-F238E27FC236}">
                <a16:creationId xmlns:a16="http://schemas.microsoft.com/office/drawing/2014/main" id="{E4074466-9553-54E1-1280-9CADF93EE02E}"/>
              </a:ext>
            </a:extLst>
          </p:cNvPr>
          <p:cNvSpPr/>
          <p:nvPr/>
        </p:nvSpPr>
        <p:spPr>
          <a:xfrm>
            <a:off x="6145703" y="3768439"/>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sz="1900"/>
              <a:t>Caniatâd tybiedig ar gyfer rhoi organau </a:t>
            </a:r>
          </a:p>
        </p:txBody>
      </p:sp>
      <p:sp>
        <p:nvSpPr>
          <p:cNvPr id="23" name="Rectangle 22">
            <a:extLst>
              <a:ext uri="{FF2B5EF4-FFF2-40B4-BE49-F238E27FC236}">
                <a16:creationId xmlns:a16="http://schemas.microsoft.com/office/drawing/2014/main" id="{79844CE8-363E-420A-D0AB-A136BA17827F}"/>
              </a:ext>
            </a:extLst>
          </p:cNvPr>
          <p:cNvSpPr/>
          <p:nvPr/>
        </p:nvSpPr>
        <p:spPr>
          <a:xfrm>
            <a:off x="4169504" y="3768440"/>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sz="1900"/>
              <a:t>Codi tâl o 5c am fagiau plastig </a:t>
            </a:r>
          </a:p>
        </p:txBody>
      </p:sp>
      <p:sp>
        <p:nvSpPr>
          <p:cNvPr id="29" name="Rectangle 28">
            <a:extLst>
              <a:ext uri="{FF2B5EF4-FFF2-40B4-BE49-F238E27FC236}">
                <a16:creationId xmlns:a16="http://schemas.microsoft.com/office/drawing/2014/main" id="{D1574E43-92FF-0E06-00FC-EBC4DF0F3A12}"/>
              </a:ext>
            </a:extLst>
          </p:cNvPr>
          <p:cNvSpPr/>
          <p:nvPr/>
        </p:nvSpPr>
        <p:spPr>
          <a:xfrm>
            <a:off x="2163529" y="3768441"/>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sz="1900" dirty="0"/>
              <a:t>Pris bws £1 i bobl ifanc 16-21 oed</a:t>
            </a:r>
          </a:p>
        </p:txBody>
      </p:sp>
      <p:pic>
        <p:nvPicPr>
          <p:cNvPr id="31" name="Picture 2" descr="Welsh Health Minister celebrates that 'Opt-out organ donation scheme has  transformed lives' - NHS Organ Donation">
            <a:extLst>
              <a:ext uri="{FF2B5EF4-FFF2-40B4-BE49-F238E27FC236}">
                <a16:creationId xmlns:a16="http://schemas.microsoft.com/office/drawing/2014/main" id="{A55CE4C6-39FF-0CC9-288B-C44C5EB416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676" t="10889" r="13084" b="12981"/>
          <a:stretch>
            <a:fillRect/>
          </a:stretch>
        </p:blipFill>
        <p:spPr bwMode="auto">
          <a:xfrm>
            <a:off x="6171584" y="1968400"/>
            <a:ext cx="170006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prescriptions 'saving Welsh NHS money for 10 years' - BBC News">
            <a:extLst>
              <a:ext uri="{FF2B5EF4-FFF2-40B4-BE49-F238E27FC236}">
                <a16:creationId xmlns:a16="http://schemas.microsoft.com/office/drawing/2014/main" id="{6F5936FC-5BF1-96EF-3D68-C0009FB729F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945" r="20009"/>
          <a:stretch>
            <a:fillRect/>
          </a:stretch>
        </p:blipFill>
        <p:spPr bwMode="auto">
          <a:xfrm>
            <a:off x="10147629" y="1980897"/>
            <a:ext cx="1753296" cy="15895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A95FE9-BC38-0783-C957-D478E53C8785}"/>
              </a:ext>
            </a:extLst>
          </p:cNvPr>
          <p:cNvSpPr/>
          <p:nvPr/>
        </p:nvSpPr>
        <p:spPr>
          <a:xfrm>
            <a:off x="324255" y="5787957"/>
            <a:ext cx="2675106" cy="10214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729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23"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5773C-D8B5-619A-59D9-3C6B3F4D67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4D185A-D97B-5E81-451D-2300E43C4C23}"/>
              </a:ext>
            </a:extLst>
          </p:cNvPr>
          <p:cNvSpPr>
            <a:spLocks noGrp="1"/>
          </p:cNvSpPr>
          <p:nvPr>
            <p:ph type="title"/>
          </p:nvPr>
        </p:nvSpPr>
        <p:spPr>
          <a:xfrm>
            <a:off x="226915" y="195994"/>
            <a:ext cx="9774383" cy="1325563"/>
          </a:xfrm>
        </p:spPr>
        <p:txBody>
          <a:bodyPr rtlCol="0"/>
          <a:lstStyle/>
          <a:p>
            <a:pPr marL="457200" indent="-457200" rtl="0">
              <a:buFont typeface="Arial" panose="020B0604020202020204" pitchFamily="34" charset="0"/>
              <a:buChar char="•"/>
            </a:pPr>
            <a:r>
              <a:rPr lang="cy" sz="2400">
                <a:solidFill>
                  <a:schemeClr val="accent3"/>
                </a:solidFill>
                <a:ea typeface="+mj-lt"/>
                <a:cs typeface="+mj-lt"/>
              </a:rPr>
              <a:t>Pwy mae'r deddfau hyn yn effeithio arnynt? </a:t>
            </a:r>
            <a:br>
              <a:rPr lang="en-US" sz="2400">
                <a:solidFill>
                  <a:schemeClr val="accent3"/>
                </a:solidFill>
                <a:ea typeface="+mj-lt"/>
                <a:cs typeface="+mj-lt"/>
              </a:rPr>
            </a:br>
            <a:br>
              <a:rPr lang="en-US" sz="2400">
                <a:solidFill>
                  <a:schemeClr val="accent3"/>
                </a:solidFill>
                <a:ea typeface="+mj-lt"/>
                <a:cs typeface="+mj-lt"/>
              </a:rPr>
            </a:br>
            <a:endParaRPr lang="en-US" sz="2400">
              <a:solidFill>
                <a:schemeClr val="accent3"/>
              </a:solidFill>
              <a:ea typeface="+mj-lt"/>
              <a:cs typeface="+mj-lt"/>
            </a:endParaRPr>
          </a:p>
        </p:txBody>
      </p:sp>
      <p:pic>
        <p:nvPicPr>
          <p:cNvPr id="4" name="Picture 3">
            <a:extLst>
              <a:ext uri="{FF2B5EF4-FFF2-40B4-BE49-F238E27FC236}">
                <a16:creationId xmlns:a16="http://schemas.microsoft.com/office/drawing/2014/main" id="{99E09E8A-9A8E-ED71-9042-A0AB84BB0075}"/>
              </a:ext>
            </a:extLst>
          </p:cNvPr>
          <p:cNvPicPr preferRelativeResize="0">
            <a:picLocks/>
          </p:cNvPicPr>
          <p:nvPr/>
        </p:nvPicPr>
        <p:blipFill>
          <a:blip r:embed="rId3">
            <a:extLst>
              <a:ext uri="{28A0092B-C50C-407E-A947-70E740481C1C}">
                <a14:useLocalDpi xmlns:a14="http://schemas.microsoft.com/office/drawing/2010/main" val="0"/>
              </a:ext>
            </a:extLst>
          </a:blip>
          <a:srcRect l="14392" r="14392"/>
          <a:stretch/>
        </p:blipFill>
        <p:spPr>
          <a:xfrm>
            <a:off x="4169504" y="2360288"/>
            <a:ext cx="1800000" cy="1602000"/>
          </a:xfrm>
          <a:prstGeom prst="rect">
            <a:avLst/>
          </a:prstGeom>
        </p:spPr>
      </p:pic>
      <p:pic>
        <p:nvPicPr>
          <p:cNvPr id="7" name="Picture 6">
            <a:extLst>
              <a:ext uri="{FF2B5EF4-FFF2-40B4-BE49-F238E27FC236}">
                <a16:creationId xmlns:a16="http://schemas.microsoft.com/office/drawing/2014/main" id="{DA94D4F0-A4D3-2983-68BA-2110B5E0863E}"/>
              </a:ext>
            </a:extLst>
          </p:cNvPr>
          <p:cNvPicPr preferRelativeResize="0">
            <a:picLocks/>
          </p:cNvPicPr>
          <p:nvPr/>
        </p:nvPicPr>
        <p:blipFill>
          <a:blip r:embed="rId4">
            <a:extLst>
              <a:ext uri="{28A0092B-C50C-407E-A947-70E740481C1C}">
                <a14:useLocalDpi xmlns:a14="http://schemas.microsoft.com/office/drawing/2010/main" val="0"/>
              </a:ext>
            </a:extLst>
          </a:blip>
          <a:srcRect t="10594" b="10594"/>
          <a:stretch/>
        </p:blipFill>
        <p:spPr>
          <a:xfrm>
            <a:off x="226915" y="2365095"/>
            <a:ext cx="1800000" cy="1602000"/>
          </a:xfrm>
          <a:prstGeom prst="rect">
            <a:avLst/>
          </a:prstGeom>
        </p:spPr>
      </p:pic>
      <p:pic>
        <p:nvPicPr>
          <p:cNvPr id="9" name="Picture 8">
            <a:extLst>
              <a:ext uri="{FF2B5EF4-FFF2-40B4-BE49-F238E27FC236}">
                <a16:creationId xmlns:a16="http://schemas.microsoft.com/office/drawing/2014/main" id="{9E412974-43C6-EB8B-102F-CD305D4047F9}"/>
              </a:ext>
            </a:extLst>
          </p:cNvPr>
          <p:cNvPicPr preferRelativeResize="0">
            <a:picLocks/>
          </p:cNvPicPr>
          <p:nvPr/>
        </p:nvPicPr>
        <p:blipFill>
          <a:blip r:embed="rId5">
            <a:extLst>
              <a:ext uri="{28A0092B-C50C-407E-A947-70E740481C1C}">
                <a14:useLocalDpi xmlns:a14="http://schemas.microsoft.com/office/drawing/2010/main" val="0"/>
              </a:ext>
            </a:extLst>
          </a:blip>
          <a:srcRect l="16803" r="16803"/>
          <a:stretch/>
        </p:blipFill>
        <p:spPr>
          <a:xfrm>
            <a:off x="2180256" y="2369288"/>
            <a:ext cx="1800000" cy="1602000"/>
          </a:xfrm>
          <a:prstGeom prst="rect">
            <a:avLst/>
          </a:prstGeom>
        </p:spPr>
      </p:pic>
      <p:pic>
        <p:nvPicPr>
          <p:cNvPr id="12" name="Picture 11">
            <a:extLst>
              <a:ext uri="{FF2B5EF4-FFF2-40B4-BE49-F238E27FC236}">
                <a16:creationId xmlns:a16="http://schemas.microsoft.com/office/drawing/2014/main" id="{1D4F6C79-6AB2-0083-921C-3C550D673EA3}"/>
              </a:ext>
            </a:extLst>
          </p:cNvPr>
          <p:cNvPicPr preferRelativeResize="0">
            <a:picLocks/>
          </p:cNvPicPr>
          <p:nvPr/>
        </p:nvPicPr>
        <p:blipFill>
          <a:blip r:embed="rId6">
            <a:extLst>
              <a:ext uri="{28A0092B-C50C-407E-A947-70E740481C1C}">
                <a14:useLocalDpi xmlns:a14="http://schemas.microsoft.com/office/drawing/2010/main" val="0"/>
              </a:ext>
            </a:extLst>
          </a:blip>
          <a:srcRect r="24388"/>
          <a:stretch>
            <a:fillRect/>
          </a:stretch>
        </p:blipFill>
        <p:spPr>
          <a:xfrm>
            <a:off x="8109640" y="2360288"/>
            <a:ext cx="1800000" cy="1602000"/>
          </a:xfrm>
          <a:prstGeom prst="rect">
            <a:avLst/>
          </a:prstGeom>
        </p:spPr>
      </p:pic>
      <p:sp>
        <p:nvSpPr>
          <p:cNvPr id="14" name="Rectangle 13">
            <a:extLst>
              <a:ext uri="{FF2B5EF4-FFF2-40B4-BE49-F238E27FC236}">
                <a16:creationId xmlns:a16="http://schemas.microsoft.com/office/drawing/2014/main" id="{5C84DE34-AB50-0ECA-613E-843DB83037B5}"/>
              </a:ext>
            </a:extLst>
          </p:cNvPr>
          <p:cNvSpPr/>
          <p:nvPr/>
        </p:nvSpPr>
        <p:spPr>
          <a:xfrm>
            <a:off x="193461" y="4160325"/>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sz="1900"/>
              <a:t>Gwahardd ysmygu mewn mannau cyhoeddus </a:t>
            </a:r>
          </a:p>
        </p:txBody>
      </p:sp>
      <p:sp>
        <p:nvSpPr>
          <p:cNvPr id="15" name="Rectangle 14">
            <a:extLst>
              <a:ext uri="{FF2B5EF4-FFF2-40B4-BE49-F238E27FC236}">
                <a16:creationId xmlns:a16="http://schemas.microsoft.com/office/drawing/2014/main" id="{910ECF70-1561-F791-63FF-2E4925BC64C7}"/>
              </a:ext>
            </a:extLst>
          </p:cNvPr>
          <p:cNvSpPr/>
          <p:nvPr/>
        </p:nvSpPr>
        <p:spPr>
          <a:xfrm>
            <a:off x="10115615" y="4160325"/>
            <a:ext cx="1982330"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sz="1900" dirty="0"/>
              <a:t>Presgripsiynau am ddim</a:t>
            </a:r>
          </a:p>
        </p:txBody>
      </p:sp>
      <p:sp>
        <p:nvSpPr>
          <p:cNvPr id="17" name="Rectangle 16">
            <a:extLst>
              <a:ext uri="{FF2B5EF4-FFF2-40B4-BE49-F238E27FC236}">
                <a16:creationId xmlns:a16="http://schemas.microsoft.com/office/drawing/2014/main" id="{6D8B99EE-02AA-E610-2E3C-284930ACF673}"/>
              </a:ext>
            </a:extLst>
          </p:cNvPr>
          <p:cNvSpPr/>
          <p:nvPr/>
        </p:nvSpPr>
        <p:spPr>
          <a:xfrm>
            <a:off x="8109640" y="4160326"/>
            <a:ext cx="1918832"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dirty="0"/>
              <a:t>Terfyn cyflymder 20 mya ar gyfer y rhan fwyaf o ffyrdd adeiledig</a:t>
            </a:r>
          </a:p>
        </p:txBody>
      </p:sp>
      <p:sp>
        <p:nvSpPr>
          <p:cNvPr id="19" name="Rectangle 18">
            <a:extLst>
              <a:ext uri="{FF2B5EF4-FFF2-40B4-BE49-F238E27FC236}">
                <a16:creationId xmlns:a16="http://schemas.microsoft.com/office/drawing/2014/main" id="{3436C98B-7BB7-77D0-AEB0-DCF95769C70C}"/>
              </a:ext>
            </a:extLst>
          </p:cNvPr>
          <p:cNvSpPr/>
          <p:nvPr/>
        </p:nvSpPr>
        <p:spPr>
          <a:xfrm>
            <a:off x="6145703" y="4160327"/>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sz="1900"/>
              <a:t>Caniatâd tybiedig ar gyfer rhoi organau </a:t>
            </a:r>
          </a:p>
        </p:txBody>
      </p:sp>
      <p:sp>
        <p:nvSpPr>
          <p:cNvPr id="23" name="Rectangle 22">
            <a:extLst>
              <a:ext uri="{FF2B5EF4-FFF2-40B4-BE49-F238E27FC236}">
                <a16:creationId xmlns:a16="http://schemas.microsoft.com/office/drawing/2014/main" id="{DA416BFE-478E-38B3-0B8A-AD3E06269878}"/>
              </a:ext>
            </a:extLst>
          </p:cNvPr>
          <p:cNvSpPr/>
          <p:nvPr/>
        </p:nvSpPr>
        <p:spPr>
          <a:xfrm>
            <a:off x="4169504" y="4160328"/>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sz="1900"/>
              <a:t>Codi tâl o 5c am fagiau plastig </a:t>
            </a:r>
          </a:p>
        </p:txBody>
      </p:sp>
      <p:sp>
        <p:nvSpPr>
          <p:cNvPr id="29" name="Rectangle 28">
            <a:extLst>
              <a:ext uri="{FF2B5EF4-FFF2-40B4-BE49-F238E27FC236}">
                <a16:creationId xmlns:a16="http://schemas.microsoft.com/office/drawing/2014/main" id="{D4C4627D-2988-3956-2B9B-299AFF2D6783}"/>
              </a:ext>
            </a:extLst>
          </p:cNvPr>
          <p:cNvSpPr/>
          <p:nvPr/>
        </p:nvSpPr>
        <p:spPr>
          <a:xfrm>
            <a:off x="2163529" y="4160329"/>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rtl="0"/>
            <a:r>
              <a:rPr lang="cy" sz="1900" dirty="0"/>
              <a:t>Pris bws £1 i bobl ifanc rhwng16 a 21 oed</a:t>
            </a:r>
          </a:p>
        </p:txBody>
      </p:sp>
      <p:pic>
        <p:nvPicPr>
          <p:cNvPr id="31" name="Picture 2" descr="Welsh Health Minister celebrates that 'Opt-out organ donation scheme has  transformed lives' - NHS Organ Donation">
            <a:extLst>
              <a:ext uri="{FF2B5EF4-FFF2-40B4-BE49-F238E27FC236}">
                <a16:creationId xmlns:a16="http://schemas.microsoft.com/office/drawing/2014/main" id="{CC6A897C-51C6-30DB-C437-E5D5935E1F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676" t="10889" r="13084" b="12981"/>
          <a:stretch>
            <a:fillRect/>
          </a:stretch>
        </p:blipFill>
        <p:spPr bwMode="auto">
          <a:xfrm>
            <a:off x="6171584" y="2360288"/>
            <a:ext cx="170006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prescriptions 'saving Welsh NHS money for 10 years' - BBC News">
            <a:extLst>
              <a:ext uri="{FF2B5EF4-FFF2-40B4-BE49-F238E27FC236}">
                <a16:creationId xmlns:a16="http://schemas.microsoft.com/office/drawing/2014/main" id="{0B557D8F-BBDB-AE26-6511-EEA68EC665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945" r="20009"/>
          <a:stretch>
            <a:fillRect/>
          </a:stretch>
        </p:blipFill>
        <p:spPr bwMode="auto">
          <a:xfrm>
            <a:off x="10147629" y="2372785"/>
            <a:ext cx="1753296" cy="15895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D1BAE8E-D8C1-0F68-EF6E-1AAB024DEA1B}"/>
              </a:ext>
            </a:extLst>
          </p:cNvPr>
          <p:cNvSpPr txBox="1">
            <a:spLocks/>
          </p:cNvSpPr>
          <p:nvPr/>
        </p:nvSpPr>
        <p:spPr>
          <a:xfrm>
            <a:off x="226915" y="499805"/>
            <a:ext cx="9774383" cy="1325563"/>
          </a:xfrm>
          <a:prstGeom prst="rect">
            <a:avLst/>
          </a:prstGeom>
        </p:spPr>
        <p:txBody>
          <a:bodyPr lIns="0" tIns="0" rIns="0" bIns="0" rtlCol="0" anchor="ctr" anchorCtr="0"/>
          <a:lstStyle>
            <a:lvl1pPr algn="l" defTabSz="914400" rtl="0" eaLnBrk="1" latinLnBrk="0" hangingPunct="1">
              <a:lnSpc>
                <a:spcPct val="110000"/>
              </a:lnSpc>
              <a:spcBef>
                <a:spcPts val="600"/>
              </a:spcBef>
              <a:spcAft>
                <a:spcPts val="600"/>
              </a:spcAft>
              <a:buNone/>
              <a:defRPr sz="3200" kern="1200">
                <a:solidFill>
                  <a:srgbClr val="E37608"/>
                </a:solidFill>
                <a:latin typeface="+mj-lt"/>
                <a:ea typeface="+mj-ea"/>
                <a:cs typeface="+mj-cs"/>
              </a:defRPr>
            </a:lvl1pPr>
          </a:lstStyle>
          <a:p>
            <a:pPr marL="457200" indent="-457200" rtl="0">
              <a:buFont typeface="Arial" panose="020B0604020202020204" pitchFamily="34" charset="0"/>
              <a:buChar char="•"/>
            </a:pPr>
            <a:r>
              <a:rPr lang="cy" sz="2400">
                <a:solidFill>
                  <a:schemeClr val="accent3"/>
                </a:solidFill>
                <a:ea typeface="+mj-lt"/>
                <a:cs typeface="+mj-lt"/>
              </a:rPr>
              <a:t>Beth maen nhw'n ei awgrymu o ran pam mae pleidleisio'n bwysig yn etholiad y Senedd? </a:t>
            </a:r>
          </a:p>
        </p:txBody>
      </p:sp>
      <p:sp>
        <p:nvSpPr>
          <p:cNvPr id="6" name="Rectangle 5">
            <a:extLst>
              <a:ext uri="{FF2B5EF4-FFF2-40B4-BE49-F238E27FC236}">
                <a16:creationId xmlns:a16="http://schemas.microsoft.com/office/drawing/2014/main" id="{CB48D989-38A7-C1AD-D535-9261AFF295E8}"/>
              </a:ext>
            </a:extLst>
          </p:cNvPr>
          <p:cNvSpPr/>
          <p:nvPr/>
        </p:nvSpPr>
        <p:spPr>
          <a:xfrm>
            <a:off x="324255" y="5787957"/>
            <a:ext cx="2675106" cy="10214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4218198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79EC1-7DB8-C279-F05C-5BBED1BBAC6B}"/>
              </a:ext>
            </a:extLst>
          </p:cNvPr>
          <p:cNvSpPr>
            <a:spLocks noGrp="1"/>
          </p:cNvSpPr>
          <p:nvPr>
            <p:ph type="title"/>
          </p:nvPr>
        </p:nvSpPr>
        <p:spPr/>
        <p:txBody>
          <a:bodyPr rtlCol="0"/>
          <a:lstStyle/>
          <a:p>
            <a:pPr rtl="0"/>
            <a:r>
              <a:rPr lang="cy" dirty="0"/>
              <a:t>Sut </a:t>
            </a:r>
            <a:r>
              <a:rPr lang="cy" dirty="0" err="1"/>
              <a:t>i</a:t>
            </a:r>
            <a:r>
              <a:rPr lang="cy" dirty="0"/>
              <a:t> </a:t>
            </a:r>
            <a:r>
              <a:rPr lang="cy"/>
              <a:t>bleidleisio</a:t>
            </a:r>
            <a:endParaRPr lang="en-US" dirty="0">
              <a:cs typeface="Montserrat Alternates Black"/>
            </a:endParaRPr>
          </a:p>
        </p:txBody>
      </p:sp>
      <p:sp>
        <p:nvSpPr>
          <p:cNvPr id="4" name="Text Placeholder 3">
            <a:extLst>
              <a:ext uri="{FF2B5EF4-FFF2-40B4-BE49-F238E27FC236}">
                <a16:creationId xmlns:a16="http://schemas.microsoft.com/office/drawing/2014/main" id="{C238B836-9459-E38A-6DE3-15292E0FDCF5}"/>
              </a:ext>
            </a:extLst>
          </p:cNvPr>
          <p:cNvSpPr>
            <a:spLocks noGrp="1"/>
          </p:cNvSpPr>
          <p:nvPr>
            <p:ph type="body" sz="quarter" idx="14"/>
          </p:nvPr>
        </p:nvSpPr>
        <p:spPr/>
        <p:txBody>
          <a:bodyPr rtlCol="0"/>
          <a:lstStyle/>
          <a:p>
            <a:pPr rtl="0"/>
            <a:r>
              <a:rPr lang="cy"/>
              <a:t>Gwyliwch y fideo am sut i bleidleisio yn etholiad y Senedd</a:t>
            </a:r>
          </a:p>
        </p:txBody>
      </p:sp>
      <p:sp>
        <p:nvSpPr>
          <p:cNvPr id="6" name="Rectangle 5">
            <a:extLst>
              <a:ext uri="{FF2B5EF4-FFF2-40B4-BE49-F238E27FC236}">
                <a16:creationId xmlns:a16="http://schemas.microsoft.com/office/drawing/2014/main" id="{8E554426-8585-8FBA-F3C2-481F6FEF1555}"/>
              </a:ext>
            </a:extLst>
          </p:cNvPr>
          <p:cNvSpPr/>
          <p:nvPr/>
        </p:nvSpPr>
        <p:spPr>
          <a:xfrm>
            <a:off x="60960" y="5617029"/>
            <a:ext cx="2838994" cy="12409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2" name="Online Media 1" title="Croeso i Dy Bleidlais- Systemau Pleidleisio: System Gyfrannol Rhestr Gaaedig">
            <a:hlinkClick r:id="" action="ppaction://noaction"/>
            <a:extLst>
              <a:ext uri="{FF2B5EF4-FFF2-40B4-BE49-F238E27FC236}">
                <a16:creationId xmlns:a16="http://schemas.microsoft.com/office/drawing/2014/main" id="{50C64150-CC60-40B2-7E70-AC11F4BBA0EA}"/>
              </a:ext>
            </a:extLst>
          </p:cNvPr>
          <p:cNvPicPr>
            <a:picLocks noRot="1" noChangeAspect="1"/>
          </p:cNvPicPr>
          <p:nvPr>
            <a:videoFile r:link="rId1"/>
          </p:nvPr>
        </p:nvPicPr>
        <p:blipFill>
          <a:blip r:embed="rId4"/>
          <a:stretch>
            <a:fillRect/>
          </a:stretch>
        </p:blipFill>
        <p:spPr>
          <a:xfrm>
            <a:off x="6862972" y="2296063"/>
            <a:ext cx="4908701" cy="2912853"/>
          </a:xfrm>
          <a:prstGeom prst="rect">
            <a:avLst/>
          </a:prstGeom>
        </p:spPr>
      </p:pic>
    </p:spTree>
    <p:extLst>
      <p:ext uri="{BB962C8B-B14F-4D97-AF65-F5344CB8AC3E}">
        <p14:creationId xmlns:p14="http://schemas.microsoft.com/office/powerpoint/2010/main" val="1683428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C9921-85F6-9042-6B39-E738FA7C6B9D}"/>
              </a:ext>
            </a:extLst>
          </p:cNvPr>
          <p:cNvSpPr>
            <a:spLocks noGrp="1"/>
          </p:cNvSpPr>
          <p:nvPr>
            <p:ph type="title"/>
          </p:nvPr>
        </p:nvSpPr>
        <p:spPr/>
        <p:txBody>
          <a:bodyPr rtlCol="0"/>
          <a:lstStyle/>
          <a:p>
            <a:pPr rtl="0"/>
            <a:r>
              <a:rPr lang="cy" dirty="0"/>
              <a:t>Sut </a:t>
            </a:r>
            <a:r>
              <a:rPr lang="cy" dirty="0" err="1"/>
              <a:t>i</a:t>
            </a:r>
            <a:r>
              <a:rPr lang="cy" dirty="0"/>
              <a:t> </a:t>
            </a:r>
            <a:r>
              <a:rPr lang="cy"/>
              <a:t>bleidleisio</a:t>
            </a:r>
            <a:endParaRPr lang="en-US" dirty="0">
              <a:cs typeface="Montserrat Alternates Black"/>
            </a:endParaRPr>
          </a:p>
        </p:txBody>
      </p:sp>
      <p:sp>
        <p:nvSpPr>
          <p:cNvPr id="4" name="Text Placeholder 3">
            <a:extLst>
              <a:ext uri="{FF2B5EF4-FFF2-40B4-BE49-F238E27FC236}">
                <a16:creationId xmlns:a16="http://schemas.microsoft.com/office/drawing/2014/main" id="{431D1F9B-F9F9-FD39-EDC7-37A9D8FE6E64}"/>
              </a:ext>
            </a:extLst>
          </p:cNvPr>
          <p:cNvSpPr>
            <a:spLocks noGrp="1"/>
          </p:cNvSpPr>
          <p:nvPr>
            <p:ph type="body" sz="quarter" idx="11"/>
          </p:nvPr>
        </p:nvSpPr>
        <p:spPr>
          <a:xfrm>
            <a:off x="371475" y="1904488"/>
            <a:ext cx="5364163" cy="4074037"/>
          </a:xfrm>
        </p:spPr>
        <p:txBody>
          <a:bodyPr rtlCol="0"/>
          <a:lstStyle/>
          <a:p>
            <a:pPr marL="285750" indent="-285750" rtl="0">
              <a:buFont typeface="Arial" panose="020B0604020202020204" pitchFamily="34" charset="0"/>
              <a:buChar char="•"/>
            </a:pPr>
            <a:r>
              <a:rPr lang="cy" dirty="0"/>
              <a:t>Rydych chi'n cael un bleidlais ac yn cael </a:t>
            </a:r>
            <a:r>
              <a:rPr lang="cy" b="1" dirty="0"/>
              <a:t>un</a:t>
            </a:r>
            <a:r>
              <a:rPr lang="cy" dirty="0"/>
              <a:t> papur pleidleisio </a:t>
            </a:r>
          </a:p>
          <a:p>
            <a:pPr marL="285750" indent="-285750" rtl="0">
              <a:buFont typeface="Arial" panose="020B0604020202020204" pitchFamily="34" charset="0"/>
              <a:buChar char="•"/>
            </a:pPr>
            <a:r>
              <a:rPr lang="cy" dirty="0"/>
              <a:t>Byddwch yn pleidleisio dros y </a:t>
            </a:r>
            <a:r>
              <a:rPr lang="cy" b="1" dirty="0"/>
              <a:t>blaid wleidyddol</a:t>
            </a:r>
            <a:r>
              <a:rPr lang="cy" dirty="0"/>
              <a:t> neu'r </a:t>
            </a:r>
            <a:r>
              <a:rPr lang="cy" b="1" dirty="0"/>
              <a:t>ymgeisydd annibynnol</a:t>
            </a:r>
            <a:r>
              <a:rPr lang="cy" dirty="0"/>
              <a:t> rydych chi eisiau iddo eich cynrychioli yn y Senedd. </a:t>
            </a:r>
          </a:p>
          <a:p>
            <a:pPr marL="285750" indent="-285750" rtl="0">
              <a:buFont typeface="Arial" panose="020B0604020202020204" pitchFamily="34" charset="0"/>
              <a:buChar char="•"/>
            </a:pPr>
            <a:r>
              <a:rPr lang="cy" dirty="0"/>
              <a:t>Darllenwch y </a:t>
            </a:r>
            <a:r>
              <a:rPr lang="cy" b="1" dirty="0"/>
              <a:t>cyfarwyddiadau </a:t>
            </a:r>
            <a:r>
              <a:rPr lang="cy" dirty="0"/>
              <a:t>ar eich papur pleidleisio bob amser – mae'n dweud wrthych chi'n union beth i'w wneud!</a:t>
            </a:r>
          </a:p>
          <a:p>
            <a:pPr marL="285750" indent="-285750" rtl="0">
              <a:buFont typeface="Arial" panose="020B0604020202020204" pitchFamily="34" charset="0"/>
              <a:buChar char="•"/>
            </a:pPr>
            <a:r>
              <a:rPr lang="cy" b="1" dirty="0"/>
              <a:t>Gofynnwch am gymorth </a:t>
            </a:r>
            <a:r>
              <a:rPr lang="cy" dirty="0"/>
              <a:t>yn yr orsaf bleidleisio os oes angen offer neu gefnogaeth arnoch</a:t>
            </a:r>
          </a:p>
          <a:p>
            <a:pPr rtl="0"/>
            <a:endParaRPr lang="en-GB" dirty="0"/>
          </a:p>
        </p:txBody>
      </p:sp>
      <p:sp>
        <p:nvSpPr>
          <p:cNvPr id="7" name="Rectangle 6">
            <a:extLst>
              <a:ext uri="{FF2B5EF4-FFF2-40B4-BE49-F238E27FC236}">
                <a16:creationId xmlns:a16="http://schemas.microsoft.com/office/drawing/2014/main" id="{1D29039E-1BD4-4D66-FFF9-5244655A781A}"/>
              </a:ext>
            </a:extLst>
          </p:cNvPr>
          <p:cNvSpPr/>
          <p:nvPr/>
        </p:nvSpPr>
        <p:spPr>
          <a:xfrm>
            <a:off x="228600" y="5985329"/>
            <a:ext cx="2394494" cy="5805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Picture 7" descr="A person putting a ballot in a ballot box&#10;&#10;AI-generated content may be incorrect.">
            <a:extLst>
              <a:ext uri="{FF2B5EF4-FFF2-40B4-BE49-F238E27FC236}">
                <a16:creationId xmlns:a16="http://schemas.microsoft.com/office/drawing/2014/main" id="{27D4A1F7-9DD1-94B7-C6FC-F2E5B4A77AEC}"/>
              </a:ext>
            </a:extLst>
          </p:cNvPr>
          <p:cNvPicPr>
            <a:picLocks noChangeAspect="1"/>
          </p:cNvPicPr>
          <p:nvPr/>
        </p:nvPicPr>
        <p:blipFill>
          <a:blip r:embed="rId3"/>
          <a:stretch>
            <a:fillRect/>
          </a:stretch>
        </p:blipFill>
        <p:spPr>
          <a:xfrm>
            <a:off x="7099366" y="1138017"/>
            <a:ext cx="4721159" cy="3425267"/>
          </a:xfrm>
          <a:prstGeom prst="rect">
            <a:avLst/>
          </a:prstGeom>
        </p:spPr>
      </p:pic>
      <p:pic>
        <p:nvPicPr>
          <p:cNvPr id="9" name="Graphic 8" descr="Flip calendar with solid fill">
            <a:extLst>
              <a:ext uri="{FF2B5EF4-FFF2-40B4-BE49-F238E27FC236}">
                <a16:creationId xmlns:a16="http://schemas.microsoft.com/office/drawing/2014/main" id="{AAF9B810-5106-E189-78A3-1CEA23D02E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9366" y="4838625"/>
            <a:ext cx="1589220" cy="1762715"/>
          </a:xfrm>
          <a:prstGeom prst="rect">
            <a:avLst/>
          </a:prstGeom>
        </p:spPr>
      </p:pic>
      <p:sp>
        <p:nvSpPr>
          <p:cNvPr id="10" name="TextBox 9">
            <a:extLst>
              <a:ext uri="{FF2B5EF4-FFF2-40B4-BE49-F238E27FC236}">
                <a16:creationId xmlns:a16="http://schemas.microsoft.com/office/drawing/2014/main" id="{3B6AA605-7019-654C-6CF6-4D3CC0571F29}"/>
              </a:ext>
            </a:extLst>
          </p:cNvPr>
          <p:cNvSpPr txBox="1"/>
          <p:nvPr/>
        </p:nvSpPr>
        <p:spPr>
          <a:xfrm>
            <a:off x="8745248" y="5291921"/>
            <a:ext cx="2614132" cy="95410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rtl="0"/>
            <a:r>
              <a:rPr lang="cy" sz="2800" b="1">
                <a:solidFill>
                  <a:schemeClr val="accent3"/>
                </a:solidFill>
                <a:latin typeface="Montserrat Light" panose="00000400000000000000" pitchFamily="2" charset="0"/>
                <a:ea typeface="Calibri"/>
                <a:cs typeface="Calibri"/>
              </a:rPr>
              <a:t>Diwrnod yr etholiad:</a:t>
            </a:r>
          </a:p>
          <a:p>
            <a:pPr algn="ctr" rtl="0"/>
            <a:r>
              <a:rPr lang="cy" sz="2800" b="1">
                <a:solidFill>
                  <a:schemeClr val="accent3"/>
                </a:solidFill>
                <a:latin typeface="Montserrat Light" panose="00000400000000000000" pitchFamily="2" charset="0"/>
                <a:ea typeface="Calibri"/>
                <a:cs typeface="Calibri"/>
              </a:rPr>
              <a:t> 7 Mai 2026</a:t>
            </a:r>
            <a:endParaRPr lang="en-US" sz="2800" b="1" dirty="0">
              <a:solidFill>
                <a:schemeClr val="accent3"/>
              </a:solidFill>
              <a:latin typeface="Montserrat Light" panose="00000400000000000000" pitchFamily="2" charset="0"/>
            </a:endParaRPr>
          </a:p>
        </p:txBody>
      </p:sp>
    </p:spTree>
    <p:extLst>
      <p:ext uri="{BB962C8B-B14F-4D97-AF65-F5344CB8AC3E}">
        <p14:creationId xmlns:p14="http://schemas.microsoft.com/office/powerpoint/2010/main" val="1240651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CDCF4-3FD3-33A2-0AF5-EDB50719E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7AD48-20E6-1CBB-576C-A0AF442367CA}"/>
              </a:ext>
            </a:extLst>
          </p:cNvPr>
          <p:cNvSpPr>
            <a:spLocks noGrp="1"/>
          </p:cNvSpPr>
          <p:nvPr>
            <p:ph type="title"/>
          </p:nvPr>
        </p:nvSpPr>
        <p:spPr>
          <a:xfrm>
            <a:off x="371475" y="248056"/>
            <a:ext cx="11449050" cy="1325563"/>
          </a:xfrm>
        </p:spPr>
        <p:txBody>
          <a:bodyPr rtlCol="0"/>
          <a:lstStyle/>
          <a:p>
            <a:pPr rtl="0"/>
            <a:r>
              <a:rPr lang="cy" sz="4400" dirty="0">
                <a:cs typeface="Montserrat Alternates Black"/>
              </a:rPr>
              <a:t>Paratoi ar gyfer yr etholiad</a:t>
            </a:r>
          </a:p>
        </p:txBody>
      </p:sp>
      <p:sp>
        <p:nvSpPr>
          <p:cNvPr id="3" name="Text Placeholder 2">
            <a:extLst>
              <a:ext uri="{FF2B5EF4-FFF2-40B4-BE49-F238E27FC236}">
                <a16:creationId xmlns:a16="http://schemas.microsoft.com/office/drawing/2014/main" id="{182C42C1-4A6F-1E28-1351-9893D799CD9A}"/>
              </a:ext>
            </a:extLst>
          </p:cNvPr>
          <p:cNvSpPr>
            <a:spLocks noGrp="1"/>
          </p:cNvSpPr>
          <p:nvPr>
            <p:ph type="body" sz="quarter" idx="11"/>
          </p:nvPr>
        </p:nvSpPr>
        <p:spPr>
          <a:xfrm>
            <a:off x="371475" y="1986975"/>
            <a:ext cx="7127992" cy="3932463"/>
          </a:xfrm>
        </p:spPr>
        <p:txBody>
          <a:bodyPr rtlCol="0"/>
          <a:lstStyle/>
          <a:p>
            <a:pPr marL="285750" indent="-285750" rtl="0">
              <a:buChar char="•"/>
            </a:pPr>
            <a:r>
              <a:rPr lang="cy" sz="2000" b="1" dirty="0"/>
              <a:t>Cofrestrwch</a:t>
            </a:r>
            <a:r>
              <a:rPr lang="cy" sz="2000" dirty="0"/>
              <a:t> i bleidleisio erbyn </a:t>
            </a:r>
            <a:r>
              <a:rPr lang="cy" sz="2000" b="1" dirty="0"/>
              <a:t>hanner nos 20 Ebrill 2026</a:t>
            </a:r>
          </a:p>
          <a:p>
            <a:pPr marL="285750" indent="-285750" rtl="0">
              <a:buChar char="•"/>
            </a:pPr>
            <a:r>
              <a:rPr lang="cy" sz="2000" dirty="0"/>
              <a:t>Penderfynwch</a:t>
            </a:r>
            <a:r>
              <a:rPr lang="cy" sz="2000" b="1" dirty="0"/>
              <a:t> sut</a:t>
            </a:r>
            <a:r>
              <a:rPr lang="cy" sz="2000" dirty="0"/>
              <a:t> y byddwch chi'n pleidleisio (gallwch bleidleisio yn bersonol, drwy'r post, neu drwy ddirprwy)</a:t>
            </a:r>
          </a:p>
          <a:p>
            <a:pPr marL="285750" indent="-285750" rtl="0">
              <a:buChar char="•"/>
            </a:pPr>
            <a:r>
              <a:rPr lang="cy" sz="2000" dirty="0"/>
              <a:t>Os ydych chi'n pleidleisio yn bersonol, dewch o hyd i'ch </a:t>
            </a:r>
            <a:r>
              <a:rPr lang="cy" sz="2000" b="1" dirty="0"/>
              <a:t>gorsaf bleidleisio</a:t>
            </a:r>
          </a:p>
          <a:p>
            <a:pPr marL="285750" indent="-285750" rtl="0">
              <a:buChar char="•"/>
            </a:pPr>
            <a:r>
              <a:rPr lang="cy" sz="2000" dirty="0"/>
              <a:t>Nodwch y </a:t>
            </a:r>
            <a:r>
              <a:rPr lang="cy" sz="2000" b="1" dirty="0"/>
              <a:t>dyddiad</a:t>
            </a:r>
            <a:r>
              <a:rPr lang="cy" sz="2000" dirty="0"/>
              <a:t> yn eich ffôn neu eich trefnydd ysgol</a:t>
            </a:r>
          </a:p>
          <a:p>
            <a:pPr marL="285750" indent="-285750" rtl="0">
              <a:buChar char="•"/>
            </a:pPr>
            <a:r>
              <a:rPr lang="cy" sz="2000" b="1" dirty="0"/>
              <a:t>Ymchwiliwch</a:t>
            </a:r>
            <a:r>
              <a:rPr lang="cy" sz="2000" dirty="0"/>
              <a:t> i bwy allwch chi bleidleisio drosto a beth maen nhw'n ei gynrychioli </a:t>
            </a:r>
          </a:p>
          <a:p>
            <a:pPr rtl="0"/>
            <a:endParaRPr lang="en-US" dirty="0"/>
          </a:p>
        </p:txBody>
      </p:sp>
      <p:pic>
        <p:nvPicPr>
          <p:cNvPr id="5" name="Picture 4" descr="A hand putting a piece of paper into a ballot box&#10;&#10;AI-generated content may be incorrect.">
            <a:extLst>
              <a:ext uri="{FF2B5EF4-FFF2-40B4-BE49-F238E27FC236}">
                <a16:creationId xmlns:a16="http://schemas.microsoft.com/office/drawing/2014/main" id="{00F115AB-0C78-4585-88EE-A017031A1CDD}"/>
              </a:ext>
            </a:extLst>
          </p:cNvPr>
          <p:cNvPicPr>
            <a:picLocks noChangeAspect="1"/>
          </p:cNvPicPr>
          <p:nvPr/>
        </p:nvPicPr>
        <p:blipFill>
          <a:blip r:embed="rId3"/>
          <a:stretch>
            <a:fillRect/>
          </a:stretch>
        </p:blipFill>
        <p:spPr>
          <a:xfrm>
            <a:off x="7499466" y="2311818"/>
            <a:ext cx="3970159" cy="2238953"/>
          </a:xfrm>
          <a:prstGeom prst="rect">
            <a:avLst/>
          </a:prstGeom>
        </p:spPr>
      </p:pic>
      <p:pic>
        <p:nvPicPr>
          <p:cNvPr id="7" name="Graphic 6" descr="Flip calendar with solid fill">
            <a:extLst>
              <a:ext uri="{FF2B5EF4-FFF2-40B4-BE49-F238E27FC236}">
                <a16:creationId xmlns:a16="http://schemas.microsoft.com/office/drawing/2014/main" id="{EAB2D02C-5CA3-B898-0EDE-1AC75739C1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4975" y="4969510"/>
            <a:ext cx="1316966" cy="1460739"/>
          </a:xfrm>
          <a:prstGeom prst="rect">
            <a:avLst/>
          </a:prstGeom>
        </p:spPr>
      </p:pic>
      <p:sp>
        <p:nvSpPr>
          <p:cNvPr id="9" name="TextBox 8">
            <a:extLst>
              <a:ext uri="{FF2B5EF4-FFF2-40B4-BE49-F238E27FC236}">
                <a16:creationId xmlns:a16="http://schemas.microsoft.com/office/drawing/2014/main" id="{3D42D9A9-FE01-79E4-C733-8F2748046184}"/>
              </a:ext>
            </a:extLst>
          </p:cNvPr>
          <p:cNvSpPr txBox="1"/>
          <p:nvPr/>
        </p:nvSpPr>
        <p:spPr>
          <a:xfrm>
            <a:off x="8855493" y="5284380"/>
            <a:ext cx="2614132"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rtl="0"/>
            <a:r>
              <a:rPr lang="cy" sz="2400">
                <a:solidFill>
                  <a:schemeClr val="accent3"/>
                </a:solidFill>
                <a:latin typeface="Montserrat Light"/>
                <a:ea typeface="Calibri"/>
                <a:cs typeface="Calibri"/>
              </a:rPr>
              <a:t>Diwrnod yr etholiad:</a:t>
            </a:r>
          </a:p>
          <a:p>
            <a:pPr algn="ctr" rtl="0"/>
            <a:r>
              <a:rPr lang="cy" sz="2400">
                <a:solidFill>
                  <a:schemeClr val="accent3"/>
                </a:solidFill>
                <a:latin typeface="Montserrat Light"/>
                <a:ea typeface="Calibri"/>
                <a:cs typeface="Calibri"/>
              </a:rPr>
              <a:t> 7 Mai 2026</a:t>
            </a:r>
            <a:endParaRPr lang="en-US" sz="2400" dirty="0">
              <a:solidFill>
                <a:schemeClr val="accent3"/>
              </a:solidFill>
              <a:latin typeface="Montserrat Light"/>
            </a:endParaRPr>
          </a:p>
        </p:txBody>
      </p:sp>
    </p:spTree>
    <p:extLst>
      <p:ext uri="{BB962C8B-B14F-4D97-AF65-F5344CB8AC3E}">
        <p14:creationId xmlns:p14="http://schemas.microsoft.com/office/powerpoint/2010/main" val="1111647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3685F-F391-498C-30ED-47CD13740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3011C-0846-4211-803F-832666FC085E}"/>
              </a:ext>
            </a:extLst>
          </p:cNvPr>
          <p:cNvSpPr>
            <a:spLocks noGrp="1"/>
          </p:cNvSpPr>
          <p:nvPr>
            <p:ph type="title"/>
          </p:nvPr>
        </p:nvSpPr>
        <p:spPr>
          <a:xfrm>
            <a:off x="371475" y="333375"/>
            <a:ext cx="9177428" cy="1339940"/>
          </a:xfrm>
        </p:spPr>
        <p:txBody>
          <a:bodyPr rtlCol="0"/>
          <a:lstStyle/>
          <a:p>
            <a:pPr rtl="0"/>
            <a:r>
              <a:rPr lang="cy">
                <a:ea typeface="+mj-lt"/>
                <a:cs typeface="+mj-lt"/>
              </a:rPr>
              <a:t>Faint o bobl 16-17 oed yng Nghymru wedi cofrestru i bleidleisio</a:t>
            </a:r>
            <a:endParaRPr lang="en-US">
              <a:solidFill>
                <a:srgbClr val="000000"/>
              </a:solidFill>
              <a:ea typeface="+mj-lt"/>
              <a:cs typeface="+mj-lt"/>
            </a:endParaRPr>
          </a:p>
        </p:txBody>
      </p:sp>
      <p:pic>
        <p:nvPicPr>
          <p:cNvPr id="5" name="Picture 4" descr="A pie chart with numbers and a number of percentages&#10;&#10;AI-generated content may be incorrect.">
            <a:extLst>
              <a:ext uri="{FF2B5EF4-FFF2-40B4-BE49-F238E27FC236}">
                <a16:creationId xmlns:a16="http://schemas.microsoft.com/office/drawing/2014/main" id="{00EA5B31-098C-E01E-3134-EAD74087AF7B}"/>
              </a:ext>
            </a:extLst>
          </p:cNvPr>
          <p:cNvPicPr>
            <a:picLocks noChangeAspect="1"/>
          </p:cNvPicPr>
          <p:nvPr/>
        </p:nvPicPr>
        <p:blipFill>
          <a:blip r:embed="rId3"/>
          <a:srcRect l="19462" r="17598" b="2108"/>
          <a:stretch>
            <a:fillRect/>
          </a:stretch>
        </p:blipFill>
        <p:spPr>
          <a:xfrm>
            <a:off x="1025848" y="2470991"/>
            <a:ext cx="2967992" cy="3168539"/>
          </a:xfrm>
          <a:prstGeom prst="rect">
            <a:avLst/>
          </a:prstGeom>
        </p:spPr>
      </p:pic>
      <p:pic>
        <p:nvPicPr>
          <p:cNvPr id="6" name="Picture 5">
            <a:extLst>
              <a:ext uri="{FF2B5EF4-FFF2-40B4-BE49-F238E27FC236}">
                <a16:creationId xmlns:a16="http://schemas.microsoft.com/office/drawing/2014/main" id="{A043EC6E-1949-CE30-C5C1-CA4FE56D67A4}"/>
              </a:ext>
            </a:extLst>
          </p:cNvPr>
          <p:cNvPicPr>
            <a:picLocks noChangeAspect="1"/>
          </p:cNvPicPr>
          <p:nvPr/>
        </p:nvPicPr>
        <p:blipFill>
          <a:blip r:embed="rId4"/>
          <a:srcRect l="11974" t="5292" r="7563" b="11787"/>
          <a:stretch>
            <a:fillRect/>
          </a:stretch>
        </p:blipFill>
        <p:spPr>
          <a:xfrm>
            <a:off x="4631669" y="2660280"/>
            <a:ext cx="3743104" cy="2911236"/>
          </a:xfrm>
          <a:prstGeom prst="rect">
            <a:avLst/>
          </a:prstGeom>
        </p:spPr>
      </p:pic>
      <p:sp>
        <p:nvSpPr>
          <p:cNvPr id="8" name="TextBox 7">
            <a:extLst>
              <a:ext uri="{FF2B5EF4-FFF2-40B4-BE49-F238E27FC236}">
                <a16:creationId xmlns:a16="http://schemas.microsoft.com/office/drawing/2014/main" id="{C683289A-335C-8A1F-3286-CC10FF868170}"/>
              </a:ext>
            </a:extLst>
          </p:cNvPr>
          <p:cNvSpPr txBox="1"/>
          <p:nvPr/>
        </p:nvSpPr>
        <p:spPr>
          <a:xfrm>
            <a:off x="6007967" y="3955463"/>
            <a:ext cx="1126273" cy="338554"/>
          </a:xfrm>
          <a:prstGeom prst="rect">
            <a:avLst/>
          </a:prstGeom>
          <a:noFill/>
        </p:spPr>
        <p:txBody>
          <a:bodyPr wrap="square" rtlCol="0">
            <a:spAutoFit/>
          </a:bodyPr>
          <a:lstStyle/>
          <a:p>
            <a:pPr algn="ctr" rtl="0"/>
            <a:r>
              <a:rPr lang="cy" sz="1600" b="1">
                <a:latin typeface="Montserrat" panose="00000500000000000000" pitchFamily="2" charset="0"/>
              </a:rPr>
              <a:t>+65 oed</a:t>
            </a:r>
          </a:p>
        </p:txBody>
      </p:sp>
      <p:sp>
        <p:nvSpPr>
          <p:cNvPr id="10" name="TextBox 9">
            <a:extLst>
              <a:ext uri="{FF2B5EF4-FFF2-40B4-BE49-F238E27FC236}">
                <a16:creationId xmlns:a16="http://schemas.microsoft.com/office/drawing/2014/main" id="{FDCE854F-73AD-B3EA-E3CA-5C29ABF00F1D}"/>
              </a:ext>
            </a:extLst>
          </p:cNvPr>
          <p:cNvSpPr txBox="1"/>
          <p:nvPr/>
        </p:nvSpPr>
        <p:spPr>
          <a:xfrm>
            <a:off x="1922546" y="3900378"/>
            <a:ext cx="1126273" cy="338554"/>
          </a:xfrm>
          <a:prstGeom prst="rect">
            <a:avLst/>
          </a:prstGeom>
          <a:noFill/>
        </p:spPr>
        <p:txBody>
          <a:bodyPr wrap="square" lIns="91440" tIns="45720" rIns="91440" bIns="45720" rtlCol="0" anchor="t">
            <a:spAutoFit/>
          </a:bodyPr>
          <a:lstStyle/>
          <a:p>
            <a:pPr algn="ctr" rtl="0"/>
            <a:r>
              <a:rPr lang="cy" sz="1600" b="1">
                <a:latin typeface="Montserrat"/>
              </a:rPr>
              <a:t>16-17 oed</a:t>
            </a:r>
            <a:endParaRPr lang="en-GB" sz="1600" b="1">
              <a:latin typeface="Montserrat" panose="00000500000000000000" pitchFamily="2" charset="0"/>
            </a:endParaRPr>
          </a:p>
        </p:txBody>
      </p:sp>
      <p:sp>
        <p:nvSpPr>
          <p:cNvPr id="13" name="Rectangle 12">
            <a:extLst>
              <a:ext uri="{FF2B5EF4-FFF2-40B4-BE49-F238E27FC236}">
                <a16:creationId xmlns:a16="http://schemas.microsoft.com/office/drawing/2014/main" id="{17636291-7D78-5D78-D777-CF27C9CE7D43}"/>
              </a:ext>
            </a:extLst>
          </p:cNvPr>
          <p:cNvSpPr/>
          <p:nvPr/>
        </p:nvSpPr>
        <p:spPr>
          <a:xfrm>
            <a:off x="8828710" y="3430020"/>
            <a:ext cx="441748" cy="4533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Rectangle 15">
            <a:extLst>
              <a:ext uri="{FF2B5EF4-FFF2-40B4-BE49-F238E27FC236}">
                <a16:creationId xmlns:a16="http://schemas.microsoft.com/office/drawing/2014/main" id="{8A7F2412-9D16-8722-3267-97AF400DB4BD}"/>
              </a:ext>
            </a:extLst>
          </p:cNvPr>
          <p:cNvSpPr/>
          <p:nvPr/>
        </p:nvSpPr>
        <p:spPr>
          <a:xfrm>
            <a:off x="8828710" y="4072670"/>
            <a:ext cx="441748" cy="45337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endParaRPr lang="en-US"/>
          </a:p>
        </p:txBody>
      </p:sp>
      <p:sp>
        <p:nvSpPr>
          <p:cNvPr id="18" name="TextBox 17">
            <a:extLst>
              <a:ext uri="{FF2B5EF4-FFF2-40B4-BE49-F238E27FC236}">
                <a16:creationId xmlns:a16="http://schemas.microsoft.com/office/drawing/2014/main" id="{394C9259-F175-7424-027A-3D393363974F}"/>
              </a:ext>
            </a:extLst>
          </p:cNvPr>
          <p:cNvSpPr txBox="1"/>
          <p:nvPr/>
        </p:nvSpPr>
        <p:spPr>
          <a:xfrm>
            <a:off x="9542774" y="3520172"/>
            <a:ext cx="1557454" cy="369332"/>
          </a:xfrm>
          <a:prstGeom prst="rect">
            <a:avLst/>
          </a:prstGeom>
          <a:noFill/>
        </p:spPr>
        <p:txBody>
          <a:bodyPr wrap="square" rtlCol="0">
            <a:spAutoFit/>
          </a:bodyPr>
          <a:lstStyle/>
          <a:p>
            <a:pPr rtl="0"/>
            <a:r>
              <a:rPr lang="cy">
                <a:latin typeface="Montserrat" panose="00000500000000000000" pitchFamily="2" charset="0"/>
              </a:rPr>
              <a:t>Wedi cofrestru </a:t>
            </a:r>
          </a:p>
        </p:txBody>
      </p:sp>
      <p:sp>
        <p:nvSpPr>
          <p:cNvPr id="20" name="TextBox 19">
            <a:extLst>
              <a:ext uri="{FF2B5EF4-FFF2-40B4-BE49-F238E27FC236}">
                <a16:creationId xmlns:a16="http://schemas.microsoft.com/office/drawing/2014/main" id="{BC5E4C1F-2D70-5C70-F0EE-00F3CFBD53D7}"/>
              </a:ext>
            </a:extLst>
          </p:cNvPr>
          <p:cNvSpPr txBox="1"/>
          <p:nvPr/>
        </p:nvSpPr>
        <p:spPr>
          <a:xfrm>
            <a:off x="9542773" y="4075405"/>
            <a:ext cx="1929161" cy="369332"/>
          </a:xfrm>
          <a:prstGeom prst="rect">
            <a:avLst/>
          </a:prstGeom>
          <a:noFill/>
        </p:spPr>
        <p:txBody>
          <a:bodyPr wrap="square" rtlCol="0">
            <a:spAutoFit/>
          </a:bodyPr>
          <a:lstStyle/>
          <a:p>
            <a:pPr rtl="0"/>
            <a:r>
              <a:rPr lang="cy">
                <a:latin typeface="Montserrat" panose="00000500000000000000" pitchFamily="2" charset="0"/>
              </a:rPr>
              <a:t>Heb gofrestru </a:t>
            </a:r>
          </a:p>
        </p:txBody>
      </p:sp>
      <p:sp>
        <p:nvSpPr>
          <p:cNvPr id="22" name="Rectangle 21">
            <a:extLst>
              <a:ext uri="{FF2B5EF4-FFF2-40B4-BE49-F238E27FC236}">
                <a16:creationId xmlns:a16="http://schemas.microsoft.com/office/drawing/2014/main" id="{ABE77E1D-486B-9A96-310E-6D99189D291D}"/>
              </a:ext>
            </a:extLst>
          </p:cNvPr>
          <p:cNvSpPr/>
          <p:nvPr/>
        </p:nvSpPr>
        <p:spPr>
          <a:xfrm>
            <a:off x="302249" y="5986854"/>
            <a:ext cx="2603990" cy="802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TextBox 24">
            <a:extLst>
              <a:ext uri="{FF2B5EF4-FFF2-40B4-BE49-F238E27FC236}">
                <a16:creationId xmlns:a16="http://schemas.microsoft.com/office/drawing/2014/main" id="{8589256A-0DE8-C8C3-93BF-FE7BD88840C1}"/>
              </a:ext>
            </a:extLst>
          </p:cNvPr>
          <p:cNvSpPr txBox="1"/>
          <p:nvPr/>
        </p:nvSpPr>
        <p:spPr>
          <a:xfrm>
            <a:off x="367480" y="3042869"/>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cy"/>
              <a:t>57%</a:t>
            </a:r>
          </a:p>
        </p:txBody>
      </p:sp>
      <p:sp>
        <p:nvSpPr>
          <p:cNvPr id="26" name="TextBox 25">
            <a:extLst>
              <a:ext uri="{FF2B5EF4-FFF2-40B4-BE49-F238E27FC236}">
                <a16:creationId xmlns:a16="http://schemas.microsoft.com/office/drawing/2014/main" id="{30B7183D-38CC-129A-0A49-981BA33C71BD}"/>
              </a:ext>
            </a:extLst>
          </p:cNvPr>
          <p:cNvSpPr txBox="1"/>
          <p:nvPr/>
        </p:nvSpPr>
        <p:spPr>
          <a:xfrm>
            <a:off x="3669480" y="2573945"/>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cy"/>
              <a:t>43%</a:t>
            </a:r>
          </a:p>
        </p:txBody>
      </p:sp>
      <p:sp>
        <p:nvSpPr>
          <p:cNvPr id="27" name="TextBox 26">
            <a:extLst>
              <a:ext uri="{FF2B5EF4-FFF2-40B4-BE49-F238E27FC236}">
                <a16:creationId xmlns:a16="http://schemas.microsoft.com/office/drawing/2014/main" id="{E698FAEB-0C74-A78F-21C6-746E3BB59A2D}"/>
              </a:ext>
            </a:extLst>
          </p:cNvPr>
          <p:cNvSpPr txBox="1"/>
          <p:nvPr/>
        </p:nvSpPr>
        <p:spPr>
          <a:xfrm>
            <a:off x="7469710" y="5387484"/>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cy"/>
              <a:t>93%</a:t>
            </a:r>
          </a:p>
        </p:txBody>
      </p:sp>
      <p:sp>
        <p:nvSpPr>
          <p:cNvPr id="28" name="TextBox 27">
            <a:extLst>
              <a:ext uri="{FF2B5EF4-FFF2-40B4-BE49-F238E27FC236}">
                <a16:creationId xmlns:a16="http://schemas.microsoft.com/office/drawing/2014/main" id="{0C20F973-CC62-CB40-C37F-5F7E830EB348}"/>
              </a:ext>
            </a:extLst>
          </p:cNvPr>
          <p:cNvSpPr txBox="1"/>
          <p:nvPr/>
        </p:nvSpPr>
        <p:spPr>
          <a:xfrm>
            <a:off x="6238787" y="2202715"/>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cy"/>
              <a:t>7%</a:t>
            </a:r>
          </a:p>
        </p:txBody>
      </p:sp>
      <p:sp>
        <p:nvSpPr>
          <p:cNvPr id="21" name="Rectangle 20">
            <a:extLst>
              <a:ext uri="{FF2B5EF4-FFF2-40B4-BE49-F238E27FC236}">
                <a16:creationId xmlns:a16="http://schemas.microsoft.com/office/drawing/2014/main" id="{A7E17F0F-7CA2-438A-C441-4453319E76FA}"/>
              </a:ext>
            </a:extLst>
          </p:cNvPr>
          <p:cNvSpPr/>
          <p:nvPr/>
        </p:nvSpPr>
        <p:spPr>
          <a:xfrm>
            <a:off x="241191" y="2108052"/>
            <a:ext cx="11543584" cy="3871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36830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2805C-8DC4-27BD-2E23-09D5B3BBC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F3764-B4C9-753C-E33F-F3BD250E31CF}"/>
              </a:ext>
            </a:extLst>
          </p:cNvPr>
          <p:cNvSpPr>
            <a:spLocks noGrp="1"/>
          </p:cNvSpPr>
          <p:nvPr>
            <p:ph type="title"/>
          </p:nvPr>
        </p:nvSpPr>
        <p:spPr/>
        <p:txBody>
          <a:bodyPr rtlCol="0"/>
          <a:lstStyle/>
          <a:p>
            <a:pPr rtl="0"/>
            <a:r>
              <a:rPr lang="cy" sz="4400">
                <a:cs typeface="Montserrat Alternates Black"/>
              </a:rPr>
              <a:t>Sut i gofrestru i bleidleisio</a:t>
            </a:r>
          </a:p>
        </p:txBody>
      </p:sp>
      <p:sp>
        <p:nvSpPr>
          <p:cNvPr id="3" name="Text Placeholder 2">
            <a:extLst>
              <a:ext uri="{FF2B5EF4-FFF2-40B4-BE49-F238E27FC236}">
                <a16:creationId xmlns:a16="http://schemas.microsoft.com/office/drawing/2014/main" id="{B08E820D-C119-8EE7-77FF-E0058D28FCD5}"/>
              </a:ext>
            </a:extLst>
          </p:cNvPr>
          <p:cNvSpPr>
            <a:spLocks noGrp="1"/>
          </p:cNvSpPr>
          <p:nvPr>
            <p:ph type="body" sz="quarter" idx="11"/>
          </p:nvPr>
        </p:nvSpPr>
        <p:spPr>
          <a:xfrm>
            <a:off x="371475" y="2040687"/>
            <a:ext cx="6883850" cy="4055676"/>
          </a:xfrm>
        </p:spPr>
        <p:txBody>
          <a:bodyPr rtlCol="0"/>
          <a:lstStyle/>
          <a:p>
            <a:pPr marL="285750" indent="-285750" rtl="0">
              <a:buChar char="•"/>
            </a:pPr>
            <a:r>
              <a:rPr lang="cy" sz="2200">
                <a:solidFill>
                  <a:srgbClr val="383836"/>
                </a:solidFill>
                <a:latin typeface="Montserrat"/>
              </a:rPr>
              <a:t>Gallwch gofrestru i bleidleisio mewn etholiad Senedd pan fyddwch chi'n </a:t>
            </a:r>
            <a:r>
              <a:rPr lang="cy" sz="2200" b="1">
                <a:solidFill>
                  <a:srgbClr val="383836"/>
                </a:solidFill>
                <a:latin typeface="Montserrat"/>
              </a:rPr>
              <a:t>14 oed</a:t>
            </a:r>
          </a:p>
          <a:p>
            <a:pPr marL="285750" indent="-285750" rtl="0">
              <a:buChar char="•"/>
            </a:pPr>
            <a:r>
              <a:rPr lang="cy" sz="2200">
                <a:solidFill>
                  <a:srgbClr val="383836"/>
                </a:solidFill>
                <a:latin typeface="Montserrat"/>
              </a:rPr>
              <a:t>Gofynnir i chi am eich rhif Yswiriant Gwladol (ond gallwch chi gofrestru hyd yn oed os nad oes gennych chi un)</a:t>
            </a:r>
          </a:p>
          <a:p>
            <a:pPr marL="285750" indent="-285750" rtl="0">
              <a:buChar char="•"/>
            </a:pPr>
            <a:r>
              <a:rPr lang="cy" sz="2200">
                <a:solidFill>
                  <a:srgbClr val="383836"/>
                </a:solidFill>
                <a:latin typeface="Montserrat"/>
              </a:rPr>
              <a:t>Dim ond </a:t>
            </a:r>
            <a:r>
              <a:rPr lang="cy" sz="2200" b="1">
                <a:solidFill>
                  <a:srgbClr val="383836"/>
                </a:solidFill>
                <a:latin typeface="Montserrat"/>
              </a:rPr>
              <a:t>5 munud</a:t>
            </a:r>
            <a:r>
              <a:rPr lang="cy" sz="2200">
                <a:solidFill>
                  <a:srgbClr val="383836"/>
                </a:solidFill>
                <a:latin typeface="Montserrat"/>
              </a:rPr>
              <a:t> mae'n ei gymryd</a:t>
            </a:r>
          </a:p>
          <a:p>
            <a:pPr rtl="0">
              <a:lnSpc>
                <a:spcPct val="90000"/>
              </a:lnSpc>
              <a:spcBef>
                <a:spcPts val="1000"/>
              </a:spcBef>
              <a:spcAft>
                <a:spcPts val="0"/>
              </a:spcAft>
            </a:pPr>
            <a:endParaRPr lang="en-GB" sz="2200" dirty="0">
              <a:solidFill>
                <a:srgbClr val="383836"/>
              </a:solidFill>
              <a:latin typeface="Montserrat"/>
            </a:endParaRPr>
          </a:p>
          <a:p>
            <a:pPr marL="285750" indent="-285750" rtl="0">
              <a:lnSpc>
                <a:spcPct val="90000"/>
              </a:lnSpc>
              <a:spcBef>
                <a:spcPts val="1000"/>
              </a:spcBef>
              <a:spcAft>
                <a:spcPts val="0"/>
              </a:spcAft>
              <a:buFont typeface="Wingdings,Sans-Serif" panose="020B0604020202020204" pitchFamily="34" charset="0"/>
              <a:buChar char="ü"/>
            </a:pPr>
            <a:r>
              <a:rPr lang="cy" sz="2200">
                <a:solidFill>
                  <a:srgbClr val="383836"/>
                </a:solidFill>
                <a:latin typeface="Montserrat"/>
              </a:rPr>
              <a:t>Cofrestrwch ar-lein gan ddefnyddio </a:t>
            </a:r>
            <a:r>
              <a:rPr lang="cy" sz="2200" b="1">
                <a:solidFill>
                  <a:srgbClr val="383836"/>
                </a:solidFill>
                <a:latin typeface="Montserrat"/>
              </a:rPr>
              <a:t>gov.uk/cofrestru-i-bleidleisio</a:t>
            </a:r>
            <a:endParaRPr lang="en-US" sz="2200" dirty="0">
              <a:latin typeface="Montserrat"/>
            </a:endParaRPr>
          </a:p>
          <a:p>
            <a:pPr rtl="0"/>
            <a:endParaRPr lang="en-US" sz="2200" b="1" dirty="0"/>
          </a:p>
          <a:p>
            <a:pPr rtl="0"/>
            <a:endParaRPr lang="en-US" dirty="0"/>
          </a:p>
        </p:txBody>
      </p:sp>
      <p:sp>
        <p:nvSpPr>
          <p:cNvPr id="10" name="Rectangle 9">
            <a:extLst>
              <a:ext uri="{FF2B5EF4-FFF2-40B4-BE49-F238E27FC236}">
                <a16:creationId xmlns:a16="http://schemas.microsoft.com/office/drawing/2014/main" id="{62EACF8B-A467-5834-848F-2AAC21C5F09A}"/>
              </a:ext>
            </a:extLst>
          </p:cNvPr>
          <p:cNvSpPr/>
          <p:nvPr/>
        </p:nvSpPr>
        <p:spPr>
          <a:xfrm>
            <a:off x="187569" y="5943600"/>
            <a:ext cx="2942492" cy="7854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6" name="Picture 5" descr="A person holding a cell phone&#10;&#10;AI-generated content may be incorrect.">
            <a:extLst>
              <a:ext uri="{FF2B5EF4-FFF2-40B4-BE49-F238E27FC236}">
                <a16:creationId xmlns:a16="http://schemas.microsoft.com/office/drawing/2014/main" id="{5A9334B4-7249-5777-62F2-A017046BB561}"/>
              </a:ext>
            </a:extLst>
          </p:cNvPr>
          <p:cNvPicPr>
            <a:picLocks noChangeAspect="1"/>
          </p:cNvPicPr>
          <p:nvPr/>
        </p:nvPicPr>
        <p:blipFill>
          <a:blip r:embed="rId3"/>
          <a:srcRect l="6300" t="18358" r="22826" b="15390"/>
          <a:stretch>
            <a:fillRect/>
          </a:stretch>
        </p:blipFill>
        <p:spPr>
          <a:xfrm>
            <a:off x="7389702" y="2549606"/>
            <a:ext cx="4159045" cy="2186916"/>
          </a:xfrm>
          <a:prstGeom prst="rect">
            <a:avLst/>
          </a:prstGeom>
        </p:spPr>
      </p:pic>
    </p:spTree>
    <p:extLst>
      <p:ext uri="{BB962C8B-B14F-4D97-AF65-F5344CB8AC3E}">
        <p14:creationId xmlns:p14="http://schemas.microsoft.com/office/powerpoint/2010/main" val="274263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D08B0-81EF-C426-CEF8-4B4DF539F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72009-6972-C4C2-C3C3-60D49A6C1030}"/>
              </a:ext>
            </a:extLst>
          </p:cNvPr>
          <p:cNvSpPr>
            <a:spLocks noGrp="1"/>
          </p:cNvSpPr>
          <p:nvPr>
            <p:ph type="title"/>
          </p:nvPr>
        </p:nvSpPr>
        <p:spPr/>
        <p:txBody>
          <a:bodyPr rtlCol="0"/>
          <a:lstStyle/>
          <a:p>
            <a:pPr rtl="0"/>
            <a:r>
              <a:rPr lang="cy"/>
              <a:t>Etholiad Senedd Cymru 2026</a:t>
            </a:r>
          </a:p>
        </p:txBody>
      </p:sp>
      <p:sp>
        <p:nvSpPr>
          <p:cNvPr id="5" name="Text Placeholder 4">
            <a:extLst>
              <a:ext uri="{FF2B5EF4-FFF2-40B4-BE49-F238E27FC236}">
                <a16:creationId xmlns:a16="http://schemas.microsoft.com/office/drawing/2014/main" id="{D125705D-9F97-9944-AFFD-8892075F7B74}"/>
              </a:ext>
            </a:extLst>
          </p:cNvPr>
          <p:cNvSpPr>
            <a:spLocks noGrp="1"/>
          </p:cNvSpPr>
          <p:nvPr>
            <p:ph type="body" sz="quarter" idx="11"/>
          </p:nvPr>
        </p:nvSpPr>
        <p:spPr>
          <a:xfrm>
            <a:off x="371153" y="2101338"/>
            <a:ext cx="5364485" cy="4074037"/>
          </a:xfrm>
        </p:spPr>
        <p:txBody>
          <a:bodyPr rtlCol="0"/>
          <a:lstStyle/>
          <a:p>
            <a:pPr marL="285750" indent="-285750" rtl="0">
              <a:buChar char="•"/>
            </a:pPr>
            <a:r>
              <a:rPr lang="cy" dirty="0">
                <a:latin typeface="Montserrat ExtraLight"/>
              </a:rPr>
              <a:t>Bydd etholiad Senedd Cymru yn </a:t>
            </a:r>
            <a:r>
              <a:rPr lang="cy" dirty="0" err="1">
                <a:latin typeface="Montserrat ExtraLight"/>
              </a:rPr>
              <a:t>cael</a:t>
            </a:r>
            <a:r>
              <a:rPr lang="cy" dirty="0">
                <a:latin typeface="Montserrat ExtraLight"/>
              </a:rPr>
              <a:t> </a:t>
            </a:r>
            <a:r>
              <a:rPr lang="cy" dirty="0" err="1">
                <a:latin typeface="Montserrat ExtraLight"/>
              </a:rPr>
              <a:t>ei</a:t>
            </a:r>
            <a:r>
              <a:rPr lang="cy" dirty="0">
                <a:latin typeface="Montserrat ExtraLight"/>
              </a:rPr>
              <a:t> </a:t>
            </a:r>
            <a:r>
              <a:rPr lang="cy" dirty="0" err="1">
                <a:latin typeface="Montserrat ExtraLight"/>
              </a:rPr>
              <a:t>gynnal</a:t>
            </a:r>
            <a:r>
              <a:rPr lang="cy" b="1" dirty="0">
                <a:latin typeface="Montserrat ExtraLight"/>
              </a:rPr>
              <a:t> </a:t>
            </a:r>
            <a:r>
              <a:rPr lang="cy" b="1" dirty="0" err="1">
                <a:latin typeface="Montserrat ExtraLight"/>
              </a:rPr>
              <a:t>ddydd</a:t>
            </a:r>
            <a:r>
              <a:rPr lang="cy" b="1" dirty="0">
                <a:latin typeface="Montserrat ExtraLight"/>
              </a:rPr>
              <a:t> </a:t>
            </a:r>
            <a:r>
              <a:rPr lang="cy" b="1" dirty="0" err="1">
                <a:latin typeface="Montserrat ExtraLight"/>
              </a:rPr>
              <a:t>Iau</a:t>
            </a:r>
            <a:r>
              <a:rPr lang="cy" b="1" dirty="0">
                <a:latin typeface="Montserrat ExtraLight"/>
              </a:rPr>
              <a:t> 7 Mai 2026</a:t>
            </a:r>
            <a:endParaRPr lang="en-US" b="1" dirty="0"/>
          </a:p>
          <a:p>
            <a:pPr marL="285750" indent="-285750" rtl="0">
              <a:buChar char="•"/>
            </a:pPr>
            <a:r>
              <a:rPr lang="cy" dirty="0">
                <a:latin typeface="Montserrat ExtraLight"/>
              </a:rPr>
              <a:t>Gallwch bleidleisio os ydych yn </a:t>
            </a:r>
            <a:r>
              <a:rPr lang="cy" b="1" dirty="0">
                <a:latin typeface="Montserrat ExtraLight"/>
              </a:rPr>
              <a:t>16</a:t>
            </a:r>
            <a:r>
              <a:rPr lang="cy" dirty="0">
                <a:latin typeface="Montserrat ExtraLight"/>
              </a:rPr>
              <a:t> oed neu’n hŷn ar y diwrnod pleidleisio ac yn byw yng Nghymru </a:t>
            </a:r>
          </a:p>
          <a:p>
            <a:pPr marL="285750" indent="-285750" rtl="0">
              <a:buChar char="•"/>
            </a:pPr>
            <a:r>
              <a:rPr lang="cy" dirty="0">
                <a:latin typeface="Montserrat ExtraLight"/>
              </a:rPr>
              <a:t>I fwrw eich bleidlais. rhaid i chi </a:t>
            </a:r>
            <a:r>
              <a:rPr lang="cy" b="1" dirty="0">
                <a:latin typeface="Montserrat ExtraLight"/>
              </a:rPr>
              <a:t>gofrestru i bleidleisio</a:t>
            </a:r>
            <a:r>
              <a:rPr lang="cy" dirty="0">
                <a:latin typeface="Montserrat ExtraLight"/>
              </a:rPr>
              <a:t> erbyn hanner nos 20 Ebrill 2026 </a:t>
            </a:r>
            <a:endParaRPr lang="en-GB" dirty="0"/>
          </a:p>
          <a:p>
            <a:pPr marL="285750" indent="-285750" rtl="0">
              <a:buChar char="•"/>
            </a:pPr>
            <a:r>
              <a:rPr lang="cy" dirty="0"/>
              <a:t>Mae'r Senedd yn gwneud penderfyniadau am bethau sy'n effeithio arnoch </a:t>
            </a:r>
            <a:r>
              <a:rPr lang="cy" b="1" dirty="0"/>
              <a:t>chi</a:t>
            </a:r>
            <a:r>
              <a:rPr lang="cy" dirty="0"/>
              <a:t> a'ch cymuned</a:t>
            </a:r>
          </a:p>
          <a:p>
            <a:pPr rtl="0"/>
            <a:endParaRPr lang="en-GB" dirty="0"/>
          </a:p>
          <a:p>
            <a:pPr rtl="0"/>
            <a:endParaRPr lang="en-GB" dirty="0"/>
          </a:p>
        </p:txBody>
      </p:sp>
      <p:pic>
        <p:nvPicPr>
          <p:cNvPr id="7" name="Picture Placeholder 6">
            <a:extLst>
              <a:ext uri="{FF2B5EF4-FFF2-40B4-BE49-F238E27FC236}">
                <a16:creationId xmlns:a16="http://schemas.microsoft.com/office/drawing/2014/main" id="{76123421-357F-934D-B43A-FC2F8FFDF1B2}"/>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8" name="Picture Placeholder 43" descr="A logo for a children's commission&#10;&#10;AI-generated content may be incorrect.">
            <a:extLst>
              <a:ext uri="{FF2B5EF4-FFF2-40B4-BE49-F238E27FC236}">
                <a16:creationId xmlns:a16="http://schemas.microsoft.com/office/drawing/2014/main" id="{08BEC83D-50FC-D0F5-6AD5-A57374D0471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6B8CB98C-1E87-EC2B-5CC9-BF65439F158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1EFC75DB-DC0C-1CB3-D353-50050354645C}"/>
              </a:ext>
            </a:extLst>
          </p:cNvPr>
          <p:cNvSpPr txBox="1">
            <a:spLocks/>
          </p:cNvSpPr>
          <p:nvPr/>
        </p:nvSpPr>
        <p:spPr>
          <a:xfrm>
            <a:off x="371475" y="5909889"/>
            <a:ext cx="4712454" cy="851690"/>
          </a:xfrm>
          <a:prstGeom prst="rect">
            <a:avLst/>
          </a:prstGeom>
          <a:solidFill>
            <a:schemeClr val="accent3"/>
          </a:solidFill>
        </p:spPr>
        <p:txBody>
          <a:bodyPr lIns="0" tIns="18000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endParaRPr lang="en-GB"/>
          </a:p>
        </p:txBody>
      </p:sp>
      <p:pic>
        <p:nvPicPr>
          <p:cNvPr id="3" name="Picture 2" descr="Y Comisiwn Etholiadol Logo">
            <a:extLst>
              <a:ext uri="{FF2B5EF4-FFF2-40B4-BE49-F238E27FC236}">
                <a16:creationId xmlns:a16="http://schemas.microsoft.com/office/drawing/2014/main" id="{13846A17-33E9-AF04-90BA-00E4BB779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7726" y="5512224"/>
            <a:ext cx="1243330" cy="786130"/>
          </a:xfrm>
          <a:prstGeom prst="rect">
            <a:avLst/>
          </a:prstGeom>
        </p:spPr>
      </p:pic>
    </p:spTree>
    <p:extLst>
      <p:ext uri="{BB962C8B-B14F-4D97-AF65-F5344CB8AC3E}">
        <p14:creationId xmlns:p14="http://schemas.microsoft.com/office/powerpoint/2010/main" val="3521221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809E-89CC-5124-06AD-817DC02634C0}"/>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FCB072B8-CEB6-A0B3-4741-12464688340D}"/>
              </a:ext>
            </a:extLst>
          </p:cNvPr>
          <p:cNvSpPr>
            <a:spLocks noGrp="1"/>
          </p:cNvSpPr>
          <p:nvPr>
            <p:ph type="title"/>
          </p:nvPr>
        </p:nvSpPr>
        <p:spPr/>
        <p:txBody>
          <a:bodyPr rtlCol="0" anchor="ctr">
            <a:normAutofit/>
          </a:bodyPr>
          <a:lstStyle/>
          <a:p>
            <a:pPr rtl="0"/>
            <a:r>
              <a:rPr lang="cy"/>
              <a:t>Dros bwy ydw i'n pleidleisio?</a:t>
            </a:r>
          </a:p>
        </p:txBody>
      </p:sp>
      <p:sp>
        <p:nvSpPr>
          <p:cNvPr id="2" name="Content Placeholder 1">
            <a:extLst>
              <a:ext uri="{FF2B5EF4-FFF2-40B4-BE49-F238E27FC236}">
                <a16:creationId xmlns:a16="http://schemas.microsoft.com/office/drawing/2014/main" id="{57F90CBF-CEBA-93E4-8404-5A156BE5CD7F}"/>
              </a:ext>
            </a:extLst>
          </p:cNvPr>
          <p:cNvSpPr>
            <a:spLocks noGrp="1"/>
          </p:cNvSpPr>
          <p:nvPr>
            <p:ph type="body" sz="quarter" idx="11"/>
          </p:nvPr>
        </p:nvSpPr>
        <p:spPr/>
        <p:txBody>
          <a:bodyPr rtlCol="0">
            <a:normAutofit fontScale="92500"/>
          </a:bodyPr>
          <a:lstStyle/>
          <a:p>
            <a:pPr rtl="0"/>
            <a:endParaRPr lang="en-GB" sz="2400" dirty="0"/>
          </a:p>
          <a:p>
            <a:pPr rtl="0"/>
            <a:r>
              <a:rPr lang="cy" sz="2400" dirty="0"/>
              <a:t>Bydd maniffestos y pleidiau yn eich helpu i benderfynu dros bwy i bleidleisio yn etholiad y Senedd. </a:t>
            </a:r>
          </a:p>
          <a:p>
            <a:pPr rtl="0"/>
            <a:r>
              <a:rPr lang="cy" sz="2400" dirty="0"/>
              <a:t>Dylech bleidleisio dros y blaid yr ydych yn cytuno fwyaf â'i maniffesto. </a:t>
            </a:r>
          </a:p>
          <a:p>
            <a:pPr rtl="0"/>
            <a:r>
              <a:rPr lang="cy" sz="2400" dirty="0"/>
              <a:t>Pleidleisiwch dros y polisïau a fydd yn gwneud bywyd yn well i chi yma yng Nghymru. </a:t>
            </a:r>
          </a:p>
          <a:p>
            <a:pPr rtl="0"/>
            <a:endParaRPr lang="en-GB" sz="2400" dirty="0"/>
          </a:p>
          <a:p>
            <a:pPr rtl="0"/>
            <a:endParaRPr lang="en-GB" sz="2400" dirty="0"/>
          </a:p>
        </p:txBody>
      </p:sp>
      <p:pic>
        <p:nvPicPr>
          <p:cNvPr id="5" name="Picture 4">
            <a:extLst>
              <a:ext uri="{FF2B5EF4-FFF2-40B4-BE49-F238E27FC236}">
                <a16:creationId xmlns:a16="http://schemas.microsoft.com/office/drawing/2014/main" id="{67DDF319-FC5B-3E53-022D-7502EEB08231}"/>
              </a:ext>
            </a:extLst>
          </p:cNvPr>
          <p:cNvPicPr>
            <a:picLocks noChangeAspect="1"/>
          </p:cNvPicPr>
          <p:nvPr/>
        </p:nvPicPr>
        <p:blipFill>
          <a:blip r:embed="rId3"/>
          <a:stretch>
            <a:fillRect/>
          </a:stretch>
        </p:blipFill>
        <p:spPr>
          <a:xfrm>
            <a:off x="9264903" y="237066"/>
            <a:ext cx="2592290" cy="2531533"/>
          </a:xfrm>
          <a:prstGeom prst="rect">
            <a:avLst/>
          </a:prstGeom>
        </p:spPr>
      </p:pic>
      <p:pic>
        <p:nvPicPr>
          <p:cNvPr id="6" name="Picture 5">
            <a:extLst>
              <a:ext uri="{FF2B5EF4-FFF2-40B4-BE49-F238E27FC236}">
                <a16:creationId xmlns:a16="http://schemas.microsoft.com/office/drawing/2014/main" id="{FA823949-A95D-8242-8F4E-0D4467FE4312}"/>
              </a:ext>
            </a:extLst>
          </p:cNvPr>
          <p:cNvPicPr>
            <a:picLocks noChangeAspect="1"/>
          </p:cNvPicPr>
          <p:nvPr/>
        </p:nvPicPr>
        <p:blipFill>
          <a:blip r:embed="rId4"/>
          <a:stretch>
            <a:fillRect/>
          </a:stretch>
        </p:blipFill>
        <p:spPr>
          <a:xfrm>
            <a:off x="9262533" y="5105400"/>
            <a:ext cx="2692401" cy="1514475"/>
          </a:xfrm>
          <a:prstGeom prst="rect">
            <a:avLst/>
          </a:prstGeom>
        </p:spPr>
      </p:pic>
      <p:pic>
        <p:nvPicPr>
          <p:cNvPr id="8" name="Picture 7">
            <a:extLst>
              <a:ext uri="{FF2B5EF4-FFF2-40B4-BE49-F238E27FC236}">
                <a16:creationId xmlns:a16="http://schemas.microsoft.com/office/drawing/2014/main" id="{49BA735A-C1CA-74A7-EABB-382EC9E00856}"/>
              </a:ext>
            </a:extLst>
          </p:cNvPr>
          <p:cNvPicPr>
            <a:picLocks noChangeAspect="1"/>
          </p:cNvPicPr>
          <p:nvPr/>
        </p:nvPicPr>
        <p:blipFill>
          <a:blip r:embed="rId5"/>
          <a:stretch>
            <a:fillRect/>
          </a:stretch>
        </p:blipFill>
        <p:spPr>
          <a:xfrm>
            <a:off x="6289721" y="5029200"/>
            <a:ext cx="2844354" cy="1600199"/>
          </a:xfrm>
          <a:prstGeom prst="rect">
            <a:avLst/>
          </a:prstGeom>
        </p:spPr>
      </p:pic>
      <p:pic>
        <p:nvPicPr>
          <p:cNvPr id="9" name="Picture 8">
            <a:extLst>
              <a:ext uri="{FF2B5EF4-FFF2-40B4-BE49-F238E27FC236}">
                <a16:creationId xmlns:a16="http://schemas.microsoft.com/office/drawing/2014/main" id="{EFA76CD9-060A-5D5F-B0C4-721D2C2D766F}"/>
              </a:ext>
            </a:extLst>
          </p:cNvPr>
          <p:cNvPicPr>
            <a:picLocks noChangeAspect="1"/>
          </p:cNvPicPr>
          <p:nvPr/>
        </p:nvPicPr>
        <p:blipFill>
          <a:blip r:embed="rId6"/>
          <a:stretch>
            <a:fillRect/>
          </a:stretch>
        </p:blipFill>
        <p:spPr>
          <a:xfrm>
            <a:off x="6829122" y="2480732"/>
            <a:ext cx="1664530" cy="2353733"/>
          </a:xfrm>
          <a:prstGeom prst="rect">
            <a:avLst/>
          </a:prstGeom>
        </p:spPr>
      </p:pic>
      <p:pic>
        <p:nvPicPr>
          <p:cNvPr id="11" name="Picture 10">
            <a:extLst>
              <a:ext uri="{FF2B5EF4-FFF2-40B4-BE49-F238E27FC236}">
                <a16:creationId xmlns:a16="http://schemas.microsoft.com/office/drawing/2014/main" id="{911DA459-8A4C-8FEA-C150-FD7333F6E9F6}"/>
              </a:ext>
            </a:extLst>
          </p:cNvPr>
          <p:cNvPicPr>
            <a:picLocks noChangeAspect="1"/>
          </p:cNvPicPr>
          <p:nvPr/>
        </p:nvPicPr>
        <p:blipFill>
          <a:blip r:embed="rId7"/>
          <a:stretch>
            <a:fillRect/>
          </a:stretch>
        </p:blipFill>
        <p:spPr>
          <a:xfrm>
            <a:off x="7010400" y="338667"/>
            <a:ext cx="1989665" cy="1989665"/>
          </a:xfrm>
          <a:prstGeom prst="rect">
            <a:avLst/>
          </a:prstGeom>
        </p:spPr>
      </p:pic>
      <p:pic>
        <p:nvPicPr>
          <p:cNvPr id="1026" name="Picture 2">
            <a:extLst>
              <a:ext uri="{FF2B5EF4-FFF2-40B4-BE49-F238E27FC236}">
                <a16:creationId xmlns:a16="http://schemas.microsoft.com/office/drawing/2014/main" id="{432A2447-46E3-7C94-BACA-1717B36838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6268" b="9744"/>
          <a:stretch>
            <a:fillRect/>
          </a:stretch>
        </p:blipFill>
        <p:spPr bwMode="auto">
          <a:xfrm>
            <a:off x="8740188" y="2744020"/>
            <a:ext cx="3012626" cy="1921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B595B4-032F-6F70-E653-21E6F8BDC12D}"/>
              </a:ext>
            </a:extLst>
          </p:cNvPr>
          <p:cNvSpPr/>
          <p:nvPr/>
        </p:nvSpPr>
        <p:spPr>
          <a:xfrm>
            <a:off x="219075" y="5962650"/>
            <a:ext cx="3514725" cy="89535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3311395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10D0F-1624-794A-4E30-FB9CE5E572F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EBE62E8-43E1-3571-E13B-24754BD6261D}"/>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pic>
        <p:nvPicPr>
          <p:cNvPr id="14" name="Picture Placeholder 43" descr="A logo for a children's commission&#10;&#10;AI-generated content may be incorrect.">
            <a:extLst>
              <a:ext uri="{FF2B5EF4-FFF2-40B4-BE49-F238E27FC236}">
                <a16:creationId xmlns:a16="http://schemas.microsoft.com/office/drawing/2014/main" id="{7C5DE4C0-EFFD-D404-626A-4DE0A6983BDC}"/>
              </a:ext>
            </a:extLst>
          </p:cNvPr>
          <p:cNvPicPr>
            <a:picLocks noChangeAspect="1"/>
          </p:cNvPicPr>
          <p:nvPr/>
        </p:nvPicPr>
        <p:blipFill>
          <a:blip r:embed="rId5">
            <a:extLst>
              <a:ext uri="{28A0092B-C50C-407E-A947-70E740481C1C}">
                <a14:useLocalDpi xmlns:a14="http://schemas.microsoft.com/office/drawing/2010/main" val="0"/>
              </a:ext>
            </a:extLst>
          </a:blip>
          <a:srcRect l="-1" t="-1" r="461" b="23285"/>
          <a:stretch>
            <a:fillRect/>
          </a:stretch>
        </p:blipFill>
        <p:spPr>
          <a:xfrm>
            <a:off x="4778714" y="5338128"/>
            <a:ext cx="1982338" cy="1461815"/>
          </a:xfrm>
          <a:prstGeom prst="flowChartConnector">
            <a:avLst/>
          </a:prstGeom>
        </p:spPr>
      </p:pic>
      <p:sp>
        <p:nvSpPr>
          <p:cNvPr id="5" name="Title 2">
            <a:extLst>
              <a:ext uri="{FF2B5EF4-FFF2-40B4-BE49-F238E27FC236}">
                <a16:creationId xmlns:a16="http://schemas.microsoft.com/office/drawing/2014/main" id="{6AF64AC5-1A7C-B859-3E2E-30F5E3D2E684}"/>
              </a:ext>
            </a:extLst>
          </p:cNvPr>
          <p:cNvSpPr txBox="1">
            <a:spLocks/>
          </p:cNvSpPr>
          <p:nvPr/>
        </p:nvSpPr>
        <p:spPr>
          <a:xfrm>
            <a:off x="304532" y="348436"/>
            <a:ext cx="6456520" cy="3080564"/>
          </a:xfrm>
          <a:prstGeom prst="rect">
            <a:avLst/>
          </a:prstGeom>
        </p:spPr>
        <p:txBody>
          <a:bodyPr lIns="0" tIns="0" rIns="0" bIns="180000" rtlCol="0" anchor="b" anchorCtr="0"/>
          <a:lstStyle>
            <a:lvl1pPr algn="l" defTabSz="914400" rtl="0" eaLnBrk="1" latinLnBrk="0" hangingPunct="1">
              <a:lnSpc>
                <a:spcPct val="110000"/>
              </a:lnSpc>
              <a:spcBef>
                <a:spcPts val="1200"/>
              </a:spcBef>
              <a:spcAft>
                <a:spcPts val="1200"/>
              </a:spcAft>
              <a:buNone/>
              <a:defRPr sz="4400" kern="1200">
                <a:solidFill>
                  <a:srgbClr val="E37608"/>
                </a:solidFill>
                <a:latin typeface="+mj-lt"/>
                <a:ea typeface="+mj-ea"/>
                <a:cs typeface="+mj-cs"/>
              </a:defRPr>
            </a:lvl1pPr>
          </a:lstStyle>
          <a:p>
            <a:pPr rtl="0"/>
            <a:r>
              <a:rPr lang="cy"/>
              <a:t>Beth sydd angen i chi ei wneud i baratoi ar gyfer etholiad y Senedd?</a:t>
            </a:r>
            <a:endParaRPr lang="en-US" dirty="0"/>
          </a:p>
        </p:txBody>
      </p:sp>
      <p:pic>
        <p:nvPicPr>
          <p:cNvPr id="2" name="Picture 1" descr="Y Comisiwn Etholiadol Logo">
            <a:extLst>
              <a:ext uri="{FF2B5EF4-FFF2-40B4-BE49-F238E27FC236}">
                <a16:creationId xmlns:a16="http://schemas.microsoft.com/office/drawing/2014/main" id="{60DB21AA-B595-771E-0D3F-3062636C3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749" y="5814423"/>
            <a:ext cx="1243330" cy="786130"/>
          </a:xfrm>
          <a:prstGeom prst="rect">
            <a:avLst/>
          </a:prstGeom>
        </p:spPr>
      </p:pic>
    </p:spTree>
    <p:extLst>
      <p:ext uri="{BB962C8B-B14F-4D97-AF65-F5344CB8AC3E}">
        <p14:creationId xmlns:p14="http://schemas.microsoft.com/office/powerpoint/2010/main" val="3843469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7A62D-8898-D591-FCBF-7B104BD61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7D3B1-5724-AC84-8DBB-4916C668213E}"/>
              </a:ext>
            </a:extLst>
          </p:cNvPr>
          <p:cNvSpPr>
            <a:spLocks noGrp="1"/>
          </p:cNvSpPr>
          <p:nvPr>
            <p:ph type="title"/>
          </p:nvPr>
        </p:nvSpPr>
        <p:spPr/>
        <p:txBody>
          <a:bodyPr rtlCol="0"/>
          <a:lstStyle/>
          <a:p>
            <a:pPr rtl="0"/>
            <a:r>
              <a:rPr lang="cy"/>
              <a:t>Rhestr Wirio Etholiad y Senedd </a:t>
            </a:r>
          </a:p>
        </p:txBody>
      </p:sp>
      <p:pic>
        <p:nvPicPr>
          <p:cNvPr id="7" name="Picture Placeholder 6">
            <a:extLst>
              <a:ext uri="{FF2B5EF4-FFF2-40B4-BE49-F238E27FC236}">
                <a16:creationId xmlns:a16="http://schemas.microsoft.com/office/drawing/2014/main" id="{244BCA7E-58F8-3A12-54A3-4866AB04BBD1}"/>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8" name="Picture Placeholder 43" descr="A logo for a children's commission&#10;&#10;AI-generated content may be incorrect.">
            <a:extLst>
              <a:ext uri="{FF2B5EF4-FFF2-40B4-BE49-F238E27FC236}">
                <a16:creationId xmlns:a16="http://schemas.microsoft.com/office/drawing/2014/main" id="{F0E3C443-A00C-B239-CE33-3ED901AB29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A56F6934-7D6F-B72C-1990-816A0DDB843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47BAD772-F456-818E-7FD2-A7FA1A5C572B}"/>
              </a:ext>
            </a:extLst>
          </p:cNvPr>
          <p:cNvSpPr txBox="1">
            <a:spLocks/>
          </p:cNvSpPr>
          <p:nvPr/>
        </p:nvSpPr>
        <p:spPr>
          <a:xfrm>
            <a:off x="3175" y="5833689"/>
            <a:ext cx="4712454" cy="851690"/>
          </a:xfrm>
          <a:prstGeom prst="rect">
            <a:avLst/>
          </a:prstGeom>
          <a:solidFill>
            <a:schemeClr val="accent3"/>
          </a:solidFill>
        </p:spPr>
        <p:txBody>
          <a:bodyPr lIns="0" tIns="18000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endParaRPr lang="en-GB"/>
          </a:p>
        </p:txBody>
      </p:sp>
      <p:sp>
        <p:nvSpPr>
          <p:cNvPr id="5" name="Text Placeholder 4">
            <a:extLst>
              <a:ext uri="{FF2B5EF4-FFF2-40B4-BE49-F238E27FC236}">
                <a16:creationId xmlns:a16="http://schemas.microsoft.com/office/drawing/2014/main" id="{78B3ACF2-BD3A-284B-767A-93C913D1B0F3}"/>
              </a:ext>
            </a:extLst>
          </p:cNvPr>
          <p:cNvSpPr>
            <a:spLocks noGrp="1"/>
          </p:cNvSpPr>
          <p:nvPr>
            <p:ph type="body" sz="quarter" idx="11"/>
          </p:nvPr>
        </p:nvSpPr>
        <p:spPr>
          <a:xfrm>
            <a:off x="371475" y="1720338"/>
            <a:ext cx="5724525" cy="4594737"/>
          </a:xfrm>
        </p:spPr>
        <p:txBody>
          <a:bodyPr rtlCol="0"/>
          <a:lstStyle/>
          <a:p>
            <a:pPr marL="742950" indent="-742950" rtl="0">
              <a:spcBef>
                <a:spcPts val="1200"/>
              </a:spcBef>
              <a:spcAft>
                <a:spcPts val="1200"/>
              </a:spcAft>
              <a:buAutoNum type="arabicPeriod"/>
            </a:pPr>
            <a:r>
              <a:rPr lang="cy" sz="2800" dirty="0">
                <a:solidFill>
                  <a:schemeClr val="bg1"/>
                </a:solidFill>
                <a:latin typeface="Arial"/>
                <a:cs typeface="Arial"/>
              </a:rPr>
              <a:t>Cofiwch y dyddiad - </a:t>
            </a:r>
            <a:r>
              <a:rPr lang="cy" sz="2800" b="1">
                <a:solidFill>
                  <a:schemeClr val="bg1"/>
                </a:solidFill>
                <a:latin typeface="Arial"/>
                <a:cs typeface="Arial"/>
              </a:rPr>
              <a:t>7fed Mai </a:t>
            </a:r>
            <a:r>
              <a:rPr lang="cy" sz="2800" b="1" dirty="0">
                <a:solidFill>
                  <a:schemeClr val="bg1"/>
                </a:solidFill>
                <a:latin typeface="Arial"/>
                <a:cs typeface="Arial"/>
              </a:rPr>
              <a:t>2026</a:t>
            </a:r>
            <a:endParaRPr lang="en-US" sz="2800" dirty="0">
              <a:solidFill>
                <a:schemeClr val="bg1"/>
              </a:solidFill>
              <a:latin typeface="Arial"/>
              <a:cs typeface="Arial"/>
            </a:endParaRPr>
          </a:p>
          <a:p>
            <a:pPr marL="742950" indent="-742950" rtl="0">
              <a:spcBef>
                <a:spcPts val="1200"/>
              </a:spcBef>
              <a:spcAft>
                <a:spcPts val="1200"/>
              </a:spcAft>
              <a:buAutoNum type="arabicPeriod"/>
            </a:pPr>
            <a:r>
              <a:rPr lang="cy" sz="2800" dirty="0">
                <a:solidFill>
                  <a:schemeClr val="bg1"/>
                </a:solidFill>
                <a:latin typeface="Arial"/>
                <a:cs typeface="Arial"/>
              </a:rPr>
              <a:t>Cofrestrwch i bleidleisio erbyn </a:t>
            </a:r>
            <a:r>
              <a:rPr lang="cy" sz="2800" b="1" dirty="0">
                <a:solidFill>
                  <a:schemeClr val="bg1"/>
                </a:solidFill>
                <a:latin typeface="Arial"/>
                <a:cs typeface="Arial"/>
              </a:rPr>
              <a:t>20 Ebrill 2026</a:t>
            </a:r>
            <a:endParaRPr lang="en-US" sz="2800" b="1" dirty="0">
              <a:solidFill>
                <a:schemeClr val="bg1"/>
              </a:solidFill>
              <a:latin typeface="Arial"/>
              <a:cs typeface="Arial"/>
            </a:endParaRPr>
          </a:p>
          <a:p>
            <a:pPr marL="742950" indent="-742950" rtl="0">
              <a:spcBef>
                <a:spcPts val="1200"/>
              </a:spcBef>
              <a:spcAft>
                <a:spcPts val="1200"/>
              </a:spcAft>
              <a:buAutoNum type="arabicPeriod"/>
            </a:pPr>
            <a:r>
              <a:rPr lang="cy" sz="2800" dirty="0">
                <a:solidFill>
                  <a:schemeClr val="bg1"/>
                </a:solidFill>
                <a:latin typeface="Arial"/>
                <a:cs typeface="Arial"/>
              </a:rPr>
              <a:t>Darganfyddwch ble mae eich gorsaf bleidleisio </a:t>
            </a:r>
            <a:endParaRPr lang="en-US" sz="2800" dirty="0">
              <a:solidFill>
                <a:schemeClr val="bg1"/>
              </a:solidFill>
              <a:latin typeface="Arial"/>
              <a:cs typeface="Arial"/>
            </a:endParaRPr>
          </a:p>
          <a:p>
            <a:pPr marL="742950" indent="-742950" rtl="0">
              <a:spcBef>
                <a:spcPts val="1200"/>
              </a:spcBef>
              <a:spcAft>
                <a:spcPts val="1200"/>
              </a:spcAft>
              <a:buAutoNum type="arabicPeriod"/>
            </a:pPr>
            <a:r>
              <a:rPr lang="cy" sz="2800" dirty="0">
                <a:solidFill>
                  <a:schemeClr val="bg1"/>
                </a:solidFill>
                <a:latin typeface="Arial"/>
                <a:cs typeface="Arial"/>
              </a:rPr>
              <a:t>Darganfyddwch ragor am ymgeiswyr a phleidiau</a:t>
            </a:r>
            <a:endParaRPr lang="en-GB" dirty="0">
              <a:solidFill>
                <a:schemeClr val="bg1"/>
              </a:solidFill>
            </a:endParaRPr>
          </a:p>
        </p:txBody>
      </p:sp>
      <p:pic>
        <p:nvPicPr>
          <p:cNvPr id="3" name="Picture 2" descr="Y Comisiwn Etholiadol Logo">
            <a:extLst>
              <a:ext uri="{FF2B5EF4-FFF2-40B4-BE49-F238E27FC236}">
                <a16:creationId xmlns:a16="http://schemas.microsoft.com/office/drawing/2014/main" id="{B8FA88CA-5ECD-196A-2D29-30F5776606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3194" y="5440624"/>
            <a:ext cx="1243330" cy="786130"/>
          </a:xfrm>
          <a:prstGeom prst="rect">
            <a:avLst/>
          </a:prstGeom>
        </p:spPr>
      </p:pic>
    </p:spTree>
    <p:extLst>
      <p:ext uri="{BB962C8B-B14F-4D97-AF65-F5344CB8AC3E}">
        <p14:creationId xmlns:p14="http://schemas.microsoft.com/office/powerpoint/2010/main" val="4151477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1C646-46F5-6B97-836D-3220020045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0D6E21-F63D-1C27-F173-EF79EE9E3758}"/>
              </a:ext>
            </a:extLst>
          </p:cNvPr>
          <p:cNvSpPr>
            <a:spLocks noGrp="1"/>
          </p:cNvSpPr>
          <p:nvPr>
            <p:ph type="title"/>
          </p:nvPr>
        </p:nvSpPr>
        <p:spPr/>
        <p:txBody>
          <a:bodyPr rtlCol="0"/>
          <a:lstStyle/>
          <a:p>
            <a:pPr rtl="0"/>
            <a:br>
              <a:rPr lang="en-GB"/>
            </a:br>
            <a:r>
              <a:rPr lang="cy"/>
              <a:t>Unrhyw gwestiynau?</a:t>
            </a:r>
          </a:p>
        </p:txBody>
      </p:sp>
      <p:pic>
        <p:nvPicPr>
          <p:cNvPr id="8" name="Picture Placeholder 7">
            <a:extLst>
              <a:ext uri="{FF2B5EF4-FFF2-40B4-BE49-F238E27FC236}">
                <a16:creationId xmlns:a16="http://schemas.microsoft.com/office/drawing/2014/main" id="{E024C11E-FE74-35C8-FBA7-80D43170EEAC}"/>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pic>
        <p:nvPicPr>
          <p:cNvPr id="14" name="Picture Placeholder 43" descr="A logo for a children's commission&#10;&#10;AI-generated content may be incorrect.">
            <a:extLst>
              <a:ext uri="{FF2B5EF4-FFF2-40B4-BE49-F238E27FC236}">
                <a16:creationId xmlns:a16="http://schemas.microsoft.com/office/drawing/2014/main" id="{90AB4BFA-FF90-080B-75DC-55351B50BB7F}"/>
              </a:ext>
            </a:extLst>
          </p:cNvPr>
          <p:cNvPicPr>
            <a:picLocks noChangeAspect="1"/>
          </p:cNvPicPr>
          <p:nvPr/>
        </p:nvPicPr>
        <p:blipFill>
          <a:blip r:embed="rId5">
            <a:extLst>
              <a:ext uri="{28A0092B-C50C-407E-A947-70E740481C1C}">
                <a14:useLocalDpi xmlns:a14="http://schemas.microsoft.com/office/drawing/2010/main" val="0"/>
              </a:ext>
            </a:extLst>
          </a:blip>
          <a:srcRect l="-1" t="-1" r="461" b="23285"/>
          <a:stretch>
            <a:fillRect/>
          </a:stretch>
        </p:blipFill>
        <p:spPr>
          <a:xfrm>
            <a:off x="4778714" y="5338128"/>
            <a:ext cx="1982338" cy="1461815"/>
          </a:xfrm>
          <a:prstGeom prst="rect">
            <a:avLst/>
          </a:prstGeom>
        </p:spPr>
      </p:pic>
      <p:pic>
        <p:nvPicPr>
          <p:cNvPr id="2" name="Picture 1" descr="Y Comisiwn Etholiadol Logo">
            <a:extLst>
              <a:ext uri="{FF2B5EF4-FFF2-40B4-BE49-F238E27FC236}">
                <a16:creationId xmlns:a16="http://schemas.microsoft.com/office/drawing/2014/main" id="{543BED05-998D-04CD-BEE6-F9FC104D98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2455" y="5808733"/>
            <a:ext cx="1243330" cy="786130"/>
          </a:xfrm>
          <a:prstGeom prst="rect">
            <a:avLst/>
          </a:prstGeom>
        </p:spPr>
      </p:pic>
    </p:spTree>
    <p:extLst>
      <p:ext uri="{BB962C8B-B14F-4D97-AF65-F5344CB8AC3E}">
        <p14:creationId xmlns:p14="http://schemas.microsoft.com/office/powerpoint/2010/main" val="3292658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F7EC3-BC75-4665-C85C-2329B94AA9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2CA8C-65F8-4EDF-AABD-A4E03853ACBE}"/>
              </a:ext>
            </a:extLst>
          </p:cNvPr>
          <p:cNvSpPr>
            <a:spLocks noGrp="1"/>
          </p:cNvSpPr>
          <p:nvPr>
            <p:ph type="title"/>
          </p:nvPr>
        </p:nvSpPr>
        <p:spPr/>
        <p:txBody>
          <a:bodyPr rtlCol="0"/>
          <a:lstStyle/>
          <a:p>
            <a:pPr rtl="0"/>
            <a:r>
              <a:rPr lang="cy"/>
              <a:t>Etholiad y Senedd 2026</a:t>
            </a:r>
          </a:p>
        </p:txBody>
      </p:sp>
      <p:pic>
        <p:nvPicPr>
          <p:cNvPr id="7" name="Picture Placeholder 6">
            <a:extLst>
              <a:ext uri="{FF2B5EF4-FFF2-40B4-BE49-F238E27FC236}">
                <a16:creationId xmlns:a16="http://schemas.microsoft.com/office/drawing/2014/main" id="{CAF8CABB-1AA0-88D5-F099-165F818B432C}"/>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8" name="Picture Placeholder 43" descr="A logo for a children's commission&#10;&#10;AI-generated content may be incorrect.">
            <a:extLst>
              <a:ext uri="{FF2B5EF4-FFF2-40B4-BE49-F238E27FC236}">
                <a16:creationId xmlns:a16="http://schemas.microsoft.com/office/drawing/2014/main" id="{E1A47F95-7527-477A-836B-1D401D291DD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D1B1A14E-2B99-0C37-3C83-6D68E76FD15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961DDF29-44FB-4D87-1EE0-1BBCF506312D}"/>
              </a:ext>
            </a:extLst>
          </p:cNvPr>
          <p:cNvSpPr txBox="1">
            <a:spLocks/>
          </p:cNvSpPr>
          <p:nvPr/>
        </p:nvSpPr>
        <p:spPr>
          <a:xfrm>
            <a:off x="3175" y="5833689"/>
            <a:ext cx="4712454" cy="851690"/>
          </a:xfrm>
          <a:prstGeom prst="rect">
            <a:avLst/>
          </a:prstGeom>
          <a:solidFill>
            <a:schemeClr val="accent3"/>
          </a:solidFill>
        </p:spPr>
        <p:txBody>
          <a:bodyPr lIns="0" tIns="18000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endParaRPr lang="en-GB"/>
          </a:p>
        </p:txBody>
      </p:sp>
      <p:sp>
        <p:nvSpPr>
          <p:cNvPr id="5" name="Text Placeholder 4">
            <a:extLst>
              <a:ext uri="{FF2B5EF4-FFF2-40B4-BE49-F238E27FC236}">
                <a16:creationId xmlns:a16="http://schemas.microsoft.com/office/drawing/2014/main" id="{C23849F0-B2EB-C845-00B2-11D765792257}"/>
              </a:ext>
            </a:extLst>
          </p:cNvPr>
          <p:cNvSpPr>
            <a:spLocks noGrp="1"/>
          </p:cNvSpPr>
          <p:nvPr>
            <p:ph type="body" sz="quarter" idx="11"/>
          </p:nvPr>
        </p:nvSpPr>
        <p:spPr>
          <a:xfrm>
            <a:off x="371475" y="1720338"/>
            <a:ext cx="5364485" cy="4594737"/>
          </a:xfrm>
        </p:spPr>
        <p:txBody>
          <a:bodyPr rtlCol="0"/>
          <a:lstStyle/>
          <a:p>
            <a:pPr marL="285750" indent="-285750" rtl="0">
              <a:buChar char="•"/>
            </a:pPr>
            <a:r>
              <a:rPr lang="cy" dirty="0">
                <a:latin typeface="Montserrat ExtraLight"/>
              </a:rPr>
              <a:t>Bydd etholiad Senedd Cymru yn cael ei gynnal </a:t>
            </a:r>
            <a:r>
              <a:rPr lang="cy" b="1" dirty="0">
                <a:latin typeface="Montserrat ExtraLight"/>
              </a:rPr>
              <a:t>Dydd Iau 7 Mai 2026</a:t>
            </a:r>
            <a:endParaRPr lang="en-US" b="1" dirty="0"/>
          </a:p>
          <a:p>
            <a:pPr marL="285750" indent="-285750" rtl="0">
              <a:buChar char="•"/>
            </a:pPr>
            <a:r>
              <a:rPr lang="cy" dirty="0">
                <a:latin typeface="Montserrat ExtraLight"/>
              </a:rPr>
              <a:t>Gallwch bleidleisio os ydych chi'n </a:t>
            </a:r>
            <a:r>
              <a:rPr lang="cy" b="1" dirty="0">
                <a:latin typeface="Montserrat ExtraLight"/>
              </a:rPr>
              <a:t>16</a:t>
            </a:r>
            <a:r>
              <a:rPr lang="cy" dirty="0">
                <a:latin typeface="Montserrat ExtraLight"/>
              </a:rPr>
              <a:t> oed neu'n hŷn ac yn byw yng Nghymru </a:t>
            </a:r>
          </a:p>
          <a:p>
            <a:pPr marL="285750" indent="-285750" rtl="0">
              <a:buChar char="•"/>
            </a:pPr>
            <a:r>
              <a:rPr lang="cy" dirty="0">
                <a:latin typeface="Montserrat ExtraLight"/>
              </a:rPr>
              <a:t>I fwrw eich pleidlais, rhaid i chi </a:t>
            </a:r>
            <a:r>
              <a:rPr lang="cy" b="1" dirty="0">
                <a:latin typeface="Montserrat ExtraLight"/>
              </a:rPr>
              <a:t>gofrestru i bleidleisio</a:t>
            </a:r>
            <a:r>
              <a:rPr lang="cy" dirty="0">
                <a:latin typeface="Montserrat ExtraLight"/>
              </a:rPr>
              <a:t> erbyn hanner nos ar 20 Ebrill 2026 </a:t>
            </a:r>
            <a:endParaRPr lang="en-GB" dirty="0"/>
          </a:p>
          <a:p>
            <a:pPr marL="285750" indent="-285750" rtl="0">
              <a:buChar char="•"/>
            </a:pPr>
            <a:r>
              <a:rPr lang="cy" dirty="0"/>
              <a:t>Bydd y pleidleisiau'n cael eu cyfrif ar ôl i'r gorsafoedd pleidleisio gau</a:t>
            </a:r>
          </a:p>
          <a:p>
            <a:pPr marL="285750" indent="-285750" rtl="0">
              <a:buChar char="•"/>
            </a:pPr>
            <a:r>
              <a:rPr lang="cy" dirty="0"/>
              <a:t>Unwaith y bydd yr holl bleidleisiau wedi'u cyfrif, bydd eich Aelodau newydd o'r Senedd yn cael eu cyhoeddi!</a:t>
            </a:r>
          </a:p>
        </p:txBody>
      </p:sp>
      <p:pic>
        <p:nvPicPr>
          <p:cNvPr id="3" name="Picture 2" descr="Y Comisiwn Etholiadol Logo">
            <a:extLst>
              <a:ext uri="{FF2B5EF4-FFF2-40B4-BE49-F238E27FC236}">
                <a16:creationId xmlns:a16="http://schemas.microsoft.com/office/drawing/2014/main" id="{E35F2BBB-551C-E568-BF8D-B92F3CF05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3194" y="5440624"/>
            <a:ext cx="1243330" cy="786130"/>
          </a:xfrm>
          <a:prstGeom prst="rect">
            <a:avLst/>
          </a:prstGeom>
        </p:spPr>
      </p:pic>
    </p:spTree>
    <p:extLst>
      <p:ext uri="{BB962C8B-B14F-4D97-AF65-F5344CB8AC3E}">
        <p14:creationId xmlns:p14="http://schemas.microsoft.com/office/powerpoint/2010/main" val="222015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ACF24-D168-594B-972D-90F7F6376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3618A-0B83-5B95-06D6-FC174EF67864}"/>
              </a:ext>
            </a:extLst>
          </p:cNvPr>
          <p:cNvSpPr>
            <a:spLocks noGrp="1"/>
          </p:cNvSpPr>
          <p:nvPr>
            <p:ph type="title"/>
          </p:nvPr>
        </p:nvSpPr>
        <p:spPr/>
        <p:txBody>
          <a:bodyPr rtlCol="0"/>
          <a:lstStyle/>
          <a:p>
            <a:pPr rtl="0"/>
            <a:r>
              <a:rPr lang="cy" sz="3600"/>
              <a:t>Sesiwn heddiw</a:t>
            </a:r>
            <a:endParaRPr lang="en-US" dirty="0"/>
          </a:p>
        </p:txBody>
      </p:sp>
      <p:sp>
        <p:nvSpPr>
          <p:cNvPr id="5" name="Text Placeholder 4">
            <a:extLst>
              <a:ext uri="{FF2B5EF4-FFF2-40B4-BE49-F238E27FC236}">
                <a16:creationId xmlns:a16="http://schemas.microsoft.com/office/drawing/2014/main" id="{FAB27142-892C-6FC1-A1E2-0EB7965EF177}"/>
              </a:ext>
            </a:extLst>
          </p:cNvPr>
          <p:cNvSpPr>
            <a:spLocks noGrp="1"/>
          </p:cNvSpPr>
          <p:nvPr>
            <p:ph type="body" sz="quarter" idx="11"/>
          </p:nvPr>
        </p:nvSpPr>
        <p:spPr>
          <a:xfrm>
            <a:off x="362294" y="1981921"/>
            <a:ext cx="5364485" cy="4074037"/>
          </a:xfrm>
        </p:spPr>
        <p:txBody>
          <a:bodyPr rtlCol="0"/>
          <a:lstStyle/>
          <a:p>
            <a:pPr rtl="0"/>
            <a:r>
              <a:rPr lang="cy" sz="2000" b="1" dirty="0" err="1"/>
              <a:t>Byddwn</a:t>
            </a:r>
            <a:r>
              <a:rPr lang="cy" sz="2000" b="1" dirty="0"/>
              <a:t> </a:t>
            </a:r>
            <a:r>
              <a:rPr lang="cy" sz="2000" b="1" dirty="0" err="1"/>
              <a:t>yn</a:t>
            </a:r>
            <a:r>
              <a:rPr lang="cy" sz="2000" b="1" dirty="0"/>
              <a:t> </a:t>
            </a:r>
            <a:r>
              <a:rPr lang="cy" sz="2000" b="1" dirty="0" err="1"/>
              <a:t>dysgu</a:t>
            </a:r>
            <a:r>
              <a:rPr lang="cy" sz="2000" b="1"/>
              <a:t> am:</a:t>
            </a:r>
            <a:endParaRPr lang="en-GB" dirty="0"/>
          </a:p>
          <a:p>
            <a:pPr marL="285750" indent="-285750" rtl="0">
              <a:buFont typeface="Arial" panose="020B0604020202020204" pitchFamily="34" charset="0"/>
              <a:buChar char="•"/>
            </a:pPr>
            <a:r>
              <a:rPr lang="cy" sz="2000" dirty="0"/>
              <a:t>Eich </a:t>
            </a:r>
            <a:r>
              <a:rPr lang="cy" sz="2000" dirty="0" err="1"/>
              <a:t>hawliau</a:t>
            </a:r>
            <a:r>
              <a:rPr lang="cy" sz="2000" dirty="0"/>
              <a:t> a </a:t>
            </a:r>
            <a:r>
              <a:rPr lang="cy" sz="2000" dirty="0" err="1"/>
              <a:t>sut</a:t>
            </a:r>
            <a:r>
              <a:rPr lang="cy" sz="2000" dirty="0"/>
              <a:t> </a:t>
            </a:r>
            <a:r>
              <a:rPr lang="cy" sz="2000" dirty="0" err="1"/>
              <a:t>maent</a:t>
            </a:r>
            <a:r>
              <a:rPr lang="cy" sz="2000" dirty="0"/>
              <a:t> </a:t>
            </a:r>
            <a:r>
              <a:rPr lang="cy" sz="2000" dirty="0" err="1"/>
              <a:t>yn</a:t>
            </a:r>
            <a:r>
              <a:rPr lang="cy" sz="2000" dirty="0"/>
              <a:t> </a:t>
            </a:r>
            <a:r>
              <a:rPr lang="cy" sz="2000" dirty="0" err="1"/>
              <a:t>berthnasol</a:t>
            </a:r>
            <a:r>
              <a:rPr lang="cy" sz="2000" dirty="0"/>
              <a:t> </a:t>
            </a:r>
            <a:r>
              <a:rPr lang="cy" sz="2000" dirty="0" err="1"/>
              <a:t>i’r</a:t>
            </a:r>
            <a:r>
              <a:rPr lang="cy" sz="2000" dirty="0"/>
              <a:t> </a:t>
            </a:r>
            <a:r>
              <a:rPr lang="cy" sz="2000" dirty="0" err="1"/>
              <a:t>etholiad</a:t>
            </a:r>
          </a:p>
          <a:p>
            <a:pPr marL="285750" indent="-285750" rtl="0">
              <a:buFont typeface="Arial" panose="020B0604020202020204" pitchFamily="34" charset="0"/>
              <a:buChar char="•"/>
            </a:pPr>
            <a:r>
              <a:rPr lang="cy" sz="2000" dirty="0"/>
              <a:t>Beth </a:t>
            </a:r>
            <a:r>
              <a:rPr lang="cy" sz="2000" dirty="0" err="1"/>
              <a:t>yw’r</a:t>
            </a:r>
            <a:r>
              <a:rPr lang="cy" sz="2000" dirty="0"/>
              <a:t> Senedd a </a:t>
            </a:r>
            <a:r>
              <a:rPr lang="cy" sz="2000" dirty="0" err="1"/>
              <a:t>pham</a:t>
            </a:r>
            <a:r>
              <a:rPr lang="cy" sz="2000" dirty="0"/>
              <a:t> </a:t>
            </a:r>
            <a:r>
              <a:rPr lang="cy" sz="2000" dirty="0" err="1"/>
              <a:t>ei</a:t>
            </a:r>
            <a:r>
              <a:rPr lang="cy" sz="2000" dirty="0"/>
              <a:t> </a:t>
            </a:r>
            <a:r>
              <a:rPr lang="cy" sz="2000" dirty="0" err="1"/>
              <a:t>fod</a:t>
            </a:r>
            <a:r>
              <a:rPr lang="cy" sz="2000" dirty="0"/>
              <a:t> </a:t>
            </a:r>
            <a:r>
              <a:rPr lang="cy" sz="2000" dirty="0" err="1"/>
              <a:t>yn</a:t>
            </a:r>
            <a:r>
              <a:rPr lang="cy" sz="2000" dirty="0"/>
              <a:t> </a:t>
            </a:r>
            <a:r>
              <a:rPr lang="cy" sz="2000" dirty="0" err="1"/>
              <a:t>bwysig</a:t>
            </a:r>
          </a:p>
          <a:p>
            <a:pPr marL="285750" indent="-285750" rtl="0">
              <a:buFont typeface="Arial" panose="020B0604020202020204" pitchFamily="34" charset="0"/>
              <a:buChar char="•"/>
            </a:pPr>
            <a:r>
              <a:rPr lang="cy" sz="2000" dirty="0"/>
              <a:t>Sut </a:t>
            </a:r>
            <a:r>
              <a:rPr lang="cy" sz="2000" dirty="0" err="1"/>
              <a:t>i</a:t>
            </a:r>
            <a:r>
              <a:rPr lang="cy" sz="2000" dirty="0"/>
              <a:t> </a:t>
            </a:r>
            <a:r>
              <a:rPr lang="cy" sz="2000" dirty="0" err="1"/>
              <a:t>gofrestru</a:t>
            </a:r>
            <a:r>
              <a:rPr lang="cy" sz="2000" dirty="0"/>
              <a:t> a </a:t>
            </a:r>
            <a:r>
              <a:rPr lang="cy" sz="2000" dirty="0" err="1"/>
              <a:t>bwrw</a:t>
            </a:r>
            <a:r>
              <a:rPr lang="cy" sz="2000" dirty="0"/>
              <a:t> </a:t>
            </a:r>
            <a:r>
              <a:rPr lang="cy" sz="2000" dirty="0" err="1"/>
              <a:t>eich</a:t>
            </a:r>
            <a:r>
              <a:rPr lang="cy" sz="2000" dirty="0"/>
              <a:t> </a:t>
            </a:r>
            <a:r>
              <a:rPr lang="cy" sz="2000" dirty="0" err="1"/>
              <a:t>pleidlais</a:t>
            </a:r>
            <a:r>
              <a:rPr lang="cy" sz="2000" dirty="0"/>
              <a:t> </a:t>
            </a:r>
            <a:r>
              <a:rPr lang="cy" sz="2000" dirty="0" err="1"/>
              <a:t>yn</a:t>
            </a:r>
            <a:r>
              <a:rPr lang="cy" sz="2000" dirty="0"/>
              <a:t> </a:t>
            </a:r>
            <a:r>
              <a:rPr lang="cy" sz="2000" dirty="0" err="1"/>
              <a:t>etholiad</a:t>
            </a:r>
            <a:r>
              <a:rPr lang="cy" sz="2000" dirty="0"/>
              <a:t> y Senedd </a:t>
            </a:r>
          </a:p>
          <a:p>
            <a:pPr rtl="0"/>
            <a:endParaRPr lang="en-GB"/>
          </a:p>
          <a:p>
            <a:pPr rtl="0"/>
            <a:endParaRPr lang="en-GB"/>
          </a:p>
          <a:p>
            <a:pPr rtl="0"/>
            <a:endParaRPr lang="en-GB"/>
          </a:p>
        </p:txBody>
      </p:sp>
      <p:pic>
        <p:nvPicPr>
          <p:cNvPr id="7" name="Picture Placeholder 6">
            <a:extLst>
              <a:ext uri="{FF2B5EF4-FFF2-40B4-BE49-F238E27FC236}">
                <a16:creationId xmlns:a16="http://schemas.microsoft.com/office/drawing/2014/main" id="{C0B3E3B5-086C-AAB4-3ABD-14FA23AE2AA5}"/>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8" name="Picture Placeholder 43" descr="A logo for a children's commission&#10;&#10;AI-generated content may be incorrect.">
            <a:extLst>
              <a:ext uri="{FF2B5EF4-FFF2-40B4-BE49-F238E27FC236}">
                <a16:creationId xmlns:a16="http://schemas.microsoft.com/office/drawing/2014/main" id="{E8C52F12-772A-F31D-FBAC-1A46700306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EF8376EA-6703-A8E5-60CA-D98CADA893F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3460B721-0FF5-A9C4-4EBB-0FDD70934CE9}"/>
              </a:ext>
            </a:extLst>
          </p:cNvPr>
          <p:cNvSpPr txBox="1">
            <a:spLocks/>
          </p:cNvSpPr>
          <p:nvPr/>
        </p:nvSpPr>
        <p:spPr>
          <a:xfrm>
            <a:off x="371475" y="5909889"/>
            <a:ext cx="4712454" cy="851690"/>
          </a:xfrm>
          <a:prstGeom prst="rect">
            <a:avLst/>
          </a:prstGeom>
          <a:solidFill>
            <a:schemeClr val="accent3"/>
          </a:solidFill>
        </p:spPr>
        <p:txBody>
          <a:bodyPr lIns="0" tIns="18000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endParaRPr lang="en-GB"/>
          </a:p>
        </p:txBody>
      </p:sp>
      <p:pic>
        <p:nvPicPr>
          <p:cNvPr id="3" name="Picture 2" descr="Y Comisiwn Etholiadol Logo">
            <a:extLst>
              <a:ext uri="{FF2B5EF4-FFF2-40B4-BE49-F238E27FC236}">
                <a16:creationId xmlns:a16="http://schemas.microsoft.com/office/drawing/2014/main" id="{56FF76C6-0141-0B7E-BF18-692CC7BF21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3194" y="5410645"/>
            <a:ext cx="1243330" cy="786130"/>
          </a:xfrm>
          <a:prstGeom prst="rect">
            <a:avLst/>
          </a:prstGeom>
        </p:spPr>
      </p:pic>
    </p:spTree>
    <p:extLst>
      <p:ext uri="{BB962C8B-B14F-4D97-AF65-F5344CB8AC3E}">
        <p14:creationId xmlns:p14="http://schemas.microsoft.com/office/powerpoint/2010/main" val="240501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C2C1C-136F-EED1-7F20-4E2C323C3646}"/>
            </a:ext>
          </a:extLst>
        </p:cNvPr>
        <p:cNvGrpSpPr/>
        <p:nvPr/>
      </p:nvGrpSpPr>
      <p:grpSpPr>
        <a:xfrm>
          <a:off x="0" y="0"/>
          <a:ext cx="0" cy="0"/>
          <a:chOff x="0" y="0"/>
          <a:chExt cx="0" cy="0"/>
        </a:xfrm>
      </p:grpSpPr>
      <p:sp>
        <p:nvSpPr>
          <p:cNvPr id="46" name="Title 1">
            <a:extLst>
              <a:ext uri="{FF2B5EF4-FFF2-40B4-BE49-F238E27FC236}">
                <a16:creationId xmlns:a16="http://schemas.microsoft.com/office/drawing/2014/main" id="{BD3A364E-F6DB-15B2-8EE9-269FF47A4DD4}"/>
              </a:ext>
            </a:extLst>
          </p:cNvPr>
          <p:cNvSpPr txBox="1">
            <a:spLocks/>
          </p:cNvSpPr>
          <p:nvPr/>
        </p:nvSpPr>
        <p:spPr>
          <a:xfrm>
            <a:off x="210449" y="264577"/>
            <a:ext cx="11184799" cy="662781"/>
          </a:xfrm>
          <a:prstGeom prst="rect">
            <a:avLst/>
          </a:prstGeom>
        </p:spPr>
        <p:txBody>
          <a:bodyPr lIns="91440" tIns="45720" rIns="91440" bIns="45720" rtlCol="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cy" sz="3200">
                <a:solidFill>
                  <a:srgbClr val="E37608"/>
                </a:solidFill>
                <a:latin typeface="Montserrat Alternates Black"/>
                <a:ea typeface="+mj-lt"/>
                <a:cs typeface="+mj-lt"/>
              </a:rPr>
              <a:t>Pa un o'r rhain sydd gennych hawl iddo? Pam? </a:t>
            </a:r>
          </a:p>
          <a:p>
            <a:pPr rtl="0"/>
            <a:r>
              <a:rPr lang="cy" sz="3200">
                <a:solidFill>
                  <a:srgbClr val="E37608"/>
                </a:solidFill>
                <a:latin typeface="Montserrat Alternates Black"/>
                <a:ea typeface="+mj-lt"/>
                <a:cs typeface="+mj-lt"/>
              </a:rPr>
              <a:t> </a:t>
            </a:r>
          </a:p>
        </p:txBody>
      </p:sp>
      <p:grpSp>
        <p:nvGrpSpPr>
          <p:cNvPr id="2" name="Group 1">
            <a:extLst>
              <a:ext uri="{FF2B5EF4-FFF2-40B4-BE49-F238E27FC236}">
                <a16:creationId xmlns:a16="http://schemas.microsoft.com/office/drawing/2014/main" id="{C534BDFC-97EC-A017-D0B6-BAD666FB62CA}"/>
              </a:ext>
            </a:extLst>
          </p:cNvPr>
          <p:cNvGrpSpPr/>
          <p:nvPr/>
        </p:nvGrpSpPr>
        <p:grpSpPr>
          <a:xfrm>
            <a:off x="345742" y="1314165"/>
            <a:ext cx="11642300" cy="5402618"/>
            <a:chOff x="345742" y="1314165"/>
            <a:chExt cx="11642300" cy="5402618"/>
          </a:xfrm>
        </p:grpSpPr>
        <p:grpSp>
          <p:nvGrpSpPr>
            <p:cNvPr id="3" name="Group 2">
              <a:extLst>
                <a:ext uri="{FF2B5EF4-FFF2-40B4-BE49-F238E27FC236}">
                  <a16:creationId xmlns:a16="http://schemas.microsoft.com/office/drawing/2014/main" id="{D034DC3F-C4C7-5B7F-90B7-682597D96638}"/>
                </a:ext>
              </a:extLst>
            </p:cNvPr>
            <p:cNvGrpSpPr>
              <a:grpSpLocks noChangeAspect="1"/>
            </p:cNvGrpSpPr>
            <p:nvPr/>
          </p:nvGrpSpPr>
          <p:grpSpPr>
            <a:xfrm>
              <a:off x="346938" y="1314165"/>
              <a:ext cx="1845885" cy="1761828"/>
              <a:chOff x="-342874" y="-11125"/>
              <a:chExt cx="14570202" cy="13906705"/>
            </a:xfrm>
          </p:grpSpPr>
          <p:sp>
            <p:nvSpPr>
              <p:cNvPr id="41" name="Freeform 4">
                <a:extLst>
                  <a:ext uri="{FF2B5EF4-FFF2-40B4-BE49-F238E27FC236}">
                    <a16:creationId xmlns:a16="http://schemas.microsoft.com/office/drawing/2014/main" id="{8E42744F-1FE5-33DB-576C-7E4E18002B96}"/>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42" name="Freeform 5">
                <a:extLst>
                  <a:ext uri="{FF2B5EF4-FFF2-40B4-BE49-F238E27FC236}">
                    <a16:creationId xmlns:a16="http://schemas.microsoft.com/office/drawing/2014/main" id="{E9B97646-A234-2E17-BD90-59337E5E0E8F}"/>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24665" r="-24665"/>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4" name="Group 6">
              <a:extLst>
                <a:ext uri="{FF2B5EF4-FFF2-40B4-BE49-F238E27FC236}">
                  <a16:creationId xmlns:a16="http://schemas.microsoft.com/office/drawing/2014/main" id="{9FDA2BBC-CEDE-DF85-9F43-0334C6DBA79E}"/>
                </a:ext>
              </a:extLst>
            </p:cNvPr>
            <p:cNvGrpSpPr>
              <a:grpSpLocks noChangeAspect="1"/>
            </p:cNvGrpSpPr>
            <p:nvPr/>
          </p:nvGrpSpPr>
          <p:grpSpPr>
            <a:xfrm>
              <a:off x="2795743" y="1314165"/>
              <a:ext cx="1845885" cy="1761828"/>
              <a:chOff x="-342874" y="-11125"/>
              <a:chExt cx="14570202" cy="13906705"/>
            </a:xfrm>
          </p:grpSpPr>
          <p:sp>
            <p:nvSpPr>
              <p:cNvPr id="39" name="Freeform 7">
                <a:extLst>
                  <a:ext uri="{FF2B5EF4-FFF2-40B4-BE49-F238E27FC236}">
                    <a16:creationId xmlns:a16="http://schemas.microsoft.com/office/drawing/2014/main" id="{D8CDDE31-25CE-E683-DCE2-984C765D959A}"/>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40" name="Freeform 8">
                <a:extLst>
                  <a:ext uri="{FF2B5EF4-FFF2-40B4-BE49-F238E27FC236}">
                    <a16:creationId xmlns:a16="http://schemas.microsoft.com/office/drawing/2014/main" id="{6A4322D7-A85D-6939-8B6A-205400B92785}"/>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922" r="-92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5" name="Group 9">
              <a:extLst>
                <a:ext uri="{FF2B5EF4-FFF2-40B4-BE49-F238E27FC236}">
                  <a16:creationId xmlns:a16="http://schemas.microsoft.com/office/drawing/2014/main" id="{9F48159E-720B-1697-64A6-15C2B473672D}"/>
                </a:ext>
              </a:extLst>
            </p:cNvPr>
            <p:cNvGrpSpPr>
              <a:grpSpLocks noChangeAspect="1"/>
            </p:cNvGrpSpPr>
            <p:nvPr/>
          </p:nvGrpSpPr>
          <p:grpSpPr>
            <a:xfrm>
              <a:off x="5244548" y="1314165"/>
              <a:ext cx="1845885" cy="1761828"/>
              <a:chOff x="-342874" y="-11125"/>
              <a:chExt cx="14570202" cy="13906705"/>
            </a:xfrm>
          </p:grpSpPr>
          <p:sp>
            <p:nvSpPr>
              <p:cNvPr id="37" name="Freeform 10">
                <a:extLst>
                  <a:ext uri="{FF2B5EF4-FFF2-40B4-BE49-F238E27FC236}">
                    <a16:creationId xmlns:a16="http://schemas.microsoft.com/office/drawing/2014/main" id="{473B0DE0-B11C-CAA6-2838-D7BB590FA936}"/>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38" name="Freeform 11">
                <a:extLst>
                  <a:ext uri="{FF2B5EF4-FFF2-40B4-BE49-F238E27FC236}">
                    <a16:creationId xmlns:a16="http://schemas.microsoft.com/office/drawing/2014/main" id="{5D7B9E56-C523-839C-B1D1-781B6A9E6E7E}"/>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23" r="223"/>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6" name="Group 12">
              <a:extLst>
                <a:ext uri="{FF2B5EF4-FFF2-40B4-BE49-F238E27FC236}">
                  <a16:creationId xmlns:a16="http://schemas.microsoft.com/office/drawing/2014/main" id="{41E513CC-293D-A46F-DF8A-4F9CB863A5BB}"/>
                </a:ext>
              </a:extLst>
            </p:cNvPr>
            <p:cNvGrpSpPr>
              <a:grpSpLocks noChangeAspect="1"/>
            </p:cNvGrpSpPr>
            <p:nvPr/>
          </p:nvGrpSpPr>
          <p:grpSpPr>
            <a:xfrm>
              <a:off x="7693352" y="1314165"/>
              <a:ext cx="1845885" cy="1761828"/>
              <a:chOff x="-342874" y="-11125"/>
              <a:chExt cx="14570202" cy="13906705"/>
            </a:xfrm>
          </p:grpSpPr>
          <p:sp>
            <p:nvSpPr>
              <p:cNvPr id="35" name="Freeform 13">
                <a:extLst>
                  <a:ext uri="{FF2B5EF4-FFF2-40B4-BE49-F238E27FC236}">
                    <a16:creationId xmlns:a16="http://schemas.microsoft.com/office/drawing/2014/main" id="{DAFCC828-A75C-AFAA-E534-596C5B723AA9}"/>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36" name="Freeform 14">
                <a:extLst>
                  <a:ext uri="{FF2B5EF4-FFF2-40B4-BE49-F238E27FC236}">
                    <a16:creationId xmlns:a16="http://schemas.microsoft.com/office/drawing/2014/main" id="{A2773713-666B-6C07-588B-03CF6FA25BBE}"/>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24712" r="-2471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7" name="Group 15">
              <a:extLst>
                <a:ext uri="{FF2B5EF4-FFF2-40B4-BE49-F238E27FC236}">
                  <a16:creationId xmlns:a16="http://schemas.microsoft.com/office/drawing/2014/main" id="{710702FB-255A-552C-371C-AFC15BAFFF62}"/>
                </a:ext>
              </a:extLst>
            </p:cNvPr>
            <p:cNvGrpSpPr>
              <a:grpSpLocks noChangeAspect="1"/>
            </p:cNvGrpSpPr>
            <p:nvPr/>
          </p:nvGrpSpPr>
          <p:grpSpPr>
            <a:xfrm>
              <a:off x="10142157" y="1314165"/>
              <a:ext cx="1845885" cy="1761828"/>
              <a:chOff x="-342874" y="-11125"/>
              <a:chExt cx="14570202" cy="13906705"/>
            </a:xfrm>
          </p:grpSpPr>
          <p:sp>
            <p:nvSpPr>
              <p:cNvPr id="33" name="Freeform 16">
                <a:extLst>
                  <a:ext uri="{FF2B5EF4-FFF2-40B4-BE49-F238E27FC236}">
                    <a16:creationId xmlns:a16="http://schemas.microsoft.com/office/drawing/2014/main" id="{4DA90B53-0828-78C8-87CA-B7337EEBC996}"/>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34" name="Freeform 17">
                <a:extLst>
                  <a:ext uri="{FF2B5EF4-FFF2-40B4-BE49-F238E27FC236}">
                    <a16:creationId xmlns:a16="http://schemas.microsoft.com/office/drawing/2014/main" id="{D1169590-75AC-D904-4D99-D9C14C136648}"/>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7"/>
                <a:stretch>
                  <a:fillRect l="-25134" r="-25134"/>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8" name="Group 18">
              <a:extLst>
                <a:ext uri="{FF2B5EF4-FFF2-40B4-BE49-F238E27FC236}">
                  <a16:creationId xmlns:a16="http://schemas.microsoft.com/office/drawing/2014/main" id="{1467323D-1A87-6559-91EC-81B7FD82AAFE}"/>
                </a:ext>
              </a:extLst>
            </p:cNvPr>
            <p:cNvGrpSpPr>
              <a:grpSpLocks noChangeAspect="1"/>
            </p:cNvGrpSpPr>
            <p:nvPr/>
          </p:nvGrpSpPr>
          <p:grpSpPr>
            <a:xfrm>
              <a:off x="345742" y="4100645"/>
              <a:ext cx="1845885" cy="1761828"/>
              <a:chOff x="-342874" y="-11125"/>
              <a:chExt cx="14570202" cy="13906705"/>
            </a:xfrm>
          </p:grpSpPr>
          <p:sp>
            <p:nvSpPr>
              <p:cNvPr id="31" name="Freeform 19">
                <a:extLst>
                  <a:ext uri="{FF2B5EF4-FFF2-40B4-BE49-F238E27FC236}">
                    <a16:creationId xmlns:a16="http://schemas.microsoft.com/office/drawing/2014/main" id="{E3E451CC-4CEA-CD35-7DBF-C40BECA79EAE}"/>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32" name="Freeform 20">
                <a:extLst>
                  <a:ext uri="{FF2B5EF4-FFF2-40B4-BE49-F238E27FC236}">
                    <a16:creationId xmlns:a16="http://schemas.microsoft.com/office/drawing/2014/main" id="{8EEA5C11-C419-B838-DC06-42A84F274E18}"/>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8"/>
                <a:stretch>
                  <a:fillRect l="-24572" r="-2457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9" name="Group 21">
              <a:extLst>
                <a:ext uri="{FF2B5EF4-FFF2-40B4-BE49-F238E27FC236}">
                  <a16:creationId xmlns:a16="http://schemas.microsoft.com/office/drawing/2014/main" id="{E32B8D74-CCC6-1740-656E-F5BC81D2369C}"/>
                </a:ext>
              </a:extLst>
            </p:cNvPr>
            <p:cNvGrpSpPr>
              <a:grpSpLocks noChangeAspect="1"/>
            </p:cNvGrpSpPr>
            <p:nvPr/>
          </p:nvGrpSpPr>
          <p:grpSpPr>
            <a:xfrm>
              <a:off x="2759400" y="4100645"/>
              <a:ext cx="1845885" cy="1761828"/>
              <a:chOff x="-342874" y="-11125"/>
              <a:chExt cx="14570202" cy="13906705"/>
            </a:xfrm>
          </p:grpSpPr>
          <p:sp>
            <p:nvSpPr>
              <p:cNvPr id="29" name="Freeform 22">
                <a:extLst>
                  <a:ext uri="{FF2B5EF4-FFF2-40B4-BE49-F238E27FC236}">
                    <a16:creationId xmlns:a16="http://schemas.microsoft.com/office/drawing/2014/main" id="{FBC16E98-4721-805B-2705-1D64CCB8E14A}"/>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30" name="Freeform 23">
                <a:extLst>
                  <a:ext uri="{FF2B5EF4-FFF2-40B4-BE49-F238E27FC236}">
                    <a16:creationId xmlns:a16="http://schemas.microsoft.com/office/drawing/2014/main" id="{CEC1DEF1-E88A-C838-3F93-09A0E34DF1F0}"/>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9"/>
                <a:stretch>
                  <a:fillRect l="-24712" r="-2471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10" name="Group 24">
              <a:extLst>
                <a:ext uri="{FF2B5EF4-FFF2-40B4-BE49-F238E27FC236}">
                  <a16:creationId xmlns:a16="http://schemas.microsoft.com/office/drawing/2014/main" id="{19E32956-1C1C-5FBC-3C2D-92F87A0D74C8}"/>
                </a:ext>
              </a:extLst>
            </p:cNvPr>
            <p:cNvGrpSpPr>
              <a:grpSpLocks noChangeAspect="1"/>
            </p:cNvGrpSpPr>
            <p:nvPr/>
          </p:nvGrpSpPr>
          <p:grpSpPr>
            <a:xfrm>
              <a:off x="5173058" y="4100645"/>
              <a:ext cx="1845885" cy="1761828"/>
              <a:chOff x="-342874" y="-11125"/>
              <a:chExt cx="14570202" cy="13906705"/>
            </a:xfrm>
          </p:grpSpPr>
          <p:sp>
            <p:nvSpPr>
              <p:cNvPr id="27" name="Freeform 25">
                <a:extLst>
                  <a:ext uri="{FF2B5EF4-FFF2-40B4-BE49-F238E27FC236}">
                    <a16:creationId xmlns:a16="http://schemas.microsoft.com/office/drawing/2014/main" id="{079325D7-BEC4-516D-10BC-1EF5B7F9B7C0}"/>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28" name="Freeform 26">
                <a:extLst>
                  <a:ext uri="{FF2B5EF4-FFF2-40B4-BE49-F238E27FC236}">
                    <a16:creationId xmlns:a16="http://schemas.microsoft.com/office/drawing/2014/main" id="{4FB9C09C-29B6-C15C-F103-BDCE0D2E497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21109" r="-21109"/>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11" name="Group 27">
              <a:extLst>
                <a:ext uri="{FF2B5EF4-FFF2-40B4-BE49-F238E27FC236}">
                  <a16:creationId xmlns:a16="http://schemas.microsoft.com/office/drawing/2014/main" id="{20631F45-0B27-CAE3-0427-C635D77BADA6}"/>
                </a:ext>
              </a:extLst>
            </p:cNvPr>
            <p:cNvGrpSpPr>
              <a:grpSpLocks noChangeAspect="1"/>
            </p:cNvGrpSpPr>
            <p:nvPr/>
          </p:nvGrpSpPr>
          <p:grpSpPr>
            <a:xfrm>
              <a:off x="7586716" y="4100645"/>
              <a:ext cx="1845885" cy="1761828"/>
              <a:chOff x="-342874" y="-11125"/>
              <a:chExt cx="14570202" cy="13906705"/>
            </a:xfrm>
          </p:grpSpPr>
          <p:sp>
            <p:nvSpPr>
              <p:cNvPr id="25" name="Freeform 28">
                <a:extLst>
                  <a:ext uri="{FF2B5EF4-FFF2-40B4-BE49-F238E27FC236}">
                    <a16:creationId xmlns:a16="http://schemas.microsoft.com/office/drawing/2014/main" id="{531CC813-7983-2558-ED60-DA20C7C221D5}"/>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26" name="Freeform 29">
                <a:extLst>
                  <a:ext uri="{FF2B5EF4-FFF2-40B4-BE49-F238E27FC236}">
                    <a16:creationId xmlns:a16="http://schemas.microsoft.com/office/drawing/2014/main" id="{F2C8D111-01CD-06E9-F9B0-2463696C8E9B}"/>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1"/>
                <a:stretch>
                  <a:fillRect l="-24712" r="-2471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12" name="Group 30">
              <a:extLst>
                <a:ext uri="{FF2B5EF4-FFF2-40B4-BE49-F238E27FC236}">
                  <a16:creationId xmlns:a16="http://schemas.microsoft.com/office/drawing/2014/main" id="{C3D08338-B0A4-1764-51F1-9574A296C138}"/>
                </a:ext>
              </a:extLst>
            </p:cNvPr>
            <p:cNvGrpSpPr>
              <a:grpSpLocks noChangeAspect="1"/>
            </p:cNvGrpSpPr>
            <p:nvPr/>
          </p:nvGrpSpPr>
          <p:grpSpPr>
            <a:xfrm>
              <a:off x="10000374" y="4100645"/>
              <a:ext cx="1845885" cy="1761828"/>
              <a:chOff x="-342874" y="-11125"/>
              <a:chExt cx="14570202" cy="13906705"/>
            </a:xfrm>
          </p:grpSpPr>
          <p:sp>
            <p:nvSpPr>
              <p:cNvPr id="23" name="Freeform 31">
                <a:extLst>
                  <a:ext uri="{FF2B5EF4-FFF2-40B4-BE49-F238E27FC236}">
                    <a16:creationId xmlns:a16="http://schemas.microsoft.com/office/drawing/2014/main" id="{7586F9FC-D029-24CA-805B-4C73B126B2E7}"/>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24" name="Freeform 32">
                <a:extLst>
                  <a:ext uri="{FF2B5EF4-FFF2-40B4-BE49-F238E27FC236}">
                    <a16:creationId xmlns:a16="http://schemas.microsoft.com/office/drawing/2014/main" id="{EFFD585A-440E-E271-4C51-E2CA86C90F0F}"/>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2"/>
                <a:stretch>
                  <a:fillRect l="-24712" r="-2471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sp>
          <p:nvSpPr>
            <p:cNvPr id="13" name="TextBox 33">
              <a:extLst>
                <a:ext uri="{FF2B5EF4-FFF2-40B4-BE49-F238E27FC236}">
                  <a16:creationId xmlns:a16="http://schemas.microsoft.com/office/drawing/2014/main" id="{18D43B8B-1D0C-F134-64C7-D997B0F704FF}"/>
                </a:ext>
              </a:extLst>
            </p:cNvPr>
            <p:cNvSpPr txBox="1"/>
            <p:nvPr/>
          </p:nvSpPr>
          <p:spPr>
            <a:xfrm>
              <a:off x="681786" y="3241675"/>
              <a:ext cx="1393356"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Gofal Iechyd</a:t>
              </a:r>
              <a:endParaRPr lang="en-US" sz="1950" dirty="0">
                <a:solidFill>
                  <a:srgbClr val="000000"/>
                </a:solidFill>
                <a:latin typeface="Montserrat ExtraLight"/>
                <a:ea typeface="VAG Rounded Next"/>
                <a:cs typeface="VAG Rounded Next"/>
              </a:endParaRPr>
            </a:p>
          </p:txBody>
        </p:sp>
        <p:sp>
          <p:nvSpPr>
            <p:cNvPr id="14" name="TextBox 34">
              <a:extLst>
                <a:ext uri="{FF2B5EF4-FFF2-40B4-BE49-F238E27FC236}">
                  <a16:creationId xmlns:a16="http://schemas.microsoft.com/office/drawing/2014/main" id="{D698BE7E-9BF0-8F2F-A7EA-28F8ED5A3DC0}"/>
                </a:ext>
              </a:extLst>
            </p:cNvPr>
            <p:cNvSpPr txBox="1"/>
            <p:nvPr/>
          </p:nvSpPr>
          <p:spPr>
            <a:xfrm>
              <a:off x="2789019" y="3241675"/>
              <a:ext cx="1787843"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Esgidiau moethus</a:t>
              </a:r>
              <a:endParaRPr lang="en-US" sz="1950">
                <a:solidFill>
                  <a:srgbClr val="000000"/>
                </a:solidFill>
                <a:latin typeface="Montserrat ExtraLight"/>
                <a:ea typeface="VAG Rounded Next"/>
                <a:cs typeface="VAG Rounded Next"/>
              </a:endParaRPr>
            </a:p>
          </p:txBody>
        </p:sp>
        <p:sp>
          <p:nvSpPr>
            <p:cNvPr id="15" name="TextBox 35">
              <a:extLst>
                <a:ext uri="{FF2B5EF4-FFF2-40B4-BE49-F238E27FC236}">
                  <a16:creationId xmlns:a16="http://schemas.microsoft.com/office/drawing/2014/main" id="{EAF0A08E-E9CF-5804-8F40-AF2C1EC06EEC}"/>
                </a:ext>
              </a:extLst>
            </p:cNvPr>
            <p:cNvSpPr txBox="1"/>
            <p:nvPr/>
          </p:nvSpPr>
          <p:spPr>
            <a:xfrm>
              <a:off x="5701886" y="3241675"/>
              <a:ext cx="970118"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Dillad</a:t>
              </a:r>
              <a:endParaRPr lang="en-US" sz="1950">
                <a:solidFill>
                  <a:srgbClr val="000000"/>
                </a:solidFill>
                <a:latin typeface="Montserrat ExtraLight"/>
                <a:ea typeface="VAG Rounded Next"/>
                <a:cs typeface="VAG Rounded Next"/>
              </a:endParaRPr>
            </a:p>
          </p:txBody>
        </p:sp>
        <p:sp>
          <p:nvSpPr>
            <p:cNvPr id="16" name="TextBox 36">
              <a:extLst>
                <a:ext uri="{FF2B5EF4-FFF2-40B4-BE49-F238E27FC236}">
                  <a16:creationId xmlns:a16="http://schemas.microsoft.com/office/drawing/2014/main" id="{5AC7D477-E851-38A5-C347-1CDEF390831B}"/>
                </a:ext>
              </a:extLst>
            </p:cNvPr>
            <p:cNvSpPr txBox="1"/>
            <p:nvPr/>
          </p:nvSpPr>
          <p:spPr>
            <a:xfrm>
              <a:off x="7989792" y="3241675"/>
              <a:ext cx="1416815"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Addysg</a:t>
              </a:r>
              <a:endParaRPr lang="en-US" sz="1950">
                <a:solidFill>
                  <a:srgbClr val="000000"/>
                </a:solidFill>
                <a:latin typeface="Montserrat ExtraLight"/>
                <a:ea typeface="VAG Rounded Next"/>
                <a:cs typeface="VAG Rounded Next"/>
              </a:endParaRPr>
            </a:p>
          </p:txBody>
        </p:sp>
        <p:sp>
          <p:nvSpPr>
            <p:cNvPr id="17" name="TextBox 37">
              <a:extLst>
                <a:ext uri="{FF2B5EF4-FFF2-40B4-BE49-F238E27FC236}">
                  <a16:creationId xmlns:a16="http://schemas.microsoft.com/office/drawing/2014/main" id="{C3163710-8407-5793-21F3-EC9993919C37}"/>
                </a:ext>
              </a:extLst>
            </p:cNvPr>
            <p:cNvSpPr txBox="1"/>
            <p:nvPr/>
          </p:nvSpPr>
          <p:spPr>
            <a:xfrm>
              <a:off x="10362095" y="3241675"/>
              <a:ext cx="1238111"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Siocled</a:t>
              </a:r>
            </a:p>
          </p:txBody>
        </p:sp>
        <p:sp>
          <p:nvSpPr>
            <p:cNvPr id="18" name="TextBox 38">
              <a:extLst>
                <a:ext uri="{FF2B5EF4-FFF2-40B4-BE49-F238E27FC236}">
                  <a16:creationId xmlns:a16="http://schemas.microsoft.com/office/drawing/2014/main" id="{3C729ED4-A741-0802-8BE0-E2D037A8BC4F}"/>
                </a:ext>
              </a:extLst>
            </p:cNvPr>
            <p:cNvSpPr txBox="1"/>
            <p:nvPr/>
          </p:nvSpPr>
          <p:spPr>
            <a:xfrm>
              <a:off x="351374" y="6026164"/>
              <a:ext cx="2307597" cy="690189"/>
            </a:xfrm>
            <a:prstGeom prst="rect">
              <a:avLst/>
            </a:prstGeom>
            <a:solidFill>
              <a:schemeClr val="bg1"/>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dirty="0">
                  <a:solidFill>
                    <a:srgbClr val="000000"/>
                  </a:solidFill>
                  <a:latin typeface="Montserrat ExtraLight"/>
                  <a:ea typeface="VAG Rounded Next"/>
                  <a:cs typeface="VAG Rounded Next"/>
                  <a:sym typeface="VAG Rounded Next"/>
                </a:rPr>
                <a:t>Lle diogel i fyw</a:t>
              </a:r>
            </a:p>
            <a:p>
              <a:pPr algn="ctr" rtl="0">
                <a:lnSpc>
                  <a:spcPts val="2799"/>
                </a:lnSpc>
                <a:spcBef>
                  <a:spcPct val="0"/>
                </a:spcBef>
              </a:pPr>
              <a:endParaRPr lang="en-US" sz="1950" dirty="0">
                <a:solidFill>
                  <a:srgbClr val="000000"/>
                </a:solidFill>
                <a:latin typeface="Montserrat ExtraLight"/>
                <a:ea typeface="VAG Rounded Next"/>
                <a:cs typeface="VAG Rounded Next"/>
              </a:endParaRPr>
            </a:p>
          </p:txBody>
        </p:sp>
        <p:sp>
          <p:nvSpPr>
            <p:cNvPr id="19" name="TextBox 39">
              <a:extLst>
                <a:ext uri="{FF2B5EF4-FFF2-40B4-BE49-F238E27FC236}">
                  <a16:creationId xmlns:a16="http://schemas.microsoft.com/office/drawing/2014/main" id="{2B550C83-1FB0-38A9-D685-663CEE6E1609}"/>
                </a:ext>
              </a:extLst>
            </p:cNvPr>
            <p:cNvSpPr txBox="1"/>
            <p:nvPr/>
          </p:nvSpPr>
          <p:spPr>
            <a:xfrm>
              <a:off x="2948992" y="6026594"/>
              <a:ext cx="1686260"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dirty="0">
                  <a:solidFill>
                    <a:srgbClr val="000000"/>
                  </a:solidFill>
                  <a:latin typeface="Montserrat ExtraLight"/>
                  <a:ea typeface="VAG Rounded Next"/>
                  <a:cs typeface="VAG Rounded Next"/>
                  <a:sym typeface="VAG Rounded Next"/>
                </a:rPr>
                <a:t>Mynd i glybiau</a:t>
              </a:r>
              <a:endParaRPr lang="en-US" sz="1950" dirty="0">
                <a:solidFill>
                  <a:srgbClr val="000000"/>
                </a:solidFill>
                <a:latin typeface="Montserrat ExtraLight"/>
                <a:ea typeface="VAG Rounded Next"/>
                <a:cs typeface="VAG Rounded Next"/>
              </a:endParaRPr>
            </a:p>
          </p:txBody>
        </p:sp>
        <p:sp>
          <p:nvSpPr>
            <p:cNvPr id="20" name="TextBox 40">
              <a:extLst>
                <a:ext uri="{FF2B5EF4-FFF2-40B4-BE49-F238E27FC236}">
                  <a16:creationId xmlns:a16="http://schemas.microsoft.com/office/drawing/2014/main" id="{331F7457-9FF5-CDE4-AA7E-B981DACB56EB}"/>
                </a:ext>
              </a:extLst>
            </p:cNvPr>
            <p:cNvSpPr txBox="1"/>
            <p:nvPr/>
          </p:nvSpPr>
          <p:spPr>
            <a:xfrm>
              <a:off x="5414032" y="6026164"/>
              <a:ext cx="1665203"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dirty="0">
                  <a:solidFill>
                    <a:srgbClr val="000000"/>
                  </a:solidFill>
                  <a:latin typeface="Montserrat ExtraLight"/>
                  <a:ea typeface="VAG Rounded Next"/>
                  <a:cs typeface="VAG Rounded Next"/>
                  <a:sym typeface="VAG Rounded Next"/>
                </a:rPr>
                <a:t>Cyfryngau cymdeithasol</a:t>
              </a:r>
              <a:endParaRPr lang="en-US" sz="1950" dirty="0">
                <a:solidFill>
                  <a:srgbClr val="000000"/>
                </a:solidFill>
                <a:latin typeface="Montserrat ExtraLight"/>
                <a:ea typeface="VAG Rounded Next"/>
                <a:cs typeface="VAG Rounded Next"/>
              </a:endParaRPr>
            </a:p>
          </p:txBody>
        </p:sp>
        <p:sp>
          <p:nvSpPr>
            <p:cNvPr id="21" name="TextBox 41">
              <a:extLst>
                <a:ext uri="{FF2B5EF4-FFF2-40B4-BE49-F238E27FC236}">
                  <a16:creationId xmlns:a16="http://schemas.microsoft.com/office/drawing/2014/main" id="{22158C9B-0544-BD3D-15AF-2557127D28A8}"/>
                </a:ext>
              </a:extLst>
            </p:cNvPr>
            <p:cNvSpPr txBox="1"/>
            <p:nvPr/>
          </p:nvSpPr>
          <p:spPr>
            <a:xfrm>
              <a:off x="7580296"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Anrhegion penblwydd</a:t>
              </a:r>
              <a:endParaRPr lang="en-US" sz="1950">
                <a:solidFill>
                  <a:srgbClr val="000000"/>
                </a:solidFill>
                <a:latin typeface="Montserrat ExtraLight"/>
                <a:ea typeface="VAG Rounded Next"/>
                <a:cs typeface="VAG Rounded Next"/>
              </a:endParaRPr>
            </a:p>
          </p:txBody>
        </p:sp>
        <p:sp>
          <p:nvSpPr>
            <p:cNvPr id="22" name="TextBox 42">
              <a:extLst>
                <a:ext uri="{FF2B5EF4-FFF2-40B4-BE49-F238E27FC236}">
                  <a16:creationId xmlns:a16="http://schemas.microsoft.com/office/drawing/2014/main" id="{99D1F9A2-6E1F-77A6-FA08-8551B56E0C79}"/>
                </a:ext>
              </a:extLst>
            </p:cNvPr>
            <p:cNvSpPr txBox="1"/>
            <p:nvPr/>
          </p:nvSpPr>
          <p:spPr>
            <a:xfrm>
              <a:off x="10009432" y="6026164"/>
              <a:ext cx="1827768"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Cael dweud eich dweud </a:t>
              </a:r>
              <a:endParaRPr lang="en-US" sz="1950">
                <a:solidFill>
                  <a:srgbClr val="000000"/>
                </a:solidFill>
                <a:latin typeface="Montserrat ExtraLight"/>
                <a:ea typeface="VAG Rounded Next"/>
                <a:cs typeface="VAG Rounded Next"/>
              </a:endParaRPr>
            </a:p>
          </p:txBody>
        </p:sp>
      </p:grpSp>
    </p:spTree>
    <p:extLst>
      <p:ext uri="{BB962C8B-B14F-4D97-AF65-F5344CB8AC3E}">
        <p14:creationId xmlns:p14="http://schemas.microsoft.com/office/powerpoint/2010/main" val="319780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542327C-4CC3-3832-6509-9D200527FD41}"/>
              </a:ext>
            </a:extLst>
          </p:cNvPr>
          <p:cNvGrpSpPr/>
          <p:nvPr/>
        </p:nvGrpSpPr>
        <p:grpSpPr>
          <a:xfrm>
            <a:off x="345742" y="1314165"/>
            <a:ext cx="11642300" cy="5402188"/>
            <a:chOff x="345742" y="1314165"/>
            <a:chExt cx="11642300" cy="5402188"/>
          </a:xfrm>
        </p:grpSpPr>
        <p:grpSp>
          <p:nvGrpSpPr>
            <p:cNvPr id="4" name="Group 3">
              <a:extLst>
                <a:ext uri="{FF2B5EF4-FFF2-40B4-BE49-F238E27FC236}">
                  <a16:creationId xmlns:a16="http://schemas.microsoft.com/office/drawing/2014/main" id="{4C483380-B833-4521-8CB0-E48AEEAE477C}"/>
                </a:ext>
              </a:extLst>
            </p:cNvPr>
            <p:cNvGrpSpPr>
              <a:grpSpLocks noChangeAspect="1"/>
            </p:cNvGrpSpPr>
            <p:nvPr/>
          </p:nvGrpSpPr>
          <p:grpSpPr>
            <a:xfrm>
              <a:off x="346938" y="1314165"/>
              <a:ext cx="1845885" cy="1761828"/>
              <a:chOff x="-342874" y="-11125"/>
              <a:chExt cx="14570202" cy="13906705"/>
            </a:xfrm>
          </p:grpSpPr>
          <p:sp>
            <p:nvSpPr>
              <p:cNvPr id="42" name="Freeform 4">
                <a:extLst>
                  <a:ext uri="{FF2B5EF4-FFF2-40B4-BE49-F238E27FC236}">
                    <a16:creationId xmlns:a16="http://schemas.microsoft.com/office/drawing/2014/main" id="{970C4012-D663-2E76-8898-C994A0F1FB9D}"/>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43" name="Freeform 5">
                <a:extLst>
                  <a:ext uri="{FF2B5EF4-FFF2-40B4-BE49-F238E27FC236}">
                    <a16:creationId xmlns:a16="http://schemas.microsoft.com/office/drawing/2014/main" id="{36C20FF4-37CC-7121-6F9F-94C9CABE7910}"/>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24665" r="-24665"/>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5" name="Group 6">
              <a:extLst>
                <a:ext uri="{FF2B5EF4-FFF2-40B4-BE49-F238E27FC236}">
                  <a16:creationId xmlns:a16="http://schemas.microsoft.com/office/drawing/2014/main" id="{C97BC591-7D61-70E9-B70E-2625610F2414}"/>
                </a:ext>
              </a:extLst>
            </p:cNvPr>
            <p:cNvGrpSpPr>
              <a:grpSpLocks noChangeAspect="1"/>
            </p:cNvGrpSpPr>
            <p:nvPr/>
          </p:nvGrpSpPr>
          <p:grpSpPr>
            <a:xfrm>
              <a:off x="2795743" y="1314165"/>
              <a:ext cx="1845885" cy="1761828"/>
              <a:chOff x="-342874" y="-11125"/>
              <a:chExt cx="14570202" cy="13906705"/>
            </a:xfrm>
          </p:grpSpPr>
          <p:sp>
            <p:nvSpPr>
              <p:cNvPr id="40" name="Freeform 7">
                <a:extLst>
                  <a:ext uri="{FF2B5EF4-FFF2-40B4-BE49-F238E27FC236}">
                    <a16:creationId xmlns:a16="http://schemas.microsoft.com/office/drawing/2014/main" id="{CC8B2533-8E79-6DF2-6316-0E115873F739}"/>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41" name="Freeform 8">
                <a:extLst>
                  <a:ext uri="{FF2B5EF4-FFF2-40B4-BE49-F238E27FC236}">
                    <a16:creationId xmlns:a16="http://schemas.microsoft.com/office/drawing/2014/main" id="{E81B8159-CDC5-2F77-7249-383BA348F6A1}"/>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922" r="-92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6" name="Group 9">
              <a:extLst>
                <a:ext uri="{FF2B5EF4-FFF2-40B4-BE49-F238E27FC236}">
                  <a16:creationId xmlns:a16="http://schemas.microsoft.com/office/drawing/2014/main" id="{9126468F-9FE7-0402-B889-126AE5CDE9C6}"/>
                </a:ext>
              </a:extLst>
            </p:cNvPr>
            <p:cNvGrpSpPr>
              <a:grpSpLocks noChangeAspect="1"/>
            </p:cNvGrpSpPr>
            <p:nvPr/>
          </p:nvGrpSpPr>
          <p:grpSpPr>
            <a:xfrm>
              <a:off x="5244548" y="1314165"/>
              <a:ext cx="1845885" cy="1761828"/>
              <a:chOff x="-342874" y="-11125"/>
              <a:chExt cx="14570202" cy="13906705"/>
            </a:xfrm>
          </p:grpSpPr>
          <p:sp>
            <p:nvSpPr>
              <p:cNvPr id="38" name="Freeform 10">
                <a:extLst>
                  <a:ext uri="{FF2B5EF4-FFF2-40B4-BE49-F238E27FC236}">
                    <a16:creationId xmlns:a16="http://schemas.microsoft.com/office/drawing/2014/main" id="{E67FB173-AD0D-5C1C-E99A-36F9D835DD4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39" name="Freeform 11">
                <a:extLst>
                  <a:ext uri="{FF2B5EF4-FFF2-40B4-BE49-F238E27FC236}">
                    <a16:creationId xmlns:a16="http://schemas.microsoft.com/office/drawing/2014/main" id="{F1252EF1-CAE1-88F7-6C0B-10701D4249F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23" r="223"/>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7" name="Group 12">
              <a:extLst>
                <a:ext uri="{FF2B5EF4-FFF2-40B4-BE49-F238E27FC236}">
                  <a16:creationId xmlns:a16="http://schemas.microsoft.com/office/drawing/2014/main" id="{6EEE939A-6EA1-491D-26E9-710A06DA6D48}"/>
                </a:ext>
              </a:extLst>
            </p:cNvPr>
            <p:cNvGrpSpPr>
              <a:grpSpLocks noChangeAspect="1"/>
            </p:cNvGrpSpPr>
            <p:nvPr/>
          </p:nvGrpSpPr>
          <p:grpSpPr>
            <a:xfrm>
              <a:off x="7693352" y="1314165"/>
              <a:ext cx="1845885" cy="1761828"/>
              <a:chOff x="-342874" y="-11125"/>
              <a:chExt cx="14570202" cy="13906705"/>
            </a:xfrm>
          </p:grpSpPr>
          <p:sp>
            <p:nvSpPr>
              <p:cNvPr id="36" name="Freeform 13">
                <a:extLst>
                  <a:ext uri="{FF2B5EF4-FFF2-40B4-BE49-F238E27FC236}">
                    <a16:creationId xmlns:a16="http://schemas.microsoft.com/office/drawing/2014/main" id="{22F8EAF6-E404-E083-0BCD-87E8138691BD}"/>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37" name="Freeform 14">
                <a:extLst>
                  <a:ext uri="{FF2B5EF4-FFF2-40B4-BE49-F238E27FC236}">
                    <a16:creationId xmlns:a16="http://schemas.microsoft.com/office/drawing/2014/main" id="{B23204A0-2D55-55A2-2A62-2AADFCF71022}"/>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24712" r="-2471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8" name="Group 15">
              <a:extLst>
                <a:ext uri="{FF2B5EF4-FFF2-40B4-BE49-F238E27FC236}">
                  <a16:creationId xmlns:a16="http://schemas.microsoft.com/office/drawing/2014/main" id="{B90DB010-354B-1723-5065-EB434883EC2D}"/>
                </a:ext>
              </a:extLst>
            </p:cNvPr>
            <p:cNvGrpSpPr>
              <a:grpSpLocks noChangeAspect="1"/>
            </p:cNvGrpSpPr>
            <p:nvPr/>
          </p:nvGrpSpPr>
          <p:grpSpPr>
            <a:xfrm>
              <a:off x="10142157" y="1314165"/>
              <a:ext cx="1845885" cy="1761828"/>
              <a:chOff x="-342874" y="-11125"/>
              <a:chExt cx="14570202" cy="13906705"/>
            </a:xfrm>
          </p:grpSpPr>
          <p:sp>
            <p:nvSpPr>
              <p:cNvPr id="34" name="Freeform 16">
                <a:extLst>
                  <a:ext uri="{FF2B5EF4-FFF2-40B4-BE49-F238E27FC236}">
                    <a16:creationId xmlns:a16="http://schemas.microsoft.com/office/drawing/2014/main" id="{AA165682-C9C0-5C1A-5EAA-4606EEF44131}"/>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35" name="Freeform 17">
                <a:extLst>
                  <a:ext uri="{FF2B5EF4-FFF2-40B4-BE49-F238E27FC236}">
                    <a16:creationId xmlns:a16="http://schemas.microsoft.com/office/drawing/2014/main" id="{DC2DBC71-3910-DA19-2BF7-D21F33E99D8D}"/>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7"/>
                <a:stretch>
                  <a:fillRect l="-25134" r="-25134"/>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9" name="Group 18">
              <a:extLst>
                <a:ext uri="{FF2B5EF4-FFF2-40B4-BE49-F238E27FC236}">
                  <a16:creationId xmlns:a16="http://schemas.microsoft.com/office/drawing/2014/main" id="{AA947745-CE86-D110-9219-838FBAE16B55}"/>
                </a:ext>
              </a:extLst>
            </p:cNvPr>
            <p:cNvGrpSpPr>
              <a:grpSpLocks noChangeAspect="1"/>
            </p:cNvGrpSpPr>
            <p:nvPr/>
          </p:nvGrpSpPr>
          <p:grpSpPr>
            <a:xfrm>
              <a:off x="345742" y="4100645"/>
              <a:ext cx="1845885" cy="1761828"/>
              <a:chOff x="-342874" y="-11125"/>
              <a:chExt cx="14570202" cy="13906705"/>
            </a:xfrm>
          </p:grpSpPr>
          <p:sp>
            <p:nvSpPr>
              <p:cNvPr id="32" name="Freeform 19">
                <a:extLst>
                  <a:ext uri="{FF2B5EF4-FFF2-40B4-BE49-F238E27FC236}">
                    <a16:creationId xmlns:a16="http://schemas.microsoft.com/office/drawing/2014/main" id="{BE7C11F9-9009-8DBA-62C7-08459819762A}"/>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33" name="Freeform 20">
                <a:extLst>
                  <a:ext uri="{FF2B5EF4-FFF2-40B4-BE49-F238E27FC236}">
                    <a16:creationId xmlns:a16="http://schemas.microsoft.com/office/drawing/2014/main" id="{BB11A9AE-899C-9458-1582-246E11028C30}"/>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8"/>
                <a:stretch>
                  <a:fillRect l="-24572" r="-2457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10" name="Group 21">
              <a:extLst>
                <a:ext uri="{FF2B5EF4-FFF2-40B4-BE49-F238E27FC236}">
                  <a16:creationId xmlns:a16="http://schemas.microsoft.com/office/drawing/2014/main" id="{AB1173D8-792C-BC11-2779-792D74205EBF}"/>
                </a:ext>
              </a:extLst>
            </p:cNvPr>
            <p:cNvGrpSpPr>
              <a:grpSpLocks noChangeAspect="1"/>
            </p:cNvGrpSpPr>
            <p:nvPr/>
          </p:nvGrpSpPr>
          <p:grpSpPr>
            <a:xfrm>
              <a:off x="2759400" y="4100645"/>
              <a:ext cx="1845885" cy="1761828"/>
              <a:chOff x="-342874" y="-11125"/>
              <a:chExt cx="14570202" cy="13906705"/>
            </a:xfrm>
          </p:grpSpPr>
          <p:sp>
            <p:nvSpPr>
              <p:cNvPr id="30" name="Freeform 22">
                <a:extLst>
                  <a:ext uri="{FF2B5EF4-FFF2-40B4-BE49-F238E27FC236}">
                    <a16:creationId xmlns:a16="http://schemas.microsoft.com/office/drawing/2014/main" id="{A88330B6-3DE2-46DB-CEA8-D98461081C50}"/>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31" name="Freeform 23">
                <a:extLst>
                  <a:ext uri="{FF2B5EF4-FFF2-40B4-BE49-F238E27FC236}">
                    <a16:creationId xmlns:a16="http://schemas.microsoft.com/office/drawing/2014/main" id="{3044E163-E5B3-2101-40D6-11E299D7AEEC}"/>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9"/>
                <a:stretch>
                  <a:fillRect l="-24712" r="-2471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11" name="Group 24">
              <a:extLst>
                <a:ext uri="{FF2B5EF4-FFF2-40B4-BE49-F238E27FC236}">
                  <a16:creationId xmlns:a16="http://schemas.microsoft.com/office/drawing/2014/main" id="{32EAEBE0-6EAC-3FDE-1FB0-52D1FE95AAD0}"/>
                </a:ext>
              </a:extLst>
            </p:cNvPr>
            <p:cNvGrpSpPr>
              <a:grpSpLocks noChangeAspect="1"/>
            </p:cNvGrpSpPr>
            <p:nvPr/>
          </p:nvGrpSpPr>
          <p:grpSpPr>
            <a:xfrm>
              <a:off x="5173058" y="4100645"/>
              <a:ext cx="1845885" cy="1761828"/>
              <a:chOff x="-342874" y="-11125"/>
              <a:chExt cx="14570202" cy="13906705"/>
            </a:xfrm>
          </p:grpSpPr>
          <p:sp>
            <p:nvSpPr>
              <p:cNvPr id="28" name="Freeform 25">
                <a:extLst>
                  <a:ext uri="{FF2B5EF4-FFF2-40B4-BE49-F238E27FC236}">
                    <a16:creationId xmlns:a16="http://schemas.microsoft.com/office/drawing/2014/main" id="{CC99FD82-F8E1-554B-7226-DCFF8F285983}"/>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29" name="Freeform 26">
                <a:extLst>
                  <a:ext uri="{FF2B5EF4-FFF2-40B4-BE49-F238E27FC236}">
                    <a16:creationId xmlns:a16="http://schemas.microsoft.com/office/drawing/2014/main" id="{8B94023C-65C5-3AFC-8B77-68003975E33A}"/>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21109" r="-21109"/>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12" name="Group 27">
              <a:extLst>
                <a:ext uri="{FF2B5EF4-FFF2-40B4-BE49-F238E27FC236}">
                  <a16:creationId xmlns:a16="http://schemas.microsoft.com/office/drawing/2014/main" id="{4AEEB656-5E6E-D96C-B5D4-8946FF306EB1}"/>
                </a:ext>
              </a:extLst>
            </p:cNvPr>
            <p:cNvGrpSpPr>
              <a:grpSpLocks noChangeAspect="1"/>
            </p:cNvGrpSpPr>
            <p:nvPr/>
          </p:nvGrpSpPr>
          <p:grpSpPr>
            <a:xfrm>
              <a:off x="7586716" y="4100645"/>
              <a:ext cx="1845885" cy="1761828"/>
              <a:chOff x="-342874" y="-11125"/>
              <a:chExt cx="14570202" cy="13906705"/>
            </a:xfrm>
          </p:grpSpPr>
          <p:sp>
            <p:nvSpPr>
              <p:cNvPr id="26" name="Freeform 28">
                <a:extLst>
                  <a:ext uri="{FF2B5EF4-FFF2-40B4-BE49-F238E27FC236}">
                    <a16:creationId xmlns:a16="http://schemas.microsoft.com/office/drawing/2014/main" id="{A89BA06E-3E44-C4C7-BA42-1F563F389623}"/>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27" name="Freeform 29">
                <a:extLst>
                  <a:ext uri="{FF2B5EF4-FFF2-40B4-BE49-F238E27FC236}">
                    <a16:creationId xmlns:a16="http://schemas.microsoft.com/office/drawing/2014/main" id="{6F0CECA4-EB07-06AC-BD1F-A05AA1C3AF3F}"/>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1"/>
                <a:stretch>
                  <a:fillRect l="-24712" r="-2471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grpSp>
          <p:nvGrpSpPr>
            <p:cNvPr id="13" name="Group 30">
              <a:extLst>
                <a:ext uri="{FF2B5EF4-FFF2-40B4-BE49-F238E27FC236}">
                  <a16:creationId xmlns:a16="http://schemas.microsoft.com/office/drawing/2014/main" id="{10002EC6-4F7D-7B98-F3B2-49475BF64ACB}"/>
                </a:ext>
              </a:extLst>
            </p:cNvPr>
            <p:cNvGrpSpPr>
              <a:grpSpLocks noChangeAspect="1"/>
            </p:cNvGrpSpPr>
            <p:nvPr/>
          </p:nvGrpSpPr>
          <p:grpSpPr>
            <a:xfrm>
              <a:off x="10000374" y="4100645"/>
              <a:ext cx="1845885" cy="1761828"/>
              <a:chOff x="-342874" y="-11125"/>
              <a:chExt cx="14570202" cy="13906705"/>
            </a:xfrm>
          </p:grpSpPr>
          <p:sp>
            <p:nvSpPr>
              <p:cNvPr id="24" name="Freeform 31">
                <a:extLst>
                  <a:ext uri="{FF2B5EF4-FFF2-40B4-BE49-F238E27FC236}">
                    <a16:creationId xmlns:a16="http://schemas.microsoft.com/office/drawing/2014/main" id="{6FD5ED59-1C3B-56D6-944D-D1C5D75C8470}"/>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25" name="Freeform 32">
                <a:extLst>
                  <a:ext uri="{FF2B5EF4-FFF2-40B4-BE49-F238E27FC236}">
                    <a16:creationId xmlns:a16="http://schemas.microsoft.com/office/drawing/2014/main" id="{F4639FFA-20E5-F9C2-CDDD-776DB072FD7E}"/>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2"/>
                <a:stretch>
                  <a:fillRect l="-24712" r="-24712"/>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grpSp>
        <p:sp>
          <p:nvSpPr>
            <p:cNvPr id="14" name="TextBox 33">
              <a:extLst>
                <a:ext uri="{FF2B5EF4-FFF2-40B4-BE49-F238E27FC236}">
                  <a16:creationId xmlns:a16="http://schemas.microsoft.com/office/drawing/2014/main" id="{96B0F093-B02B-C9FB-9657-5D9D88A16794}"/>
                </a:ext>
              </a:extLst>
            </p:cNvPr>
            <p:cNvSpPr txBox="1"/>
            <p:nvPr/>
          </p:nvSpPr>
          <p:spPr>
            <a:xfrm>
              <a:off x="681786" y="3241675"/>
              <a:ext cx="1393356"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Gofal Iechyd</a:t>
              </a:r>
              <a:endParaRPr lang="en-US" sz="1950" dirty="0">
                <a:solidFill>
                  <a:srgbClr val="000000"/>
                </a:solidFill>
                <a:latin typeface="Montserrat ExtraLight"/>
                <a:ea typeface="VAG Rounded Next"/>
                <a:cs typeface="VAG Rounded Next"/>
              </a:endParaRPr>
            </a:p>
          </p:txBody>
        </p:sp>
        <p:sp>
          <p:nvSpPr>
            <p:cNvPr id="15" name="TextBox 34">
              <a:extLst>
                <a:ext uri="{FF2B5EF4-FFF2-40B4-BE49-F238E27FC236}">
                  <a16:creationId xmlns:a16="http://schemas.microsoft.com/office/drawing/2014/main" id="{DD1118BB-0798-B659-0793-B61042C1B638}"/>
                </a:ext>
              </a:extLst>
            </p:cNvPr>
            <p:cNvSpPr txBox="1"/>
            <p:nvPr/>
          </p:nvSpPr>
          <p:spPr>
            <a:xfrm>
              <a:off x="2789019" y="3241675"/>
              <a:ext cx="1787843"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Esgidiau moethus</a:t>
              </a:r>
              <a:endParaRPr lang="en-US" sz="1950">
                <a:solidFill>
                  <a:srgbClr val="000000"/>
                </a:solidFill>
                <a:latin typeface="Montserrat ExtraLight"/>
                <a:ea typeface="VAG Rounded Next"/>
                <a:cs typeface="VAG Rounded Next"/>
              </a:endParaRPr>
            </a:p>
          </p:txBody>
        </p:sp>
        <p:sp>
          <p:nvSpPr>
            <p:cNvPr id="16" name="TextBox 35">
              <a:extLst>
                <a:ext uri="{FF2B5EF4-FFF2-40B4-BE49-F238E27FC236}">
                  <a16:creationId xmlns:a16="http://schemas.microsoft.com/office/drawing/2014/main" id="{C34E0878-90F5-5157-32B7-7479F635DF37}"/>
                </a:ext>
              </a:extLst>
            </p:cNvPr>
            <p:cNvSpPr txBox="1"/>
            <p:nvPr/>
          </p:nvSpPr>
          <p:spPr>
            <a:xfrm>
              <a:off x="5701886" y="3241675"/>
              <a:ext cx="970118"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Dillad</a:t>
              </a:r>
              <a:endParaRPr lang="en-US" sz="1950">
                <a:solidFill>
                  <a:srgbClr val="000000"/>
                </a:solidFill>
                <a:latin typeface="Montserrat ExtraLight"/>
                <a:ea typeface="VAG Rounded Next"/>
                <a:cs typeface="VAG Rounded Next"/>
              </a:endParaRPr>
            </a:p>
          </p:txBody>
        </p:sp>
        <p:sp>
          <p:nvSpPr>
            <p:cNvPr id="17" name="TextBox 36">
              <a:extLst>
                <a:ext uri="{FF2B5EF4-FFF2-40B4-BE49-F238E27FC236}">
                  <a16:creationId xmlns:a16="http://schemas.microsoft.com/office/drawing/2014/main" id="{50C294A4-5318-537C-0F5C-FB07E5A9E317}"/>
                </a:ext>
              </a:extLst>
            </p:cNvPr>
            <p:cNvSpPr txBox="1"/>
            <p:nvPr/>
          </p:nvSpPr>
          <p:spPr>
            <a:xfrm>
              <a:off x="7989792" y="3241675"/>
              <a:ext cx="1416815"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Addysg</a:t>
              </a:r>
              <a:endParaRPr lang="en-US" sz="1950">
                <a:solidFill>
                  <a:srgbClr val="000000"/>
                </a:solidFill>
                <a:latin typeface="Montserrat ExtraLight"/>
                <a:ea typeface="VAG Rounded Next"/>
                <a:cs typeface="VAG Rounded Next"/>
              </a:endParaRPr>
            </a:p>
          </p:txBody>
        </p:sp>
        <p:sp>
          <p:nvSpPr>
            <p:cNvPr id="18" name="TextBox 37">
              <a:extLst>
                <a:ext uri="{FF2B5EF4-FFF2-40B4-BE49-F238E27FC236}">
                  <a16:creationId xmlns:a16="http://schemas.microsoft.com/office/drawing/2014/main" id="{94FBE456-5CDC-CDE8-4528-7F760F9FA696}"/>
                </a:ext>
              </a:extLst>
            </p:cNvPr>
            <p:cNvSpPr txBox="1"/>
            <p:nvPr/>
          </p:nvSpPr>
          <p:spPr>
            <a:xfrm>
              <a:off x="10362095" y="3241675"/>
              <a:ext cx="1238111"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Siocled</a:t>
              </a:r>
            </a:p>
          </p:txBody>
        </p:sp>
        <p:sp>
          <p:nvSpPr>
            <p:cNvPr id="19" name="TextBox 38">
              <a:extLst>
                <a:ext uri="{FF2B5EF4-FFF2-40B4-BE49-F238E27FC236}">
                  <a16:creationId xmlns:a16="http://schemas.microsoft.com/office/drawing/2014/main" id="{7B0D0775-7CE5-74F2-53B1-211D7A3A6F99}"/>
                </a:ext>
              </a:extLst>
            </p:cNvPr>
            <p:cNvSpPr txBox="1"/>
            <p:nvPr/>
          </p:nvSpPr>
          <p:spPr>
            <a:xfrm>
              <a:off x="351374" y="6026164"/>
              <a:ext cx="2307597" cy="690189"/>
            </a:xfrm>
            <a:prstGeom prst="rect">
              <a:avLst/>
            </a:prstGeom>
            <a:solidFill>
              <a:schemeClr val="bg1"/>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dirty="0">
                  <a:solidFill>
                    <a:srgbClr val="000000"/>
                  </a:solidFill>
                  <a:latin typeface="Montserrat ExtraLight"/>
                  <a:ea typeface="VAG Rounded Next"/>
                  <a:cs typeface="VAG Rounded Next"/>
                  <a:sym typeface="VAG Rounded Next"/>
                </a:rPr>
                <a:t>Lle diogel i fyw</a:t>
              </a:r>
            </a:p>
            <a:p>
              <a:pPr algn="ctr" rtl="0">
                <a:lnSpc>
                  <a:spcPts val="2799"/>
                </a:lnSpc>
                <a:spcBef>
                  <a:spcPct val="0"/>
                </a:spcBef>
              </a:pPr>
              <a:endParaRPr lang="en-US" sz="1950" dirty="0">
                <a:solidFill>
                  <a:srgbClr val="000000"/>
                </a:solidFill>
                <a:latin typeface="Montserrat ExtraLight"/>
                <a:ea typeface="VAG Rounded Next"/>
                <a:cs typeface="VAG Rounded Next"/>
              </a:endParaRPr>
            </a:p>
          </p:txBody>
        </p:sp>
        <p:sp>
          <p:nvSpPr>
            <p:cNvPr id="20" name="TextBox 39">
              <a:extLst>
                <a:ext uri="{FF2B5EF4-FFF2-40B4-BE49-F238E27FC236}">
                  <a16:creationId xmlns:a16="http://schemas.microsoft.com/office/drawing/2014/main" id="{9D5A549F-5AFC-E20A-66D2-FB50359B6C15}"/>
                </a:ext>
              </a:extLst>
            </p:cNvPr>
            <p:cNvSpPr txBox="1"/>
            <p:nvPr/>
          </p:nvSpPr>
          <p:spPr>
            <a:xfrm>
              <a:off x="2658971" y="6026594"/>
              <a:ext cx="1976281"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dirty="0">
                  <a:solidFill>
                    <a:srgbClr val="000000"/>
                  </a:solidFill>
                  <a:latin typeface="Montserrat ExtraLight"/>
                  <a:ea typeface="VAG Rounded Next"/>
                  <a:cs typeface="VAG Rounded Next"/>
                  <a:sym typeface="VAG Rounded Next"/>
                </a:rPr>
                <a:t>Mynd i glybiau</a:t>
              </a:r>
              <a:endParaRPr lang="en-US" sz="1950" dirty="0">
                <a:solidFill>
                  <a:srgbClr val="000000"/>
                </a:solidFill>
                <a:latin typeface="Montserrat ExtraLight"/>
                <a:ea typeface="VAG Rounded Next"/>
                <a:cs typeface="VAG Rounded Next"/>
              </a:endParaRPr>
            </a:p>
          </p:txBody>
        </p:sp>
        <p:sp>
          <p:nvSpPr>
            <p:cNvPr id="21" name="TextBox 40">
              <a:extLst>
                <a:ext uri="{FF2B5EF4-FFF2-40B4-BE49-F238E27FC236}">
                  <a16:creationId xmlns:a16="http://schemas.microsoft.com/office/drawing/2014/main" id="{472295FC-CAE8-D0BF-F2C3-7D4BD1305A42}"/>
                </a:ext>
              </a:extLst>
            </p:cNvPr>
            <p:cNvSpPr txBox="1"/>
            <p:nvPr/>
          </p:nvSpPr>
          <p:spPr>
            <a:xfrm>
              <a:off x="5289318" y="6026164"/>
              <a:ext cx="1795254"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dirty="0">
                  <a:solidFill>
                    <a:srgbClr val="000000"/>
                  </a:solidFill>
                  <a:latin typeface="Montserrat ExtraLight"/>
                  <a:ea typeface="VAG Rounded Next"/>
                  <a:cs typeface="VAG Rounded Next"/>
                  <a:sym typeface="VAG Rounded Next"/>
                </a:rPr>
                <a:t>Cyfryngau cymdeithasol</a:t>
              </a:r>
              <a:endParaRPr lang="en-US" sz="1950" dirty="0">
                <a:solidFill>
                  <a:srgbClr val="000000"/>
                </a:solidFill>
                <a:latin typeface="Montserrat ExtraLight"/>
                <a:ea typeface="VAG Rounded Next"/>
                <a:cs typeface="VAG Rounded Next"/>
              </a:endParaRPr>
            </a:p>
          </p:txBody>
        </p:sp>
        <p:sp>
          <p:nvSpPr>
            <p:cNvPr id="22" name="TextBox 41">
              <a:extLst>
                <a:ext uri="{FF2B5EF4-FFF2-40B4-BE49-F238E27FC236}">
                  <a16:creationId xmlns:a16="http://schemas.microsoft.com/office/drawing/2014/main" id="{AB48E207-7348-17B7-847E-2131DFCE1263}"/>
                </a:ext>
              </a:extLst>
            </p:cNvPr>
            <p:cNvSpPr txBox="1"/>
            <p:nvPr/>
          </p:nvSpPr>
          <p:spPr>
            <a:xfrm>
              <a:off x="7580296"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Anrhegion penblwydd</a:t>
              </a:r>
              <a:endParaRPr lang="en-US" sz="1950">
                <a:solidFill>
                  <a:srgbClr val="000000"/>
                </a:solidFill>
                <a:latin typeface="Montserrat ExtraLight"/>
                <a:ea typeface="VAG Rounded Next"/>
                <a:cs typeface="VAG Rounded Next"/>
              </a:endParaRPr>
            </a:p>
          </p:txBody>
        </p:sp>
        <p:sp>
          <p:nvSpPr>
            <p:cNvPr id="23" name="TextBox 42">
              <a:extLst>
                <a:ext uri="{FF2B5EF4-FFF2-40B4-BE49-F238E27FC236}">
                  <a16:creationId xmlns:a16="http://schemas.microsoft.com/office/drawing/2014/main" id="{A1438122-77D0-BBFD-7A31-1E16A60AB026}"/>
                </a:ext>
              </a:extLst>
            </p:cNvPr>
            <p:cNvSpPr txBox="1"/>
            <p:nvPr/>
          </p:nvSpPr>
          <p:spPr>
            <a:xfrm>
              <a:off x="10009432" y="6026164"/>
              <a:ext cx="1827768"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rtl="0">
                <a:lnSpc>
                  <a:spcPts val="2799"/>
                </a:lnSpc>
                <a:spcBef>
                  <a:spcPct val="0"/>
                </a:spcBef>
              </a:pPr>
              <a:r>
                <a:rPr lang="cy" sz="1950">
                  <a:solidFill>
                    <a:srgbClr val="000000"/>
                  </a:solidFill>
                  <a:latin typeface="Montserrat ExtraLight"/>
                  <a:ea typeface="VAG Rounded Next"/>
                  <a:cs typeface="VAG Rounded Next"/>
                  <a:sym typeface="VAG Rounded Next"/>
                </a:rPr>
                <a:t>Cael dweud eich dweud </a:t>
              </a:r>
              <a:endParaRPr lang="en-US" sz="1950">
                <a:solidFill>
                  <a:srgbClr val="000000"/>
                </a:solidFill>
                <a:latin typeface="Montserrat ExtraLight"/>
                <a:ea typeface="VAG Rounded Next"/>
                <a:cs typeface="VAG Rounded Next"/>
              </a:endParaRPr>
            </a:p>
          </p:txBody>
        </p:sp>
      </p:grpSp>
      <p:sp>
        <p:nvSpPr>
          <p:cNvPr id="46" name="Title 1">
            <a:extLst>
              <a:ext uri="{FF2B5EF4-FFF2-40B4-BE49-F238E27FC236}">
                <a16:creationId xmlns:a16="http://schemas.microsoft.com/office/drawing/2014/main" id="{AEE497E6-E8F9-01B3-D70E-5AA4FE3A086C}"/>
              </a:ext>
            </a:extLst>
          </p:cNvPr>
          <p:cNvSpPr txBox="1">
            <a:spLocks/>
          </p:cNvSpPr>
          <p:nvPr/>
        </p:nvSpPr>
        <p:spPr>
          <a:xfrm>
            <a:off x="2125639" y="170942"/>
            <a:ext cx="8083702" cy="1325563"/>
          </a:xfrm>
          <a:prstGeom prst="rect">
            <a:avLst/>
          </a:prstGeom>
        </p:spPr>
        <p:txBody>
          <a:bodyPr lIns="91440" tIns="45720" rIns="91440" bIns="45720" rtlCol="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cy" sz="3200">
                <a:solidFill>
                  <a:srgbClr val="E37608"/>
                </a:solidFill>
                <a:latin typeface="Montserrat Alternates Black"/>
                <a:ea typeface="+mj-lt"/>
                <a:cs typeface="+mj-lt"/>
              </a:rPr>
              <a:t>Pa un o'r rhain sydd gennych hawl iddo? </a:t>
            </a:r>
          </a:p>
          <a:p>
            <a:pPr rtl="0"/>
            <a:endParaRPr lang="en-US" dirty="0">
              <a:solidFill>
                <a:srgbClr val="000000"/>
              </a:solidFill>
              <a:latin typeface="Calibri Light" panose="020F0302020204030204"/>
              <a:ea typeface="Calibri Light" panose="020F0302020204030204"/>
              <a:cs typeface="Calibri Light" panose="020F0302020204030204"/>
            </a:endParaRPr>
          </a:p>
        </p:txBody>
      </p:sp>
      <p:sp>
        <p:nvSpPr>
          <p:cNvPr id="50" name="Freeform 45">
            <a:extLst>
              <a:ext uri="{FF2B5EF4-FFF2-40B4-BE49-F238E27FC236}">
                <a16:creationId xmlns:a16="http://schemas.microsoft.com/office/drawing/2014/main" id="{F40AD581-95EF-D6CA-0290-E1366A3DBAAB}"/>
              </a:ext>
            </a:extLst>
          </p:cNvPr>
          <p:cNvSpPr/>
          <p:nvPr/>
        </p:nvSpPr>
        <p:spPr>
          <a:xfrm>
            <a:off x="123437" y="1114297"/>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52" name="Freeform 45">
            <a:extLst>
              <a:ext uri="{FF2B5EF4-FFF2-40B4-BE49-F238E27FC236}">
                <a16:creationId xmlns:a16="http://schemas.microsoft.com/office/drawing/2014/main" id="{F2EED8E2-66F9-9248-2DFA-1932FA8F9BD9}"/>
              </a:ext>
            </a:extLst>
          </p:cNvPr>
          <p:cNvSpPr/>
          <p:nvPr/>
        </p:nvSpPr>
        <p:spPr>
          <a:xfrm>
            <a:off x="7536793" y="111429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54" name="Freeform 45">
            <a:extLst>
              <a:ext uri="{FF2B5EF4-FFF2-40B4-BE49-F238E27FC236}">
                <a16:creationId xmlns:a16="http://schemas.microsoft.com/office/drawing/2014/main" id="{24D7E09C-0F7E-8B91-B1AE-37BF6F4A6B04}"/>
              </a:ext>
            </a:extLst>
          </p:cNvPr>
          <p:cNvSpPr/>
          <p:nvPr/>
        </p:nvSpPr>
        <p:spPr>
          <a:xfrm>
            <a:off x="4992488" y="111429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56" name="Freeform 45">
            <a:extLst>
              <a:ext uri="{FF2B5EF4-FFF2-40B4-BE49-F238E27FC236}">
                <a16:creationId xmlns:a16="http://schemas.microsoft.com/office/drawing/2014/main" id="{D005FDD2-61F1-58A5-FF83-BE2C33A920E0}"/>
              </a:ext>
            </a:extLst>
          </p:cNvPr>
          <p:cNvSpPr/>
          <p:nvPr/>
        </p:nvSpPr>
        <p:spPr>
          <a:xfrm>
            <a:off x="123437" y="4007315"/>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58" name="Freeform 45">
            <a:extLst>
              <a:ext uri="{FF2B5EF4-FFF2-40B4-BE49-F238E27FC236}">
                <a16:creationId xmlns:a16="http://schemas.microsoft.com/office/drawing/2014/main" id="{37C0863C-BE70-FCCE-45DB-C3AE4B44E5E1}"/>
              </a:ext>
            </a:extLst>
          </p:cNvPr>
          <p:cNvSpPr/>
          <p:nvPr/>
        </p:nvSpPr>
        <p:spPr>
          <a:xfrm>
            <a:off x="2551505" y="391690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a:p>
        </p:txBody>
      </p:sp>
      <p:sp>
        <p:nvSpPr>
          <p:cNvPr id="60" name="Freeform 45">
            <a:extLst>
              <a:ext uri="{FF2B5EF4-FFF2-40B4-BE49-F238E27FC236}">
                <a16:creationId xmlns:a16="http://schemas.microsoft.com/office/drawing/2014/main" id="{DF5FF042-0BFB-68D3-D17C-E6790AD2BB3D}"/>
              </a:ext>
            </a:extLst>
          </p:cNvPr>
          <p:cNvSpPr/>
          <p:nvPr/>
        </p:nvSpPr>
        <p:spPr>
          <a:xfrm>
            <a:off x="9865900" y="3931864"/>
            <a:ext cx="223285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endParaRPr lang="en-US" sz="800" dirty="0"/>
          </a:p>
        </p:txBody>
      </p:sp>
    </p:spTree>
    <p:extLst>
      <p:ext uri="{BB962C8B-B14F-4D97-AF65-F5344CB8AC3E}">
        <p14:creationId xmlns:p14="http://schemas.microsoft.com/office/powerpoint/2010/main" val="327601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DD191-E9BE-BA97-6398-8FC8C5AEC2FD}"/>
            </a:ext>
          </a:extLst>
        </p:cNvPr>
        <p:cNvGrpSpPr/>
        <p:nvPr/>
      </p:nvGrpSpPr>
      <p:grpSpPr>
        <a:xfrm>
          <a:off x="0" y="0"/>
          <a:ext cx="0" cy="0"/>
          <a:chOff x="0" y="0"/>
          <a:chExt cx="0" cy="0"/>
        </a:xfrm>
      </p:grpSpPr>
      <p:pic>
        <p:nvPicPr>
          <p:cNvPr id="5" name="Online Media 2" title="Dweud eich dweud etholiad Senedd">
            <a:hlinkClick r:id="" action="ppaction://media"/>
            <a:extLst>
              <a:ext uri="{FF2B5EF4-FFF2-40B4-BE49-F238E27FC236}">
                <a16:creationId xmlns:a16="http://schemas.microsoft.com/office/drawing/2014/main" id="{590DB356-6D05-7E34-9A04-D938CAC27D0B}"/>
              </a:ext>
            </a:extLst>
          </p:cNvPr>
          <p:cNvPicPr>
            <a:picLocks noRot="1" noChangeAspect="1"/>
          </p:cNvPicPr>
          <p:nvPr>
            <a:videoFile r:link="rId1"/>
          </p:nvPr>
        </p:nvPicPr>
        <p:blipFill>
          <a:blip r:embed="rId4"/>
          <a:stretch>
            <a:fillRect/>
          </a:stretch>
        </p:blipFill>
        <p:spPr>
          <a:xfrm>
            <a:off x="1073510" y="588034"/>
            <a:ext cx="10052292" cy="5688099"/>
          </a:xfrm>
          <a:prstGeom prst="rect">
            <a:avLst/>
          </a:prstGeom>
        </p:spPr>
      </p:pic>
    </p:spTree>
    <p:extLst>
      <p:ext uri="{BB962C8B-B14F-4D97-AF65-F5344CB8AC3E}">
        <p14:creationId xmlns:p14="http://schemas.microsoft.com/office/powerpoint/2010/main" val="24647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uilding with a roof&#10;&#10;AI-generated content may be incorrect.">
            <a:extLst>
              <a:ext uri="{FF2B5EF4-FFF2-40B4-BE49-F238E27FC236}">
                <a16:creationId xmlns:a16="http://schemas.microsoft.com/office/drawing/2014/main" id="{CE88ACE8-68C3-4D53-5DA4-313398E7A0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091" r="27091"/>
          <a:stretch/>
        </p:blipFill>
        <p:spPr/>
      </p:pic>
      <p:sp>
        <p:nvSpPr>
          <p:cNvPr id="2" name="Title 1">
            <a:extLst>
              <a:ext uri="{FF2B5EF4-FFF2-40B4-BE49-F238E27FC236}">
                <a16:creationId xmlns:a16="http://schemas.microsoft.com/office/drawing/2014/main" id="{02040007-1488-8960-4E74-D6DA022C86A8}"/>
              </a:ext>
            </a:extLst>
          </p:cNvPr>
          <p:cNvSpPr>
            <a:spLocks noGrp="1"/>
          </p:cNvSpPr>
          <p:nvPr>
            <p:ph type="title"/>
          </p:nvPr>
        </p:nvSpPr>
        <p:spPr/>
        <p:txBody>
          <a:bodyPr rtlCol="0"/>
          <a:lstStyle/>
          <a:p>
            <a:pPr rtl="0"/>
            <a:r>
              <a:rPr lang="cy"/>
              <a:t>Beth yw’r Senedd? </a:t>
            </a:r>
          </a:p>
        </p:txBody>
      </p:sp>
      <p:sp>
        <p:nvSpPr>
          <p:cNvPr id="5" name="Text Placeholder 4">
            <a:extLst>
              <a:ext uri="{FF2B5EF4-FFF2-40B4-BE49-F238E27FC236}">
                <a16:creationId xmlns:a16="http://schemas.microsoft.com/office/drawing/2014/main" id="{5531CDF4-77FB-A913-EBD5-C4B4CDE59077}"/>
              </a:ext>
            </a:extLst>
          </p:cNvPr>
          <p:cNvSpPr>
            <a:spLocks noGrp="1"/>
          </p:cNvSpPr>
          <p:nvPr>
            <p:ph type="body" sz="quarter" idx="11"/>
          </p:nvPr>
        </p:nvSpPr>
        <p:spPr>
          <a:xfrm>
            <a:off x="371475" y="1867466"/>
            <a:ext cx="5364163" cy="4074037"/>
          </a:xfrm>
        </p:spPr>
        <p:txBody>
          <a:bodyPr rtlCol="0"/>
          <a:lstStyle/>
          <a:p>
            <a:pPr>
              <a:defRPr/>
            </a:pPr>
            <a:r>
              <a:rPr lang="en-US" dirty="0" err="1">
                <a:solidFill>
                  <a:schemeClr val="tx1"/>
                </a:solidFill>
                <a:ea typeface="+mn-lt"/>
                <a:cs typeface="+mn-lt"/>
              </a:rPr>
              <a:t>Mae'r</a:t>
            </a:r>
            <a:r>
              <a:rPr lang="en-US" dirty="0">
                <a:solidFill>
                  <a:schemeClr val="tx1"/>
                </a:solidFill>
                <a:ea typeface="+mn-lt"/>
                <a:cs typeface="+mn-lt"/>
              </a:rPr>
              <a:t> Senedd (Senedd Cymru) </a:t>
            </a:r>
            <a:r>
              <a:rPr lang="en-US" dirty="0" err="1">
                <a:solidFill>
                  <a:schemeClr val="tx1"/>
                </a:solidFill>
                <a:ea typeface="+mn-lt"/>
                <a:cs typeface="+mn-lt"/>
              </a:rPr>
              <a:t>yn</a:t>
            </a:r>
            <a:r>
              <a:rPr lang="en-US" dirty="0">
                <a:solidFill>
                  <a:schemeClr val="tx1"/>
                </a:solidFill>
                <a:ea typeface="+mn-lt"/>
                <a:cs typeface="+mn-lt"/>
              </a:rPr>
              <a:t> </a:t>
            </a:r>
            <a:r>
              <a:rPr lang="en-US" dirty="0" err="1">
                <a:solidFill>
                  <a:schemeClr val="tx1"/>
                </a:solidFill>
                <a:ea typeface="+mn-lt"/>
                <a:cs typeface="+mn-lt"/>
              </a:rPr>
              <a:t>gorff</a:t>
            </a:r>
            <a:r>
              <a:rPr lang="en-US" dirty="0">
                <a:solidFill>
                  <a:schemeClr val="tx1"/>
                </a:solidFill>
                <a:ea typeface="+mn-lt"/>
                <a:cs typeface="+mn-lt"/>
              </a:rPr>
              <a:t> </a:t>
            </a:r>
            <a:r>
              <a:rPr lang="en-US" dirty="0" err="1">
                <a:solidFill>
                  <a:schemeClr val="tx1"/>
                </a:solidFill>
                <a:ea typeface="+mn-lt"/>
                <a:cs typeface="+mn-lt"/>
              </a:rPr>
              <a:t>sydd</a:t>
            </a:r>
            <a:r>
              <a:rPr lang="en-US" dirty="0">
                <a:solidFill>
                  <a:schemeClr val="tx1"/>
                </a:solidFill>
                <a:ea typeface="+mn-lt"/>
                <a:cs typeface="+mn-lt"/>
              </a:rPr>
              <a:t> </a:t>
            </a:r>
            <a:r>
              <a:rPr lang="en-US" dirty="0" err="1">
                <a:solidFill>
                  <a:schemeClr val="tx1"/>
                </a:solidFill>
                <a:ea typeface="+mn-lt"/>
                <a:cs typeface="+mn-lt"/>
              </a:rPr>
              <a:t>wedi’i</a:t>
            </a:r>
            <a:r>
              <a:rPr lang="en-US" dirty="0">
                <a:solidFill>
                  <a:schemeClr val="tx1"/>
                </a:solidFill>
                <a:ea typeface="+mn-lt"/>
                <a:cs typeface="+mn-lt"/>
              </a:rPr>
              <a:t> </a:t>
            </a:r>
            <a:r>
              <a:rPr lang="en-US" dirty="0" err="1">
                <a:solidFill>
                  <a:schemeClr val="tx1"/>
                </a:solidFill>
                <a:ea typeface="+mn-lt"/>
                <a:cs typeface="+mn-lt"/>
              </a:rPr>
              <a:t>ethol</a:t>
            </a:r>
            <a:r>
              <a:rPr lang="en-US" dirty="0">
                <a:solidFill>
                  <a:schemeClr val="tx1"/>
                </a:solidFill>
                <a:ea typeface="+mn-lt"/>
                <a:cs typeface="+mn-lt"/>
              </a:rPr>
              <a:t> </a:t>
            </a:r>
            <a:r>
              <a:rPr lang="en-US" dirty="0" err="1">
                <a:solidFill>
                  <a:schemeClr val="tx1"/>
                </a:solidFill>
                <a:ea typeface="+mn-lt"/>
                <a:cs typeface="+mn-lt"/>
              </a:rPr>
              <a:t>yn</a:t>
            </a:r>
            <a:r>
              <a:rPr lang="en-US" dirty="0">
                <a:solidFill>
                  <a:schemeClr val="tx1"/>
                </a:solidFill>
                <a:ea typeface="+mn-lt"/>
                <a:cs typeface="+mn-lt"/>
              </a:rPr>
              <a:t> </a:t>
            </a:r>
            <a:r>
              <a:rPr lang="en-US" dirty="0" err="1">
                <a:solidFill>
                  <a:schemeClr val="tx1"/>
                </a:solidFill>
                <a:ea typeface="+mn-lt"/>
                <a:cs typeface="+mn-lt"/>
              </a:rPr>
              <a:t>ddemocrataidd</a:t>
            </a:r>
            <a:r>
              <a:rPr lang="en-US" dirty="0">
                <a:solidFill>
                  <a:schemeClr val="tx1"/>
                </a:solidFill>
                <a:ea typeface="+mn-lt"/>
                <a:cs typeface="+mn-lt"/>
              </a:rPr>
              <a:t> </a:t>
            </a:r>
            <a:r>
              <a:rPr lang="en-US" dirty="0" err="1">
                <a:solidFill>
                  <a:schemeClr val="tx1"/>
                </a:solidFill>
                <a:ea typeface="+mn-lt"/>
                <a:cs typeface="+mn-lt"/>
              </a:rPr>
              <a:t>sy'n</a:t>
            </a:r>
            <a:r>
              <a:rPr lang="en-US" dirty="0">
                <a:solidFill>
                  <a:schemeClr val="tx1"/>
                </a:solidFill>
                <a:ea typeface="+mn-lt"/>
                <a:cs typeface="+mn-lt"/>
              </a:rPr>
              <a:t> </a:t>
            </a:r>
            <a:r>
              <a:rPr lang="en-US" dirty="0" err="1">
                <a:solidFill>
                  <a:schemeClr val="tx1"/>
                </a:solidFill>
                <a:ea typeface="+mn-lt"/>
                <a:cs typeface="+mn-lt"/>
              </a:rPr>
              <a:t>cynnwys</a:t>
            </a:r>
            <a:r>
              <a:rPr lang="en-US" dirty="0">
                <a:solidFill>
                  <a:schemeClr val="tx1"/>
                </a:solidFill>
                <a:ea typeface="+mn-lt"/>
                <a:cs typeface="+mn-lt"/>
              </a:rPr>
              <a:t> </a:t>
            </a:r>
            <a:r>
              <a:rPr lang="en-US" dirty="0" err="1">
                <a:solidFill>
                  <a:schemeClr val="tx1"/>
                </a:solidFill>
                <a:ea typeface="+mn-lt"/>
                <a:cs typeface="+mn-lt"/>
              </a:rPr>
              <a:t>cynrychiolwyr</a:t>
            </a:r>
            <a:r>
              <a:rPr lang="en-US" dirty="0">
                <a:solidFill>
                  <a:schemeClr val="tx1"/>
                </a:solidFill>
                <a:ea typeface="+mn-lt"/>
                <a:cs typeface="+mn-lt"/>
              </a:rPr>
              <a:t> o bob </a:t>
            </a:r>
            <a:r>
              <a:rPr lang="en-US" dirty="0" err="1">
                <a:solidFill>
                  <a:schemeClr val="tx1"/>
                </a:solidFill>
                <a:ea typeface="+mn-lt"/>
                <a:cs typeface="+mn-lt"/>
              </a:rPr>
              <a:t>cwr</a:t>
            </a:r>
            <a:r>
              <a:rPr lang="en-US" dirty="0">
                <a:solidFill>
                  <a:schemeClr val="tx1"/>
                </a:solidFill>
                <a:ea typeface="+mn-lt"/>
                <a:cs typeface="+mn-lt"/>
              </a:rPr>
              <a:t> o </a:t>
            </a:r>
            <a:r>
              <a:rPr lang="en-US" dirty="0" err="1">
                <a:solidFill>
                  <a:schemeClr val="tx1"/>
                </a:solidFill>
                <a:ea typeface="+mn-lt"/>
                <a:cs typeface="+mn-lt"/>
              </a:rPr>
              <a:t>Gymru</a:t>
            </a:r>
            <a:r>
              <a:rPr lang="en-US" dirty="0">
                <a:solidFill>
                  <a:schemeClr val="tx1"/>
                </a:solidFill>
                <a:ea typeface="+mn-lt"/>
                <a:cs typeface="+mn-lt"/>
              </a:rPr>
              <a:t>.</a:t>
            </a:r>
          </a:p>
          <a:p>
            <a:pPr rtl="0">
              <a:defRPr/>
            </a:pPr>
            <a:r>
              <a:rPr lang="cy" dirty="0">
                <a:solidFill>
                  <a:schemeClr val="tx1"/>
                </a:solidFill>
              </a:rPr>
              <a:t>Mae’n gyfrifoldeb arnyn nhw i wneud y canlynol: </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cy" dirty="0">
                <a:solidFill>
                  <a:schemeClr val="tx1"/>
                </a:solidFill>
              </a:rPr>
              <a:t>Cynrychioli pobl a buddiannau Cymru</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cy" dirty="0">
                <a:solidFill>
                  <a:schemeClr val="tx1"/>
                </a:solidFill>
              </a:rPr>
              <a:t>Gwneud yn siŵr bod y Llywodraeth yn gwneud ei gwaith yn iawn.</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cy" dirty="0">
                <a:solidFill>
                  <a:schemeClr val="tx1"/>
                </a:solidFill>
              </a:rPr>
              <a:t>Creu rheolau i Gymru (Deddfau)</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cy" dirty="0">
                <a:solidFill>
                  <a:schemeClr val="tx1"/>
                </a:solidFill>
              </a:rPr>
              <a:t>Pasio (rhai) trethi</a:t>
            </a:r>
          </a:p>
          <a:p>
            <a:pPr rtl="0"/>
            <a:endParaRPr lang="en-GB" dirty="0"/>
          </a:p>
        </p:txBody>
      </p:sp>
      <p:sp>
        <p:nvSpPr>
          <p:cNvPr id="3" name="Rectangle 2">
            <a:extLst>
              <a:ext uri="{FF2B5EF4-FFF2-40B4-BE49-F238E27FC236}">
                <a16:creationId xmlns:a16="http://schemas.microsoft.com/office/drawing/2014/main" id="{A9EF8427-F672-5DBB-2D11-E832BD5EB622}"/>
              </a:ext>
            </a:extLst>
          </p:cNvPr>
          <p:cNvSpPr/>
          <p:nvPr/>
        </p:nvSpPr>
        <p:spPr>
          <a:xfrm>
            <a:off x="219075" y="5962650"/>
            <a:ext cx="3514725" cy="895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128566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320E-073E-7C4D-AD5C-353FA7C6CC43}"/>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C795585C-55E4-C712-6B55-5D4FD4BDE1F1}"/>
              </a:ext>
            </a:extLst>
          </p:cNvPr>
          <p:cNvSpPr>
            <a:spLocks noGrp="1"/>
          </p:cNvSpPr>
          <p:nvPr>
            <p:ph type="title"/>
          </p:nvPr>
        </p:nvSpPr>
        <p:spPr>
          <a:xfrm>
            <a:off x="371476" y="333375"/>
            <a:ext cx="6236454" cy="1368694"/>
          </a:xfrm>
        </p:spPr>
        <p:txBody>
          <a:bodyPr rtlCol="0" anchor="ctr">
            <a:normAutofit/>
          </a:bodyPr>
          <a:lstStyle/>
          <a:p>
            <a:pPr rtl="0"/>
            <a:r>
              <a:rPr lang="cy" sz="3600"/>
              <a:t>Aelodau’r Senedd</a:t>
            </a:r>
          </a:p>
        </p:txBody>
      </p:sp>
      <p:sp>
        <p:nvSpPr>
          <p:cNvPr id="2" name="Content Placeholder 1">
            <a:extLst>
              <a:ext uri="{FF2B5EF4-FFF2-40B4-BE49-F238E27FC236}">
                <a16:creationId xmlns:a16="http://schemas.microsoft.com/office/drawing/2014/main" id="{4EB62D40-530F-2D4D-D5E5-DB105D002099}"/>
              </a:ext>
            </a:extLst>
          </p:cNvPr>
          <p:cNvSpPr>
            <a:spLocks noGrp="1"/>
          </p:cNvSpPr>
          <p:nvPr>
            <p:ph type="body" sz="quarter" idx="11"/>
          </p:nvPr>
        </p:nvSpPr>
        <p:spPr>
          <a:xfrm>
            <a:off x="371475" y="1694938"/>
            <a:ext cx="5834116" cy="4074037"/>
          </a:xfrm>
        </p:spPr>
        <p:txBody>
          <a:bodyPr rtlCol="0">
            <a:normAutofit lnSpcReduction="10000"/>
          </a:bodyPr>
          <a:lstStyle/>
          <a:p>
            <a:pPr rtl="0"/>
            <a:r>
              <a:rPr lang="cy" sz="2400" dirty="0"/>
              <a:t>Etholir aelodau o’r Senedd i gynrychioli ni a’n cymunedau</a:t>
            </a:r>
          </a:p>
          <a:p>
            <a:pPr rtl="0"/>
            <a:r>
              <a:rPr lang="cy" sz="2400" dirty="0"/>
              <a:t>O fis Mai 2026 ymlaen, fe welwch chi rai newidiadau i sut mae'r Senedd wedi'i ffurfio:</a:t>
            </a:r>
          </a:p>
          <a:p>
            <a:pPr marL="342900" indent="-342900" rtl="0">
              <a:buFont typeface="Arial" panose="020B0604020202020204" pitchFamily="34" charset="0"/>
              <a:buChar char="•"/>
            </a:pPr>
            <a:r>
              <a:rPr lang="cy" sz="2400" dirty="0"/>
              <a:t>96 Aelod </a:t>
            </a:r>
          </a:p>
          <a:p>
            <a:pPr marL="342900" indent="-342900" rtl="0">
              <a:buFont typeface="Arial" panose="020B0604020202020204" pitchFamily="34" charset="0"/>
              <a:buChar char="•"/>
            </a:pPr>
            <a:r>
              <a:rPr lang="cy" sz="2400" dirty="0"/>
              <a:t>16 Etholaeth</a:t>
            </a:r>
          </a:p>
          <a:p>
            <a:pPr marL="342900" indent="-342900" rtl="0">
              <a:buFont typeface="Arial" panose="020B0604020202020204" pitchFamily="34" charset="0"/>
              <a:buChar char="•"/>
            </a:pPr>
            <a:r>
              <a:rPr lang="cy" sz="2400" dirty="0"/>
              <a:t>6 Aelod o'r Senedd ym mhob Etholaeth </a:t>
            </a:r>
          </a:p>
        </p:txBody>
      </p:sp>
      <p:pic>
        <p:nvPicPr>
          <p:cNvPr id="6" name="Picture Placeholder 5">
            <a:extLst>
              <a:ext uri="{FF2B5EF4-FFF2-40B4-BE49-F238E27FC236}">
                <a16:creationId xmlns:a16="http://schemas.microsoft.com/office/drawing/2014/main" id="{8CDFCCE0-45E4-0569-FF41-1D8D481069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1587" b="1587"/>
          <a:stretch>
            <a:fillRect/>
          </a:stretch>
        </p:blipFill>
        <p:spPr/>
      </p:pic>
      <p:sp>
        <p:nvSpPr>
          <p:cNvPr id="4" name="Rectangle 3">
            <a:extLst>
              <a:ext uri="{FF2B5EF4-FFF2-40B4-BE49-F238E27FC236}">
                <a16:creationId xmlns:a16="http://schemas.microsoft.com/office/drawing/2014/main" id="{0D185121-1F5B-84D7-1F26-2FD1C79FC57C}"/>
              </a:ext>
            </a:extLst>
          </p:cNvPr>
          <p:cNvSpPr/>
          <p:nvPr/>
        </p:nvSpPr>
        <p:spPr>
          <a:xfrm>
            <a:off x="219075" y="5962650"/>
            <a:ext cx="3514725" cy="89535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185950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757B23F-E706-0050-8565-10A5768B23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26" r="16726"/>
          <a:stretch>
            <a:fillRect/>
          </a:stretch>
        </p:blipFill>
        <p:spPr>
          <a:xfrm>
            <a:off x="8821789" y="2350800"/>
            <a:ext cx="2700000" cy="2700000"/>
          </a:xfrm>
        </p:spPr>
      </p:pic>
      <p:sp>
        <p:nvSpPr>
          <p:cNvPr id="10" name="Title 9">
            <a:extLst>
              <a:ext uri="{FF2B5EF4-FFF2-40B4-BE49-F238E27FC236}">
                <a16:creationId xmlns:a16="http://schemas.microsoft.com/office/drawing/2014/main" id="{704A1074-2B95-33E6-C364-44B9F3E63654}"/>
              </a:ext>
            </a:extLst>
          </p:cNvPr>
          <p:cNvSpPr>
            <a:spLocks noGrp="1"/>
          </p:cNvSpPr>
          <p:nvPr>
            <p:ph type="title"/>
          </p:nvPr>
        </p:nvSpPr>
        <p:spPr/>
        <p:txBody>
          <a:bodyPr rtlCol="0"/>
          <a:lstStyle/>
          <a:p>
            <a:pPr rtl="0"/>
            <a:r>
              <a:rPr lang="cy" sz="4400" b="1" kern="0">
                <a:solidFill>
                  <a:srgbClr val="E6791E"/>
                </a:solidFill>
              </a:rPr>
              <a:t>Am beth mae'r Senedd yn gyfrifol?</a:t>
            </a:r>
            <a:endParaRPr lang="en-GB" sz="4400" dirty="0">
              <a:solidFill>
                <a:srgbClr val="E6791E"/>
              </a:solidFill>
              <a:cs typeface="Montserrat Alternates Black"/>
            </a:endParaRPr>
          </a:p>
        </p:txBody>
      </p:sp>
      <p:sp>
        <p:nvSpPr>
          <p:cNvPr id="7" name="Text Placeholder 6">
            <a:extLst>
              <a:ext uri="{FF2B5EF4-FFF2-40B4-BE49-F238E27FC236}">
                <a16:creationId xmlns:a16="http://schemas.microsoft.com/office/drawing/2014/main" id="{823A4E1A-B0ED-37FE-286A-46A89702C8BF}"/>
              </a:ext>
            </a:extLst>
          </p:cNvPr>
          <p:cNvSpPr>
            <a:spLocks noGrp="1"/>
          </p:cNvSpPr>
          <p:nvPr>
            <p:ph type="body" sz="quarter" idx="11"/>
          </p:nvPr>
        </p:nvSpPr>
        <p:spPr>
          <a:xfrm>
            <a:off x="1285700" y="1557985"/>
            <a:ext cx="5364163" cy="977991"/>
          </a:xfrm>
        </p:spPr>
        <p:txBody>
          <a:bodyPr rtlCol="0"/>
          <a:lstStyle/>
          <a:p>
            <a:pPr rtl="0"/>
            <a:r>
              <a:rPr lang="cy" sz="2400"/>
              <a:t>Senedd y DU</a:t>
            </a:r>
          </a:p>
        </p:txBody>
      </p:sp>
      <p:sp>
        <p:nvSpPr>
          <p:cNvPr id="8" name="Text Placeholder 7">
            <a:extLst>
              <a:ext uri="{FF2B5EF4-FFF2-40B4-BE49-F238E27FC236}">
                <a16:creationId xmlns:a16="http://schemas.microsoft.com/office/drawing/2014/main" id="{62F46AB6-7425-FE78-F81F-9330F6306AAC}"/>
              </a:ext>
            </a:extLst>
          </p:cNvPr>
          <p:cNvSpPr>
            <a:spLocks noGrp="1"/>
          </p:cNvSpPr>
          <p:nvPr>
            <p:ph type="body" sz="quarter" idx="12"/>
          </p:nvPr>
        </p:nvSpPr>
        <p:spPr>
          <a:xfrm>
            <a:off x="5747787" y="1557985"/>
            <a:ext cx="5364163" cy="977991"/>
          </a:xfrm>
        </p:spPr>
        <p:txBody>
          <a:bodyPr rtlCol="0"/>
          <a:lstStyle/>
          <a:p>
            <a:pPr rtl="0"/>
            <a:r>
              <a:rPr lang="cy" sz="2400"/>
              <a:t>Senedd Cymru</a:t>
            </a:r>
          </a:p>
        </p:txBody>
      </p:sp>
      <p:pic>
        <p:nvPicPr>
          <p:cNvPr id="3" name="Picture 4" descr="Download Map Of Wales - Wales Map Clipart - Png Download (#5515620 ...">
            <a:extLst>
              <a:ext uri="{FF2B5EF4-FFF2-40B4-BE49-F238E27FC236}">
                <a16:creationId xmlns:a16="http://schemas.microsoft.com/office/drawing/2014/main" id="{02AB8C02-BA94-A317-BDE4-643F8F8BB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217" y="2443388"/>
            <a:ext cx="2084192" cy="2580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Placeholder 16">
            <a:extLst>
              <a:ext uri="{FF2B5EF4-FFF2-40B4-BE49-F238E27FC236}">
                <a16:creationId xmlns:a16="http://schemas.microsoft.com/office/drawing/2014/main" id="{F6B3AE19-B7C1-B264-9A4A-C49D082890A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6696" r="16696"/>
          <a:stretch>
            <a:fillRect/>
          </a:stretch>
        </p:blipFill>
        <p:spPr>
          <a:xfrm>
            <a:off x="2617782" y="2350800"/>
            <a:ext cx="2700000" cy="2700000"/>
          </a:xfrm>
        </p:spPr>
      </p:pic>
      <p:pic>
        <p:nvPicPr>
          <p:cNvPr id="2" name="Picture 4" descr="UK Map PNG Transparent Images - PNG All">
            <a:extLst>
              <a:ext uri="{FF2B5EF4-FFF2-40B4-BE49-F238E27FC236}">
                <a16:creationId xmlns:a16="http://schemas.microsoft.com/office/drawing/2014/main" id="{4DF51B09-F37E-6888-1DD0-9C195BD7F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25" y="2350800"/>
            <a:ext cx="2131657" cy="25804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693649-6F23-6620-967A-BCEA67ECBBD9}"/>
              </a:ext>
            </a:extLst>
          </p:cNvPr>
          <p:cNvSpPr/>
          <p:nvPr/>
        </p:nvSpPr>
        <p:spPr>
          <a:xfrm>
            <a:off x="1334589" y="4931227"/>
            <a:ext cx="4119815" cy="10599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cy" dirty="0">
                <a:solidFill>
                  <a:schemeClr val="bg1"/>
                </a:solidFill>
                <a:latin typeface="Montserrat"/>
                <a:ea typeface="Calibri"/>
                <a:cs typeface="Calibri"/>
              </a:rPr>
              <a:t>Gelwir y meysydd llywodraethu y mae senedd y DU yn gyfrifol amdanynt yn</a:t>
            </a:r>
            <a:r>
              <a:rPr lang="cy" b="1" dirty="0">
                <a:solidFill>
                  <a:schemeClr val="bg1"/>
                </a:solidFill>
                <a:latin typeface="Montserrat"/>
                <a:ea typeface="Calibri"/>
                <a:cs typeface="Calibri"/>
              </a:rPr>
              <a:t> Bwerau a gedwir yn ôl. </a:t>
            </a:r>
          </a:p>
        </p:txBody>
      </p:sp>
      <p:sp>
        <p:nvSpPr>
          <p:cNvPr id="9" name="Rectangle 8">
            <a:extLst>
              <a:ext uri="{FF2B5EF4-FFF2-40B4-BE49-F238E27FC236}">
                <a16:creationId xmlns:a16="http://schemas.microsoft.com/office/drawing/2014/main" id="{DDCFA4D9-3BEF-4F64-5716-C57144DC983A}"/>
              </a:ext>
            </a:extLst>
          </p:cNvPr>
          <p:cNvSpPr/>
          <p:nvPr/>
        </p:nvSpPr>
        <p:spPr>
          <a:xfrm>
            <a:off x="6737597" y="4931227"/>
            <a:ext cx="4235203" cy="11457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cy" dirty="0">
                <a:solidFill>
                  <a:schemeClr val="bg1"/>
                </a:solidFill>
                <a:latin typeface="Montserrat"/>
                <a:ea typeface="Calibri"/>
                <a:cs typeface="Calibri"/>
              </a:rPr>
              <a:t>Gelwir y meysydd llywodraethu y mae'r Senedd yn gyfrifol amdanynt yn </a:t>
            </a:r>
            <a:r>
              <a:rPr lang="cy" b="1" dirty="0">
                <a:solidFill>
                  <a:schemeClr val="bg1"/>
                </a:solidFill>
                <a:latin typeface="Montserrat"/>
                <a:ea typeface="Calibri"/>
                <a:cs typeface="Calibri"/>
              </a:rPr>
              <a:t>Bwerau Datganoledig.</a:t>
            </a:r>
          </a:p>
        </p:txBody>
      </p:sp>
      <p:sp>
        <p:nvSpPr>
          <p:cNvPr id="4" name="Rectangle 3">
            <a:extLst>
              <a:ext uri="{FF2B5EF4-FFF2-40B4-BE49-F238E27FC236}">
                <a16:creationId xmlns:a16="http://schemas.microsoft.com/office/drawing/2014/main" id="{0BE04DA3-A776-5BFE-DD95-4FF890E1BC5C}"/>
              </a:ext>
            </a:extLst>
          </p:cNvPr>
          <p:cNvSpPr/>
          <p:nvPr/>
        </p:nvSpPr>
        <p:spPr>
          <a:xfrm>
            <a:off x="0" y="6076950"/>
            <a:ext cx="3514725" cy="669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10577260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600"/>
</p:tagLst>
</file>

<file path=ppt/tags/tag2.xml><?xml version="1.0" encoding="utf-8"?>
<p:tagLst xmlns:a="http://schemas.openxmlformats.org/drawingml/2006/main" xmlns:r="http://schemas.openxmlformats.org/officeDocument/2006/relationships" xmlns:p="http://schemas.openxmlformats.org/presentationml/2006/main">
  <p:tag name="AS_UNIQUEID" val="601"/>
</p:tagLst>
</file>

<file path=ppt/tags/tag3.xml><?xml version="1.0" encoding="utf-8"?>
<p:tagLst xmlns:a="http://schemas.openxmlformats.org/drawingml/2006/main" xmlns:r="http://schemas.openxmlformats.org/officeDocument/2006/relationships" xmlns:p="http://schemas.openxmlformats.org/presentationml/2006/main">
  <p:tag name="AS_UNIQUEID" val="602"/>
</p:tagLst>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pumpkin">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pumpkin-whit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ictur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olid-pumpkin-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C90774"/>
      </a:hlink>
      <a:folHlink>
        <a:srgbClr val="C90774"/>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f1dc5fc2-22f3-4bac-b797-10482b60afd2">ECHDL-159348292-164</_dlc_DocId>
    <_dlc_DocIdUrl xmlns="f1dc5fc2-22f3-4bac-b797-10482b60afd2">
      <Url>https://electoralcommissionorguk.sharepoint.com/teams/CT_VE/_layouts/15/DocIdRedir.aspx?ID=ECHDL-159348292-164</Url>
      <Description>ECHDL-159348292-164</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7AC29DE987FA4A93E6A263AADF49E0" ma:contentTypeVersion="7" ma:contentTypeDescription="Create a new document." ma:contentTypeScope="" ma:versionID="f1cb66f79fe3426bcf0b4893ae0863c0">
  <xsd:schema xmlns:xsd="http://www.w3.org/2001/XMLSchema" xmlns:xs="http://www.w3.org/2001/XMLSchema" xmlns:p="http://schemas.microsoft.com/office/2006/metadata/properties" xmlns:ns2="f1dc5fc2-22f3-4bac-b797-10482b60afd2" xmlns:ns3="92102122-dd27-46c6-842b-543f5557a5dd" targetNamespace="http://schemas.microsoft.com/office/2006/metadata/properties" ma:root="true" ma:fieldsID="b9ee3a341468dbff1773c0dbcfc48128" ns2:_="" ns3:_="">
    <xsd:import namespace="f1dc5fc2-22f3-4bac-b797-10482b60afd2"/>
    <xsd:import namespace="92102122-dd27-46c6-842b-543f5557a5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5fc2-22f3-4bac-b797-10482b60af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2102122-dd27-46c6-842b-543f5557a5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366458-AA51-4F1D-A53C-EF36A0A22DA1}"/>
</file>

<file path=customXml/itemProps2.xml><?xml version="1.0" encoding="utf-8"?>
<ds:datastoreItem xmlns:ds="http://schemas.openxmlformats.org/officeDocument/2006/customXml" ds:itemID="{B49913AA-6154-415A-B91F-3C879A79ED9D}">
  <ds:schemaRefs>
    <ds:schemaRef ds:uri="http://schemas.microsoft.com/office/2006/documentManagement/types"/>
    <ds:schemaRef ds:uri="http://www.w3.org/XML/1998/namespace"/>
    <ds:schemaRef ds:uri="92102122-dd27-46c6-842b-543f5557a5dd"/>
    <ds:schemaRef ds:uri="http://schemas.openxmlformats.org/package/2006/metadata/core-properties"/>
    <ds:schemaRef ds:uri="http://schemas.microsoft.com/office/2006/metadata/properties"/>
    <ds:schemaRef ds:uri="http://purl.org/dc/elements/1.1/"/>
    <ds:schemaRef ds:uri="http://purl.org/dc/terms/"/>
    <ds:schemaRef ds:uri="http://schemas.microsoft.com/office/infopath/2007/PartnerControls"/>
    <ds:schemaRef ds:uri="f1dc5fc2-22f3-4bac-b797-10482b60afd2"/>
    <ds:schemaRef ds:uri="http://purl.org/dc/dcmitype/"/>
    <ds:schemaRef ds:uri="6c64ee59-32a2-4235-8283-50fc3575af5d"/>
    <ds:schemaRef ds:uri="efa7f51b-544c-4586-96be-7df2298ed161"/>
  </ds:schemaRefs>
</ds:datastoreItem>
</file>

<file path=customXml/itemProps3.xml><?xml version="1.0" encoding="utf-8"?>
<ds:datastoreItem xmlns:ds="http://schemas.openxmlformats.org/officeDocument/2006/customXml" ds:itemID="{BB474D38-286F-42D9-9E05-7BCA337B9348}"/>
</file>

<file path=customXml/itemProps4.xml><?xml version="1.0" encoding="utf-8"?>
<ds:datastoreItem xmlns:ds="http://schemas.openxmlformats.org/officeDocument/2006/customXml" ds:itemID="{44DC9793-E786-4E95-B4BE-C4392A40E4EB}"/>
</file>

<file path=docProps/app.xml><?xml version="1.0" encoding="utf-8"?>
<Properties xmlns="http://schemas.openxmlformats.org/officeDocument/2006/extended-properties" xmlns:vt="http://schemas.openxmlformats.org/officeDocument/2006/docPropsVTypes">
  <TotalTime>126</TotalTime>
  <Words>2382</Words>
  <Application>Microsoft Office PowerPoint</Application>
  <PresentationFormat>Widescreen</PresentationFormat>
  <Paragraphs>253</Paragraphs>
  <Slides>24</Slides>
  <Notes>24</Notes>
  <HiddenSlides>0</HiddenSlides>
  <MMClips>2</MMClips>
  <ScaleCrop>false</ScaleCrop>
  <HeadingPairs>
    <vt:vector size="4" baseType="variant">
      <vt:variant>
        <vt:lpstr>Theme</vt:lpstr>
      </vt:variant>
      <vt:variant>
        <vt:i4>7</vt:i4>
      </vt:variant>
      <vt:variant>
        <vt:lpstr>Slide Titles</vt:lpstr>
      </vt:variant>
      <vt:variant>
        <vt:i4>24</vt:i4>
      </vt:variant>
    </vt:vector>
  </HeadingPairs>
  <TitlesOfParts>
    <vt:vector size="31" baseType="lpstr">
      <vt:lpstr>Office Theme</vt:lpstr>
      <vt:lpstr>Slice-pumpkin</vt:lpstr>
      <vt:lpstr>Slice-pumpkin-white</vt:lpstr>
      <vt:lpstr>Pictures</vt:lpstr>
      <vt:lpstr>Solid-pumpkin-white</vt:lpstr>
      <vt:lpstr>Slice</vt:lpstr>
      <vt:lpstr>Solid-white</vt:lpstr>
      <vt:lpstr>Etholiad Senedd Cymru 2026</vt:lpstr>
      <vt:lpstr>Etholiad Senedd Cymru 2026</vt:lpstr>
      <vt:lpstr>Sesiwn heddiw</vt:lpstr>
      <vt:lpstr>PowerPoint Presentation</vt:lpstr>
      <vt:lpstr>PowerPoint Presentation</vt:lpstr>
      <vt:lpstr>PowerPoint Presentation</vt:lpstr>
      <vt:lpstr>Beth yw’r Senedd? </vt:lpstr>
      <vt:lpstr>Aelodau’r Senedd</vt:lpstr>
      <vt:lpstr>Am beth mae'r Senedd yn gyfrifol?</vt:lpstr>
      <vt:lpstr>PowerPoint Presentation</vt:lpstr>
      <vt:lpstr>PowerPoint Presentation</vt:lpstr>
      <vt:lpstr>Pam ddylwn i bleidleisio? </vt:lpstr>
      <vt:lpstr>Deddfau a basiwyd gan y Senedd</vt:lpstr>
      <vt:lpstr>Pwy mae'r deddfau hyn yn effeithio arnynt?   </vt:lpstr>
      <vt:lpstr>Sut i bleidleisio</vt:lpstr>
      <vt:lpstr>Sut i bleidleisio</vt:lpstr>
      <vt:lpstr>Paratoi ar gyfer yr etholiad</vt:lpstr>
      <vt:lpstr>Faint o bobl 16-17 oed yng Nghymru wedi cofrestru i bleidleisio</vt:lpstr>
      <vt:lpstr>Sut i gofrestru i bleidleisio</vt:lpstr>
      <vt:lpstr>Dros bwy ydw i'n pleidleisio?</vt:lpstr>
      <vt:lpstr>PowerPoint Presentation</vt:lpstr>
      <vt:lpstr>Rhestr Wirio Etholiad y Senedd </vt:lpstr>
      <vt:lpstr> Unrhyw gwestiynau?</vt:lpstr>
      <vt:lpstr>Etholiad y Senedd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Elan Carter</cp:lastModifiedBy>
  <cp:revision>153</cp:revision>
  <dcterms:created xsi:type="dcterms:W3CDTF">2021-02-10T12:48:52Z</dcterms:created>
  <dcterms:modified xsi:type="dcterms:W3CDTF">2026-01-21T09:17:13Z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0x0101003C7AC29DE987FA4A93E6A263AADF49E0</vt:lpwstr>
  </property>
  <property fmtid="{D5CDD505-2E9C-101B-9397-08002B2CF9AE}" pid="3" name="_dlc_DocIdItemGuid">
    <vt:lpwstr>883bf972-9d02-437f-a743-240e100d14f1</vt:lpwstr>
  </property>
  <property fmtid="{D5CDD505-2E9C-101B-9397-08002B2CF9AE}" pid="4" name="MediaServiceImageTags">
    <vt:lpwstr/>
  </property>
  <property fmtid="{D5CDD505-2E9C-101B-9397-08002B2CF9AE}" pid="5" name="Order">
    <vt:lpwstr>170000.000000000</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