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7"/>
  </p:notesMasterIdLst>
  <p:sldIdLst>
    <p:sldId id="263" r:id="rId5"/>
    <p:sldId id="388" r:id="rId6"/>
    <p:sldId id="475" r:id="rId7"/>
    <p:sldId id="474" r:id="rId8"/>
    <p:sldId id="439" r:id="rId9"/>
    <p:sldId id="425" r:id="rId10"/>
    <p:sldId id="353" r:id="rId11"/>
    <p:sldId id="457" r:id="rId12"/>
    <p:sldId id="435" r:id="rId13"/>
    <p:sldId id="462" r:id="rId14"/>
    <p:sldId id="424" r:id="rId15"/>
    <p:sldId id="461" r:id="rId16"/>
    <p:sldId id="465" r:id="rId17"/>
    <p:sldId id="434" r:id="rId18"/>
    <p:sldId id="437" r:id="rId19"/>
    <p:sldId id="411" r:id="rId20"/>
    <p:sldId id="359" r:id="rId21"/>
    <p:sldId id="365" r:id="rId22"/>
    <p:sldId id="364" r:id="rId23"/>
    <p:sldId id="367" r:id="rId24"/>
    <p:sldId id="363" r:id="rId25"/>
    <p:sldId id="366" r:id="rId26"/>
    <p:sldId id="392" r:id="rId27"/>
    <p:sldId id="380" r:id="rId28"/>
    <p:sldId id="412" r:id="rId29"/>
    <p:sldId id="444" r:id="rId30"/>
    <p:sldId id="442" r:id="rId31"/>
    <p:sldId id="470" r:id="rId32"/>
    <p:sldId id="374" r:id="rId33"/>
    <p:sldId id="471" r:id="rId34"/>
    <p:sldId id="357" r:id="rId35"/>
    <p:sldId id="469" r:id="rId36"/>
  </p:sldIdLst>
  <p:sldSz cx="12192000" cy="6858000"/>
  <p:notesSz cx="6858000" cy="9144000"/>
  <p:embeddedFontLst>
    <p:embeddedFont>
      <p:font typeface="Montserrat" panose="00000500000000000000" pitchFamily="2" charset="0"/>
      <p:regular r:id="rId38"/>
      <p:bold r:id="rId39"/>
      <p:italic r:id="rId40"/>
      <p:boldItalic r:id="rId41"/>
    </p:embeddedFont>
    <p:embeddedFont>
      <p:font typeface="Montserrat ExtraBold" panose="00000900000000000000" pitchFamily="2" charset="0"/>
      <p:bold r:id="rId42"/>
      <p:italic r:id="rId43"/>
      <p:boldItalic r:id="rId44"/>
    </p:embeddedFont>
    <p:embeddedFont>
      <p:font typeface="Montserrat Medium" panose="00000600000000000000" pitchFamily="2"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599016-E291-16CD-F184-32B8BDFB7AD5}" name="Judy Edwards" initials="JE" userId="S::jedwards@electoralcommission.org.uk::97ec32ec-1920-4447-8ec7-1835dc49ef49" providerId="AD"/>
  <p188:author id="{3461DE20-968F-0E46-404F-940468F7CD7C}" name="Billie Dunne" initials="BD" userId="S::bdunne@electoralcommission.org.uk::3844182d-c2e7-419d-8d32-c40b23cdb852" providerId="AD"/>
  <p188:author id="{C8BF9928-B998-A525-507A-C83B6153F6B6}" name="Sarah Barker" initials="SB" userId="S::sbarker@electoralcommission.org.uk::0f2330d9-141e-4cf7-a7a2-784b278b1dec" providerId="AD"/>
  <p188:author id="{EEB6772B-5E20-09C1-94CC-03CF1A77CD4F}" name="Rebecca Davies" initials="RD" userId="S::rdavies@electoralcommission.org.uk::2cff74dd-ca6c-4ffa-9f0c-d8c1fdf1e9ce" providerId="AD"/>
  <p188:author id="{68BC56A0-EF2D-2085-04E9-B0750A231FC4}" name="Ella Griffiths-Downing" initials="EG" userId="S::egriffiths-downing@electoralcommission.org.uk::33ffaaba-aa99-4d0a-8d15-81ef0440cc8f" providerId="AD"/>
  <p188:author id="{6D13D0B8-FECF-8E51-FD93-752E9FFA8549}" name="Lauren Valentine" initials="LV" userId="S::LValentine@electoralcommission.org.uk::beef5a57-e985-43f7-be51-e6e522a875b7" providerId="AD"/>
  <p188:author id="{BE8DA9C0-318A-B95C-9133-286E928E9627}" name="Tom Hawthorn" initials="TH" userId="S::thawthorn@electoralcommission.org.uk::2ecd7021-6950-4b62-9ef0-2868c16ea7bf" providerId="AD"/>
  <p188:author id="{54EBD7D3-77C1-7D58-4529-EC1769D20C8E}" name="Elan Carter" initials="EC" userId="S::ECarter@electoralcommission.org.uk::68ca3449-9d12-4178-aaaf-2843b26a6b83"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7BD"/>
    <a:srgbClr val="FF8BFF"/>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65352-BB24-06FE-C3E9-87F810D7F592}" v="1" dt="2026-01-19T17:41:22.679"/>
    <p1510:client id="{367A81DD-CCBB-4B7A-A798-D5BAA50BF2AD}" v="38" dt="2026-01-19T13:11:54.446"/>
    <p1510:client id="{3D89E081-8CE9-EC48-B3AA-9D65BFBC2D65}" v="1" dt="2026-01-19T17:42:59.529"/>
    <p1510:client id="{7A8832A3-A927-C4AD-83E8-6648C71391E8}" v="19" dt="2026-01-19T16:58:31.339"/>
    <p1510:client id="{82F4FCD8-A84B-4AEC-BD2B-89FB3A3DFE12}" v="29" dt="2026-01-19T16:41:02.513"/>
    <p1510:client id="{AAE5B838-D555-A2D1-B63A-F9401DD1F990}" v="152" dt="2026-01-21T09:08:09.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26"/>
    <p:restoredTop sz="55027" autoAdjust="0"/>
  </p:normalViewPr>
  <p:slideViewPr>
    <p:cSldViewPr snapToGrid="0" snapToObjects="1" showGuides="1">
      <p:cViewPr varScale="1">
        <p:scale>
          <a:sx n="41" d="100"/>
          <a:sy n="41" d="100"/>
        </p:scale>
        <p:origin x="1113"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an Carter" userId="68ca3449-9d12-4178-aaaf-2843b26a6b83" providerId="ADAL" clId="{1AFAD355-73AC-43E5-AE43-4F55E6F4D375}"/>
    <pc:docChg chg="modSld">
      <pc:chgData name="Elan Carter" userId="68ca3449-9d12-4178-aaaf-2843b26a6b83" providerId="ADAL" clId="{1AFAD355-73AC-43E5-AE43-4F55E6F4D375}" dt="2026-01-19T16:41:08.478" v="82" actId="20577"/>
      <pc:docMkLst>
        <pc:docMk/>
      </pc:docMkLst>
      <pc:sldChg chg="modNotesTx">
        <pc:chgData name="Elan Carter" userId="68ca3449-9d12-4178-aaaf-2843b26a6b83" providerId="ADAL" clId="{1AFAD355-73AC-43E5-AE43-4F55E6F4D375}" dt="2026-01-19T16:39:21.812" v="43" actId="20577"/>
        <pc:sldMkLst>
          <pc:docMk/>
          <pc:sldMk cId="2341545987" sldId="357"/>
        </pc:sldMkLst>
      </pc:sldChg>
      <pc:sldChg chg="modNotesTx">
        <pc:chgData name="Elan Carter" userId="68ca3449-9d12-4178-aaaf-2843b26a6b83" providerId="ADAL" clId="{1AFAD355-73AC-43E5-AE43-4F55E6F4D375}" dt="2026-01-19T16:41:08.478" v="82" actId="20577"/>
        <pc:sldMkLst>
          <pc:docMk/>
          <pc:sldMk cId="1219989705" sldId="359"/>
        </pc:sldMkLst>
      </pc:sldChg>
      <pc:sldChg chg="modNotesTx">
        <pc:chgData name="Elan Carter" userId="68ca3449-9d12-4178-aaaf-2843b26a6b83" providerId="ADAL" clId="{1AFAD355-73AC-43E5-AE43-4F55E6F4D375}" dt="2026-01-19T16:36:59.617" v="26" actId="12"/>
        <pc:sldMkLst>
          <pc:docMk/>
          <pc:sldMk cId="1216909134" sldId="363"/>
        </pc:sldMkLst>
      </pc:sldChg>
      <pc:sldChg chg="modNotesTx">
        <pc:chgData name="Elan Carter" userId="68ca3449-9d12-4178-aaaf-2843b26a6b83" providerId="ADAL" clId="{1AFAD355-73AC-43E5-AE43-4F55E6F4D375}" dt="2026-01-19T16:36:30.840" v="23" actId="12"/>
        <pc:sldMkLst>
          <pc:docMk/>
          <pc:sldMk cId="843994907" sldId="364"/>
        </pc:sldMkLst>
      </pc:sldChg>
      <pc:sldChg chg="modNotesTx">
        <pc:chgData name="Elan Carter" userId="68ca3449-9d12-4178-aaaf-2843b26a6b83" providerId="ADAL" clId="{1AFAD355-73AC-43E5-AE43-4F55E6F4D375}" dt="2026-01-19T16:36:17.694" v="22" actId="12"/>
        <pc:sldMkLst>
          <pc:docMk/>
          <pc:sldMk cId="1399822207" sldId="365"/>
        </pc:sldMkLst>
      </pc:sldChg>
      <pc:sldChg chg="modNotesTx">
        <pc:chgData name="Elan Carter" userId="68ca3449-9d12-4178-aaaf-2843b26a6b83" providerId="ADAL" clId="{1AFAD355-73AC-43E5-AE43-4F55E6F4D375}" dt="2026-01-19T16:37:12.823" v="28" actId="12"/>
        <pc:sldMkLst>
          <pc:docMk/>
          <pc:sldMk cId="3247235918" sldId="366"/>
        </pc:sldMkLst>
      </pc:sldChg>
      <pc:sldChg chg="modNotesTx">
        <pc:chgData name="Elan Carter" userId="68ca3449-9d12-4178-aaaf-2843b26a6b83" providerId="ADAL" clId="{1AFAD355-73AC-43E5-AE43-4F55E6F4D375}" dt="2026-01-19T16:36:46.925" v="24" actId="12"/>
        <pc:sldMkLst>
          <pc:docMk/>
          <pc:sldMk cId="118548960" sldId="367"/>
        </pc:sldMkLst>
      </pc:sldChg>
      <pc:sldChg chg="modNotesTx">
        <pc:chgData name="Elan Carter" userId="68ca3449-9d12-4178-aaaf-2843b26a6b83" providerId="ADAL" clId="{1AFAD355-73AC-43E5-AE43-4F55E6F4D375}" dt="2026-01-19T16:39:04.431" v="42" actId="20577"/>
        <pc:sldMkLst>
          <pc:docMk/>
          <pc:sldMk cId="2106781022" sldId="374"/>
        </pc:sldMkLst>
      </pc:sldChg>
      <pc:sldChg chg="modNotesTx">
        <pc:chgData name="Elan Carter" userId="68ca3449-9d12-4178-aaaf-2843b26a6b83" providerId="ADAL" clId="{1AFAD355-73AC-43E5-AE43-4F55E6F4D375}" dt="2026-01-19T16:37:28.903" v="29" actId="20577"/>
        <pc:sldMkLst>
          <pc:docMk/>
          <pc:sldMk cId="3123913163" sldId="380"/>
        </pc:sldMkLst>
      </pc:sldChg>
      <pc:sldChg chg="modNotesTx">
        <pc:chgData name="Elan Carter" userId="68ca3449-9d12-4178-aaaf-2843b26a6b83" providerId="ADAL" clId="{1AFAD355-73AC-43E5-AE43-4F55E6F4D375}" dt="2026-01-19T16:35:50.775" v="19" actId="20577"/>
        <pc:sldMkLst>
          <pc:docMk/>
          <pc:sldMk cId="2330775857" sldId="411"/>
        </pc:sldMkLst>
      </pc:sldChg>
      <pc:sldChg chg="modNotesTx">
        <pc:chgData name="Elan Carter" userId="68ca3449-9d12-4178-aaaf-2843b26a6b83" providerId="ADAL" clId="{1AFAD355-73AC-43E5-AE43-4F55E6F4D375}" dt="2026-01-19T16:35:11.806" v="17" actId="20577"/>
        <pc:sldMkLst>
          <pc:docMk/>
          <pc:sldMk cId="4209094826" sldId="424"/>
        </pc:sldMkLst>
      </pc:sldChg>
      <pc:sldChg chg="modSp mod">
        <pc:chgData name="Elan Carter" userId="68ca3449-9d12-4178-aaaf-2843b26a6b83" providerId="ADAL" clId="{1AFAD355-73AC-43E5-AE43-4F55E6F4D375}" dt="2026-01-19T13:57:25.176" v="2" actId="1076"/>
        <pc:sldMkLst>
          <pc:docMk/>
          <pc:sldMk cId="3829016720" sldId="425"/>
        </pc:sldMkLst>
        <pc:spChg chg="mod">
          <ac:chgData name="Elan Carter" userId="68ca3449-9d12-4178-aaaf-2843b26a6b83" providerId="ADAL" clId="{1AFAD355-73AC-43E5-AE43-4F55E6F4D375}" dt="2026-01-19T13:57:20.586" v="1" actId="1076"/>
          <ac:spMkLst>
            <pc:docMk/>
            <pc:sldMk cId="3829016720" sldId="425"/>
            <ac:spMk id="4" creationId="{70694A6E-CADA-BE7D-F859-77C1DD171AFA}"/>
          </ac:spMkLst>
        </pc:spChg>
        <pc:picChg chg="mod">
          <ac:chgData name="Elan Carter" userId="68ca3449-9d12-4178-aaaf-2843b26a6b83" providerId="ADAL" clId="{1AFAD355-73AC-43E5-AE43-4F55E6F4D375}" dt="2026-01-19T13:57:25.176" v="2" actId="1076"/>
          <ac:picMkLst>
            <pc:docMk/>
            <pc:sldMk cId="3829016720" sldId="425"/>
            <ac:picMk id="5" creationId="{1CA6D90E-BA4A-9B2B-2670-6763321D40DF}"/>
          </ac:picMkLst>
        </pc:picChg>
      </pc:sldChg>
      <pc:sldChg chg="modSp mod">
        <pc:chgData name="Elan Carter" userId="68ca3449-9d12-4178-aaaf-2843b26a6b83" providerId="ADAL" clId="{1AFAD355-73AC-43E5-AE43-4F55E6F4D375}" dt="2026-01-19T13:58:12.473" v="4" actId="1076"/>
        <pc:sldMkLst>
          <pc:docMk/>
          <pc:sldMk cId="2860037050" sldId="434"/>
        </pc:sldMkLst>
        <pc:spChg chg="mod">
          <ac:chgData name="Elan Carter" userId="68ca3449-9d12-4178-aaaf-2843b26a6b83" providerId="ADAL" clId="{1AFAD355-73AC-43E5-AE43-4F55E6F4D375}" dt="2026-01-19T13:58:08.791" v="3" actId="1076"/>
          <ac:spMkLst>
            <pc:docMk/>
            <pc:sldMk cId="2860037050" sldId="434"/>
            <ac:spMk id="2" creationId="{2B2EFD73-9741-0BC6-F619-5C06B2C7C3AC}"/>
          </ac:spMkLst>
        </pc:spChg>
        <pc:picChg chg="mod">
          <ac:chgData name="Elan Carter" userId="68ca3449-9d12-4178-aaaf-2843b26a6b83" providerId="ADAL" clId="{1AFAD355-73AC-43E5-AE43-4F55E6F4D375}" dt="2026-01-19T13:58:12.473" v="4" actId="1076"/>
          <ac:picMkLst>
            <pc:docMk/>
            <pc:sldMk cId="2860037050" sldId="434"/>
            <ac:picMk id="4" creationId="{C2490869-BC1A-D94A-20B8-53C5548CE816}"/>
          </ac:picMkLst>
        </pc:picChg>
      </pc:sldChg>
      <pc:sldChg chg="modNotesTx">
        <pc:chgData name="Elan Carter" userId="68ca3449-9d12-4178-aaaf-2843b26a6b83" providerId="ADAL" clId="{1AFAD355-73AC-43E5-AE43-4F55E6F4D375}" dt="2026-01-19T16:34:40.124" v="14" actId="20577"/>
        <pc:sldMkLst>
          <pc:docMk/>
          <pc:sldMk cId="2012547762" sldId="435"/>
        </pc:sldMkLst>
      </pc:sldChg>
      <pc:sldChg chg="modNotesTx">
        <pc:chgData name="Elan Carter" userId="68ca3449-9d12-4178-aaaf-2843b26a6b83" providerId="ADAL" clId="{1AFAD355-73AC-43E5-AE43-4F55E6F4D375}" dt="2026-01-19T16:34:09.716" v="12" actId="20577"/>
        <pc:sldMkLst>
          <pc:docMk/>
          <pc:sldMk cId="2863461961" sldId="439"/>
        </pc:sldMkLst>
      </pc:sldChg>
      <pc:sldChg chg="modNotesTx">
        <pc:chgData name="Elan Carter" userId="68ca3449-9d12-4178-aaaf-2843b26a6b83" providerId="ADAL" clId="{1AFAD355-73AC-43E5-AE43-4F55E6F4D375}" dt="2026-01-19T16:38:18.889" v="33" actId="20577"/>
        <pc:sldMkLst>
          <pc:docMk/>
          <pc:sldMk cId="1568547616" sldId="442"/>
        </pc:sldMkLst>
      </pc:sldChg>
      <pc:sldChg chg="modNotesTx">
        <pc:chgData name="Elan Carter" userId="68ca3449-9d12-4178-aaaf-2843b26a6b83" providerId="ADAL" clId="{1AFAD355-73AC-43E5-AE43-4F55E6F4D375}" dt="2026-01-19T16:34:30.116" v="13" actId="20577"/>
        <pc:sldMkLst>
          <pc:docMk/>
          <pc:sldMk cId="1884611524" sldId="457"/>
        </pc:sldMkLst>
      </pc:sldChg>
      <pc:sldChg chg="modNotesTx">
        <pc:chgData name="Elan Carter" userId="68ca3449-9d12-4178-aaaf-2843b26a6b83" providerId="ADAL" clId="{1AFAD355-73AC-43E5-AE43-4F55E6F4D375}" dt="2026-01-19T16:34:52.474" v="16" actId="20577"/>
        <pc:sldMkLst>
          <pc:docMk/>
          <pc:sldMk cId="445701407" sldId="462"/>
        </pc:sldMkLst>
      </pc:sldChg>
      <pc:sldChg chg="modNotesTx">
        <pc:chgData name="Elan Carter" userId="68ca3449-9d12-4178-aaaf-2843b26a6b83" providerId="ADAL" clId="{1AFAD355-73AC-43E5-AE43-4F55E6F4D375}" dt="2026-01-19T16:40:48" v="63" actId="20577"/>
        <pc:sldMkLst>
          <pc:docMk/>
          <pc:sldMk cId="654133475" sldId="465"/>
        </pc:sldMkLst>
      </pc:sldChg>
      <pc:sldChg chg="modSp mod modNotesTx">
        <pc:chgData name="Elan Carter" userId="68ca3449-9d12-4178-aaaf-2843b26a6b83" providerId="ADAL" clId="{1AFAD355-73AC-43E5-AE43-4F55E6F4D375}" dt="2026-01-19T16:39:55.637" v="48" actId="12"/>
        <pc:sldMkLst>
          <pc:docMk/>
          <pc:sldMk cId="2350132209" sldId="469"/>
        </pc:sldMkLst>
        <pc:spChg chg="mod">
          <ac:chgData name="Elan Carter" userId="68ca3449-9d12-4178-aaaf-2843b26a6b83" providerId="ADAL" clId="{1AFAD355-73AC-43E5-AE43-4F55E6F4D375}" dt="2026-01-19T13:59:25.216" v="5" actId="20577"/>
          <ac:spMkLst>
            <pc:docMk/>
            <pc:sldMk cId="2350132209" sldId="469"/>
            <ac:spMk id="12" creationId="{E53E4ADF-F265-8424-8909-9282B77DC850}"/>
          </ac:spMkLst>
        </pc:spChg>
      </pc:sldChg>
      <pc:sldChg chg="modNotesTx">
        <pc:chgData name="Elan Carter" userId="68ca3449-9d12-4178-aaaf-2843b26a6b83" providerId="ADAL" clId="{1AFAD355-73AC-43E5-AE43-4F55E6F4D375}" dt="2026-01-19T16:38:41.445" v="35" actId="20577"/>
        <pc:sldMkLst>
          <pc:docMk/>
          <pc:sldMk cId="377041718" sldId="470"/>
        </pc:sldMkLst>
      </pc:sldChg>
      <pc:sldChg chg="modSp mod modNotesTx">
        <pc:chgData name="Elan Carter" userId="68ca3449-9d12-4178-aaaf-2843b26a6b83" providerId="ADAL" clId="{1AFAD355-73AC-43E5-AE43-4F55E6F4D375}" dt="2026-01-19T16:33:56.889" v="10" actId="20577"/>
        <pc:sldMkLst>
          <pc:docMk/>
          <pc:sldMk cId="628294776" sldId="474"/>
        </pc:sldMkLst>
        <pc:spChg chg="mod">
          <ac:chgData name="Elan Carter" userId="68ca3449-9d12-4178-aaaf-2843b26a6b83" providerId="ADAL" clId="{1AFAD355-73AC-43E5-AE43-4F55E6F4D375}" dt="2026-01-19T13:54:57.411" v="0" actId="20577"/>
          <ac:spMkLst>
            <pc:docMk/>
            <pc:sldMk cId="628294776" sldId="474"/>
            <ac:spMk id="6" creationId="{2D6B2C86-287C-7892-A6F2-3586C16DD632}"/>
          </ac:spMkLst>
        </pc:spChg>
      </pc:sldChg>
    </pc:docChg>
  </pc:docChgLst>
  <pc:docChgLst>
    <pc:chgData name="Elan Carter" userId="S::ecarter@electoralcommission.org.uk::68ca3449-9d12-4178-aaaf-2843b26a6b83" providerId="AD" clId="Web-{14B65352-BB24-06FE-C3E9-87F810D7F592}"/>
    <pc:docChg chg="modSld">
      <pc:chgData name="Elan Carter" userId="S::ecarter@electoralcommission.org.uk::68ca3449-9d12-4178-aaaf-2843b26a6b83" providerId="AD" clId="Web-{14B65352-BB24-06FE-C3E9-87F810D7F592}" dt="2026-01-19T17:42:35.466" v="12"/>
      <pc:docMkLst>
        <pc:docMk/>
      </pc:docMkLst>
      <pc:sldChg chg="modNotes">
        <pc:chgData name="Elan Carter" userId="S::ecarter@electoralcommission.org.uk::68ca3449-9d12-4178-aaaf-2843b26a6b83" providerId="AD" clId="Web-{14B65352-BB24-06FE-C3E9-87F810D7F592}" dt="2026-01-19T17:42:35.466" v="12"/>
        <pc:sldMkLst>
          <pc:docMk/>
          <pc:sldMk cId="2341545987" sldId="357"/>
        </pc:sldMkLst>
      </pc:sldChg>
      <pc:sldChg chg="modNotes">
        <pc:chgData name="Elan Carter" userId="S::ecarter@electoralcommission.org.uk::68ca3449-9d12-4178-aaaf-2843b26a6b83" providerId="AD" clId="Web-{14B65352-BB24-06FE-C3E9-87F810D7F592}" dt="2026-01-19T17:41:57.494" v="7"/>
        <pc:sldMkLst>
          <pc:docMk/>
          <pc:sldMk cId="2106781022" sldId="374"/>
        </pc:sldMkLst>
      </pc:sldChg>
      <pc:sldChg chg="modNotes">
        <pc:chgData name="Elan Carter" userId="S::ecarter@electoralcommission.org.uk::68ca3449-9d12-4178-aaaf-2843b26a6b83" providerId="AD" clId="Web-{14B65352-BB24-06FE-C3E9-87F810D7F592}" dt="2026-01-19T17:41:35.070" v="6"/>
        <pc:sldMkLst>
          <pc:docMk/>
          <pc:sldMk cId="1568547616" sldId="442"/>
        </pc:sldMkLst>
      </pc:sldChg>
    </pc:docChg>
  </pc:docChgLst>
  <pc:docChgLst>
    <pc:chgData name="Elan Carter" userId="S::ecarter@electoralcommission.org.uk::68ca3449-9d12-4178-aaaf-2843b26a6b83" providerId="AD" clId="Web-{3D89E081-8CE9-EC48-B3AA-9D65BFBC2D65}"/>
    <pc:docChg chg="modSld">
      <pc:chgData name="Elan Carter" userId="S::ecarter@electoralcommission.org.uk::68ca3449-9d12-4178-aaaf-2843b26a6b83" providerId="AD" clId="Web-{3D89E081-8CE9-EC48-B3AA-9D65BFBC2D65}" dt="2026-01-19T17:42:59.529" v="0" actId="20577"/>
      <pc:docMkLst>
        <pc:docMk/>
      </pc:docMkLst>
      <pc:sldChg chg="modSp">
        <pc:chgData name="Elan Carter" userId="S::ecarter@electoralcommission.org.uk::68ca3449-9d12-4178-aaaf-2843b26a6b83" providerId="AD" clId="Web-{3D89E081-8CE9-EC48-B3AA-9D65BFBC2D65}" dt="2026-01-19T17:42:59.529" v="0" actId="20577"/>
        <pc:sldMkLst>
          <pc:docMk/>
          <pc:sldMk cId="317215671" sldId="263"/>
        </pc:sldMkLst>
        <pc:spChg chg="mod">
          <ac:chgData name="Elan Carter" userId="S::ecarter@electoralcommission.org.uk::68ca3449-9d12-4178-aaaf-2843b26a6b83" providerId="AD" clId="Web-{3D89E081-8CE9-EC48-B3AA-9D65BFBC2D65}" dt="2026-01-19T17:42:59.529" v="0" actId="20577"/>
          <ac:spMkLst>
            <pc:docMk/>
            <pc:sldMk cId="317215671" sldId="263"/>
            <ac:spMk id="2" creationId="{0EB65139-0A4F-9541-A8E6-EC6EFDFBC027}"/>
          </ac:spMkLst>
        </pc:spChg>
      </pc:sldChg>
    </pc:docChg>
  </pc:docChgLst>
  <pc:docChgLst>
    <pc:chgData name="Elan Carter" userId="S::ecarter@electoralcommission.org.uk::68ca3449-9d12-4178-aaaf-2843b26a6b83" providerId="AD" clId="Web-{7A8832A3-A927-C4AD-83E8-6648C71391E8}"/>
    <pc:docChg chg="modSld">
      <pc:chgData name="Elan Carter" userId="S::ecarter@electoralcommission.org.uk::68ca3449-9d12-4178-aaaf-2843b26a6b83" providerId="AD" clId="Web-{7A8832A3-A927-C4AD-83E8-6648C71391E8}" dt="2026-01-19T16:58:29.105" v="37"/>
      <pc:docMkLst>
        <pc:docMk/>
      </pc:docMkLst>
      <pc:sldChg chg="modNotes">
        <pc:chgData name="Elan Carter" userId="S::ecarter@electoralcommission.org.uk::68ca3449-9d12-4178-aaaf-2843b26a6b83" providerId="AD" clId="Web-{7A8832A3-A927-C4AD-83E8-6648C71391E8}" dt="2026-01-19T16:53:55.867" v="31"/>
        <pc:sldMkLst>
          <pc:docMk/>
          <pc:sldMk cId="1219989705" sldId="359"/>
        </pc:sldMkLst>
      </pc:sldChg>
      <pc:sldChg chg="modNotes">
        <pc:chgData name="Elan Carter" userId="S::ecarter@electoralcommission.org.uk::68ca3449-9d12-4178-aaaf-2843b26a6b83" providerId="AD" clId="Web-{7A8832A3-A927-C4AD-83E8-6648C71391E8}" dt="2026-01-19T16:58:29.105" v="37"/>
        <pc:sldMkLst>
          <pc:docMk/>
          <pc:sldMk cId="2106781022" sldId="374"/>
        </pc:sldMkLst>
      </pc:sldChg>
      <pc:sldChg chg="modNotes">
        <pc:chgData name="Elan Carter" userId="S::ecarter@electoralcommission.org.uk::68ca3449-9d12-4178-aaaf-2843b26a6b83" providerId="AD" clId="Web-{7A8832A3-A927-C4AD-83E8-6648C71391E8}" dt="2026-01-19T16:56:04.212" v="32"/>
        <pc:sldMkLst>
          <pc:docMk/>
          <pc:sldMk cId="3123913163" sldId="380"/>
        </pc:sldMkLst>
      </pc:sldChg>
      <pc:sldChg chg="modSp">
        <pc:chgData name="Elan Carter" userId="S::ecarter@electoralcommission.org.uk::68ca3449-9d12-4178-aaaf-2843b26a6b83" providerId="AD" clId="Web-{7A8832A3-A927-C4AD-83E8-6648C71391E8}" dt="2026-01-19T16:52:24.021" v="18" actId="20577"/>
        <pc:sldMkLst>
          <pc:docMk/>
          <pc:sldMk cId="4209094826" sldId="424"/>
        </pc:sldMkLst>
        <pc:spChg chg="mod">
          <ac:chgData name="Elan Carter" userId="S::ecarter@electoralcommission.org.uk::68ca3449-9d12-4178-aaaf-2843b26a6b83" providerId="AD" clId="Web-{7A8832A3-A927-C4AD-83E8-6648C71391E8}" dt="2026-01-19T16:52:24.021" v="18" actId="20577"/>
          <ac:spMkLst>
            <pc:docMk/>
            <pc:sldMk cId="4209094826" sldId="424"/>
            <ac:spMk id="30" creationId="{BA5349CD-DBEC-1B62-B4AB-B4E64B6F5AC3}"/>
          </ac:spMkLst>
        </pc:spChg>
      </pc:sldChg>
      <pc:sldChg chg="modNotes">
        <pc:chgData name="Elan Carter" userId="S::ecarter@electoralcommission.org.uk::68ca3449-9d12-4178-aaaf-2843b26a6b83" providerId="AD" clId="Web-{7A8832A3-A927-C4AD-83E8-6648C71391E8}" dt="2026-01-19T16:53:04.709" v="22"/>
        <pc:sldMkLst>
          <pc:docMk/>
          <pc:sldMk cId="654133475" sldId="465"/>
        </pc:sldMkLst>
      </pc:sldChg>
      <pc:sldChg chg="modSp">
        <pc:chgData name="Elan Carter" userId="S::ecarter@electoralcommission.org.uk::68ca3449-9d12-4178-aaaf-2843b26a6b83" providerId="AD" clId="Web-{7A8832A3-A927-C4AD-83E8-6648C71391E8}" dt="2026-01-19T16:47:23.841" v="11" actId="20577"/>
        <pc:sldMkLst>
          <pc:docMk/>
          <pc:sldMk cId="2350132209" sldId="469"/>
        </pc:sldMkLst>
        <pc:spChg chg="mod">
          <ac:chgData name="Elan Carter" userId="S::ecarter@electoralcommission.org.uk::68ca3449-9d12-4178-aaaf-2843b26a6b83" providerId="AD" clId="Web-{7A8832A3-A927-C4AD-83E8-6648C71391E8}" dt="2026-01-19T16:47:23.841" v="11" actId="20577"/>
          <ac:spMkLst>
            <pc:docMk/>
            <pc:sldMk cId="2350132209" sldId="469"/>
            <ac:spMk id="12" creationId="{E53E4ADF-F265-8424-8909-9282B77DC850}"/>
          </ac:spMkLst>
        </pc:spChg>
      </pc:sldChg>
      <pc:sldChg chg="modSp modNotes">
        <pc:chgData name="Elan Carter" userId="S::ecarter@electoralcommission.org.uk::68ca3449-9d12-4178-aaaf-2843b26a6b83" providerId="AD" clId="Web-{7A8832A3-A927-C4AD-83E8-6648C71391E8}" dt="2026-01-19T16:48:29.703" v="15" actId="1076"/>
        <pc:sldMkLst>
          <pc:docMk/>
          <pc:sldMk cId="628294776" sldId="474"/>
        </pc:sldMkLst>
        <pc:spChg chg="mod">
          <ac:chgData name="Elan Carter" userId="S::ecarter@electoralcommission.org.uk::68ca3449-9d12-4178-aaaf-2843b26a6b83" providerId="AD" clId="Web-{7A8832A3-A927-C4AD-83E8-6648C71391E8}" dt="2026-01-19T16:48:26.609" v="14" actId="14100"/>
          <ac:spMkLst>
            <pc:docMk/>
            <pc:sldMk cId="628294776" sldId="474"/>
            <ac:spMk id="6" creationId="{2D6B2C86-287C-7892-A6F2-3586C16DD632}"/>
          </ac:spMkLst>
        </pc:spChg>
        <pc:picChg chg="mod">
          <ac:chgData name="Elan Carter" userId="S::ecarter@electoralcommission.org.uk::68ca3449-9d12-4178-aaaf-2843b26a6b83" providerId="AD" clId="Web-{7A8832A3-A927-C4AD-83E8-6648C71391E8}" dt="2026-01-19T16:48:29.703" v="15" actId="1076"/>
          <ac:picMkLst>
            <pc:docMk/>
            <pc:sldMk cId="628294776" sldId="474"/>
            <ac:picMk id="7" creationId="{A7539A1C-2989-BEC2-4491-9A28A783DA41}"/>
          </ac:picMkLst>
        </pc:picChg>
      </pc:sldChg>
    </pc:docChg>
  </pc:docChgLst>
  <pc:docChgLst>
    <pc:chgData name="Rebecca Davies" userId="S::rdavies@electoralcommission.org.uk::2cff74dd-ca6c-4ffa-9f0c-d8c1fdf1e9ce" providerId="AD" clId="Web-{AAE5B838-D555-A2D1-B63A-F9401DD1F990}"/>
    <pc:docChg chg="modSld">
      <pc:chgData name="Rebecca Davies" userId="S::rdavies@electoralcommission.org.uk::2cff74dd-ca6c-4ffa-9f0c-d8c1fdf1e9ce" providerId="AD" clId="Web-{AAE5B838-D555-A2D1-B63A-F9401DD1F990}" dt="2026-01-21T09:08:09.768" v="154" actId="1076"/>
      <pc:docMkLst>
        <pc:docMk/>
      </pc:docMkLst>
      <pc:sldChg chg="addSp">
        <pc:chgData name="Rebecca Davies" userId="S::rdavies@electoralcommission.org.uk::2cff74dd-ca6c-4ffa-9f0c-d8c1fdf1e9ce" providerId="AD" clId="Web-{AAE5B838-D555-A2D1-B63A-F9401DD1F990}" dt="2026-01-21T08:29:55.228" v="1"/>
        <pc:sldMkLst>
          <pc:docMk/>
          <pc:sldMk cId="317215671" sldId="263"/>
        </pc:sldMkLst>
        <pc:spChg chg="add">
          <ac:chgData name="Rebecca Davies" userId="S::rdavies@electoralcommission.org.uk::2cff74dd-ca6c-4ffa-9f0c-d8c1fdf1e9ce" providerId="AD" clId="Web-{AAE5B838-D555-A2D1-B63A-F9401DD1F990}" dt="2026-01-21T08:29:55.134" v="0"/>
          <ac:spMkLst>
            <pc:docMk/>
            <pc:sldMk cId="317215671" sldId="263"/>
            <ac:spMk id="8" creationId="{2932A411-9254-5676-E43B-89C1D76C79C8}"/>
          </ac:spMkLst>
        </pc:spChg>
        <pc:spChg chg="add">
          <ac:chgData name="Rebecca Davies" userId="S::rdavies@electoralcommission.org.uk::2cff74dd-ca6c-4ffa-9f0c-d8c1fdf1e9ce" providerId="AD" clId="Web-{AAE5B838-D555-A2D1-B63A-F9401DD1F990}" dt="2026-01-21T08:29:55.228" v="1"/>
          <ac:spMkLst>
            <pc:docMk/>
            <pc:sldMk cId="317215671" sldId="263"/>
            <ac:spMk id="9" creationId="{3EC58A63-1EAA-8279-16A8-11139EE49186}"/>
          </ac:spMkLst>
        </pc:spChg>
      </pc:sldChg>
      <pc:sldChg chg="addSp modSp">
        <pc:chgData name="Rebecca Davies" userId="S::rdavies@electoralcommission.org.uk::2cff74dd-ca6c-4ffa-9f0c-d8c1fdf1e9ce" providerId="AD" clId="Web-{AAE5B838-D555-A2D1-B63A-F9401DD1F990}" dt="2026-01-21T08:35:33.747" v="48" actId="1076"/>
        <pc:sldMkLst>
          <pc:docMk/>
          <pc:sldMk cId="202124784" sldId="353"/>
        </pc:sldMkLst>
        <pc:spChg chg="add mod">
          <ac:chgData name="Rebecca Davies" userId="S::rdavies@electoralcommission.org.uk::2cff74dd-ca6c-4ffa-9f0c-d8c1fdf1e9ce" providerId="AD" clId="Web-{AAE5B838-D555-A2D1-B63A-F9401DD1F990}" dt="2026-01-21T08:35:33.747" v="48" actId="1076"/>
          <ac:spMkLst>
            <pc:docMk/>
            <pc:sldMk cId="202124784" sldId="353"/>
            <ac:spMk id="3" creationId="{57CD3E9F-4C85-4314-16E6-4FE04060A521}"/>
          </ac:spMkLst>
        </pc:spChg>
      </pc:sldChg>
      <pc:sldChg chg="addSp modSp">
        <pc:chgData name="Rebecca Davies" userId="S::rdavies@electoralcommission.org.uk::2cff74dd-ca6c-4ffa-9f0c-d8c1fdf1e9ce" providerId="AD" clId="Web-{AAE5B838-D555-A2D1-B63A-F9401DD1F990}" dt="2026-01-21T09:00:21.183" v="118"/>
        <pc:sldMkLst>
          <pc:docMk/>
          <pc:sldMk cId="2341545987" sldId="357"/>
        </pc:sldMkLst>
        <pc:spChg chg="add mod">
          <ac:chgData name="Rebecca Davies" userId="S::rdavies@electoralcommission.org.uk::2cff74dd-ca6c-4ffa-9f0c-d8c1fdf1e9ce" providerId="AD" clId="Web-{AAE5B838-D555-A2D1-B63A-F9401DD1F990}" dt="2026-01-21T09:00:21.183" v="118"/>
          <ac:spMkLst>
            <pc:docMk/>
            <pc:sldMk cId="2341545987" sldId="357"/>
            <ac:spMk id="5" creationId="{E8E1A043-04B2-1DC6-57D3-3EA0794B82C8}"/>
          </ac:spMkLst>
        </pc:spChg>
      </pc:sldChg>
      <pc:sldChg chg="addSp modSp">
        <pc:chgData name="Rebecca Davies" userId="S::rdavies@electoralcommission.org.uk::2cff74dd-ca6c-4ffa-9f0c-d8c1fdf1e9ce" providerId="AD" clId="Web-{AAE5B838-D555-A2D1-B63A-F9401DD1F990}" dt="2026-01-21T08:44:54.643" v="84"/>
        <pc:sldMkLst>
          <pc:docMk/>
          <pc:sldMk cId="1219989705" sldId="359"/>
        </pc:sldMkLst>
        <pc:spChg chg="add mod">
          <ac:chgData name="Rebecca Davies" userId="S::rdavies@electoralcommission.org.uk::2cff74dd-ca6c-4ffa-9f0c-d8c1fdf1e9ce" providerId="AD" clId="Web-{AAE5B838-D555-A2D1-B63A-F9401DD1F990}" dt="2026-01-21T08:44:54.643" v="84"/>
          <ac:spMkLst>
            <pc:docMk/>
            <pc:sldMk cId="1219989705" sldId="359"/>
            <ac:spMk id="9" creationId="{C55ED0A0-0D1F-0529-4421-DF5D0E090758}"/>
          </ac:spMkLst>
        </pc:spChg>
      </pc:sldChg>
      <pc:sldChg chg="addSp modSp">
        <pc:chgData name="Rebecca Davies" userId="S::rdavies@electoralcommission.org.uk::2cff74dd-ca6c-4ffa-9f0c-d8c1fdf1e9ce" providerId="AD" clId="Web-{AAE5B838-D555-A2D1-B63A-F9401DD1F990}" dt="2026-01-21T08:48:36.318" v="98" actId="20577"/>
        <pc:sldMkLst>
          <pc:docMk/>
          <pc:sldMk cId="1216909134" sldId="363"/>
        </pc:sldMkLst>
        <pc:spChg chg="mod">
          <ac:chgData name="Rebecca Davies" userId="S::rdavies@electoralcommission.org.uk::2cff74dd-ca6c-4ffa-9f0c-d8c1fdf1e9ce" providerId="AD" clId="Web-{AAE5B838-D555-A2D1-B63A-F9401DD1F990}" dt="2026-01-21T08:48:36.318" v="98" actId="20577"/>
          <ac:spMkLst>
            <pc:docMk/>
            <pc:sldMk cId="1216909134" sldId="363"/>
            <ac:spMk id="4" creationId="{6CCA80CF-A7F2-1C9A-C89E-D9F8D73B6446}"/>
          </ac:spMkLst>
        </pc:spChg>
        <pc:spChg chg="add">
          <ac:chgData name="Rebecca Davies" userId="S::rdavies@electoralcommission.org.uk::2cff74dd-ca6c-4ffa-9f0c-d8c1fdf1e9ce" providerId="AD" clId="Web-{AAE5B838-D555-A2D1-B63A-F9401DD1F990}" dt="2026-01-21T08:48:09.693" v="91"/>
          <ac:spMkLst>
            <pc:docMk/>
            <pc:sldMk cId="1216909134" sldId="363"/>
            <ac:spMk id="7" creationId="{E8A57AD0-58F4-48F6-7D98-BDF1A65321A3}"/>
          </ac:spMkLst>
        </pc:spChg>
      </pc:sldChg>
      <pc:sldChg chg="addSp">
        <pc:chgData name="Rebecca Davies" userId="S::rdavies@electoralcommission.org.uk::2cff74dd-ca6c-4ffa-9f0c-d8c1fdf1e9ce" providerId="AD" clId="Web-{AAE5B838-D555-A2D1-B63A-F9401DD1F990}" dt="2026-01-21T08:46:14.973" v="89"/>
        <pc:sldMkLst>
          <pc:docMk/>
          <pc:sldMk cId="843994907" sldId="364"/>
        </pc:sldMkLst>
        <pc:spChg chg="add">
          <ac:chgData name="Rebecca Davies" userId="S::rdavies@electoralcommission.org.uk::2cff74dd-ca6c-4ffa-9f0c-d8c1fdf1e9ce" providerId="AD" clId="Web-{AAE5B838-D555-A2D1-B63A-F9401DD1F990}" dt="2026-01-21T08:46:14.973" v="89"/>
          <ac:spMkLst>
            <pc:docMk/>
            <pc:sldMk cId="843994907" sldId="364"/>
            <ac:spMk id="7" creationId="{08AF700C-241C-1D8B-518D-A889C0DA7C91}"/>
          </ac:spMkLst>
        </pc:spChg>
      </pc:sldChg>
      <pc:sldChg chg="addSp modSp">
        <pc:chgData name="Rebecca Davies" userId="S::rdavies@electoralcommission.org.uk::2cff74dd-ca6c-4ffa-9f0c-d8c1fdf1e9ce" providerId="AD" clId="Web-{AAE5B838-D555-A2D1-B63A-F9401DD1F990}" dt="2026-01-21T08:45:39.644" v="88" actId="20577"/>
        <pc:sldMkLst>
          <pc:docMk/>
          <pc:sldMk cId="1399822207" sldId="365"/>
        </pc:sldMkLst>
        <pc:spChg chg="mod">
          <ac:chgData name="Rebecca Davies" userId="S::rdavies@electoralcommission.org.uk::2cff74dd-ca6c-4ffa-9f0c-d8c1fdf1e9ce" providerId="AD" clId="Web-{AAE5B838-D555-A2D1-B63A-F9401DD1F990}" dt="2026-01-21T08:45:39.644" v="88" actId="20577"/>
          <ac:spMkLst>
            <pc:docMk/>
            <pc:sldMk cId="1399822207" sldId="365"/>
            <ac:spMk id="5" creationId="{D7BA5C96-4A3C-2914-ECD1-76E387E17749}"/>
          </ac:spMkLst>
        </pc:spChg>
        <pc:spChg chg="add">
          <ac:chgData name="Rebecca Davies" userId="S::rdavies@electoralcommission.org.uk::2cff74dd-ca6c-4ffa-9f0c-d8c1fdf1e9ce" providerId="AD" clId="Web-{AAE5B838-D555-A2D1-B63A-F9401DD1F990}" dt="2026-01-21T08:45:19.628" v="85"/>
          <ac:spMkLst>
            <pc:docMk/>
            <pc:sldMk cId="1399822207" sldId="365"/>
            <ac:spMk id="7" creationId="{4977ABBF-C776-F375-F3C9-B5F7F05B2182}"/>
          </ac:spMkLst>
        </pc:spChg>
      </pc:sldChg>
      <pc:sldChg chg="addSp">
        <pc:chgData name="Rebecca Davies" userId="S::rdavies@electoralcommission.org.uk::2cff74dd-ca6c-4ffa-9f0c-d8c1fdf1e9ce" providerId="AD" clId="Web-{AAE5B838-D555-A2D1-B63A-F9401DD1F990}" dt="2026-01-21T08:49:22.459" v="99"/>
        <pc:sldMkLst>
          <pc:docMk/>
          <pc:sldMk cId="3247235918" sldId="366"/>
        </pc:sldMkLst>
        <pc:spChg chg="add">
          <ac:chgData name="Rebecca Davies" userId="S::rdavies@electoralcommission.org.uk::2cff74dd-ca6c-4ffa-9f0c-d8c1fdf1e9ce" providerId="AD" clId="Web-{AAE5B838-D555-A2D1-B63A-F9401DD1F990}" dt="2026-01-21T08:49:22.459" v="99"/>
          <ac:spMkLst>
            <pc:docMk/>
            <pc:sldMk cId="3247235918" sldId="366"/>
            <ac:spMk id="8" creationId="{9065C7A0-AD4D-0333-8412-5457CE83C44C}"/>
          </ac:spMkLst>
        </pc:spChg>
      </pc:sldChg>
      <pc:sldChg chg="addSp">
        <pc:chgData name="Rebecca Davies" userId="S::rdavies@electoralcommission.org.uk::2cff74dd-ca6c-4ffa-9f0c-d8c1fdf1e9ce" providerId="AD" clId="Web-{AAE5B838-D555-A2D1-B63A-F9401DD1F990}" dt="2026-01-21T08:47:14.520" v="90"/>
        <pc:sldMkLst>
          <pc:docMk/>
          <pc:sldMk cId="118548960" sldId="367"/>
        </pc:sldMkLst>
        <pc:spChg chg="add">
          <ac:chgData name="Rebecca Davies" userId="S::rdavies@electoralcommission.org.uk::2cff74dd-ca6c-4ffa-9f0c-d8c1fdf1e9ce" providerId="AD" clId="Web-{AAE5B838-D555-A2D1-B63A-F9401DD1F990}" dt="2026-01-21T08:47:14.520" v="90"/>
          <ac:spMkLst>
            <pc:docMk/>
            <pc:sldMk cId="118548960" sldId="367"/>
            <ac:spMk id="8" creationId="{76F3D732-EE0B-14F9-32ED-55D30E96F5DA}"/>
          </ac:spMkLst>
        </pc:spChg>
      </pc:sldChg>
      <pc:sldChg chg="addSp">
        <pc:chgData name="Rebecca Davies" userId="S::rdavies@electoralcommission.org.uk::2cff74dd-ca6c-4ffa-9f0c-d8c1fdf1e9ce" providerId="AD" clId="Web-{AAE5B838-D555-A2D1-B63A-F9401DD1F990}" dt="2026-01-21T08:59:34.713" v="115"/>
        <pc:sldMkLst>
          <pc:docMk/>
          <pc:sldMk cId="2106781022" sldId="374"/>
        </pc:sldMkLst>
        <pc:spChg chg="add">
          <ac:chgData name="Rebecca Davies" userId="S::rdavies@electoralcommission.org.uk::2cff74dd-ca6c-4ffa-9f0c-d8c1fdf1e9ce" providerId="AD" clId="Web-{AAE5B838-D555-A2D1-B63A-F9401DD1F990}" dt="2026-01-21T08:59:34.713" v="115"/>
          <ac:spMkLst>
            <pc:docMk/>
            <pc:sldMk cId="2106781022" sldId="374"/>
            <ac:spMk id="8" creationId="{EA654873-4BC0-BA54-32F5-B96FC80BCD78}"/>
          </ac:spMkLst>
        </pc:spChg>
      </pc:sldChg>
      <pc:sldChg chg="addSp modSp">
        <pc:chgData name="Rebecca Davies" userId="S::rdavies@electoralcommission.org.uk::2cff74dd-ca6c-4ffa-9f0c-d8c1fdf1e9ce" providerId="AD" clId="Web-{AAE5B838-D555-A2D1-B63A-F9401DD1F990}" dt="2026-01-21T08:55:03.327" v="103" actId="20577"/>
        <pc:sldMkLst>
          <pc:docMk/>
          <pc:sldMk cId="3123913163" sldId="380"/>
        </pc:sldMkLst>
        <pc:spChg chg="mod">
          <ac:chgData name="Rebecca Davies" userId="S::rdavies@electoralcommission.org.uk::2cff74dd-ca6c-4ffa-9f0c-d8c1fdf1e9ce" providerId="AD" clId="Web-{AAE5B838-D555-A2D1-B63A-F9401DD1F990}" dt="2026-01-21T08:55:03.327" v="103" actId="20577"/>
          <ac:spMkLst>
            <pc:docMk/>
            <pc:sldMk cId="3123913163" sldId="380"/>
            <ac:spMk id="9" creationId="{5AA5D065-753F-DC2F-2A5B-7D1781A7E2AD}"/>
          </ac:spMkLst>
        </pc:spChg>
        <pc:spChg chg="add">
          <ac:chgData name="Rebecca Davies" userId="S::rdavies@electoralcommission.org.uk::2cff74dd-ca6c-4ffa-9f0c-d8c1fdf1e9ce" providerId="AD" clId="Web-{AAE5B838-D555-A2D1-B63A-F9401DD1F990}" dt="2026-01-21T08:54:43.544" v="101"/>
          <ac:spMkLst>
            <pc:docMk/>
            <pc:sldMk cId="3123913163" sldId="380"/>
            <ac:spMk id="18" creationId="{6F4D7FD1-5020-6524-11DC-8A567D67C4FA}"/>
          </ac:spMkLst>
        </pc:spChg>
      </pc:sldChg>
      <pc:sldChg chg="addSp modSp">
        <pc:chgData name="Rebecca Davies" userId="S::rdavies@electoralcommission.org.uk::2cff74dd-ca6c-4ffa-9f0c-d8c1fdf1e9ce" providerId="AD" clId="Web-{AAE5B838-D555-A2D1-B63A-F9401DD1F990}" dt="2026-01-21T08:30:39.182" v="7"/>
        <pc:sldMkLst>
          <pc:docMk/>
          <pc:sldMk cId="3919989341" sldId="388"/>
        </pc:sldMkLst>
        <pc:spChg chg="add mod">
          <ac:chgData name="Rebecca Davies" userId="S::rdavies@electoralcommission.org.uk::2cff74dd-ca6c-4ffa-9f0c-d8c1fdf1e9ce" providerId="AD" clId="Web-{AAE5B838-D555-A2D1-B63A-F9401DD1F990}" dt="2026-01-21T08:30:39.182" v="7"/>
          <ac:spMkLst>
            <pc:docMk/>
            <pc:sldMk cId="3919989341" sldId="388"/>
            <ac:spMk id="2" creationId="{E7B880BE-B990-0E31-23A4-6F3000CC5921}"/>
          </ac:spMkLst>
        </pc:spChg>
      </pc:sldChg>
      <pc:sldChg chg="addSp">
        <pc:chgData name="Rebecca Davies" userId="S::rdavies@electoralcommission.org.uk::2cff74dd-ca6c-4ffa-9f0c-d8c1fdf1e9ce" providerId="AD" clId="Web-{AAE5B838-D555-A2D1-B63A-F9401DD1F990}" dt="2026-01-21T08:54:14.089" v="100"/>
        <pc:sldMkLst>
          <pc:docMk/>
          <pc:sldMk cId="1076626433" sldId="392"/>
        </pc:sldMkLst>
        <pc:spChg chg="add">
          <ac:chgData name="Rebecca Davies" userId="S::rdavies@electoralcommission.org.uk::2cff74dd-ca6c-4ffa-9f0c-d8c1fdf1e9ce" providerId="AD" clId="Web-{AAE5B838-D555-A2D1-B63A-F9401DD1F990}" dt="2026-01-21T08:54:14.089" v="100"/>
          <ac:spMkLst>
            <pc:docMk/>
            <pc:sldMk cId="1076626433" sldId="392"/>
            <ac:spMk id="5" creationId="{13C64466-9848-C5F7-7F09-08FA6113C897}"/>
          </ac:spMkLst>
        </pc:spChg>
      </pc:sldChg>
      <pc:sldChg chg="addSp delSp modSp modNotes">
        <pc:chgData name="Rebecca Davies" userId="S::rdavies@electoralcommission.org.uk::2cff74dd-ca6c-4ffa-9f0c-d8c1fdf1e9ce" providerId="AD" clId="Web-{AAE5B838-D555-A2D1-B63A-F9401DD1F990}" dt="2026-01-21T09:08:09.768" v="154" actId="1076"/>
        <pc:sldMkLst>
          <pc:docMk/>
          <pc:sldMk cId="2330775857" sldId="411"/>
        </pc:sldMkLst>
        <pc:spChg chg="add">
          <ac:chgData name="Rebecca Davies" userId="S::rdavies@electoralcommission.org.uk::2cff74dd-ca6c-4ffa-9f0c-d8c1fdf1e9ce" providerId="AD" clId="Web-{AAE5B838-D555-A2D1-B63A-F9401DD1F990}" dt="2026-01-21T08:43:33.626" v="81"/>
          <ac:spMkLst>
            <pc:docMk/>
            <pc:sldMk cId="2330775857" sldId="411"/>
            <ac:spMk id="5" creationId="{950137A9-64CE-82A2-D805-35DD08969276}"/>
          </ac:spMkLst>
        </pc:spChg>
        <pc:spChg chg="add del mod">
          <ac:chgData name="Rebecca Davies" userId="S::rdavies@electoralcommission.org.uk::2cff74dd-ca6c-4ffa-9f0c-d8c1fdf1e9ce" providerId="AD" clId="Web-{AAE5B838-D555-A2D1-B63A-F9401DD1F990}" dt="2026-01-21T09:07:51.252" v="148"/>
          <ac:spMkLst>
            <pc:docMk/>
            <pc:sldMk cId="2330775857" sldId="411"/>
            <ac:spMk id="8" creationId="{0A2A5588-9C7A-7C7A-A592-D658BC95C78C}"/>
          </ac:spMkLst>
        </pc:spChg>
        <pc:picChg chg="del">
          <ac:chgData name="Rebecca Davies" userId="S::rdavies@electoralcommission.org.uk::2cff74dd-ca6c-4ffa-9f0c-d8c1fdf1e9ce" providerId="AD" clId="Web-{AAE5B838-D555-A2D1-B63A-F9401DD1F990}" dt="2026-01-21T09:07:11.611" v="146"/>
          <ac:picMkLst>
            <pc:docMk/>
            <pc:sldMk cId="2330775857" sldId="411"/>
            <ac:picMk id="7" creationId="{B0A14D0D-9D45-AB38-B7E8-3507EDF6B87E}"/>
          </ac:picMkLst>
        </pc:picChg>
        <pc:picChg chg="add mod">
          <ac:chgData name="Rebecca Davies" userId="S::rdavies@electoralcommission.org.uk::2cff74dd-ca6c-4ffa-9f0c-d8c1fdf1e9ce" providerId="AD" clId="Web-{AAE5B838-D555-A2D1-B63A-F9401DD1F990}" dt="2026-01-21T09:08:09.768" v="154" actId="1076"/>
          <ac:picMkLst>
            <pc:docMk/>
            <pc:sldMk cId="2330775857" sldId="411"/>
            <ac:picMk id="9" creationId="{5F211DD2-ADB3-D004-FC72-94E37201C474}"/>
          </ac:picMkLst>
        </pc:picChg>
      </pc:sldChg>
      <pc:sldChg chg="addSp">
        <pc:chgData name="Rebecca Davies" userId="S::rdavies@electoralcommission.org.uk::2cff74dd-ca6c-4ffa-9f0c-d8c1fdf1e9ce" providerId="AD" clId="Web-{AAE5B838-D555-A2D1-B63A-F9401DD1F990}" dt="2026-01-21T08:55:51.923" v="104"/>
        <pc:sldMkLst>
          <pc:docMk/>
          <pc:sldMk cId="4220608819" sldId="412"/>
        </pc:sldMkLst>
        <pc:spChg chg="add">
          <ac:chgData name="Rebecca Davies" userId="S::rdavies@electoralcommission.org.uk::2cff74dd-ca6c-4ffa-9f0c-d8c1fdf1e9ce" providerId="AD" clId="Web-{AAE5B838-D555-A2D1-B63A-F9401DD1F990}" dt="2026-01-21T08:55:51.923" v="104"/>
          <ac:spMkLst>
            <pc:docMk/>
            <pc:sldMk cId="4220608819" sldId="412"/>
            <ac:spMk id="24" creationId="{F080C22D-D177-F937-654F-19D5AE8AF612}"/>
          </ac:spMkLst>
        </pc:spChg>
      </pc:sldChg>
      <pc:sldChg chg="addSp">
        <pc:chgData name="Rebecca Davies" userId="S::rdavies@electoralcommission.org.uk::2cff74dd-ca6c-4ffa-9f0c-d8c1fdf1e9ce" providerId="AD" clId="Web-{AAE5B838-D555-A2D1-B63A-F9401DD1F990}" dt="2026-01-21T08:39:32.977" v="73"/>
        <pc:sldMkLst>
          <pc:docMk/>
          <pc:sldMk cId="4209094826" sldId="424"/>
        </pc:sldMkLst>
        <pc:spChg chg="add">
          <ac:chgData name="Rebecca Davies" userId="S::rdavies@electoralcommission.org.uk::2cff74dd-ca6c-4ffa-9f0c-d8c1fdf1e9ce" providerId="AD" clId="Web-{AAE5B838-D555-A2D1-B63A-F9401DD1F990}" dt="2026-01-21T08:39:32.977" v="73"/>
          <ac:spMkLst>
            <pc:docMk/>
            <pc:sldMk cId="4209094826" sldId="424"/>
            <ac:spMk id="3" creationId="{7BA7C134-FDDD-443E-1817-E34A21C2F5FB}"/>
          </ac:spMkLst>
        </pc:spChg>
      </pc:sldChg>
      <pc:sldChg chg="addSp modSp">
        <pc:chgData name="Rebecca Davies" userId="S::rdavies@electoralcommission.org.uk::2cff74dd-ca6c-4ffa-9f0c-d8c1fdf1e9ce" providerId="AD" clId="Web-{AAE5B838-D555-A2D1-B63A-F9401DD1F990}" dt="2026-01-21T08:35:11.763" v="44" actId="20577"/>
        <pc:sldMkLst>
          <pc:docMk/>
          <pc:sldMk cId="3829016720" sldId="425"/>
        </pc:sldMkLst>
        <pc:spChg chg="mod">
          <ac:chgData name="Rebecca Davies" userId="S::rdavies@electoralcommission.org.uk::2cff74dd-ca6c-4ffa-9f0c-d8c1fdf1e9ce" providerId="AD" clId="Web-{AAE5B838-D555-A2D1-B63A-F9401DD1F990}" dt="2026-01-21T08:35:11.763" v="44" actId="20577"/>
          <ac:spMkLst>
            <pc:docMk/>
            <pc:sldMk cId="3829016720" sldId="425"/>
            <ac:spMk id="4" creationId="{70694A6E-CADA-BE7D-F859-77C1DD171AFA}"/>
          </ac:spMkLst>
        </pc:spChg>
        <pc:spChg chg="add mod">
          <ac:chgData name="Rebecca Davies" userId="S::rdavies@electoralcommission.org.uk::2cff74dd-ca6c-4ffa-9f0c-d8c1fdf1e9ce" providerId="AD" clId="Web-{AAE5B838-D555-A2D1-B63A-F9401DD1F990}" dt="2026-01-21T08:34:41.481" v="40" actId="1076"/>
          <ac:spMkLst>
            <pc:docMk/>
            <pc:sldMk cId="3829016720" sldId="425"/>
            <ac:spMk id="7" creationId="{193F60D7-71F1-67C2-B2DB-FEC339FF0F38}"/>
          </ac:spMkLst>
        </pc:spChg>
      </pc:sldChg>
      <pc:sldChg chg="addSp modSp">
        <pc:chgData name="Rebecca Davies" userId="S::rdavies@electoralcommission.org.uk::2cff74dd-ca6c-4ffa-9f0c-d8c1fdf1e9ce" providerId="AD" clId="Web-{AAE5B838-D555-A2D1-B63A-F9401DD1F990}" dt="2026-01-21T08:42:37.671" v="79"/>
        <pc:sldMkLst>
          <pc:docMk/>
          <pc:sldMk cId="2860037050" sldId="434"/>
        </pc:sldMkLst>
        <pc:spChg chg="add mod">
          <ac:chgData name="Rebecca Davies" userId="S::rdavies@electoralcommission.org.uk::2cff74dd-ca6c-4ffa-9f0c-d8c1fdf1e9ce" providerId="AD" clId="Web-{AAE5B838-D555-A2D1-B63A-F9401DD1F990}" dt="2026-01-21T08:42:37.671" v="79"/>
          <ac:spMkLst>
            <pc:docMk/>
            <pc:sldMk cId="2860037050" sldId="434"/>
            <ac:spMk id="6" creationId="{7359B8AE-38BC-3084-2A81-4973C485223D}"/>
          </ac:spMkLst>
        </pc:spChg>
        <pc:spChg chg="mod">
          <ac:chgData name="Rebecca Davies" userId="S::rdavies@electoralcommission.org.uk::2cff74dd-ca6c-4ffa-9f0c-d8c1fdf1e9ce" providerId="AD" clId="Web-{AAE5B838-D555-A2D1-B63A-F9401DD1F990}" dt="2026-01-21T08:42:32.437" v="77" actId="20577"/>
          <ac:spMkLst>
            <pc:docMk/>
            <pc:sldMk cId="2860037050" sldId="434"/>
            <ac:spMk id="7" creationId="{013FBA82-634C-8FDD-00C5-29433E80613B}"/>
          </ac:spMkLst>
        </pc:spChg>
      </pc:sldChg>
      <pc:sldChg chg="addSp delSp modSp addAnim delAnim modNotes">
        <pc:chgData name="Rebecca Davies" userId="S::rdavies@electoralcommission.org.uk::2cff74dd-ca6c-4ffa-9f0c-d8c1fdf1e9ce" providerId="AD" clId="Web-{AAE5B838-D555-A2D1-B63A-F9401DD1F990}" dt="2026-01-21T09:05:53.579" v="145" actId="1076"/>
        <pc:sldMkLst>
          <pc:docMk/>
          <pc:sldMk cId="2012547762" sldId="435"/>
        </pc:sldMkLst>
        <pc:spChg chg="add mod">
          <ac:chgData name="Rebecca Davies" userId="S::rdavies@electoralcommission.org.uk::2cff74dd-ca6c-4ffa-9f0c-d8c1fdf1e9ce" providerId="AD" clId="Web-{AAE5B838-D555-A2D1-B63A-F9401DD1F990}" dt="2026-01-21T08:37:15.141" v="53" actId="1076"/>
          <ac:spMkLst>
            <pc:docMk/>
            <pc:sldMk cId="2012547762" sldId="435"/>
            <ac:spMk id="5" creationId="{C5790FCD-4CE5-E386-1233-F152791254AE}"/>
          </ac:spMkLst>
        </pc:spChg>
        <pc:spChg chg="add del">
          <ac:chgData name="Rebecca Davies" userId="S::rdavies@electoralcommission.org.uk::2cff74dd-ca6c-4ffa-9f0c-d8c1fdf1e9ce" providerId="AD" clId="Web-{AAE5B838-D555-A2D1-B63A-F9401DD1F990}" dt="2026-01-21T08:38:16.848" v="63"/>
          <ac:spMkLst>
            <pc:docMk/>
            <pc:sldMk cId="2012547762" sldId="435"/>
            <ac:spMk id="7" creationId="{96D4F4BA-3E31-3F70-71B7-7DDF9F120B00}"/>
          </ac:spMkLst>
        </pc:spChg>
        <pc:picChg chg="add del">
          <ac:chgData name="Rebecca Davies" userId="S::rdavies@electoralcommission.org.uk::2cff74dd-ca6c-4ffa-9f0c-d8c1fdf1e9ce" providerId="AD" clId="Web-{AAE5B838-D555-A2D1-B63A-F9401DD1F990}" dt="2026-01-21T09:04:56.500" v="141"/>
          <ac:picMkLst>
            <pc:docMk/>
            <pc:sldMk cId="2012547762" sldId="435"/>
            <ac:picMk id="6" creationId="{3CD3C689-6B12-3A54-ADDD-2CEF30B603EC}"/>
          </ac:picMkLst>
        </pc:picChg>
        <pc:picChg chg="add mod">
          <ac:chgData name="Rebecca Davies" userId="S::rdavies@electoralcommission.org.uk::2cff74dd-ca6c-4ffa-9f0c-d8c1fdf1e9ce" providerId="AD" clId="Web-{AAE5B838-D555-A2D1-B63A-F9401DD1F990}" dt="2026-01-21T09:05:53.579" v="145" actId="1076"/>
          <ac:picMkLst>
            <pc:docMk/>
            <pc:sldMk cId="2012547762" sldId="435"/>
            <ac:picMk id="8" creationId="{E095A108-FC7B-1BB4-69AA-72DC39463276}"/>
          </ac:picMkLst>
        </pc:picChg>
      </pc:sldChg>
      <pc:sldChg chg="addSp">
        <pc:chgData name="Rebecca Davies" userId="S::rdavies@electoralcommission.org.uk::2cff74dd-ca6c-4ffa-9f0c-d8c1fdf1e9ce" providerId="AD" clId="Web-{AAE5B838-D555-A2D1-B63A-F9401DD1F990}" dt="2026-01-21T08:42:54.937" v="80"/>
        <pc:sldMkLst>
          <pc:docMk/>
          <pc:sldMk cId="2986078591" sldId="437"/>
        </pc:sldMkLst>
        <pc:spChg chg="add">
          <ac:chgData name="Rebecca Davies" userId="S::rdavies@electoralcommission.org.uk::2cff74dd-ca6c-4ffa-9f0c-d8c1fdf1e9ce" providerId="AD" clId="Web-{AAE5B838-D555-A2D1-B63A-F9401DD1F990}" dt="2026-01-21T08:42:54.937" v="80"/>
          <ac:spMkLst>
            <pc:docMk/>
            <pc:sldMk cId="2986078591" sldId="437"/>
            <ac:spMk id="7" creationId="{98AF0F29-03E9-CF93-3D59-42B0403BB84C}"/>
          </ac:spMkLst>
        </pc:spChg>
      </pc:sldChg>
      <pc:sldChg chg="addSp modSp">
        <pc:chgData name="Rebecca Davies" userId="S::rdavies@electoralcommission.org.uk::2cff74dd-ca6c-4ffa-9f0c-d8c1fdf1e9ce" providerId="AD" clId="Web-{AAE5B838-D555-A2D1-B63A-F9401DD1F990}" dt="2026-01-21T08:33:49.762" v="37" actId="1076"/>
        <pc:sldMkLst>
          <pc:docMk/>
          <pc:sldMk cId="2863461961" sldId="439"/>
        </pc:sldMkLst>
        <pc:spChg chg="mod">
          <ac:chgData name="Rebecca Davies" userId="S::rdavies@electoralcommission.org.uk::2cff74dd-ca6c-4ffa-9f0c-d8c1fdf1e9ce" providerId="AD" clId="Web-{AAE5B838-D555-A2D1-B63A-F9401DD1F990}" dt="2026-01-21T08:33:49.762" v="37" actId="1076"/>
          <ac:spMkLst>
            <pc:docMk/>
            <pc:sldMk cId="2863461961" sldId="439"/>
            <ac:spMk id="2" creationId="{9D643270-2CE5-9C46-ABB1-E9D169F76C6F}"/>
          </ac:spMkLst>
        </pc:spChg>
        <pc:spChg chg="add mod">
          <ac:chgData name="Rebecca Davies" userId="S::rdavies@electoralcommission.org.uk::2cff74dd-ca6c-4ffa-9f0c-d8c1fdf1e9ce" providerId="AD" clId="Web-{AAE5B838-D555-A2D1-B63A-F9401DD1F990}" dt="2026-01-21T08:33:42.402" v="36" actId="14100"/>
          <ac:spMkLst>
            <pc:docMk/>
            <pc:sldMk cId="2863461961" sldId="439"/>
            <ac:spMk id="8" creationId="{3600B317-8315-8ECB-6F9A-153FC08C4D4B}"/>
          </ac:spMkLst>
        </pc:spChg>
      </pc:sldChg>
      <pc:sldChg chg="addSp">
        <pc:chgData name="Rebecca Davies" userId="S::rdavies@electoralcommission.org.uk::2cff74dd-ca6c-4ffa-9f0c-d8c1fdf1e9ce" providerId="AD" clId="Web-{AAE5B838-D555-A2D1-B63A-F9401DD1F990}" dt="2026-01-21T08:56:47.786" v="107"/>
        <pc:sldMkLst>
          <pc:docMk/>
          <pc:sldMk cId="1568547616" sldId="442"/>
        </pc:sldMkLst>
        <pc:spChg chg="add">
          <ac:chgData name="Rebecca Davies" userId="S::rdavies@electoralcommission.org.uk::2cff74dd-ca6c-4ffa-9f0c-d8c1fdf1e9ce" providerId="AD" clId="Web-{AAE5B838-D555-A2D1-B63A-F9401DD1F990}" dt="2026-01-21T08:56:47.786" v="107"/>
          <ac:spMkLst>
            <pc:docMk/>
            <pc:sldMk cId="1568547616" sldId="442"/>
            <ac:spMk id="9" creationId="{EAFFD349-30EB-2F25-2BD7-03EDEB04BE41}"/>
          </ac:spMkLst>
        </pc:spChg>
      </pc:sldChg>
      <pc:sldChg chg="addSp modSp">
        <pc:chgData name="Rebecca Davies" userId="S::rdavies@electoralcommission.org.uk::2cff74dd-ca6c-4ffa-9f0c-d8c1fdf1e9ce" providerId="AD" clId="Web-{AAE5B838-D555-A2D1-B63A-F9401DD1F990}" dt="2026-01-21T08:56:12.284" v="106"/>
        <pc:sldMkLst>
          <pc:docMk/>
          <pc:sldMk cId="1574953602" sldId="444"/>
        </pc:sldMkLst>
        <pc:spChg chg="add mod">
          <ac:chgData name="Rebecca Davies" userId="S::rdavies@electoralcommission.org.uk::2cff74dd-ca6c-4ffa-9f0c-d8c1fdf1e9ce" providerId="AD" clId="Web-{AAE5B838-D555-A2D1-B63A-F9401DD1F990}" dt="2026-01-21T08:56:12.284" v="106"/>
          <ac:spMkLst>
            <pc:docMk/>
            <pc:sldMk cId="1574953602" sldId="444"/>
            <ac:spMk id="7" creationId="{BB00CF2B-84A7-7A25-8F5A-D6FE5F4958EE}"/>
          </ac:spMkLst>
        </pc:spChg>
      </pc:sldChg>
      <pc:sldChg chg="addSp modSp">
        <pc:chgData name="Rebecca Davies" userId="S::rdavies@electoralcommission.org.uk::2cff74dd-ca6c-4ffa-9f0c-d8c1fdf1e9ce" providerId="AD" clId="Web-{AAE5B838-D555-A2D1-B63A-F9401DD1F990}" dt="2026-01-21T08:36:07.576" v="51" actId="1076"/>
        <pc:sldMkLst>
          <pc:docMk/>
          <pc:sldMk cId="1884611524" sldId="457"/>
        </pc:sldMkLst>
        <pc:spChg chg="add mod">
          <ac:chgData name="Rebecca Davies" userId="S::rdavies@electoralcommission.org.uk::2cff74dd-ca6c-4ffa-9f0c-d8c1fdf1e9ce" providerId="AD" clId="Web-{AAE5B838-D555-A2D1-B63A-F9401DD1F990}" dt="2026-01-21T08:36:07.576" v="51" actId="1076"/>
          <ac:spMkLst>
            <pc:docMk/>
            <pc:sldMk cId="1884611524" sldId="457"/>
            <ac:spMk id="5" creationId="{35CEC3E5-89B2-BBE7-2ABB-345DDE2F8C60}"/>
          </ac:spMkLst>
        </pc:spChg>
      </pc:sldChg>
      <pc:sldChg chg="addSp">
        <pc:chgData name="Rebecca Davies" userId="S::rdavies@electoralcommission.org.uk::2cff74dd-ca6c-4ffa-9f0c-d8c1fdf1e9ce" providerId="AD" clId="Web-{AAE5B838-D555-A2D1-B63A-F9401DD1F990}" dt="2026-01-21T08:41:07.575" v="75"/>
        <pc:sldMkLst>
          <pc:docMk/>
          <pc:sldMk cId="3658255582" sldId="461"/>
        </pc:sldMkLst>
        <pc:spChg chg="add">
          <ac:chgData name="Rebecca Davies" userId="S::rdavies@electoralcommission.org.uk::2cff74dd-ca6c-4ffa-9f0c-d8c1fdf1e9ce" providerId="AD" clId="Web-{AAE5B838-D555-A2D1-B63A-F9401DD1F990}" dt="2026-01-21T08:41:07.575" v="75"/>
          <ac:spMkLst>
            <pc:docMk/>
            <pc:sldMk cId="3658255582" sldId="461"/>
            <ac:spMk id="5" creationId="{27158CBF-0B64-D503-2A43-628781B75E49}"/>
          </ac:spMkLst>
        </pc:spChg>
      </pc:sldChg>
      <pc:sldChg chg="addSp delSp modSp">
        <pc:chgData name="Rebecca Davies" userId="S::rdavies@electoralcommission.org.uk::2cff74dd-ca6c-4ffa-9f0c-d8c1fdf1e9ce" providerId="AD" clId="Web-{AAE5B838-D555-A2D1-B63A-F9401DD1F990}" dt="2026-01-21T08:38:56.726" v="72" actId="20577"/>
        <pc:sldMkLst>
          <pc:docMk/>
          <pc:sldMk cId="445701407" sldId="462"/>
        </pc:sldMkLst>
        <pc:spChg chg="add del mod">
          <ac:chgData name="Rebecca Davies" userId="S::rdavies@electoralcommission.org.uk::2cff74dd-ca6c-4ffa-9f0c-d8c1fdf1e9ce" providerId="AD" clId="Web-{AAE5B838-D555-A2D1-B63A-F9401DD1F990}" dt="2026-01-21T08:37:59.847" v="58"/>
          <ac:spMkLst>
            <pc:docMk/>
            <pc:sldMk cId="445701407" sldId="462"/>
            <ac:spMk id="3" creationId="{3BD1E4AB-8B57-D55B-1386-9645537D5A8A}"/>
          </ac:spMkLst>
        </pc:spChg>
        <pc:spChg chg="add del mod">
          <ac:chgData name="Rebecca Davies" userId="S::rdavies@electoralcommission.org.uk::2cff74dd-ca6c-4ffa-9f0c-d8c1fdf1e9ce" providerId="AD" clId="Web-{AAE5B838-D555-A2D1-B63A-F9401DD1F990}" dt="2026-01-21T08:38:07.629" v="61"/>
          <ac:spMkLst>
            <pc:docMk/>
            <pc:sldMk cId="445701407" sldId="462"/>
            <ac:spMk id="5" creationId="{7076B270-23B6-A45F-32F4-9F147EA70453}"/>
          </ac:spMkLst>
        </pc:spChg>
        <pc:spChg chg="mod">
          <ac:chgData name="Rebecca Davies" userId="S::rdavies@electoralcommission.org.uk::2cff74dd-ca6c-4ffa-9f0c-d8c1fdf1e9ce" providerId="AD" clId="Web-{AAE5B838-D555-A2D1-B63A-F9401DD1F990}" dt="2026-01-21T08:38:56.726" v="72" actId="20577"/>
          <ac:spMkLst>
            <pc:docMk/>
            <pc:sldMk cId="445701407" sldId="462"/>
            <ac:spMk id="6" creationId="{3C639537-AC28-C577-1239-5D213F7EEDEC}"/>
          </ac:spMkLst>
        </pc:spChg>
        <pc:spChg chg="add">
          <ac:chgData name="Rebecca Davies" userId="S::rdavies@electoralcommission.org.uk::2cff74dd-ca6c-4ffa-9f0c-d8c1fdf1e9ce" providerId="AD" clId="Web-{AAE5B838-D555-A2D1-B63A-F9401DD1F990}" dt="2026-01-21T08:38:18.770" v="64"/>
          <ac:spMkLst>
            <pc:docMk/>
            <pc:sldMk cId="445701407" sldId="462"/>
            <ac:spMk id="8" creationId="{A0747141-31C8-32E7-5C2D-2C85AAF88820}"/>
          </ac:spMkLst>
        </pc:spChg>
      </pc:sldChg>
      <pc:sldChg chg="addSp">
        <pc:chgData name="Rebecca Davies" userId="S::rdavies@electoralcommission.org.uk::2cff74dd-ca6c-4ffa-9f0c-d8c1fdf1e9ce" providerId="AD" clId="Web-{AAE5B838-D555-A2D1-B63A-F9401DD1F990}" dt="2026-01-21T08:40:58.778" v="74"/>
        <pc:sldMkLst>
          <pc:docMk/>
          <pc:sldMk cId="654133475" sldId="465"/>
        </pc:sldMkLst>
        <pc:spChg chg="add">
          <ac:chgData name="Rebecca Davies" userId="S::rdavies@electoralcommission.org.uk::2cff74dd-ca6c-4ffa-9f0c-d8c1fdf1e9ce" providerId="AD" clId="Web-{AAE5B838-D555-A2D1-B63A-F9401DD1F990}" dt="2026-01-21T08:40:58.778" v="74"/>
          <ac:spMkLst>
            <pc:docMk/>
            <pc:sldMk cId="654133475" sldId="465"/>
            <ac:spMk id="6" creationId="{E56C3C73-231D-354F-9885-A29626C53419}"/>
          </ac:spMkLst>
        </pc:spChg>
      </pc:sldChg>
      <pc:sldChg chg="addSp modSp">
        <pc:chgData name="Rebecca Davies" userId="S::rdavies@electoralcommission.org.uk::2cff74dd-ca6c-4ffa-9f0c-d8c1fdf1e9ce" providerId="AD" clId="Web-{AAE5B838-D555-A2D1-B63A-F9401DD1F990}" dt="2026-01-21T09:01:22.763" v="138" actId="20577"/>
        <pc:sldMkLst>
          <pc:docMk/>
          <pc:sldMk cId="2350132209" sldId="469"/>
        </pc:sldMkLst>
        <pc:spChg chg="mod">
          <ac:chgData name="Rebecca Davies" userId="S::rdavies@electoralcommission.org.uk::2cff74dd-ca6c-4ffa-9f0c-d8c1fdf1e9ce" providerId="AD" clId="Web-{AAE5B838-D555-A2D1-B63A-F9401DD1F990}" dt="2026-01-21T09:01:22.763" v="138" actId="20577"/>
          <ac:spMkLst>
            <pc:docMk/>
            <pc:sldMk cId="2350132209" sldId="469"/>
            <ac:spMk id="6" creationId="{5D0E832E-3BC4-BDDC-F7D9-94F1C3A623E9}"/>
          </ac:spMkLst>
        </pc:spChg>
        <pc:spChg chg="add">
          <ac:chgData name="Rebecca Davies" userId="S::rdavies@electoralcommission.org.uk::2cff74dd-ca6c-4ffa-9f0c-d8c1fdf1e9ce" providerId="AD" clId="Web-{AAE5B838-D555-A2D1-B63A-F9401DD1F990}" dt="2026-01-21T09:00:39.434" v="119"/>
          <ac:spMkLst>
            <pc:docMk/>
            <pc:sldMk cId="2350132209" sldId="469"/>
            <ac:spMk id="7" creationId="{DDB76CBA-089E-1136-040E-7D7E35B7210C}"/>
          </ac:spMkLst>
        </pc:spChg>
      </pc:sldChg>
      <pc:sldChg chg="addSp modSp">
        <pc:chgData name="Rebecca Davies" userId="S::rdavies@electoralcommission.org.uk::2cff74dd-ca6c-4ffa-9f0c-d8c1fdf1e9ce" providerId="AD" clId="Web-{AAE5B838-D555-A2D1-B63A-F9401DD1F990}" dt="2026-01-21T08:59:01.525" v="114"/>
        <pc:sldMkLst>
          <pc:docMk/>
          <pc:sldMk cId="377041718" sldId="470"/>
        </pc:sldMkLst>
        <pc:spChg chg="add">
          <ac:chgData name="Rebecca Davies" userId="S::rdavies@electoralcommission.org.uk::2cff74dd-ca6c-4ffa-9f0c-d8c1fdf1e9ce" providerId="AD" clId="Web-{AAE5B838-D555-A2D1-B63A-F9401DD1F990}" dt="2026-01-21T08:58:07.742" v="108"/>
          <ac:spMkLst>
            <pc:docMk/>
            <pc:sldMk cId="377041718" sldId="470"/>
            <ac:spMk id="10" creationId="{B453541C-9CB7-EEB9-BF6A-029E0E23D6D9}"/>
          </ac:spMkLst>
        </pc:spChg>
        <pc:picChg chg="add mod modCrop">
          <ac:chgData name="Rebecca Davies" userId="S::rdavies@electoralcommission.org.uk::2cff74dd-ca6c-4ffa-9f0c-d8c1fdf1e9ce" providerId="AD" clId="Web-{AAE5B838-D555-A2D1-B63A-F9401DD1F990}" dt="2026-01-21T08:59:01.525" v="114"/>
          <ac:picMkLst>
            <pc:docMk/>
            <pc:sldMk cId="377041718" sldId="470"/>
            <ac:picMk id="15" creationId="{EB00F161-FE91-4D43-C51E-DB7DD9711753}"/>
          </ac:picMkLst>
        </pc:picChg>
      </pc:sldChg>
      <pc:sldChg chg="addSp">
        <pc:chgData name="Rebecca Davies" userId="S::rdavies@electoralcommission.org.uk::2cff74dd-ca6c-4ffa-9f0c-d8c1fdf1e9ce" providerId="AD" clId="Web-{AAE5B838-D555-A2D1-B63A-F9401DD1F990}" dt="2026-01-21T08:59:51.792" v="116"/>
        <pc:sldMkLst>
          <pc:docMk/>
          <pc:sldMk cId="3443901305" sldId="471"/>
        </pc:sldMkLst>
        <pc:spChg chg="add">
          <ac:chgData name="Rebecca Davies" userId="S::rdavies@electoralcommission.org.uk::2cff74dd-ca6c-4ffa-9f0c-d8c1fdf1e9ce" providerId="AD" clId="Web-{AAE5B838-D555-A2D1-B63A-F9401DD1F990}" dt="2026-01-21T08:59:51.792" v="116"/>
          <ac:spMkLst>
            <pc:docMk/>
            <pc:sldMk cId="3443901305" sldId="471"/>
            <ac:spMk id="7" creationId="{58EA8B07-1B53-25C8-64E3-D8BCF55341EF}"/>
          </ac:spMkLst>
        </pc:spChg>
      </pc:sldChg>
      <pc:sldChg chg="addSp modSp modNotes">
        <pc:chgData name="Rebecca Davies" userId="S::rdavies@electoralcommission.org.uk::2cff74dd-ca6c-4ffa-9f0c-d8c1fdf1e9ce" providerId="AD" clId="Web-{AAE5B838-D555-A2D1-B63A-F9401DD1F990}" dt="2026-01-21T08:33:35.652" v="33"/>
        <pc:sldMkLst>
          <pc:docMk/>
          <pc:sldMk cId="628294776" sldId="474"/>
        </pc:sldMkLst>
        <pc:spChg chg="mod">
          <ac:chgData name="Rebecca Davies" userId="S::rdavies@electoralcommission.org.uk::2cff74dd-ca6c-4ffa-9f0c-d8c1fdf1e9ce" providerId="AD" clId="Web-{AAE5B838-D555-A2D1-B63A-F9401DD1F990}" dt="2026-01-21T08:32:02.292" v="29" actId="20577"/>
          <ac:spMkLst>
            <pc:docMk/>
            <pc:sldMk cId="628294776" sldId="474"/>
            <ac:spMk id="6" creationId="{2D6B2C86-287C-7892-A6F2-3586C16DD632}"/>
          </ac:spMkLst>
        </pc:spChg>
        <pc:spChg chg="mod">
          <ac:chgData name="Rebecca Davies" userId="S::rdavies@electoralcommission.org.uk::2cff74dd-ca6c-4ffa-9f0c-d8c1fdf1e9ce" providerId="AD" clId="Web-{AAE5B838-D555-A2D1-B63A-F9401DD1F990}" dt="2026-01-21T08:32:09.448" v="31" actId="1076"/>
          <ac:spMkLst>
            <pc:docMk/>
            <pc:sldMk cId="628294776" sldId="474"/>
            <ac:spMk id="8" creationId="{C056986E-9AA2-CFA8-D1C1-54DBB186B941}"/>
          </ac:spMkLst>
        </pc:spChg>
        <pc:spChg chg="add mod">
          <ac:chgData name="Rebecca Davies" userId="S::rdavies@electoralcommission.org.uk::2cff74dd-ca6c-4ffa-9f0c-d8c1fdf1e9ce" providerId="AD" clId="Web-{AAE5B838-D555-A2D1-B63A-F9401DD1F990}" dt="2026-01-21T08:31:25.807" v="17" actId="1076"/>
          <ac:spMkLst>
            <pc:docMk/>
            <pc:sldMk cId="628294776" sldId="474"/>
            <ac:spMk id="9" creationId="{1C1D5428-A7AC-7EB5-461F-EB30C491BC7E}"/>
          </ac:spMkLst>
        </pc:spChg>
        <pc:picChg chg="mod">
          <ac:chgData name="Rebecca Davies" userId="S::rdavies@electoralcommission.org.uk::2cff74dd-ca6c-4ffa-9f0c-d8c1fdf1e9ce" providerId="AD" clId="Web-{AAE5B838-D555-A2D1-B63A-F9401DD1F990}" dt="2026-01-21T08:32:04.902" v="30" actId="1076"/>
          <ac:picMkLst>
            <pc:docMk/>
            <pc:sldMk cId="628294776" sldId="474"/>
            <ac:picMk id="5" creationId="{22EF178D-4D1A-D383-F9DC-0295E903D02F}"/>
          </ac:picMkLst>
        </pc:picChg>
      </pc:sldChg>
      <pc:sldChg chg="addSp modSp">
        <pc:chgData name="Rebecca Davies" userId="S::rdavies@electoralcommission.org.uk::2cff74dd-ca6c-4ffa-9f0c-d8c1fdf1e9ce" providerId="AD" clId="Web-{AAE5B838-D555-A2D1-B63A-F9401DD1F990}" dt="2026-01-21T08:31:04.088" v="11" actId="14100"/>
        <pc:sldMkLst>
          <pc:docMk/>
          <pc:sldMk cId="1542301604" sldId="475"/>
        </pc:sldMkLst>
        <pc:spChg chg="add mod">
          <ac:chgData name="Rebecca Davies" userId="S::rdavies@electoralcommission.org.uk::2cff74dd-ca6c-4ffa-9f0c-d8c1fdf1e9ce" providerId="AD" clId="Web-{AAE5B838-D555-A2D1-B63A-F9401DD1F990}" dt="2026-01-21T08:31:04.088" v="11" actId="14100"/>
          <ac:spMkLst>
            <pc:docMk/>
            <pc:sldMk cId="1542301604" sldId="475"/>
            <ac:spMk id="7" creationId="{224B8573-67AD-139C-9BF8-93FF936B8B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o6c3hBigp9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lectoralcommission.org.uk/cy/pleidleisio-ac-etholiadau/ffyrdd-i-bleidleisio"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hocanivotefor.co.uk/" TargetMode="External"/><Relationship Id="rId4" Type="http://schemas.openxmlformats.org/officeDocument/2006/relationships/hyperlink" Target="https://www.electoralcommission.org.uk/cy/rwyf-yneg-pleidleisiwr/pleidleisiwr/gwybodaeth-etholiad"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lectoralcommission.org.uk/cy/pleidleisio-ac-etholiadau/cofrestru-i-bleidleisi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lectoralcommission.org.uk/cy/media/12653"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o6c3hBigp9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ea typeface="Calibri"/>
              <a:cs typeface="Calibri"/>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2</a:t>
            </a:fld>
            <a:endParaRPr lang="en-US"/>
          </a:p>
        </p:txBody>
      </p:sp>
    </p:spTree>
    <p:extLst>
      <p:ext uri="{BB962C8B-B14F-4D97-AF65-F5344CB8AC3E}">
        <p14:creationId xmlns:p14="http://schemas.microsoft.com/office/powerpoint/2010/main" val="3099567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cy-GB" sz="1200" kern="1200" dirty="0">
                <a:solidFill>
                  <a:schemeClr val="tx1"/>
                </a:solidFill>
                <a:effectLst/>
                <a:latin typeface="+mn-lt"/>
                <a:ea typeface="+mn-ea"/>
                <a:cs typeface="+mn-cs"/>
              </a:rPr>
              <a:t>Cyflwynwch y gwahanol deddfau, gan egluro eu bod i gyd wedi cael eu creu a'u gweithredu gan y Senedd. Mae hyn yn dangos effaith y Senedd ar fywyd yng Nghymru.</a:t>
            </a:r>
            <a:endParaRPr lang="en-GB" dirty="0">
              <a:ea typeface="Calibri"/>
              <a:cs typeface="Calibri"/>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11</a:t>
            </a:fld>
            <a:endParaRPr lang="en-US"/>
          </a:p>
        </p:txBody>
      </p:sp>
    </p:spTree>
    <p:extLst>
      <p:ext uri="{BB962C8B-B14F-4D97-AF65-F5344CB8AC3E}">
        <p14:creationId xmlns:p14="http://schemas.microsoft.com/office/powerpoint/2010/main" val="1720514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BE6E-BCC8-4424-5A37-9478A5B48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93B8B7-6989-BA3F-1853-12FB83018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0C25E-0CDD-9A7E-3F95-36637D4A105C}"/>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Gofynnwch i'r myfyrwyr drafod pa gyfraith sydd â'r effaith fwyaf arnyn nhw a'u cymuned mewn parau neu grwpiau bach.</a:t>
            </a:r>
            <a:endParaRPr lang="en-GB" sz="1200" kern="1200" dirty="0">
              <a:solidFill>
                <a:schemeClr val="tx1"/>
              </a:solidFill>
              <a:effectLst/>
              <a:latin typeface="+mn-lt"/>
              <a:ea typeface="+mn-ea"/>
              <a:cs typeface="+mn-cs"/>
            </a:endParaRPr>
          </a:p>
          <a:p>
            <a:pPr rtl="0"/>
            <a:endParaRPr lang="en-GB" dirty="0">
              <a:solidFill>
                <a:srgbClr val="444444"/>
              </a:solidFill>
              <a:ea typeface="Calibri" panose="020F0502020204030204"/>
              <a:cs typeface="Calibri" panose="020F0502020204030204"/>
            </a:endParaRPr>
          </a:p>
          <a:p>
            <a:pPr rtl="0"/>
            <a:endParaRPr lang="en-GB" dirty="0">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A97F47CB-5133-F9C3-DD2C-C70520BF25B4}"/>
              </a:ext>
            </a:extLst>
          </p:cNvPr>
          <p:cNvSpPr>
            <a:spLocks noGrp="1"/>
          </p:cNvSpPr>
          <p:nvPr>
            <p:ph type="sldNum" sz="quarter" idx="5"/>
          </p:nvPr>
        </p:nvSpPr>
        <p:spPr/>
        <p:txBody>
          <a:bodyPr rtlCol="0"/>
          <a:lstStyle/>
          <a:p>
            <a:pPr rtl="0"/>
            <a:fld id="{8F9D6723-1A60-0442-910D-F7FD63281914}" type="slidenum">
              <a:rPr lang="en-US" smtClean="0"/>
              <a:t>12</a:t>
            </a:fld>
            <a:endParaRPr lang="en-US"/>
          </a:p>
        </p:txBody>
      </p:sp>
    </p:spTree>
    <p:extLst>
      <p:ext uri="{BB962C8B-B14F-4D97-AF65-F5344CB8AC3E}">
        <p14:creationId xmlns:p14="http://schemas.microsoft.com/office/powerpoint/2010/main" val="2123781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F075-C603-ECE9-CC56-26F916296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C24BB-0848-4D22-89A4-A7BC49C7F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CC27A-BDE2-018F-D2F7-3F0DBA1C49F8}"/>
              </a:ext>
            </a:extLst>
          </p:cNvPr>
          <p:cNvSpPr>
            <a:spLocks noGrp="1"/>
          </p:cNvSpPr>
          <p:nvPr>
            <p:ph type="body" idx="1"/>
          </p:nvPr>
        </p:nvSpPr>
        <p:spPr/>
        <p:txBody>
          <a:bodyPr rtlCol="0"/>
          <a:lstStyle/>
          <a:p>
            <a:r>
              <a:rPr lang="cy-GB" dirty="0"/>
              <a:t>Nawr, gofynnwch</a:t>
            </a:r>
            <a:r>
              <a:rPr lang="cy-GB" sz="1200" kern="1200" dirty="0">
                <a:solidFill>
                  <a:schemeClr val="tx1"/>
                </a:solidFill>
                <a:effectLst/>
                <a:latin typeface="+mn-lt"/>
                <a:ea typeface="+mn-ea"/>
                <a:cs typeface="+mn-cs"/>
              </a:rPr>
              <a:t> i'r myfyrwyr benderfynu ar un gyfraith yr hoffent ei gweld yn cael ei phasio gan y Senedd yn y dyfodol a pham.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Pwysleisiwch y gall myfyrwyr ddweud eu dweud ar y materion hyn drwy bleidleisio yn etholiadau'r Senedd a bod yn rhan o ddemocratiaeth. </a:t>
            </a:r>
            <a:endParaRPr lang="en-GB" sz="1200" kern="1200" dirty="0">
              <a:solidFill>
                <a:schemeClr val="tx1"/>
              </a:solidFill>
              <a:effectLst/>
              <a:latin typeface="+mn-lt"/>
              <a:ea typeface="+mn-ea"/>
              <a:cs typeface="+mn-cs"/>
            </a:endParaRPr>
          </a:p>
          <a:p>
            <a:pPr rtl="0"/>
            <a:endParaRPr lang="en-GB" dirty="0">
              <a:ea typeface="Calibri"/>
              <a:cs typeface="Calibri"/>
            </a:endParaRPr>
          </a:p>
        </p:txBody>
      </p:sp>
      <p:sp>
        <p:nvSpPr>
          <p:cNvPr id="4" name="Slide Number Placeholder 3">
            <a:extLst>
              <a:ext uri="{FF2B5EF4-FFF2-40B4-BE49-F238E27FC236}">
                <a16:creationId xmlns:a16="http://schemas.microsoft.com/office/drawing/2014/main" id="{95D43ECC-F600-8B0A-5827-44068B7D9468}"/>
              </a:ext>
            </a:extLst>
          </p:cNvPr>
          <p:cNvSpPr>
            <a:spLocks noGrp="1"/>
          </p:cNvSpPr>
          <p:nvPr>
            <p:ph type="sldNum" sz="quarter" idx="5"/>
          </p:nvPr>
        </p:nvSpPr>
        <p:spPr/>
        <p:txBody>
          <a:bodyPr rtlCol="0"/>
          <a:lstStyle/>
          <a:p>
            <a:pPr rtl="0"/>
            <a:fld id="{8F9D6723-1A60-0442-910D-F7FD63281914}" type="slidenum">
              <a:rPr lang="en-US" smtClean="0"/>
              <a:t>13</a:t>
            </a:fld>
            <a:endParaRPr lang="en-US"/>
          </a:p>
        </p:txBody>
      </p:sp>
    </p:spTree>
    <p:extLst>
      <p:ext uri="{BB962C8B-B14F-4D97-AF65-F5344CB8AC3E}">
        <p14:creationId xmlns:p14="http://schemas.microsoft.com/office/powerpoint/2010/main" val="3259381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4717-D23F-377E-31ED-0A27E8D80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4355F-8AEE-B01B-CDA0-A2117C77A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6B8DE-B4C7-5B9F-6356-E99F3286DA30}"/>
              </a:ext>
            </a:extLst>
          </p:cNvPr>
          <p:cNvSpPr>
            <a:spLocks noGrp="1"/>
          </p:cNvSpPr>
          <p:nvPr>
            <p:ph type="body" idx="1"/>
          </p:nvPr>
        </p:nvSpPr>
        <p:spPr/>
        <p:txBody>
          <a:bodyPr rtlCol="0"/>
          <a:lstStyle/>
          <a:p>
            <a:pPr rtl="0"/>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7B5DA43-D177-3FC9-79EF-342FB97DF03F}"/>
              </a:ext>
            </a:extLst>
          </p:cNvPr>
          <p:cNvSpPr>
            <a:spLocks noGrp="1"/>
          </p:cNvSpPr>
          <p:nvPr>
            <p:ph type="sldNum" sz="quarter" idx="5"/>
          </p:nvPr>
        </p:nvSpPr>
        <p:spPr/>
        <p:txBody>
          <a:bodyPr rtlCol="0"/>
          <a:lstStyle/>
          <a:p>
            <a:pPr rtl="0"/>
            <a:fld id="{8F9D6723-1A60-0442-910D-F7FD63281914}" type="slidenum">
              <a:rPr lang="en-US" smtClean="0"/>
              <a:t>14</a:t>
            </a:fld>
            <a:endParaRPr lang="en-US"/>
          </a:p>
        </p:txBody>
      </p:sp>
    </p:spTree>
    <p:extLst>
      <p:ext uri="{BB962C8B-B14F-4D97-AF65-F5344CB8AC3E}">
        <p14:creationId xmlns:p14="http://schemas.microsoft.com/office/powerpoint/2010/main" val="2615801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96D43-B28E-CE33-6A21-DFECA7102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7DCD0-E9CD-9116-48A4-753E98A74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323057-6EF7-A1A2-58C0-85AAA3C621BC}"/>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Cyflwynwch y gweithgaredd. </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25B6C76-229D-ED85-5CD4-6F21C0CC5374}"/>
              </a:ext>
            </a:extLst>
          </p:cNvPr>
          <p:cNvSpPr>
            <a:spLocks noGrp="1"/>
          </p:cNvSpPr>
          <p:nvPr>
            <p:ph type="sldNum" sz="quarter" idx="5"/>
          </p:nvPr>
        </p:nvSpPr>
        <p:spPr/>
        <p:txBody>
          <a:bodyPr rtlCol="0"/>
          <a:lstStyle/>
          <a:p>
            <a:pPr rtl="0"/>
            <a:fld id="{8F9D6723-1A60-0442-910D-F7FD63281914}" type="slidenum">
              <a:rPr lang="en-US" smtClean="0"/>
              <a:t>15</a:t>
            </a:fld>
            <a:endParaRPr lang="en-US"/>
          </a:p>
        </p:txBody>
      </p:sp>
    </p:spTree>
    <p:extLst>
      <p:ext uri="{BB962C8B-B14F-4D97-AF65-F5344CB8AC3E}">
        <p14:creationId xmlns:p14="http://schemas.microsoft.com/office/powerpoint/2010/main" val="111557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Dangoswch y fideo i ganfod sut i bleidleisio yn etholiad y Senedd.</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Dolen i’r fideo: </a:t>
            </a:r>
            <a:r>
              <a:rPr lang="cy-GB" dirty="0">
                <a:hlinkClick r:id="rId3"/>
              </a:rPr>
              <a:t>Croeso i Dy Bleidlais- Systemau Pleidleisio: System Gyfrannol Rhestr Gaaedig</a:t>
            </a:r>
            <a:endParaRPr lang="cy-GB"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16</a:t>
            </a:fld>
            <a:endParaRPr lang="en-US"/>
          </a:p>
        </p:txBody>
      </p:sp>
    </p:spTree>
    <p:extLst>
      <p:ext uri="{BB962C8B-B14F-4D97-AF65-F5344CB8AC3E}">
        <p14:creationId xmlns:p14="http://schemas.microsoft.com/office/powerpoint/2010/main" val="3482911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Dywedwch wrth y myfyrwyr y byddwch chi'n profi'r hyn maen nhw'n ei ddysgu o'r fideo.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Rhowch gyfarwyddiadau ar sut hoffech chi i'r grŵp rannu eu hatebion i gwestiynau'r cwis. Efallai yr hoffech ddefnyddio byrddau gwyn bach i gasglu atebion gan y dosbarth cyfan. Gallech hefyd ddefnyddio bwrdd arweinwyr i gefnogi ymgysylltiad.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Opsiwn i wneud y cwis yn </a:t>
            </a:r>
            <a:r>
              <a:rPr lang="cy-GB" dirty="0"/>
              <a:t>un ag aml-ddewis </a:t>
            </a:r>
            <a:r>
              <a:rPr lang="cy-GB" sz="1200" kern="1200" dirty="0">
                <a:solidFill>
                  <a:schemeClr val="tx1"/>
                </a:solidFill>
                <a:effectLst/>
                <a:latin typeface="+mn-lt"/>
                <a:ea typeface="+mn-ea"/>
                <a:cs typeface="+mn-cs"/>
              </a:rPr>
              <a:t>i fyfyrwyr sy'n cael y cwestiynau'n heriol.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17</a:t>
            </a:fld>
            <a:endParaRPr lang="en-US"/>
          </a:p>
        </p:txBody>
      </p:sp>
    </p:spTree>
    <p:extLst>
      <p:ext uri="{BB962C8B-B14F-4D97-AF65-F5344CB8AC3E}">
        <p14:creationId xmlns:p14="http://schemas.microsoft.com/office/powerpoint/2010/main" val="2390245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Gwybodaeth ychwanegol: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Sicrhewch eich bod yn darllen y cyfarwyddiadau ar y bapur pleidleisio a gofynnwch i’r tîm yn yr orsaf bleidleisio os oes angen help arnoch.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18</a:t>
            </a:fld>
            <a:endParaRPr lang="en-US"/>
          </a:p>
        </p:txBody>
      </p:sp>
    </p:spTree>
    <p:extLst>
      <p:ext uri="{BB962C8B-B14F-4D97-AF65-F5344CB8AC3E}">
        <p14:creationId xmlns:p14="http://schemas.microsoft.com/office/powerpoint/2010/main" val="3745062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Gwybodaeth ychwanegol: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Bydd y papur pleidleisio yn dal i ddangos rhestr yr ymgeiswyr ar gyfer pob plaid wleidyddol, ond cofiwch, rydych chi’n pleidleisio dros blaid wleidyddol neu ymgeisydd annibynnol, yn hytrach nag ymgeiswyr penodol ar restr plaid. </a:t>
            </a:r>
            <a:endParaRPr lang="en-GB" sz="1200" kern="1200" dirty="0">
              <a:solidFill>
                <a:schemeClr val="tx1"/>
              </a:solidFill>
              <a:effectLst/>
              <a:latin typeface="+mn-lt"/>
              <a:ea typeface="+mn-ea"/>
              <a:cs typeface="+mn-cs"/>
            </a:endParaRPr>
          </a:p>
          <a:p>
            <a:pPr rtl="0"/>
            <a:endParaRPr lang="en-GB" dirty="0"/>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19</a:t>
            </a:fld>
            <a:endParaRPr lang="en-US"/>
          </a:p>
        </p:txBody>
      </p:sp>
    </p:spTree>
    <p:extLst>
      <p:ext uri="{BB962C8B-B14F-4D97-AF65-F5344CB8AC3E}">
        <p14:creationId xmlns:p14="http://schemas.microsoft.com/office/powerpoint/2010/main" val="2871859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Gwybodaeth ychwanegol: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eich etholaeth yw'r ardal leol lle rydych chi'n byw</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Mae 16 etholaeth yng Nghymru sy'n ethol 6 Aelod o'r Senedd yr un.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20</a:t>
            </a:fld>
            <a:endParaRPr lang="en-US"/>
          </a:p>
        </p:txBody>
      </p:sp>
    </p:spTree>
    <p:extLst>
      <p:ext uri="{BB962C8B-B14F-4D97-AF65-F5344CB8AC3E}">
        <p14:creationId xmlns:p14="http://schemas.microsoft.com/office/powerpoint/2010/main" val="357495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6D9A0-BBD3-3D88-8809-77119A6B5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9EEEC-FB8F-F1C9-E672-0132A821C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70E43-0824-AE88-7A9C-B4E2AA57232F}"/>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55E94A39-2B68-C9EF-4D60-033910E10C17}"/>
              </a:ext>
            </a:extLst>
          </p:cNvPr>
          <p:cNvSpPr>
            <a:spLocks noGrp="1"/>
          </p:cNvSpPr>
          <p:nvPr>
            <p:ph type="sldNum" sz="quarter" idx="5"/>
          </p:nvPr>
        </p:nvSpPr>
        <p:spPr/>
        <p:txBody>
          <a:bodyPr rtlCol="0"/>
          <a:lstStyle/>
          <a:p>
            <a:pPr rtl="0"/>
            <a:fld id="{8F9D6723-1A60-0442-910D-F7FD63281914}" type="slidenum">
              <a:rPr lang="en-US" smtClean="0"/>
              <a:t>3</a:t>
            </a:fld>
            <a:endParaRPr lang="en-US"/>
          </a:p>
        </p:txBody>
      </p:sp>
    </p:spTree>
    <p:extLst>
      <p:ext uri="{BB962C8B-B14F-4D97-AF65-F5344CB8AC3E}">
        <p14:creationId xmlns:p14="http://schemas.microsoft.com/office/powerpoint/2010/main" val="2386995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Cwestiwn cwis opsiynol os oes amser gennych chi neu os hoffech herio eich grwp.</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Gwybodaeth ychwanegol: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Mae'r system bleidleisio hon yn effeithio ar sut mae ymgeiswyr yn cael eu hethol ac yn nodi'r rheolau ar gyfer sut mae eich pleidlais yn cael ei chyfrif.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21</a:t>
            </a:fld>
            <a:endParaRPr lang="en-US"/>
          </a:p>
        </p:txBody>
      </p:sp>
    </p:spTree>
    <p:extLst>
      <p:ext uri="{BB962C8B-B14F-4D97-AF65-F5344CB8AC3E}">
        <p14:creationId xmlns:p14="http://schemas.microsoft.com/office/powerpoint/2010/main" val="4114103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Cwestiwn cwis opsiynol os oes amser gennych chi neu os hoffech herio eich grwp.</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Gwybodaeth ychwanegol: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Mae cynrychiolaeth gyfrannol yn golygu bod nifer yr ymgeiswyr sy’n cael eu hethol ar gyfer pob plaid wleidyddol yn cyfateb yn fras i nifer y pleidleisiau a dderbyniwyd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22</a:t>
            </a:fld>
            <a:endParaRPr lang="en-US"/>
          </a:p>
        </p:txBody>
      </p:sp>
    </p:spTree>
    <p:extLst>
      <p:ext uri="{BB962C8B-B14F-4D97-AF65-F5344CB8AC3E}">
        <p14:creationId xmlns:p14="http://schemas.microsoft.com/office/powerpoint/2010/main" val="1475380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5094-2731-B467-4580-8C862705D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31724-9375-1D25-544C-5FCB4A67A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65002-D92B-742E-46EC-BE1823A44361}"/>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Cyflwynwch y gweithgaredd.</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7570101-6210-9B44-DD69-7329C5CB8ECD}"/>
              </a:ext>
            </a:extLst>
          </p:cNvPr>
          <p:cNvSpPr>
            <a:spLocks noGrp="1"/>
          </p:cNvSpPr>
          <p:nvPr>
            <p:ph type="sldNum" sz="quarter" idx="5"/>
          </p:nvPr>
        </p:nvSpPr>
        <p:spPr/>
        <p:txBody>
          <a:bodyPr rtlCol="0"/>
          <a:lstStyle/>
          <a:p>
            <a:pPr rtl="0"/>
            <a:fld id="{8F9D6723-1A60-0442-910D-F7FD63281914}" type="slidenum">
              <a:rPr lang="en-US" smtClean="0"/>
              <a:t>23</a:t>
            </a:fld>
            <a:endParaRPr lang="en-US"/>
          </a:p>
        </p:txBody>
      </p:sp>
    </p:spTree>
    <p:extLst>
      <p:ext uri="{BB962C8B-B14F-4D97-AF65-F5344CB8AC3E}">
        <p14:creationId xmlns:p14="http://schemas.microsoft.com/office/powerpoint/2010/main" val="2446213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B8E3-99BF-6954-ACDA-CF3206E3D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69AA6-4278-16E9-9E10-012AC477E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4E8C7-34A3-360F-D40A-1FF487F7537C}"/>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Gofynnwch i'r myfyrwyr drafod y camau allweddol ar gyfer pleidleisio yn bersonol a'u trefnu'n gywir i greu amserlen ar gyfer pleidleisio yn bersonol.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a:t>Gallent</a:t>
            </a:r>
            <a:r>
              <a:rPr lang="cy-GB" sz="1200" kern="1200" dirty="0">
                <a:solidFill>
                  <a:schemeClr val="tx1"/>
                </a:solidFill>
                <a:effectLst/>
                <a:latin typeface="+mn-lt"/>
                <a:ea typeface="+mn-ea"/>
                <a:cs typeface="+mn-cs"/>
              </a:rPr>
              <a:t> gyflwyno eu syniadau ar bapur neu ar fyrddau gwyn bach. </a:t>
            </a:r>
            <a:endParaRPr lang="en-GB" sz="1200" kern="1200" dirty="0">
              <a:solidFill>
                <a:schemeClr val="tx1"/>
              </a:solidFill>
              <a:effectLst/>
              <a:latin typeface="+mn-lt"/>
              <a:ea typeface="+mn-ea"/>
              <a:cs typeface="+mn-cs"/>
            </a:endParaRPr>
          </a:p>
          <a:p>
            <a:pPr rtl="0"/>
            <a:endParaRPr lang="en-GB" dirty="0">
              <a:solidFill>
                <a:srgbClr val="444444"/>
              </a:solidFill>
            </a:endParaRPr>
          </a:p>
          <a:p>
            <a:pPr rtl="0"/>
            <a:endParaRPr lang="en-US" dirty="0">
              <a:ea typeface="Calibri"/>
              <a:cs typeface="Calibri"/>
            </a:endParaRPr>
          </a:p>
        </p:txBody>
      </p:sp>
      <p:sp>
        <p:nvSpPr>
          <p:cNvPr id="4" name="Slide Number Placeholder 3">
            <a:extLst>
              <a:ext uri="{FF2B5EF4-FFF2-40B4-BE49-F238E27FC236}">
                <a16:creationId xmlns:a16="http://schemas.microsoft.com/office/drawing/2014/main" id="{2BB42859-DC21-C1C3-4F9D-DE6CAF212DAF}"/>
              </a:ext>
            </a:extLst>
          </p:cNvPr>
          <p:cNvSpPr>
            <a:spLocks noGrp="1"/>
          </p:cNvSpPr>
          <p:nvPr>
            <p:ph type="sldNum" sz="quarter" idx="5"/>
          </p:nvPr>
        </p:nvSpPr>
        <p:spPr/>
        <p:txBody>
          <a:bodyPr rtlCol="0"/>
          <a:lstStyle/>
          <a:p>
            <a:pPr rtl="0"/>
            <a:fld id="{8F9D6723-1A60-0442-910D-F7FD63281914}" type="slidenum">
              <a:rPr lang="en-US" smtClean="0"/>
              <a:t>24</a:t>
            </a:fld>
            <a:endParaRPr lang="en-US"/>
          </a:p>
        </p:txBody>
      </p:sp>
    </p:spTree>
    <p:extLst>
      <p:ext uri="{BB962C8B-B14F-4D97-AF65-F5344CB8AC3E}">
        <p14:creationId xmlns:p14="http://schemas.microsoft.com/office/powerpoint/2010/main" val="3209735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F4A3-1A75-9B24-3583-790F4B79A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A7F21-D326-06E4-B8BC-CE714DC35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B5949-854F-ACD1-D23A-4D3F7C6F42DF}"/>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Dangoswch yr atebion yn y trefn cywir a thrafodwch sut i bleidleisio yn bersonol.</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BCAF692-36BB-C843-8209-5ABC81419F19}"/>
              </a:ext>
            </a:extLst>
          </p:cNvPr>
          <p:cNvSpPr>
            <a:spLocks noGrp="1"/>
          </p:cNvSpPr>
          <p:nvPr>
            <p:ph type="sldNum" sz="quarter" idx="5"/>
          </p:nvPr>
        </p:nvSpPr>
        <p:spPr/>
        <p:txBody>
          <a:bodyPr rtlCol="0"/>
          <a:lstStyle/>
          <a:p>
            <a:pPr rtl="0"/>
            <a:fld id="{8F9D6723-1A60-0442-910D-F7FD63281914}" type="slidenum">
              <a:rPr lang="en-US" smtClean="0"/>
              <a:t>25</a:t>
            </a:fld>
            <a:endParaRPr lang="en-US"/>
          </a:p>
        </p:txBody>
      </p:sp>
    </p:spTree>
    <p:extLst>
      <p:ext uri="{BB962C8B-B14F-4D97-AF65-F5344CB8AC3E}">
        <p14:creationId xmlns:p14="http://schemas.microsoft.com/office/powerpoint/2010/main" val="3096831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AFAF-3D48-045A-3EB9-F859C69EB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0D67A-046D-4110-DD20-BA378894D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272F7-754D-7A57-7625-42A6B3F8CABF}"/>
              </a:ext>
            </a:extLst>
          </p:cNvPr>
          <p:cNvSpPr>
            <a:spLocks noGrp="1"/>
          </p:cNvSpPr>
          <p:nvPr>
            <p:ph type="body" idx="1"/>
          </p:nvPr>
        </p:nvSpPr>
        <p:spPr/>
        <p:txBody>
          <a:bodyPr rtlCol="0"/>
          <a:lstStyle/>
          <a:p>
            <a:pPr rtl="0"/>
            <a:endParaRPr lang="en-GB">
              <a:ea typeface="Calibri"/>
              <a:cs typeface="Calibri"/>
            </a:endParaRPr>
          </a:p>
          <a:p>
            <a:pPr rtl="0"/>
            <a:endParaRPr lang="en-GB">
              <a:ea typeface="Calibri"/>
              <a:cs typeface="Calibri"/>
            </a:endParaRPr>
          </a:p>
        </p:txBody>
      </p:sp>
      <p:sp>
        <p:nvSpPr>
          <p:cNvPr id="4" name="Slide Number Placeholder 3">
            <a:extLst>
              <a:ext uri="{FF2B5EF4-FFF2-40B4-BE49-F238E27FC236}">
                <a16:creationId xmlns:a16="http://schemas.microsoft.com/office/drawing/2014/main" id="{CE4618BF-3038-72FA-D93B-8A50DDED3197}"/>
              </a:ext>
            </a:extLst>
          </p:cNvPr>
          <p:cNvSpPr>
            <a:spLocks noGrp="1"/>
          </p:cNvSpPr>
          <p:nvPr>
            <p:ph type="sldNum" sz="quarter" idx="5"/>
          </p:nvPr>
        </p:nvSpPr>
        <p:spPr/>
        <p:txBody>
          <a:bodyPr rtlCol="0"/>
          <a:lstStyle/>
          <a:p>
            <a:pPr rtl="0"/>
            <a:fld id="{8F9D6723-1A60-0442-910D-F7FD63281914}" type="slidenum">
              <a:rPr lang="en-US" smtClean="0"/>
              <a:t>26</a:t>
            </a:fld>
            <a:endParaRPr lang="en-US"/>
          </a:p>
        </p:txBody>
      </p:sp>
    </p:spTree>
    <p:extLst>
      <p:ext uri="{BB962C8B-B14F-4D97-AF65-F5344CB8AC3E}">
        <p14:creationId xmlns:p14="http://schemas.microsoft.com/office/powerpoint/2010/main" val="2152838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C9B0F-EEEC-7C08-3B01-FFF1E284F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66B83-2763-3018-79F9-C94A6C360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1DCCA-5556-CBD5-C194-A0FA954EA0BE}"/>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Rhannwch wybodaeth allweddol am sut i baratoi at etholiad.</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Gwybodaeth ychwanegol:</a:t>
            </a:r>
          </a:p>
          <a:p>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cy-GB" sz="1200" kern="1200" dirty="0">
                <a:solidFill>
                  <a:schemeClr val="tx1"/>
                </a:solidFill>
                <a:effectLst/>
                <a:latin typeface="+mn-lt"/>
                <a:ea typeface="+mn-ea"/>
                <a:cs typeface="+mn-cs"/>
              </a:rPr>
              <a:t>I bleidleisio drwy'r post mae angen i chi wneud cais am bleidlais bost erbyn dydd Mawrth 21 Ebrill 2026. Dim ond mewn rhai amgylchiadau y gallwch wneud cais i bleidleisio drwy ddirprwy. Gallwch ddod o hyd i ragor o wybodaeth ar wefan y Comisiwn Etholiadol - </a:t>
            </a:r>
            <a:r>
              <a:rPr lang="cy-GB" dirty="0">
                <a:hlinkClick r:id="rId3">
                  <a:extLst>
                    <a:ext uri="{A12FA001-AC4F-418D-AE19-62706E023703}">
                      <ahyp:hlinkClr xmlns:ahyp="http://schemas.microsoft.com/office/drawing/2018/hyperlinkcolor" val="tx"/>
                    </a:ext>
                  </a:extLst>
                </a:hlinkClick>
              </a:rPr>
              <a:t>Ffyrdd i bleidleisio | Electoral Commission</a:t>
            </a:r>
            <a:r>
              <a:rPr lang="cy-GB" dirty="0"/>
              <a:t> </a:t>
            </a:r>
            <a:r>
              <a:rPr lang="cy-GB"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Gallwch ymweld â gwefan y Comisiwn Etholiadol i ddod o hyd i'ch gorsaf bleidleisio a chanfod pwy allwch chi bleidleisio drosto </a:t>
            </a:r>
            <a:r>
              <a:rPr lang="cy-GB" sz="1200" u="sng" kern="1200" dirty="0">
                <a:solidFill>
                  <a:schemeClr val="tx1"/>
                </a:solidFill>
                <a:effectLst/>
                <a:latin typeface="+mn-lt"/>
                <a:ea typeface="+mn-ea"/>
                <a:cs typeface="+mn-cs"/>
                <a:hlinkClick r:id="rId4"/>
              </a:rPr>
              <a:t>https://www.electoralcommission.org.uk/i-am-a/voter/your-election-information</a:t>
            </a:r>
            <a:r>
              <a:rPr lang="cy-GB"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cy-GB" sz="1200" kern="1200" dirty="0">
                <a:solidFill>
                  <a:schemeClr val="tx1"/>
                </a:solidFill>
                <a:effectLst/>
                <a:latin typeface="+mn-lt"/>
                <a:ea typeface="+mn-ea"/>
                <a:cs typeface="+mn-cs"/>
              </a:rPr>
              <a:t>Gallwch hefyd ymweld â’r wefan </a:t>
            </a:r>
            <a:r>
              <a:rPr lang="cy-GB" sz="1200" u="sng" kern="1200" dirty="0">
                <a:solidFill>
                  <a:schemeClr val="tx1"/>
                </a:solidFill>
                <a:effectLst/>
                <a:latin typeface="+mn-lt"/>
                <a:ea typeface="+mn-ea"/>
                <a:cs typeface="+mn-cs"/>
                <a:hlinkClick r:id="rId5"/>
              </a:rPr>
              <a:t>https://whocanivotefor.co.uk/</a:t>
            </a:r>
            <a:r>
              <a:rPr lang="cy-GB" dirty="0"/>
              <a:t> </a:t>
            </a:r>
            <a:r>
              <a:rPr lang="cy-GB" sz="1200" kern="1200" dirty="0">
                <a:solidFill>
                  <a:schemeClr val="tx1"/>
                </a:solidFill>
                <a:effectLst/>
                <a:latin typeface="+mn-lt"/>
                <a:ea typeface="+mn-ea"/>
                <a:cs typeface="+mn-cs"/>
              </a:rPr>
              <a:t>i ddarganfod rhagor am bwy allwch chi bleidleisio drosto yn eich etholaeth.</a:t>
            </a:r>
            <a:endParaRPr lang="en-GB" sz="1200" kern="1200" dirty="0">
              <a:solidFill>
                <a:schemeClr val="tx1"/>
              </a:solidFill>
              <a:effectLst/>
              <a:latin typeface="+mn-lt"/>
              <a:ea typeface="+mn-ea"/>
              <a:cs typeface="+mn-cs"/>
            </a:endParaRPr>
          </a:p>
          <a:p>
            <a:pPr rtl="0">
              <a:defRPr/>
            </a:pPr>
            <a:endParaRPr lang="en-GB" dirty="0">
              <a:ea typeface="Calibri"/>
              <a:cs typeface="Calibri"/>
            </a:endParaRPr>
          </a:p>
        </p:txBody>
      </p:sp>
      <p:sp>
        <p:nvSpPr>
          <p:cNvPr id="4" name="Slide Number Placeholder 3">
            <a:extLst>
              <a:ext uri="{FF2B5EF4-FFF2-40B4-BE49-F238E27FC236}">
                <a16:creationId xmlns:a16="http://schemas.microsoft.com/office/drawing/2014/main" id="{56E38D5C-764D-6F1E-CB22-FEEEA6360C5B}"/>
              </a:ext>
            </a:extLst>
          </p:cNvPr>
          <p:cNvSpPr>
            <a:spLocks noGrp="1"/>
          </p:cNvSpPr>
          <p:nvPr>
            <p:ph type="sldNum" sz="quarter" idx="10"/>
          </p:nvPr>
        </p:nvSpPr>
        <p:spPr/>
        <p:txBody>
          <a:bodyPr rtlCol="0"/>
          <a:lstStyle/>
          <a:p>
            <a:pPr rtl="0"/>
            <a:fld id="{8F9D6723-1A60-0442-910D-F7FD63281914}" type="slidenum">
              <a:rPr lang="en-US" smtClean="0"/>
              <a:t>27</a:t>
            </a:fld>
            <a:endParaRPr lang="en-US"/>
          </a:p>
        </p:txBody>
      </p:sp>
    </p:spTree>
    <p:extLst>
      <p:ext uri="{BB962C8B-B14F-4D97-AF65-F5344CB8AC3E}">
        <p14:creationId xmlns:p14="http://schemas.microsoft.com/office/powerpoint/2010/main" val="1462613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F59C-7D16-E498-A9D2-DBCC3A068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F52EA-B5F7-010A-AD59-8D987CF95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417AA-9DB7-6187-3C6C-63577425F5FA}"/>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Gofynnwch i fyfyrwyr pa ganran o bobl 16-17 oed maen nhw'n meddwl sydd wedi cofrestru cyn datgelu'r ateb. Gallwch hefyd ofyn i 60% o'r grŵp godi eu llaw neu sefyll i fyny i ddangos nad yw'r ganran hon o bobl 16-17 oed yng Nghymru wedi cofrestru i bleidleisio a nid ydynt yn cael dweud eu dweud.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Tynnwch sylw at y ffaith bod pobl 16-17 oed yng Nghymru yn llawer llai tebygol o fod wedi cofrestru i bleidleisio na phleidleiswyr hŷn ac esboniwch ei bod hi'n bwysig eich bod chi'n gwybod sut i gofrestru i bleidleisio, er mwyn i chi allu dweud eich dweud. </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1BB6A08-824D-F475-918C-FA4AEB41A6FA}"/>
              </a:ext>
            </a:extLst>
          </p:cNvPr>
          <p:cNvSpPr>
            <a:spLocks noGrp="1"/>
          </p:cNvSpPr>
          <p:nvPr>
            <p:ph type="sldNum" sz="quarter" idx="10"/>
          </p:nvPr>
        </p:nvSpPr>
        <p:spPr/>
        <p:txBody>
          <a:bodyPr rtlCol="0"/>
          <a:lstStyle/>
          <a:p>
            <a:pPr rtl="0"/>
            <a:fld id="{8F9D6723-1A60-0442-910D-F7FD63281914}" type="slidenum">
              <a:rPr lang="en-US" smtClean="0"/>
              <a:t>28</a:t>
            </a:fld>
            <a:endParaRPr lang="en-US"/>
          </a:p>
        </p:txBody>
      </p:sp>
    </p:spTree>
    <p:extLst>
      <p:ext uri="{BB962C8B-B14F-4D97-AF65-F5344CB8AC3E}">
        <p14:creationId xmlns:p14="http://schemas.microsoft.com/office/powerpoint/2010/main" val="1604969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Rhannwch wybodaeth allweddol am gofrestru i bleidleisio ac atebwch unrhyw gwestiynau.</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cy-GB" sz="1200" kern="1200" dirty="0">
                <a:solidFill>
                  <a:schemeClr val="tx1"/>
                </a:solidFill>
                <a:effectLst/>
                <a:latin typeface="+mn-lt"/>
                <a:ea typeface="+mn-ea"/>
                <a:cs typeface="+mn-cs"/>
              </a:rPr>
              <a:t>Mae dim ond angen i chi gofrestru cyn pob etholiad - os:</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nad ydych erioed wedi cofrestru i bleidleisio o’r blaen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rydych chi wedi symud tŷ yn ddiweddar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rydych chi wedi newid eich enw </a:t>
            </a:r>
            <a:endParaRPr lang="en-GB" sz="1200" kern="1200" dirty="0">
              <a:solidFill>
                <a:schemeClr val="tx1"/>
              </a:solidFill>
              <a:effectLst/>
              <a:latin typeface="+mn-lt"/>
              <a:ea typeface="+mn-ea"/>
              <a:cs typeface="+mn-cs"/>
            </a:endParaRPr>
          </a:p>
          <a:p>
            <a:endParaRPr lang="cy-GB" dirty="0"/>
          </a:p>
          <a:p>
            <a:pPr lvl="0"/>
            <a:r>
              <a:rPr lang="cy-GB" sz="1200" kern="1200" dirty="0">
                <a:solidFill>
                  <a:schemeClr val="tx1"/>
                </a:solidFill>
                <a:effectLst/>
                <a:latin typeface="+mn-lt"/>
                <a:ea typeface="+mn-ea"/>
                <a:cs typeface="+mn-cs"/>
              </a:rPr>
              <a:t>Siaradwch â'ch tîm etholiadau lleol yn eich cyngor os oes angen help arnoch</a:t>
            </a:r>
            <a:endParaRPr lang="en-GB" sz="1200" kern="1200">
              <a:solidFill>
                <a:schemeClr val="tx1"/>
              </a:solidFill>
              <a:effectLst/>
              <a:latin typeface="+mn-lt"/>
              <a:ea typeface="Calibri" panose="020F0502020204030204"/>
              <a:cs typeface="Calibri" panose="020F0502020204030204"/>
            </a:endParaRPr>
          </a:p>
          <a:p>
            <a:endParaRPr lang="cy-GB" dirty="0"/>
          </a:p>
          <a:p>
            <a:r>
              <a:rPr lang="cy-GB" sz="1200" kern="1200">
                <a:solidFill>
                  <a:schemeClr val="tx1"/>
                </a:solidFill>
                <a:effectLst/>
                <a:latin typeface="+mn-lt"/>
                <a:ea typeface="+mn-ea"/>
                <a:cs typeface="+mn-cs"/>
              </a:rPr>
              <a:t>I ganfod rhagor o wybodaeth am gofrestru i bleidleisio ewch i wefan y Comisiwn Etholiadol- </a:t>
            </a:r>
            <a:r>
              <a:rPr lang="cy-GB" dirty="0">
                <a:hlinkClick r:id="rId3"/>
              </a:rPr>
              <a:t>Cofrestru i bleidleisio | Electoral Commission</a:t>
            </a:r>
            <a:endParaRPr lang="en-GB" sz="1200" kern="1200">
              <a:solidFill>
                <a:schemeClr val="tx1"/>
              </a:solidFill>
              <a:effectLst/>
              <a:latin typeface="+mn-lt"/>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rtlCol="0"/>
          <a:lstStyle/>
          <a:p>
            <a:pPr rtl="0"/>
            <a:fld id="{8F9D6723-1A60-0442-910D-F7FD63281914}" type="slidenum">
              <a:rPr lang="en-US" smtClean="0"/>
              <a:t>29</a:t>
            </a:fld>
            <a:endParaRPr lang="en-US"/>
          </a:p>
        </p:txBody>
      </p:sp>
    </p:spTree>
    <p:extLst>
      <p:ext uri="{BB962C8B-B14F-4D97-AF65-F5344CB8AC3E}">
        <p14:creationId xmlns:p14="http://schemas.microsoft.com/office/powerpoint/2010/main" val="2040622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EB76E-307A-4EE1-8E37-02ED1DF42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3AC6F-9888-8FFA-4551-02BEB2F0A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88146-19BC-A1B3-98EC-1C035FD28854}"/>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Ar gyfer y weithgaredd olaf, cefnogwch fyfyrwyr i weithio mewn parau neu grwpiau i ddatblygu araith fer 1 munud ynglŷn â pham y dylech chi gofrestru i bleidleisio yn etholiad y Senedd.</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B3A28A7-FAA2-A1A5-F27D-45EF17E41DB0}"/>
              </a:ext>
            </a:extLst>
          </p:cNvPr>
          <p:cNvSpPr>
            <a:spLocks noGrp="1"/>
          </p:cNvSpPr>
          <p:nvPr>
            <p:ph type="sldNum" sz="quarter" idx="5"/>
          </p:nvPr>
        </p:nvSpPr>
        <p:spPr/>
        <p:txBody>
          <a:bodyPr rtlCol="0"/>
          <a:lstStyle/>
          <a:p>
            <a:pPr rtl="0"/>
            <a:fld id="{8F9D6723-1A60-0442-910D-F7FD63281914}" type="slidenum">
              <a:rPr lang="en-US" smtClean="0"/>
              <a:t>30</a:t>
            </a:fld>
            <a:endParaRPr lang="en-US"/>
          </a:p>
        </p:txBody>
      </p:sp>
    </p:spTree>
    <p:extLst>
      <p:ext uri="{BB962C8B-B14F-4D97-AF65-F5344CB8AC3E}">
        <p14:creationId xmlns:p14="http://schemas.microsoft.com/office/powerpoint/2010/main" val="156980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1FD0-2A72-50E8-F015-96153E2D5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EB5F0-F7DC-27ED-3583-7464F396F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03CE3-A7A1-7EEF-211D-A7B34948D882}"/>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Eglurwch fod etholiad Senedd Cymru ar y gweill yn 2026 a phwysleisiwch pam ei fod yn bwysig.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cy-GB" dirty="0"/>
              <a:t>Gallwch</a:t>
            </a:r>
            <a:r>
              <a:rPr lang="cy-GB" sz="1200" kern="1200" dirty="0">
                <a:solidFill>
                  <a:schemeClr val="tx1"/>
                </a:solidFill>
                <a:effectLst/>
                <a:latin typeface="+mn-lt"/>
                <a:ea typeface="+mn-ea"/>
                <a:cs typeface="+mn-cs"/>
              </a:rPr>
              <a:t> hefyd wahodd myfyrwyr i rannu eu syniadau. </a:t>
            </a:r>
            <a:endParaRPr lang="en-GB" sz="1200" kern="120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Pam </a:t>
            </a:r>
            <a:r>
              <a:rPr lang="cy-GB" dirty="0"/>
              <a:t>mae </a:t>
            </a:r>
            <a:r>
              <a:rPr lang="cy-GB" sz="1200" kern="1200" dirty="0">
                <a:solidFill>
                  <a:schemeClr val="tx1"/>
                </a:solidFill>
                <a:effectLst/>
                <a:latin typeface="+mn-lt"/>
                <a:ea typeface="+mn-ea"/>
                <a:cs typeface="+mn-cs"/>
              </a:rPr>
              <a:t>hyn yn bwysig:</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Mae'r Senedd yn gwneud penderfyniadau am eich addysg, iechyd, trafnidiaeth, tai a'r amgylchedd.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Mae eich llais yn bwysig</a:t>
            </a:r>
            <a:r>
              <a:rPr lang="cy-GB" dirty="0"/>
              <a:t>.</a:t>
            </a:r>
            <a:r>
              <a:rPr lang="cy-GB" sz="1200" kern="1200" dirty="0">
                <a:solidFill>
                  <a:schemeClr val="tx1"/>
                </a:solidFill>
                <a:effectLst/>
                <a:latin typeface="+mn-lt"/>
                <a:ea typeface="+mn-ea"/>
                <a:cs typeface="+mn-cs"/>
              </a:rPr>
              <a:t> Yr etholiad hwn yw eich cyfle chi i gael dweud eich dweud wrth lunio dyfodol Cymru, dangos bod pleidleisiau pobl ifanc yn cyfrif a dylanwadu ar benderfyniadau sy'n effeithio arnoch chi a'ch cymuned bob dydd.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Os na fydd pobl ifanc yn pleidleisio, bydd penderfyniadau'n dal i gael eu gwneud - ond heb eich llais chi</a:t>
            </a:r>
            <a:endParaRPr lang="en-GB" sz="1200" kern="1200" dirty="0">
              <a:solidFill>
                <a:schemeClr val="tx1"/>
              </a:solidFill>
              <a:effectLst/>
              <a:latin typeface="+mn-lt"/>
              <a:ea typeface="+mn-ea"/>
              <a:cs typeface="+mn-cs"/>
            </a:endParaRPr>
          </a:p>
          <a:p>
            <a:pPr marL="171450" indent="-171450" rtl="0">
              <a:buFont typeface="Calibri" panose="020B0604020202020204" pitchFamily="34" charset="0"/>
              <a:buChar char="-"/>
            </a:pPr>
            <a:endParaRPr lang="en-GB" dirty="0">
              <a:solidFill>
                <a:srgbClr val="444444"/>
              </a:solidFill>
              <a:ea typeface="Calibri" panose="020F0502020204030204"/>
              <a:cs typeface="Calibri" panose="020F0502020204030204"/>
            </a:endParaRPr>
          </a:p>
          <a:p>
            <a:pPr marL="171450" indent="-171450" rtl="0">
              <a:buFont typeface="Calibri" panose="020B0604020202020204" pitchFamily="34" charset="0"/>
              <a:buChar char="-"/>
            </a:pPr>
            <a:endParaRPr lang="en-US" dirty="0">
              <a:ea typeface="Calibri" panose="020F0502020204030204"/>
              <a:cs typeface="Calibri" panose="020F0502020204030204"/>
            </a:endParaRPr>
          </a:p>
          <a:p>
            <a:pPr rtl="0"/>
            <a:endParaRPr lang="en-GB"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D35131D-1232-C3C3-6D00-C8BAF5037014}"/>
              </a:ext>
            </a:extLst>
          </p:cNvPr>
          <p:cNvSpPr>
            <a:spLocks noGrp="1"/>
          </p:cNvSpPr>
          <p:nvPr>
            <p:ph type="sldNum" sz="quarter" idx="5"/>
          </p:nvPr>
        </p:nvSpPr>
        <p:spPr/>
        <p:txBody>
          <a:bodyPr rtlCol="0"/>
          <a:lstStyle/>
          <a:p>
            <a:pPr rtl="0"/>
            <a:fld id="{8F9D6723-1A60-0442-910D-F7FD63281914}" type="slidenum">
              <a:rPr lang="en-US" smtClean="0"/>
              <a:t>4</a:t>
            </a:fld>
            <a:endParaRPr lang="en-US"/>
          </a:p>
        </p:txBody>
      </p:sp>
    </p:spTree>
    <p:extLst>
      <p:ext uri="{BB962C8B-B14F-4D97-AF65-F5344CB8AC3E}">
        <p14:creationId xmlns:p14="http://schemas.microsoft.com/office/powerpoint/2010/main" val="2561229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Gallwch addasu'r sleid hon yn dibynnu ar sut/os ydych chi eisiau i fyfyrwyr rannu eu syniadau.</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Os ydych chi eisiau archwilio rhesymau dros gofrestru i bleidleisio ymhellach, mae ein gwers ar ddylunio ymgyrch cofrestru pleidleiswyr ar gael yma - </a:t>
            </a:r>
            <a:r>
              <a:rPr lang="cy-GB" dirty="0">
                <a:hlinkClick r:id="rId3"/>
              </a:rPr>
              <a:t>Senedd Election - Designing a voter registration campaign | Electoral Commission</a:t>
            </a:r>
            <a:endParaRPr lang="cy-GB"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31</a:t>
            </a:fld>
            <a:endParaRPr lang="en-US"/>
          </a:p>
        </p:txBody>
      </p:sp>
    </p:spTree>
    <p:extLst>
      <p:ext uri="{BB962C8B-B14F-4D97-AF65-F5344CB8AC3E}">
        <p14:creationId xmlns:p14="http://schemas.microsoft.com/office/powerpoint/2010/main" val="3332727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7B104-5921-B645-A46C-BFF5773FB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5A05C-BD0B-0A0D-4E96-667C3CA89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F3C0B-3CDB-3712-46B4-F8690B36858D}"/>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Opsiwn i ddangos y sleid hon gyda gwybodaeth allweddol am etholiad Senedd 2026:</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Cynhelir yr etholiad ar 7 Mai 2026</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Mae angen i chi fod yn 16 oed, yn byw yng Nghymru ac wedi cofrestru i bleidleisio er mwyn pleidleisio yn yr etholiad hwn.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Gallwch bleidleisio yn bersonol, drwy’r post neu drwy ddirprwy (sef pan mae rhywun yn pleidleisio ar eich rhan)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Rydych chi'n cael un bleidlais ac yn cael un papur pleidleisio</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Byddwch yn pleidleisio dros y blaid wleidyddol neu'r ymgeisydd annibynnol yr hoffech iddo eich cynrychioli yn y Senedd.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Ar gyfer pob ardal leol, a elwir yn etholaeth, bydd 6 Aelod o'r Senedd yn cael eu hethol.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Pam bod hyn yn bwysig:</a:t>
            </a:r>
            <a:endParaRPr lang="en-GB" sz="1200" kern="1200" dirty="0">
              <a:solidFill>
                <a:schemeClr val="tx1"/>
              </a:solidFill>
              <a:effectLst/>
              <a:latin typeface="+mn-lt"/>
              <a:ea typeface="+mn-ea"/>
              <a:cs typeface="+mn-cs"/>
            </a:endParaRPr>
          </a:p>
          <a:p>
            <a:pPr lvl="0"/>
            <a:endParaRPr lang="cy-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Mae'r Senedd yn gwneud penderfyniadau am eich addysg, iechyd, trafnidiaeth, tai a'r amgylchedd.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Mae eich llais yn bwysig. Yr etholiad hwn yw eich cyfle chi i gael dweud eich dweud wrth lunio dyfodol Cymru, dangos bod pleidleisiau pobl ifanc yn cyfrif a dylanwadu ar benderfyniadau sy'n effeithio arnoch chi a'ch cymuned bob dydd.</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cy-GB" sz="1200" kern="1200" dirty="0">
                <a:solidFill>
                  <a:schemeClr val="tx1"/>
                </a:solidFill>
                <a:effectLst/>
                <a:latin typeface="+mn-lt"/>
                <a:ea typeface="+mn-ea"/>
                <a:cs typeface="+mn-cs"/>
              </a:rPr>
              <a:t>Os na fydd pobl ifanc yn pleidleisio, bydd penderfyniadau'n dal i gael eu gwneud - ond heb eich llais chi</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AC70F19-DA92-C9A5-751E-1A632B4EC1BB}"/>
              </a:ext>
            </a:extLst>
          </p:cNvPr>
          <p:cNvSpPr>
            <a:spLocks noGrp="1"/>
          </p:cNvSpPr>
          <p:nvPr>
            <p:ph type="sldNum" sz="quarter" idx="5"/>
          </p:nvPr>
        </p:nvSpPr>
        <p:spPr/>
        <p:txBody>
          <a:bodyPr rtlCol="0"/>
          <a:lstStyle/>
          <a:p>
            <a:pPr rtl="0"/>
            <a:fld id="{8F9D6723-1A60-0442-910D-F7FD63281914}" type="slidenum">
              <a:rPr lang="en-US" smtClean="0"/>
              <a:t>32</a:t>
            </a:fld>
            <a:endParaRPr lang="en-US"/>
          </a:p>
        </p:txBody>
      </p:sp>
    </p:spTree>
    <p:extLst>
      <p:ext uri="{BB962C8B-B14F-4D97-AF65-F5344CB8AC3E}">
        <p14:creationId xmlns:p14="http://schemas.microsoft.com/office/powerpoint/2010/main" val="210404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Gofynnwch i'r myfyrwyr ysgrifennu llinell amser o’u diwrnod arferol, gan amlygu gweithgareddau sy'n cael eu heffeithio gan wleidyddiaeth.</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Heriwch y myfyrwyr i nodi pwy sy'n gyfrifol am bob maes y maent wedi'i labelu: cynghorau lleol, y Senedd neu Senedd y DU.</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Rhannwch adborth fel dosbarth, gan amlygu meysydd o'u bywydau yr effeithiwyd arnynt gan y Senedd. Atgoffwch y myfyrwyr, er mwyn cael dweud eu dweud ar y materion hyn, y </a:t>
            </a:r>
            <a:r>
              <a:rPr lang="cy-GB" sz="1200" kern="1200" dirty="0" err="1">
                <a:solidFill>
                  <a:schemeClr val="tx1"/>
                </a:solidFill>
                <a:effectLst/>
                <a:latin typeface="+mn-lt"/>
                <a:ea typeface="+mn-ea"/>
                <a:cs typeface="+mn-cs"/>
              </a:rPr>
              <a:t>gallant</a:t>
            </a:r>
            <a:r>
              <a:rPr lang="cy-GB" sz="1200" kern="1200" dirty="0">
                <a:solidFill>
                  <a:schemeClr val="tx1"/>
                </a:solidFill>
                <a:effectLst/>
                <a:latin typeface="+mn-lt"/>
                <a:ea typeface="+mn-ea"/>
                <a:cs typeface="+mn-cs"/>
              </a:rPr>
              <a:t> bleidleisio mewn etholiadau.</a:t>
            </a:r>
            <a:endParaRPr lang="en-GB" sz="1200" kern="1200" dirty="0">
              <a:solidFill>
                <a:schemeClr val="tx1"/>
              </a:solidFill>
              <a:effectLst/>
              <a:latin typeface="+mn-lt"/>
              <a:ea typeface="+mn-ea"/>
              <a:cs typeface="+mn-cs"/>
            </a:endParaRPr>
          </a:p>
          <a:p>
            <a:pPr rtl="0"/>
            <a:endParaRPr lang="en-GB" dirty="0">
              <a:ea typeface="Calibri"/>
              <a:cs typeface="Calibri"/>
            </a:endParaRPr>
          </a:p>
          <a:p>
            <a:pPr rtl="0"/>
            <a:endParaRPr lang="en-US" dirty="0">
              <a:ea typeface="Calibri"/>
              <a:cs typeface="Calibri"/>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5</a:t>
            </a:fld>
            <a:endParaRPr lang="en-US"/>
          </a:p>
        </p:txBody>
      </p:sp>
    </p:spTree>
    <p:extLst>
      <p:ext uri="{BB962C8B-B14F-4D97-AF65-F5344CB8AC3E}">
        <p14:creationId xmlns:p14="http://schemas.microsoft.com/office/powerpoint/2010/main" val="4085339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B6F12-99A0-86AA-0F18-F0D33381B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9AF74-6244-50F0-BCA0-E06FBE6A4C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61CEB4-98A1-98B1-D7D1-33B7D9C74DCB}"/>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ACF92000-7827-63E2-D8E5-0E6315998828}"/>
              </a:ext>
            </a:extLst>
          </p:cNvPr>
          <p:cNvSpPr>
            <a:spLocks noGrp="1"/>
          </p:cNvSpPr>
          <p:nvPr>
            <p:ph type="sldNum" sz="quarter" idx="5"/>
          </p:nvPr>
        </p:nvSpPr>
        <p:spPr/>
        <p:txBody>
          <a:bodyPr rtlCol="0"/>
          <a:lstStyle/>
          <a:p>
            <a:pPr rtl="0"/>
            <a:fld id="{8F9D6723-1A60-0442-910D-F7FD63281914}" type="slidenum">
              <a:rPr lang="en-US" smtClean="0"/>
              <a:t>6</a:t>
            </a:fld>
            <a:endParaRPr lang="en-US"/>
          </a:p>
        </p:txBody>
      </p:sp>
    </p:spTree>
    <p:extLst>
      <p:ext uri="{BB962C8B-B14F-4D97-AF65-F5344CB8AC3E}">
        <p14:creationId xmlns:p14="http://schemas.microsoft.com/office/powerpoint/2010/main" val="1224172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200" kern="1200" dirty="0">
                <a:solidFill>
                  <a:schemeClr val="tx1"/>
                </a:solidFill>
                <a:effectLst/>
                <a:latin typeface="+mn-lt"/>
                <a:ea typeface="+mn-ea"/>
                <a:cs typeface="+mn-cs"/>
              </a:rPr>
              <a:t>Cyflwynwch beth yw’r Senedd. </a:t>
            </a:r>
            <a:endParaRPr lang="en-GB" sz="1200" kern="1200" dirty="0">
              <a:solidFill>
                <a:schemeClr val="tx1"/>
              </a:solidFill>
              <a:effectLst/>
              <a:latin typeface="+mn-lt"/>
              <a:ea typeface="+mn-ea"/>
              <a:cs typeface="+mn-cs"/>
            </a:endParaRPr>
          </a:p>
          <a:p>
            <a:pPr rtl="0"/>
            <a:br>
              <a:rPr lang="en-US" dirty="0">
                <a:cs typeface="+mn-lt"/>
              </a:rPr>
            </a:br>
            <a:endParaRPr lang="en-US" dirty="0">
              <a:ea typeface="Calibri"/>
              <a:cs typeface="Calibri"/>
            </a:endParaRPr>
          </a:p>
          <a:p>
            <a:pPr rtl="0"/>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7</a:t>
            </a:fld>
            <a:endParaRPr lang="en-US"/>
          </a:p>
        </p:txBody>
      </p:sp>
    </p:spTree>
    <p:extLst>
      <p:ext uri="{BB962C8B-B14F-4D97-AF65-F5344CB8AC3E}">
        <p14:creationId xmlns:p14="http://schemas.microsoft.com/office/powerpoint/2010/main" val="425526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47928-965E-A917-857D-AC5D90EDE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9E425-267C-4E69-C7D6-7A9740DC4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147A3-8CD0-10B3-1E7F-61ABAC039BA8}"/>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Cyflwynwch y weithgaredd a sut yr hoffech i fyfyrwyr nodi eu hatebion.</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Efallai yr hoffech iddyn nhw ddefnyddio bwrdd gwyn bach neu ddarn o bapur. </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C5E7578-8128-F751-24E0-C4EA3B080396}"/>
              </a:ext>
            </a:extLst>
          </p:cNvPr>
          <p:cNvSpPr>
            <a:spLocks noGrp="1"/>
          </p:cNvSpPr>
          <p:nvPr>
            <p:ph type="sldNum" sz="quarter" idx="5"/>
          </p:nvPr>
        </p:nvSpPr>
        <p:spPr/>
        <p:txBody>
          <a:bodyPr rtlCol="0"/>
          <a:lstStyle/>
          <a:p>
            <a:pPr rtl="0"/>
            <a:fld id="{8F9D6723-1A60-0442-910D-F7FD63281914}" type="slidenum">
              <a:rPr lang="en-US" smtClean="0"/>
              <a:t>8</a:t>
            </a:fld>
            <a:endParaRPr lang="en-US"/>
          </a:p>
        </p:txBody>
      </p:sp>
    </p:spTree>
    <p:extLst>
      <p:ext uri="{BB962C8B-B14F-4D97-AF65-F5344CB8AC3E}">
        <p14:creationId xmlns:p14="http://schemas.microsoft.com/office/powerpoint/2010/main" val="962008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cy-GB" sz="1200" kern="1200" dirty="0">
                <a:solidFill>
                  <a:schemeClr val="tx1"/>
                </a:solidFill>
                <a:effectLst/>
                <a:latin typeface="+mn-lt"/>
                <a:ea typeface="+mn-ea"/>
                <a:cs typeface="+mn-cs"/>
              </a:rPr>
              <a:t>Dangoswch y fideo am y Senedd a gofynnwch i'r myfyrwyr restru cymaint o gyfrifoldebau'r Senedd ag y </a:t>
            </a:r>
            <a:r>
              <a:rPr lang="cy-GB" sz="1200" kern="1200" dirty="0" err="1">
                <a:solidFill>
                  <a:schemeClr val="tx1"/>
                </a:solidFill>
                <a:effectLst/>
                <a:latin typeface="+mn-lt"/>
                <a:ea typeface="+mn-ea"/>
                <a:cs typeface="+mn-cs"/>
              </a:rPr>
              <a:t>gallant</a:t>
            </a:r>
            <a:r>
              <a:rPr lang="cy-GB" sz="1200" kern="1200" dirty="0">
                <a:solidFill>
                  <a:schemeClr val="tx1"/>
                </a:solidFill>
                <a:effectLst/>
                <a:latin typeface="+mn-lt"/>
                <a:ea typeface="+mn-ea"/>
                <a:cs typeface="+mn-cs"/>
              </a:rPr>
              <a:t> feddwl amdanynt. </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Dolen i’r fideo: </a:t>
            </a:r>
            <a:r>
              <a:rPr lang="cy-GB" dirty="0">
                <a:hlinkClick r:id="rId3"/>
              </a:rPr>
              <a:t>Croeso i Dy Bleidlais- Systemau Pleidleisio: System Gyfrannol Rhestr Gaaedig</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F9D6723-1A60-0442-910D-F7FD63281914}" type="slidenum">
              <a:rPr lang="en-US" smtClean="0"/>
              <a:t>9</a:t>
            </a:fld>
            <a:endParaRPr lang="en-US"/>
          </a:p>
        </p:txBody>
      </p:sp>
    </p:spTree>
    <p:extLst>
      <p:ext uri="{BB962C8B-B14F-4D97-AF65-F5344CB8AC3E}">
        <p14:creationId xmlns:p14="http://schemas.microsoft.com/office/powerpoint/2010/main" val="3047929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55DAE-230A-221B-6C37-F7D125050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EF97F-7A5E-417A-0DFC-C96F169E3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F074C-5F96-5F0F-B763-FF8D3BDEDEE2}"/>
              </a:ext>
            </a:extLst>
          </p:cNvPr>
          <p:cNvSpPr>
            <a:spLocks noGrp="1"/>
          </p:cNvSpPr>
          <p:nvPr>
            <p:ph type="body" idx="1"/>
          </p:nvPr>
        </p:nvSpPr>
        <p:spPr/>
        <p:txBody>
          <a:bodyPr rtlCol="0"/>
          <a:lstStyle/>
          <a:p>
            <a:r>
              <a:rPr lang="cy-GB" sz="1200" kern="1200" dirty="0">
                <a:solidFill>
                  <a:schemeClr val="tx1"/>
                </a:solidFill>
                <a:effectLst/>
                <a:latin typeface="+mn-lt"/>
                <a:ea typeface="+mn-ea"/>
                <a:cs typeface="+mn-cs"/>
              </a:rPr>
              <a:t>Trafodwch wahanol bwerau a chyfrifoldebau’r Senedd, gelwir y rhain yn bwerau</a:t>
            </a:r>
            <a:r>
              <a:rPr lang="cy-GB" sz="1200" b="1" kern="1200" dirty="0">
                <a:solidFill>
                  <a:schemeClr val="tx1"/>
                </a:solidFill>
                <a:effectLst/>
                <a:latin typeface="+mn-lt"/>
                <a:ea typeface="+mn-ea"/>
                <a:cs typeface="+mn-cs"/>
              </a:rPr>
              <a:t> datganoledig.</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Yna dangoswch gyfrifoldebau Senedd y DU, gelwir y rhain yn </a:t>
            </a:r>
            <a:r>
              <a:rPr lang="cy-GB" sz="1200" b="1" kern="1200" dirty="0">
                <a:solidFill>
                  <a:schemeClr val="tx1"/>
                </a:solidFill>
                <a:effectLst/>
                <a:latin typeface="+mn-lt"/>
                <a:ea typeface="+mn-ea"/>
                <a:cs typeface="+mn-cs"/>
              </a:rPr>
              <a:t>bwerau a </a:t>
            </a:r>
            <a:r>
              <a:rPr lang="cy-GB" sz="1200" b="1" kern="1200" dirty="0" err="1">
                <a:solidFill>
                  <a:schemeClr val="tx1"/>
                </a:solidFill>
                <a:effectLst/>
                <a:latin typeface="+mn-lt"/>
                <a:ea typeface="+mn-ea"/>
                <a:cs typeface="+mn-cs"/>
              </a:rPr>
              <a:t>gedwir</a:t>
            </a:r>
            <a:r>
              <a:rPr lang="cy-GB" sz="1200" b="1" kern="1200" dirty="0">
                <a:solidFill>
                  <a:schemeClr val="tx1"/>
                </a:solidFill>
                <a:effectLst/>
                <a:latin typeface="+mn-lt"/>
                <a:ea typeface="+mn-ea"/>
                <a:cs typeface="+mn-cs"/>
              </a:rPr>
              <a:t> yn ôl.</a:t>
            </a:r>
            <a:endParaRPr lang="en-GB" sz="1200" kern="1200" dirty="0">
              <a:solidFill>
                <a:schemeClr val="tx1"/>
              </a:solidFill>
              <a:effectLst/>
              <a:latin typeface="+mn-lt"/>
              <a:ea typeface="+mn-ea"/>
              <a:cs typeface="+mn-cs"/>
            </a:endParaRPr>
          </a:p>
          <a:p>
            <a:endParaRPr lang="cy-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Beth mae'r cyfrifoldebau hyn yn ei olygu yn ymarferol? Dangoswch y deddfau a gyflwynwyd gan y Senedd ar y sleid nesaf.</a:t>
            </a:r>
            <a:endParaRPr lang="en-GB" sz="1200" kern="1200" dirty="0">
              <a:solidFill>
                <a:schemeClr val="tx1"/>
              </a:solidFill>
              <a:effectLst/>
              <a:latin typeface="+mn-lt"/>
              <a:ea typeface="+mn-ea"/>
              <a:cs typeface="+mn-cs"/>
            </a:endParaRPr>
          </a:p>
          <a:p>
            <a:pPr rtl="0"/>
            <a:endParaRPr lang="en-GB" dirty="0">
              <a:solidFill>
                <a:srgbClr val="000000"/>
              </a:solidFill>
              <a:ea typeface="Calibri" panose="020F0502020204030204"/>
              <a:cs typeface="Calibri" panose="020F0502020204030204"/>
            </a:endParaRPr>
          </a:p>
          <a:p>
            <a:pPr rtl="0"/>
            <a:endParaRPr lang="en-GB" dirty="0">
              <a:solidFill>
                <a:srgbClr val="444444"/>
              </a:solidFill>
              <a:ea typeface="Calibri" panose="020F0502020204030204"/>
              <a:cs typeface="Calibri" panose="020F0502020204030204"/>
            </a:endParaRPr>
          </a:p>
          <a:p>
            <a:pPr rtl="0"/>
            <a:endParaRPr lang="en-GB" dirty="0">
              <a:solidFill>
                <a:srgbClr val="000000"/>
              </a:solidFill>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F04B7B4-C8E6-004F-9AEE-3D5D4CBA5982}"/>
              </a:ext>
            </a:extLst>
          </p:cNvPr>
          <p:cNvSpPr>
            <a:spLocks noGrp="1"/>
          </p:cNvSpPr>
          <p:nvPr>
            <p:ph type="sldNum" sz="quarter" idx="5"/>
          </p:nvPr>
        </p:nvSpPr>
        <p:spPr/>
        <p:txBody>
          <a:bodyPr rtlCol="0"/>
          <a:lstStyle/>
          <a:p>
            <a:pPr rtl="0"/>
            <a:fld id="{8F9D6723-1A60-0442-910D-F7FD63281914}" type="slidenum">
              <a:rPr lang="en-US" smtClean="0"/>
              <a:t>10</a:t>
            </a:fld>
            <a:endParaRPr lang="en-US"/>
          </a:p>
        </p:txBody>
      </p:sp>
    </p:spTree>
    <p:extLst>
      <p:ext uri="{BB962C8B-B14F-4D97-AF65-F5344CB8AC3E}">
        <p14:creationId xmlns:p14="http://schemas.microsoft.com/office/powerpoint/2010/main" val="341207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comisiwnetholiadol.org.uk/dysgu" TargetMode="External"/><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8" name="Footer Placeholder 40">
            <a:hlinkClick r:id="rId5"/>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68243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8" name="Footer Placeholder 40">
            <a:hlinkClick r:id="rId4"/>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60910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5" name="Footer Placeholder 40">
            <a:hlinkClick r:id="rId5"/>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160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5" name="Footer Placeholder 40">
            <a:hlinkClick r:id="rId4"/>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1904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EEC28A0D-F14C-184B-9005-F767648E4D2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MAE DY BLEIDLAIS YN CYFRI PAID COLLI DY GYFLE Logo">
            <a:extLst>
              <a:ext uri="{FF2B5EF4-FFF2-40B4-BE49-F238E27FC236}">
                <a16:creationId xmlns:a16="http://schemas.microsoft.com/office/drawing/2014/main" id="{27331521-DB6F-2B46-9FC3-6F1D780396BE}"/>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5979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4" name="Footer Placeholder 40">
            <a:hlinkClick r:id="rId4"/>
            <a:extLst>
              <a:ext uri="{FF2B5EF4-FFF2-40B4-BE49-F238E27FC236}">
                <a16:creationId xmlns:a16="http://schemas.microsoft.com/office/drawing/2014/main" id="{3B62D15E-6980-3E41-BDD9-AE24FF74138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7" name="Picture 16" descr="MAE DY BLEIDLAIS YN CYFRI PAID COLLI DY GYFLE Logo">
            <a:extLst>
              <a:ext uri="{FF2B5EF4-FFF2-40B4-BE49-F238E27FC236}">
                <a16:creationId xmlns:a16="http://schemas.microsoft.com/office/drawing/2014/main" id="{189D1E86-8324-6140-9A7B-38E7AC96B80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58401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3" name="Footer Placeholder 40">
            <a:hlinkClick r:id="rId2"/>
            <a:extLst>
              <a:ext uri="{FF2B5EF4-FFF2-40B4-BE49-F238E27FC236}">
                <a16:creationId xmlns:a16="http://schemas.microsoft.com/office/drawing/2014/main" id="{C88BCE86-D6E1-BA4F-92ED-C8E6D47CC87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Logo&#10;&#10;Description automatically generated with low confidence">
            <a:extLst>
              <a:ext uri="{FF2B5EF4-FFF2-40B4-BE49-F238E27FC236}">
                <a16:creationId xmlns:a16="http://schemas.microsoft.com/office/drawing/2014/main" id="{814702EA-FB17-A94F-9AC5-BF024D28FB05}"/>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9" name="Picture 18" descr="MAE DY BLEIDLAIS YN CYFRI PAID COLLI DY GYFLE Logo">
            <a:extLst>
              <a:ext uri="{FF2B5EF4-FFF2-40B4-BE49-F238E27FC236}">
                <a16:creationId xmlns:a16="http://schemas.microsoft.com/office/drawing/2014/main" id="{AD5D6012-8517-0849-A9BA-501A8C72B72C}"/>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9312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5" name="Footer Placeholder 40">
            <a:hlinkClick r:id="rId2"/>
            <a:extLst>
              <a:ext uri="{FF2B5EF4-FFF2-40B4-BE49-F238E27FC236}">
                <a16:creationId xmlns:a16="http://schemas.microsoft.com/office/drawing/2014/main" id="{99B81052-EA3A-6041-A634-D8794D9DAA5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Logo&#10;&#10;Description automatically generated with low confidence">
            <a:extLst>
              <a:ext uri="{FF2B5EF4-FFF2-40B4-BE49-F238E27FC236}">
                <a16:creationId xmlns:a16="http://schemas.microsoft.com/office/drawing/2014/main" id="{4989A576-8B93-8143-A9BB-3D8286844600}"/>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7" name="Picture 16" descr="MAE DY BLEIDLAIS YN CYFRI PAID COLLI DY GYFLE Logo">
            <a:extLst>
              <a:ext uri="{FF2B5EF4-FFF2-40B4-BE49-F238E27FC236}">
                <a16:creationId xmlns:a16="http://schemas.microsoft.com/office/drawing/2014/main" id="{F8DD6647-0CBB-6443-9951-025AB7E89B21}"/>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3595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pic>
        <p:nvPicPr>
          <p:cNvPr id="22" name="Picture 21" descr="MAE DY BLEIDLAIS YN CYFRI PAID COLLI DY GYFLE Logo">
            <a:extLst>
              <a:ext uri="{FF2B5EF4-FFF2-40B4-BE49-F238E27FC236}">
                <a16:creationId xmlns:a16="http://schemas.microsoft.com/office/drawing/2014/main" id="{15346121-0E4C-724D-ABE9-5D850B76ACD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3" name="Footer Placeholder 40">
            <a:hlinkClick r:id="rId5"/>
            <a:extLst>
              <a:ext uri="{FF2B5EF4-FFF2-40B4-BE49-F238E27FC236}">
                <a16:creationId xmlns:a16="http://schemas.microsoft.com/office/drawing/2014/main" id="{11D3176B-5D29-7B41-A895-E484C99E486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4" name="Picture 23" descr="A picture containing logo&#10;&#10;Description automatically generated">
            <a:extLst>
              <a:ext uri="{FF2B5EF4-FFF2-40B4-BE49-F238E27FC236}">
                <a16:creationId xmlns:a16="http://schemas.microsoft.com/office/drawing/2014/main" id="{A20CC900-FB39-A544-9F97-461A700518CC}"/>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02591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2"/>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3"/>
          <a:srcRect l="3461" r="6942" b="3737"/>
          <a:stretch/>
        </p:blipFill>
        <p:spPr>
          <a:xfrm>
            <a:off x="9481529" y="4099727"/>
            <a:ext cx="2710471" cy="2767437"/>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4" name="Picture 23" descr="MAE DY BLEIDLAIS YN CYFRI PAID COLLI DY GYFLE Logo">
            <a:extLst>
              <a:ext uri="{FF2B5EF4-FFF2-40B4-BE49-F238E27FC236}">
                <a16:creationId xmlns:a16="http://schemas.microsoft.com/office/drawing/2014/main" id="{A09F939A-F457-DD44-AC4A-C8573185E52F}"/>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5" name="Footer Placeholder 40">
            <a:hlinkClick r:id="rId5"/>
            <a:extLst>
              <a:ext uri="{FF2B5EF4-FFF2-40B4-BE49-F238E27FC236}">
                <a16:creationId xmlns:a16="http://schemas.microsoft.com/office/drawing/2014/main" id="{F0BB0C8D-D3BA-E940-8062-1BE063F0E61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6" name="Picture 25" descr="A picture containing logo&#10;&#10;Description automatically generated">
            <a:extLst>
              <a:ext uri="{FF2B5EF4-FFF2-40B4-BE49-F238E27FC236}">
                <a16:creationId xmlns:a16="http://schemas.microsoft.com/office/drawing/2014/main" id="{E16C3DB5-DBEF-6049-BA11-462E246A22F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87696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E9C0F-39F5-D046-9E92-4457040FB183}"/>
              </a:ext>
            </a:extLst>
          </p:cNvPr>
          <p:cNvSpPr txBox="1"/>
          <p:nvPr userDrawn="1"/>
        </p:nvSpPr>
        <p:spPr>
          <a:xfrm>
            <a:off x="371474" y="791895"/>
            <a:ext cx="7675245" cy="1938992"/>
          </a:xfrm>
          <a:prstGeom prst="rect">
            <a:avLst/>
          </a:prstGeom>
          <a:noFill/>
        </p:spPr>
        <p:txBody>
          <a:bodyPr wrap="square" rtlCol="0">
            <a:spAutoFit/>
          </a:bodyPr>
          <a:lstStyle/>
          <a:p>
            <a:r>
              <a:rPr lang="en-US" sz="6000" b="1" dirty="0">
                <a:latin typeface="Montserrat ExtraBold" pitchFamily="2" charset="77"/>
              </a:rPr>
              <a:t>How to use this presentation pack</a:t>
            </a:r>
          </a:p>
        </p:txBody>
      </p:sp>
      <p:sp>
        <p:nvSpPr>
          <p:cNvPr id="3" name="TextBox 2">
            <a:extLst>
              <a:ext uri="{FF2B5EF4-FFF2-40B4-BE49-F238E27FC236}">
                <a16:creationId xmlns:a16="http://schemas.microsoft.com/office/drawing/2014/main" id="{20D7F9D3-2839-1940-9A22-CC3A07232D54}"/>
              </a:ext>
            </a:extLst>
          </p:cNvPr>
          <p:cNvSpPr txBox="1"/>
          <p:nvPr userDrawn="1"/>
        </p:nvSpPr>
        <p:spPr>
          <a:xfrm>
            <a:off x="371473" y="3211338"/>
            <a:ext cx="5919537" cy="34163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200" dirty="0">
                <a:latin typeface="Montserrat Medium" pitchFamily="2" charset="77"/>
              </a:rPr>
              <a:t>This presentation consists of many ‘master templates’ for you to use.</a:t>
            </a:r>
          </a:p>
          <a:p>
            <a:pPr marL="285750" indent="-285750">
              <a:spcAft>
                <a:spcPts val="1200"/>
              </a:spcAft>
              <a:buFont typeface="Arial" panose="020B0604020202020204" pitchFamily="34" charset="0"/>
              <a:buChar char="•"/>
            </a:pPr>
            <a:r>
              <a:rPr lang="en-US" sz="1200" dirty="0">
                <a:latin typeface="Montserrat Medium" pitchFamily="2" charset="77"/>
              </a:rPr>
              <a:t>It is recommended that you duplicate this presentation and rename to your desired folder destination before beginning.</a:t>
            </a:r>
          </a:p>
          <a:p>
            <a:pPr marL="285750" indent="-285750">
              <a:spcAft>
                <a:spcPts val="1200"/>
              </a:spcAft>
              <a:buFont typeface="Arial" panose="020B0604020202020204" pitchFamily="34" charset="0"/>
              <a:buChar char="•"/>
            </a:pPr>
            <a:r>
              <a:rPr lang="en-US" sz="1200" dirty="0">
                <a:latin typeface="Montserrat Medium" pitchFamily="2" charset="77"/>
              </a:rPr>
              <a:t>All available slides have been placed into the presentation itself to be amended or deleted as you please. </a:t>
            </a:r>
          </a:p>
          <a:p>
            <a:pPr marL="285750" indent="-285750">
              <a:spcAft>
                <a:spcPts val="1200"/>
              </a:spcAft>
              <a:buFont typeface="Arial" panose="020B0604020202020204" pitchFamily="34" charset="0"/>
              <a:buChar char="•"/>
            </a:pPr>
            <a:r>
              <a:rPr lang="en-US" sz="1200" dirty="0">
                <a:latin typeface="Montserrat Medium" pitchFamily="2" charset="77"/>
              </a:rPr>
              <a:t>Page 2 is an asset pack for you to copy and paste from. You may wish to keep this page available whilst you build your presentation and remove on completion. If for any reason you lose this page, you can find the assets in the master pages:</a:t>
            </a:r>
          </a:p>
          <a:p>
            <a:pPr marL="742950" lvl="1" indent="-285750">
              <a:spcAft>
                <a:spcPts val="800"/>
              </a:spcAft>
              <a:buFont typeface="Arial" panose="020B0604020202020204" pitchFamily="34" charset="0"/>
              <a:buChar char="•"/>
            </a:pPr>
            <a:r>
              <a:rPr lang="en-US" sz="1200" dirty="0">
                <a:latin typeface="Montserrat Medium" pitchFamily="2" charset="77"/>
              </a:rPr>
              <a:t>View &gt; Master &gt; Slide Master</a:t>
            </a:r>
          </a:p>
          <a:p>
            <a:pPr marL="742950" lvl="1" indent="-285750">
              <a:spcAft>
                <a:spcPts val="800"/>
              </a:spcAft>
              <a:buFont typeface="Arial" panose="020B0604020202020204" pitchFamily="34" charset="0"/>
              <a:buChar char="•"/>
            </a:pPr>
            <a:r>
              <a:rPr lang="en-US" sz="1200" dirty="0">
                <a:latin typeface="Montserrat Medium" pitchFamily="2" charset="77"/>
              </a:rPr>
              <a:t>Select your asset &gt; copy (</a:t>
            </a:r>
            <a:r>
              <a:rPr lang="en-US" sz="1200" dirty="0" err="1">
                <a:latin typeface="Montserrat Medium" pitchFamily="2" charset="77"/>
              </a:rPr>
              <a:t>ctrl+c</a:t>
            </a:r>
            <a:r>
              <a:rPr lang="en-US" sz="1200" dirty="0">
                <a:latin typeface="Montserrat Medium" pitchFamily="2" charset="77"/>
              </a:rPr>
              <a:t> or </a:t>
            </a:r>
            <a:r>
              <a:rPr lang="en-US" sz="1200" dirty="0" err="1">
                <a:latin typeface="Montserrat Medium" pitchFamily="2" charset="77"/>
              </a:rPr>
              <a:t>cmd+c</a:t>
            </a:r>
            <a:r>
              <a:rPr lang="en-US" sz="1200" dirty="0">
                <a:latin typeface="Montserrat Medium" pitchFamily="2" charset="77"/>
              </a:rPr>
              <a:t>)</a:t>
            </a:r>
          </a:p>
          <a:p>
            <a:pPr marL="742950" lvl="1" indent="-285750">
              <a:spcAft>
                <a:spcPts val="800"/>
              </a:spcAft>
              <a:buFont typeface="Arial" panose="020B0604020202020204" pitchFamily="34" charset="0"/>
              <a:buChar char="•"/>
            </a:pPr>
            <a:r>
              <a:rPr lang="en-US" sz="1200" dirty="0">
                <a:latin typeface="Montserrat Medium" pitchFamily="2" charset="77"/>
              </a:rPr>
              <a:t>Return to your presentation and paste (</a:t>
            </a:r>
            <a:r>
              <a:rPr lang="en-US" sz="1200" dirty="0" err="1">
                <a:latin typeface="Montserrat Medium" pitchFamily="2" charset="77"/>
              </a:rPr>
              <a:t>ctrl+v</a:t>
            </a:r>
            <a:r>
              <a:rPr lang="en-US" sz="1200" dirty="0">
                <a:latin typeface="Montserrat Medium" pitchFamily="2" charset="77"/>
              </a:rPr>
              <a:t> or </a:t>
            </a:r>
            <a:r>
              <a:rPr lang="en-US" sz="1200" dirty="0" err="1">
                <a:latin typeface="Montserrat Medium" pitchFamily="2" charset="77"/>
              </a:rPr>
              <a:t>cmd+v</a:t>
            </a:r>
            <a:r>
              <a:rPr lang="en-US" sz="1200" dirty="0">
                <a:latin typeface="Montserrat Medium" pitchFamily="2" charset="77"/>
              </a:rPr>
              <a:t>). </a:t>
            </a:r>
          </a:p>
          <a:p>
            <a:pPr marL="285750" indent="-285750">
              <a:spcAft>
                <a:spcPts val="1200"/>
              </a:spcAft>
              <a:buFont typeface="Arial" panose="020B0604020202020204" pitchFamily="34" charset="0"/>
              <a:buChar char="•"/>
            </a:pPr>
            <a:endParaRPr lang="en-US" sz="1200" dirty="0">
              <a:latin typeface="Montserrat Medium" pitchFamily="2" charset="77"/>
            </a:endParaRPr>
          </a:p>
        </p:txBody>
      </p:sp>
      <p:pic>
        <p:nvPicPr>
          <p:cNvPr id="4" name="Picture 3" descr="A picture containing person&#10;&#10;Description automatically generated">
            <a:extLst>
              <a:ext uri="{FF2B5EF4-FFF2-40B4-BE49-F238E27FC236}">
                <a16:creationId xmlns:a16="http://schemas.microsoft.com/office/drawing/2014/main" id="{CC590042-FDA3-634A-9D76-8F3B2D6F1891}"/>
              </a:ext>
            </a:extLst>
          </p:cNvPr>
          <p:cNvPicPr>
            <a:picLocks noChangeAspect="1"/>
          </p:cNvPicPr>
          <p:nvPr userDrawn="1"/>
        </p:nvPicPr>
        <p:blipFill rotWithShape="1">
          <a:blip r:embed="rId2"/>
          <a:srcRect l="1" r="-696"/>
          <a:stretch/>
        </p:blipFill>
        <p:spPr>
          <a:xfrm>
            <a:off x="7104131" y="1642769"/>
            <a:ext cx="4433934" cy="5225280"/>
          </a:xfrm>
          <a:prstGeom prst="rect">
            <a:avLst/>
          </a:prstGeom>
        </p:spPr>
      </p:pic>
    </p:spTree>
    <p:extLst>
      <p:ext uri="{BB962C8B-B14F-4D97-AF65-F5344CB8AC3E}">
        <p14:creationId xmlns:p14="http://schemas.microsoft.com/office/powerpoint/2010/main" val="78488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3" name="Picture 12" descr="A picture containing logo&#10;&#10;Description automatically generated">
            <a:extLst>
              <a:ext uri="{FF2B5EF4-FFF2-40B4-BE49-F238E27FC236}">
                <a16:creationId xmlns:a16="http://schemas.microsoft.com/office/drawing/2014/main" id="{B71CF5EF-2EE5-2C4C-ADC0-8F4BEC36D76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4" name="Picture 13" descr="MAE DY BLEIDLAIS YN CYFRI PAID COLLI DY GYFLE Logo">
            <a:extLst>
              <a:ext uri="{FF2B5EF4-FFF2-40B4-BE49-F238E27FC236}">
                <a16:creationId xmlns:a16="http://schemas.microsoft.com/office/drawing/2014/main" id="{FF2D3DB2-00CD-FE48-9417-41CB032450E9}"/>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9" name="Picture 8" descr="A picture containing logo&#10;&#10;Description automatically generated">
            <a:extLst>
              <a:ext uri="{FF2B5EF4-FFF2-40B4-BE49-F238E27FC236}">
                <a16:creationId xmlns:a16="http://schemas.microsoft.com/office/drawing/2014/main" id="{CEA10697-2991-3348-A04E-762251C7316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0" name="Picture 9" descr="MAE DY BLEIDLAIS YN CYFRI PAID COLLI DY GYFLE Logo">
            <a:extLst>
              <a:ext uri="{FF2B5EF4-FFF2-40B4-BE49-F238E27FC236}">
                <a16:creationId xmlns:a16="http://schemas.microsoft.com/office/drawing/2014/main" id="{0815E5BB-0D07-2946-91E3-E011D8124D4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84CD3B0B-1808-1744-B009-1963A1202628}"/>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FB2331C-532E-DF46-B5FF-46570B01CBD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9B5F797E-F2A0-E64F-B333-860B43F263D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994624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09B1E151-631F-DC47-84CF-31D75BF32DC1}"/>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55B9F74C-BEC6-D040-BDED-DF18E925307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D1183D4F-9167-5740-9797-36A5BA056929}"/>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40059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A0113DAC-4AFD-A942-8B94-4C66C490637E}"/>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EFBE18A3-B52C-EC4A-9484-52747960A913}"/>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29F13A0E-CA09-674B-BD67-6479BC4E9B2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51355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B8D8E8E4-42FE-C14C-862B-FC02DD027B60}"/>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CD8815C5-7A4B-FF48-ADB8-C76E2B73A18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D6B2988-F1F6-F94A-836F-9236784BD7A7}"/>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78665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D6D9D132-E120-2B4F-8521-C0A9DC214B79}"/>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A6F9F24-0839-2843-901F-58DA94B5715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491A033-4AA8-DA4C-9BA6-7CAC588F30CB}"/>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3119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60B3BFDC-5C6B-AB4D-A23A-C0B86E8071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011A41A9-1816-2D48-BFD6-92A5BCE9CAD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A31CD0B5-9DFC-4F4B-86AC-468CBDBB3331}"/>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61643" y="493632"/>
            <a:ext cx="1030561" cy="650971"/>
          </a:xfrm>
          <a:prstGeom prst="rect">
            <a:avLst/>
          </a:prstGeom>
        </p:spPr>
      </p:pic>
    </p:spTree>
    <p:extLst>
      <p:ext uri="{BB962C8B-B14F-4D97-AF65-F5344CB8AC3E}">
        <p14:creationId xmlns:p14="http://schemas.microsoft.com/office/powerpoint/2010/main" val="369905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1" name="Picture 20" descr="MAE DY BLEIDLAIS YN CYFRI PAID COLLI DY GYFLE Logo">
            <a:extLst>
              <a:ext uri="{FF2B5EF4-FFF2-40B4-BE49-F238E27FC236}">
                <a16:creationId xmlns:a16="http://schemas.microsoft.com/office/drawing/2014/main" id="{6460411D-8ABD-6A47-A03F-ACED69383AA5}"/>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74AD10EF-C46D-7141-B76F-5873E109A7AD}"/>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5" name="Picture 24" descr="A picture containing logo&#10;&#10;Description automatically generated">
            <a:extLst>
              <a:ext uri="{FF2B5EF4-FFF2-40B4-BE49-F238E27FC236}">
                <a16:creationId xmlns:a16="http://schemas.microsoft.com/office/drawing/2014/main" id="{D641F070-72EF-6847-84BD-C73567E8705E}"/>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326321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0" name="Picture 19" descr="MAE DY BLEIDLAIS YN CYFRI PAID COLLI DY GYFLE Logo">
            <a:extLst>
              <a:ext uri="{FF2B5EF4-FFF2-40B4-BE49-F238E27FC236}">
                <a16:creationId xmlns:a16="http://schemas.microsoft.com/office/drawing/2014/main" id="{38B05C8D-8FDA-9148-AA7D-BEE9D3D75AF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1" name="Footer Placeholder 40">
            <a:hlinkClick r:id="rId4"/>
            <a:extLst>
              <a:ext uri="{FF2B5EF4-FFF2-40B4-BE49-F238E27FC236}">
                <a16:creationId xmlns:a16="http://schemas.microsoft.com/office/drawing/2014/main" id="{756121F4-1BD3-B64E-82C7-DD1C9B9D893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A picture containing logo&#10;&#10;Description automatically generated">
            <a:extLst>
              <a:ext uri="{FF2B5EF4-FFF2-40B4-BE49-F238E27FC236}">
                <a16:creationId xmlns:a16="http://schemas.microsoft.com/office/drawing/2014/main" id="{54E2DADA-B7BF-404D-8E30-6C3EB82FE49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204270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12" name="Picture 11" descr="Large thumbs up image">
            <a:extLst>
              <a:ext uri="{FF2B5EF4-FFF2-40B4-BE49-F238E27FC236}">
                <a16:creationId xmlns:a16="http://schemas.microsoft.com/office/drawing/2014/main" id="{91CD2120-C79A-2E43-9807-6E55EE4F80DE}"/>
              </a:ext>
              <a:ext uri="{C183D7F6-B498-43B3-948B-1728B52AA6E4}">
                <adec:decorative xmlns:adec="http://schemas.microsoft.com/office/drawing/2017/decorative" val="0"/>
              </a:ext>
            </a:extLst>
          </p:cNvPr>
          <p:cNvPicPr>
            <a:picLocks noChangeAspect="1"/>
          </p:cNvPicPr>
          <p:nvPr userDrawn="1"/>
        </p:nvPicPr>
        <p:blipFill rotWithShape="1">
          <a:blip r:embed="rId2"/>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21CF0CE7-8768-AF41-AF29-25C3C97595B5}"/>
              </a:ext>
            </a:extLst>
          </p:cNvPr>
          <p:cNvPicPr>
            <a:picLocks noChangeAspect="1"/>
          </p:cNvPicPr>
          <p:nvPr userDrawn="1"/>
        </p:nvPicPr>
        <p:blipFill rotWithShape="1">
          <a:blip r:embed="rId3"/>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0101762E-D030-CA41-B50B-4E64EE611A68}"/>
              </a:ext>
              <a:ext uri="{C183D7F6-B498-43B3-948B-1728B52AA6E4}">
                <adec:decorative xmlns:adec="http://schemas.microsoft.com/office/drawing/2017/decorative" val="0"/>
              </a:ext>
            </a:extLst>
          </p:cNvPr>
          <p:cNvPicPr>
            <a:picLocks noChangeAspect="1"/>
          </p:cNvPicPr>
          <p:nvPr userDrawn="1"/>
        </p:nvPicPr>
        <p:blipFill rotWithShape="1">
          <a:blip r:embed="rId4"/>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4D23275F-EF89-3045-B247-ACD19DA44598}"/>
              </a:ext>
            </a:extLst>
          </p:cNvPr>
          <p:cNvPicPr>
            <a:picLocks noChangeAspect="1"/>
          </p:cNvPicPr>
          <p:nvPr userDrawn="1"/>
        </p:nvPicPr>
        <p:blipFill rotWithShape="1">
          <a:blip r:embed="rId5"/>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A854F3FA-4D83-4246-9009-3A8BBFDC6456}"/>
              </a:ext>
            </a:extLst>
          </p:cNvPr>
          <p:cNvPicPr>
            <a:picLocks noChangeAspect="1"/>
          </p:cNvPicPr>
          <p:nvPr userDrawn="1"/>
        </p:nvPicPr>
        <p:blipFill rotWithShape="1">
          <a:blip r:embed="rId6"/>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0DE2A78B-31D2-FB4E-9864-3677750C85FA}"/>
              </a:ext>
            </a:extLst>
          </p:cNvPr>
          <p:cNvPicPr>
            <a:picLocks noChangeAspect="1"/>
          </p:cNvPicPr>
          <p:nvPr userDrawn="1"/>
        </p:nvPicPr>
        <p:blipFill rotWithShape="1">
          <a:blip r:embed="rId7"/>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B7BC2613-416D-C843-B6F1-D5F5BEB73D91}"/>
              </a:ext>
              <a:ext uri="{C183D7F6-B498-43B3-948B-1728B52AA6E4}">
                <adec:decorative xmlns:adec="http://schemas.microsoft.com/office/drawing/2017/decorative" val="0"/>
              </a:ext>
            </a:extLst>
          </p:cNvPr>
          <p:cNvPicPr>
            <a:picLocks noChangeAspect="1"/>
          </p:cNvPicPr>
          <p:nvPr userDrawn="1"/>
        </p:nvPicPr>
        <p:blipFill rotWithShape="1">
          <a:blip r:embed="rId8"/>
          <a:srcRect l="20359" r="12231" b="8221"/>
          <a:stretch/>
        </p:blipFill>
        <p:spPr>
          <a:xfrm flipH="1">
            <a:off x="4135409" y="3448656"/>
            <a:ext cx="3064604" cy="3421406"/>
          </a:xfrm>
          <a:prstGeom prst="rect">
            <a:avLst/>
          </a:prstGeom>
        </p:spPr>
      </p:pic>
      <p:pic>
        <p:nvPicPr>
          <p:cNvPr id="19" name="Clock icon" descr="Clock Icon&#10;">
            <a:extLst>
              <a:ext uri="{FF2B5EF4-FFF2-40B4-BE49-F238E27FC236}">
                <a16:creationId xmlns:a16="http://schemas.microsoft.com/office/drawing/2014/main" id="{FB30F174-521D-F64A-8026-8683442740DF}"/>
              </a:ext>
            </a:extLst>
          </p:cNvPr>
          <p:cNvPicPr>
            <a:picLocks noChangeAspect="1"/>
          </p:cNvPicPr>
          <p:nvPr userDrawn="1"/>
        </p:nvPicPr>
        <p:blipFill>
          <a:blip r:embed="rId9"/>
          <a:stretch>
            <a:fillRect/>
          </a:stretch>
        </p:blipFill>
        <p:spPr>
          <a:xfrm>
            <a:off x="928028" y="904775"/>
            <a:ext cx="1207281" cy="1207281"/>
          </a:xfrm>
          <a:prstGeom prst="rect">
            <a:avLst/>
          </a:prstGeom>
        </p:spPr>
      </p:pic>
      <p:pic>
        <p:nvPicPr>
          <p:cNvPr id="20" name="Clock Icon">
            <a:extLst>
              <a:ext uri="{FF2B5EF4-FFF2-40B4-BE49-F238E27FC236}">
                <a16:creationId xmlns:a16="http://schemas.microsoft.com/office/drawing/2014/main" id="{29B72F06-3B2B-5B46-A06B-EA6344791086}"/>
              </a:ext>
            </a:extLst>
          </p:cNvPr>
          <p:cNvPicPr>
            <a:picLocks noChangeAspect="1"/>
          </p:cNvPicPr>
          <p:nvPr userDrawn="1"/>
        </p:nvPicPr>
        <p:blipFill>
          <a:blip r:embed="rId10"/>
          <a:srcRect/>
          <a:stretch/>
        </p:blipFill>
        <p:spPr>
          <a:xfrm>
            <a:off x="2339898" y="904775"/>
            <a:ext cx="1207281" cy="1207281"/>
          </a:xfrm>
          <a:prstGeom prst="rect">
            <a:avLst/>
          </a:prstGeom>
        </p:spPr>
      </p:pic>
      <p:pic>
        <p:nvPicPr>
          <p:cNvPr id="21" name="Picture 20">
            <a:extLst>
              <a:ext uri="{FF2B5EF4-FFF2-40B4-BE49-F238E27FC236}">
                <a16:creationId xmlns:a16="http://schemas.microsoft.com/office/drawing/2014/main" id="{09171513-B2E9-5147-A784-B9F6EEE65B65}"/>
              </a:ext>
            </a:extLst>
          </p:cNvPr>
          <p:cNvPicPr>
            <a:picLocks noChangeAspect="1"/>
          </p:cNvPicPr>
          <p:nvPr userDrawn="1"/>
        </p:nvPicPr>
        <p:blipFill>
          <a:blip r:embed="rId11"/>
          <a:stretch>
            <a:fillRect/>
          </a:stretch>
        </p:blipFill>
        <p:spPr>
          <a:xfrm>
            <a:off x="2339898" y="2221719"/>
            <a:ext cx="1207281" cy="1207281"/>
          </a:xfrm>
          <a:prstGeom prst="rect">
            <a:avLst/>
          </a:prstGeom>
        </p:spPr>
      </p:pic>
      <p:pic>
        <p:nvPicPr>
          <p:cNvPr id="22" name="Picture 21" descr="Outline of a hand pointing at an image&#10;">
            <a:extLst>
              <a:ext uri="{FF2B5EF4-FFF2-40B4-BE49-F238E27FC236}">
                <a16:creationId xmlns:a16="http://schemas.microsoft.com/office/drawing/2014/main" id="{59736D20-4C79-BB49-8541-782BC168BED6}"/>
              </a:ext>
            </a:extLst>
          </p:cNvPr>
          <p:cNvPicPr>
            <a:picLocks noChangeAspect="1"/>
          </p:cNvPicPr>
          <p:nvPr userDrawn="1"/>
        </p:nvPicPr>
        <p:blipFill rotWithShape="1">
          <a:blip r:embed="rId12"/>
          <a:srcRect l="52080"/>
          <a:stretch/>
        </p:blipFill>
        <p:spPr>
          <a:xfrm flipH="1">
            <a:off x="643572" y="1826807"/>
            <a:ext cx="1594032" cy="1915575"/>
          </a:xfrm>
          <a:prstGeom prst="rect">
            <a:avLst/>
          </a:prstGeom>
        </p:spPr>
      </p:pic>
    </p:spTree>
    <p:extLst>
      <p:ext uri="{BB962C8B-B14F-4D97-AF65-F5344CB8AC3E}">
        <p14:creationId xmlns:p14="http://schemas.microsoft.com/office/powerpoint/2010/main" val="213247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06427" y="1778215"/>
            <a:ext cx="4724671" cy="618707"/>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17023" y="1918977"/>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8" name="Footer Placeholder 40">
            <a:hlinkClick r:id="rId5"/>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800243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07988" y="1778216"/>
            <a:ext cx="5270818" cy="61870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8" name="Footer Placeholder 40">
            <a:hlinkClick r:id="rId4"/>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9441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06429" y="1778215"/>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23477" y="1921463"/>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2" name="Footer Placeholder 40">
            <a:hlinkClick r:id="rId5"/>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411686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07988" y="1784826"/>
            <a:ext cx="5270818" cy="61209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064448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88"/>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78215"/>
            <a:ext cx="4724671"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9" name="Footer Placeholder 40">
            <a:hlinkClick r:id="rId5"/>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97726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29239" y="1778215"/>
            <a:ext cx="5151562"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9" name="Footer Placeholder 40">
            <a:hlinkClick r:id="rId4"/>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68031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7" name="Footer Placeholder 40">
            <a:hlinkClick r:id="rId5"/>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96623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37191" y="1778215"/>
            <a:ext cx="5143610" cy="618707"/>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16702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3"/>
          <a:srcRect t="9782" b="29461"/>
          <a:stretch/>
        </p:blipFill>
        <p:spPr>
          <a:xfrm>
            <a:off x="5036315" y="1839959"/>
            <a:ext cx="5517185" cy="5028089"/>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48A5E69B-012F-774D-9773-AA111FA459DB}"/>
              </a:ext>
            </a:extLst>
          </p:cNvPr>
          <p:cNvPicPr>
            <a:picLocks noChangeAspect="1"/>
          </p:cNvPicPr>
          <p:nvPr userDrawn="1"/>
        </p:nvPicPr>
        <p:blipFill>
          <a:blip r:embed="rId4"/>
          <a:stretch>
            <a:fillRect/>
          </a:stretch>
        </p:blipFill>
        <p:spPr>
          <a:xfrm>
            <a:off x="10400654" y="476249"/>
            <a:ext cx="1373457" cy="867567"/>
          </a:xfrm>
          <a:prstGeom prst="rect">
            <a:avLst/>
          </a:prstGeom>
        </p:spPr>
      </p:pic>
      <p:pic>
        <p:nvPicPr>
          <p:cNvPr id="15" name="Picture 14" descr="MAE DY BLEIDLAIS YN CYFRI PAID COLLI DY GYFLE Logo">
            <a:extLst>
              <a:ext uri="{FF2B5EF4-FFF2-40B4-BE49-F238E27FC236}">
                <a16:creationId xmlns:a16="http://schemas.microsoft.com/office/drawing/2014/main" id="{56232A3D-D651-1946-BACB-E3C9558FD671}"/>
              </a:ext>
            </a:extLst>
          </p:cNvPr>
          <p:cNvPicPr>
            <a:picLocks noChangeAspect="1"/>
          </p:cNvPicPr>
          <p:nvPr userDrawn="1"/>
        </p:nvPicPr>
        <p:blipFill>
          <a:blip r:embed="rId5"/>
          <a:stretch>
            <a:fillRect/>
          </a:stretch>
        </p:blipFill>
        <p:spPr>
          <a:xfrm>
            <a:off x="9526608" y="6062337"/>
            <a:ext cx="2246659" cy="468054"/>
          </a:xfrm>
          <a:prstGeom prst="rect">
            <a:avLst/>
          </a:prstGeom>
        </p:spPr>
      </p:pic>
      <p:sp>
        <p:nvSpPr>
          <p:cNvPr id="32" name="Text Placeholder 4">
            <a:extLst>
              <a:ext uri="{FF2B5EF4-FFF2-40B4-BE49-F238E27FC236}">
                <a16:creationId xmlns:a16="http://schemas.microsoft.com/office/drawing/2014/main" id="{BB071C05-C94B-0443-8D41-9E3BFAC613D4}"/>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F76C94BE-1844-0D4C-8887-F65ACD14C647}"/>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5" name="Text Placeholder 4">
            <a:extLst>
              <a:ext uri="{FF2B5EF4-FFF2-40B4-BE49-F238E27FC236}">
                <a16:creationId xmlns:a16="http://schemas.microsoft.com/office/drawing/2014/main" id="{942142CC-B97B-A145-B3D3-4A54F25E8AF6}"/>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6" name="Text Placeholder 4">
            <a:extLst>
              <a:ext uri="{FF2B5EF4-FFF2-40B4-BE49-F238E27FC236}">
                <a16:creationId xmlns:a16="http://schemas.microsoft.com/office/drawing/2014/main" id="{83604F31-E07A-5B4C-91A6-C428EC56D60C}"/>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7" name="Text Placeholder 4">
            <a:extLst>
              <a:ext uri="{FF2B5EF4-FFF2-40B4-BE49-F238E27FC236}">
                <a16:creationId xmlns:a16="http://schemas.microsoft.com/office/drawing/2014/main" id="{95A8EF34-443D-A349-BE72-5B096574444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8" name="Text Placeholder 4">
            <a:extLst>
              <a:ext uri="{FF2B5EF4-FFF2-40B4-BE49-F238E27FC236}">
                <a16:creationId xmlns:a16="http://schemas.microsoft.com/office/drawing/2014/main" id="{3C75C776-C993-DC48-963F-94C6A3B2C989}"/>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9" name="Text Placeholder 4">
            <a:extLst>
              <a:ext uri="{FF2B5EF4-FFF2-40B4-BE49-F238E27FC236}">
                <a16:creationId xmlns:a16="http://schemas.microsoft.com/office/drawing/2014/main" id="{9F80CA57-3292-9A4D-9F47-9AB59CCBE924}"/>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3882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323165"/>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comisiwnetholiadol.org.uk</a:t>
            </a:r>
            <a:r>
              <a:rPr lang="en-GB" sz="1500" b="1" dirty="0">
                <a:solidFill>
                  <a:schemeClr val="tx1">
                    <a:lumMod val="95000"/>
                    <a:lumOff val="5000"/>
                  </a:schemeClr>
                </a:solidFill>
                <a:latin typeface="Montserrat" pitchFamily="2" charset="77"/>
              </a:rPr>
              <a:t>/</a:t>
            </a:r>
            <a:r>
              <a:rPr lang="en-GB" sz="1500" b="1" dirty="0" err="1">
                <a:solidFill>
                  <a:schemeClr val="tx1">
                    <a:lumMod val="95000"/>
                    <a:lumOff val="5000"/>
                  </a:schemeClr>
                </a:solidFill>
                <a:latin typeface="Montserrat" pitchFamily="2" charset="77"/>
              </a:rPr>
              <a:t>dysgu</a:t>
            </a:r>
            <a:endParaRPr lang="en-GB" sz="1500" b="1" dirty="0">
              <a:solidFill>
                <a:schemeClr val="tx1">
                  <a:lumMod val="95000"/>
                  <a:lumOff val="5000"/>
                </a:schemeClr>
              </a:solidFill>
              <a:latin typeface="Montserrat" pitchFamily="2" charset="77"/>
            </a:endParaRPr>
          </a:p>
        </p:txBody>
      </p:sp>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4"/>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5"/>
          <a:srcRect t="9782" b="29461"/>
          <a:stretch/>
        </p:blipFill>
        <p:spPr>
          <a:xfrm>
            <a:off x="5055977"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6"/>
          <a:stretch>
            <a:fillRect/>
          </a:stretch>
        </p:blipFill>
        <p:spPr>
          <a:xfrm>
            <a:off x="4050950" y="6268405"/>
            <a:ext cx="502317" cy="502317"/>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CC8CE3DD-FFDE-3947-AA69-E476A7B42EEC}"/>
              </a:ext>
            </a:extLst>
          </p:cNvPr>
          <p:cNvPicPr>
            <a:picLocks noChangeAspect="1"/>
          </p:cNvPicPr>
          <p:nvPr userDrawn="1"/>
        </p:nvPicPr>
        <p:blipFill>
          <a:blip r:embed="rId7"/>
          <a:stretch>
            <a:fillRect/>
          </a:stretch>
        </p:blipFill>
        <p:spPr>
          <a:xfrm>
            <a:off x="10400654" y="476249"/>
            <a:ext cx="1373457" cy="867567"/>
          </a:xfrm>
          <a:prstGeom prst="rect">
            <a:avLst/>
          </a:prstGeom>
        </p:spPr>
      </p:pic>
      <p:pic>
        <p:nvPicPr>
          <p:cNvPr id="19" name="Picture 18" descr="MAE DY BLEIDLAIS YN CYFRI PAID COLLI DY GYFLE Logo">
            <a:extLst>
              <a:ext uri="{FF2B5EF4-FFF2-40B4-BE49-F238E27FC236}">
                <a16:creationId xmlns:a16="http://schemas.microsoft.com/office/drawing/2014/main" id="{068D99AA-F1DA-2440-8E9B-94A5CCC90EE2}"/>
              </a:ext>
            </a:extLst>
          </p:cNvPr>
          <p:cNvPicPr>
            <a:picLocks noChangeAspect="1"/>
          </p:cNvPicPr>
          <p:nvPr userDrawn="1"/>
        </p:nvPicPr>
        <p:blipFill>
          <a:blip r:embed="rId8"/>
          <a:stretch>
            <a:fillRect/>
          </a:stretch>
        </p:blipFill>
        <p:spPr>
          <a:xfrm>
            <a:off x="9526608" y="6062337"/>
            <a:ext cx="2246659" cy="468054"/>
          </a:xfrm>
          <a:prstGeom prst="rect">
            <a:avLst/>
          </a:prstGeom>
        </p:spPr>
      </p:pic>
      <p:sp>
        <p:nvSpPr>
          <p:cNvPr id="20" name="Text Placeholder 4">
            <a:extLst>
              <a:ext uri="{FF2B5EF4-FFF2-40B4-BE49-F238E27FC236}">
                <a16:creationId xmlns:a16="http://schemas.microsoft.com/office/drawing/2014/main" id="{94A36F98-D4B3-8948-87BC-9B98EC072D17}"/>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1" name="Text Placeholder 4">
            <a:extLst>
              <a:ext uri="{FF2B5EF4-FFF2-40B4-BE49-F238E27FC236}">
                <a16:creationId xmlns:a16="http://schemas.microsoft.com/office/drawing/2014/main" id="{920C813B-93AB-284E-9C49-4483B0228F09}"/>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2" name="Text Placeholder 4">
            <a:extLst>
              <a:ext uri="{FF2B5EF4-FFF2-40B4-BE49-F238E27FC236}">
                <a16:creationId xmlns:a16="http://schemas.microsoft.com/office/drawing/2014/main" id="{5FEC430A-5D40-7D48-8686-43A83127038F}"/>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3" name="Text Placeholder 4">
            <a:extLst>
              <a:ext uri="{FF2B5EF4-FFF2-40B4-BE49-F238E27FC236}">
                <a16:creationId xmlns:a16="http://schemas.microsoft.com/office/drawing/2014/main" id="{22AB9820-F8D4-744E-8838-30A7F7DAE112}"/>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2" name="Text Placeholder 4">
            <a:extLst>
              <a:ext uri="{FF2B5EF4-FFF2-40B4-BE49-F238E27FC236}">
                <a16:creationId xmlns:a16="http://schemas.microsoft.com/office/drawing/2014/main" id="{BAE45DF9-9F84-B640-98A8-906C7E7EB58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72EE0B62-1FDE-9840-898E-B8C080ADFDC6}"/>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4" name="Text Placeholder 4">
            <a:extLst>
              <a:ext uri="{FF2B5EF4-FFF2-40B4-BE49-F238E27FC236}">
                <a16:creationId xmlns:a16="http://schemas.microsoft.com/office/drawing/2014/main" id="{DC3CA743-D7A4-6A40-B259-E82B3F9F9CB0}"/>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270017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4"/>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0485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3"/>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80594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4" name="Footer Placeholder 40">
            <a:hlinkClick r:id="rId5"/>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96435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80516" y="1792816"/>
            <a:ext cx="5671021"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4" name="Footer Placeholder 40">
            <a:hlinkClick r:id="rId4"/>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3258122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dirty="0"/>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1" r:id="rId3"/>
    <p:sldLayoutId id="2147483649" r:id="rId4"/>
    <p:sldLayoutId id="2147483660" r:id="rId5"/>
    <p:sldLayoutId id="2147483650" r:id="rId6"/>
    <p:sldLayoutId id="2147483682" r:id="rId7"/>
    <p:sldLayoutId id="2147483661" r:id="rId8"/>
    <p:sldLayoutId id="2147483685" r:id="rId9"/>
    <p:sldLayoutId id="2147483662" r:id="rId10"/>
    <p:sldLayoutId id="2147483683" r:id="rId11"/>
    <p:sldLayoutId id="2147483663" r:id="rId12"/>
    <p:sldLayoutId id="2147483684" r:id="rId13"/>
    <p:sldLayoutId id="2147483651" r:id="rId14"/>
    <p:sldLayoutId id="2147483665" r:id="rId15"/>
    <p:sldLayoutId id="2147483671" r:id="rId16"/>
    <p:sldLayoutId id="2147483667" r:id="rId17"/>
    <p:sldLayoutId id="2147483672" r:id="rId18"/>
    <p:sldLayoutId id="2147483673" r:id="rId19"/>
    <p:sldLayoutId id="2147483664" r:id="rId20"/>
    <p:sldLayoutId id="2147483666" r:id="rId21"/>
    <p:sldLayoutId id="2147483652" r:id="rId22"/>
    <p:sldLayoutId id="2147483681" r:id="rId23"/>
    <p:sldLayoutId id="2147483669" r:id="rId24"/>
    <p:sldLayoutId id="2147483668" r:id="rId25"/>
    <p:sldLayoutId id="2147483670" r:id="rId26"/>
    <p:sldLayoutId id="2147483676" r:id="rId27"/>
    <p:sldLayoutId id="2147483675" r:id="rId28"/>
    <p:sldLayoutId id="2147483674" r:id="rId29"/>
    <p:sldLayoutId id="2147483679" r:id="rId30"/>
    <p:sldLayoutId id="2147483686" r:id="rId31"/>
    <p:sldLayoutId id="2147483677" r:id="rId32"/>
    <p:sldLayoutId id="2147483687" r:id="rId33"/>
    <p:sldLayoutId id="2147483680" r:id="rId34"/>
    <p:sldLayoutId id="2147483688" r:id="rId35"/>
    <p:sldLayoutId id="2147483678" r:id="rId36"/>
    <p:sldLayoutId id="2147483689" r:id="rId37"/>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video" Target="https://www.youtube.com/embed/o6c3hBigp94?feature=oembed" TargetMode="Externa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ideo" Target="https://www.youtube.com/embed/o6c3hBigp94?feature=oembed" TargetMode="Externa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65139-0A4F-9541-A8E6-EC6EFDFBC027}"/>
              </a:ext>
            </a:extLst>
          </p:cNvPr>
          <p:cNvSpPr>
            <a:spLocks noGrp="1"/>
          </p:cNvSpPr>
          <p:nvPr>
            <p:ph idx="1"/>
          </p:nvPr>
        </p:nvSpPr>
        <p:spPr/>
        <p:txBody>
          <a:bodyPr vert="horz" lIns="91440" tIns="45720" rIns="91440" bIns="45720" rtlCol="0" anchor="t">
            <a:noAutofit/>
          </a:bodyPr>
          <a:lstStyle/>
          <a:p>
            <a:r>
              <a:rPr lang="cy-gb" dirty="0">
                <a:latin typeface="Montserrat"/>
                <a:cs typeface="Futura Medium"/>
              </a:rPr>
              <a:t>Etholiad Senedd Cymru 2026: </a:t>
            </a:r>
          </a:p>
          <a:p>
            <a:r>
              <a:rPr lang="cy-gb" dirty="0">
                <a:latin typeface="Montserrat"/>
                <a:cs typeface="Futura Medium"/>
              </a:rPr>
              <a:t>Sut i Bleidleisio</a:t>
            </a:r>
          </a:p>
        </p:txBody>
      </p:sp>
      <p:sp>
        <p:nvSpPr>
          <p:cNvPr id="3" name="Text Placeholder 2">
            <a:extLst>
              <a:ext uri="{FF2B5EF4-FFF2-40B4-BE49-F238E27FC236}">
                <a16:creationId xmlns:a16="http://schemas.microsoft.com/office/drawing/2014/main" id="{8255724D-7AAF-DE45-A007-234B1407A808}"/>
              </a:ext>
            </a:extLst>
          </p:cNvPr>
          <p:cNvSpPr>
            <a:spLocks noGrp="1"/>
          </p:cNvSpPr>
          <p:nvPr>
            <p:ph type="body" sz="quarter" idx="10"/>
          </p:nvPr>
        </p:nvSpPr>
        <p:spPr/>
        <p:txBody>
          <a:bodyPr/>
          <a:lstStyle/>
          <a:p>
            <a:r>
              <a:rPr lang="en-US" dirty="0"/>
              <a:t>CROESO I</a:t>
            </a:r>
          </a:p>
          <a:p>
            <a:endParaRPr lang="en-US" dirty="0"/>
          </a:p>
        </p:txBody>
      </p:sp>
      <p:sp>
        <p:nvSpPr>
          <p:cNvPr id="4" name="Text Placeholder 3">
            <a:extLst>
              <a:ext uri="{FF2B5EF4-FFF2-40B4-BE49-F238E27FC236}">
                <a16:creationId xmlns:a16="http://schemas.microsoft.com/office/drawing/2014/main" id="{AA8F42CB-4536-F64C-8355-6102CB7E97F5}"/>
              </a:ext>
            </a:extLst>
          </p:cNvPr>
          <p:cNvSpPr>
            <a:spLocks noGrp="1"/>
          </p:cNvSpPr>
          <p:nvPr>
            <p:ph type="body" sz="quarter" idx="11"/>
          </p:nvPr>
        </p:nvSpPr>
        <p:spPr/>
        <p:txBody>
          <a:bodyPr/>
          <a:lstStyle/>
          <a:p>
            <a:r>
              <a:rPr lang="en-US" dirty="0"/>
              <a:t>CROESO I</a:t>
            </a:r>
          </a:p>
          <a:p>
            <a:endParaRPr lang="en-US" dirty="0"/>
          </a:p>
        </p:txBody>
      </p:sp>
      <p:sp>
        <p:nvSpPr>
          <p:cNvPr id="5" name="Text Placeholder 4">
            <a:extLst>
              <a:ext uri="{FF2B5EF4-FFF2-40B4-BE49-F238E27FC236}">
                <a16:creationId xmlns:a16="http://schemas.microsoft.com/office/drawing/2014/main" id="{42E28BB9-9623-6747-A19E-D0108A053BFE}"/>
              </a:ext>
            </a:extLst>
          </p:cNvPr>
          <p:cNvSpPr>
            <a:spLocks noGrp="1"/>
          </p:cNvSpPr>
          <p:nvPr>
            <p:ph type="body" sz="quarter" idx="12"/>
          </p:nvPr>
        </p:nvSpPr>
        <p:spPr/>
        <p:txBody>
          <a:bodyPr/>
          <a:lstStyle/>
          <a:p>
            <a:r>
              <a:rPr lang="en-US" dirty="0"/>
              <a:t>CROESO I</a:t>
            </a:r>
          </a:p>
          <a:p>
            <a:endParaRPr lang="en-US" dirty="0"/>
          </a:p>
        </p:txBody>
      </p:sp>
      <p:sp>
        <p:nvSpPr>
          <p:cNvPr id="6" name="Text Placeholder 5">
            <a:extLst>
              <a:ext uri="{FF2B5EF4-FFF2-40B4-BE49-F238E27FC236}">
                <a16:creationId xmlns:a16="http://schemas.microsoft.com/office/drawing/2014/main" id="{D82909A5-461A-B945-AB1A-6DD0AB5A086C}"/>
              </a:ext>
            </a:extLst>
          </p:cNvPr>
          <p:cNvSpPr>
            <a:spLocks noGrp="1"/>
          </p:cNvSpPr>
          <p:nvPr>
            <p:ph type="body" sz="quarter" idx="13"/>
          </p:nvPr>
        </p:nvSpPr>
        <p:spPr/>
        <p:txBody>
          <a:bodyPr/>
          <a:lstStyle/>
          <a:p>
            <a:r>
              <a:rPr lang="en-US" dirty="0"/>
              <a:t>CROESO I</a:t>
            </a:r>
          </a:p>
          <a:p>
            <a:endParaRPr lang="en-US" dirty="0"/>
          </a:p>
        </p:txBody>
      </p:sp>
      <p:sp>
        <p:nvSpPr>
          <p:cNvPr id="7" name="Text Placeholder 6">
            <a:extLst>
              <a:ext uri="{FF2B5EF4-FFF2-40B4-BE49-F238E27FC236}">
                <a16:creationId xmlns:a16="http://schemas.microsoft.com/office/drawing/2014/main" id="{7DCF4FB4-BEF0-5144-B460-63075FD3849F}"/>
              </a:ext>
            </a:extLst>
          </p:cNvPr>
          <p:cNvSpPr>
            <a:spLocks noGrp="1"/>
          </p:cNvSpPr>
          <p:nvPr>
            <p:ph type="body" sz="quarter" idx="14"/>
          </p:nvPr>
        </p:nvSpPr>
        <p:spPr/>
        <p:txBody>
          <a:bodyPr/>
          <a:lstStyle/>
          <a:p>
            <a:r>
              <a:rPr lang="en-US" dirty="0"/>
              <a:t>CROESO I</a:t>
            </a:r>
          </a:p>
        </p:txBody>
      </p:sp>
      <p:sp>
        <p:nvSpPr>
          <p:cNvPr id="10" name="Text Placeholder 21">
            <a:extLst>
              <a:ext uri="{FF2B5EF4-FFF2-40B4-BE49-F238E27FC236}">
                <a16:creationId xmlns:a16="http://schemas.microsoft.com/office/drawing/2014/main" id="{AC3F588E-9209-194A-AB21-1CDFC1FDCA6B}"/>
              </a:ext>
              <a:ext uri="{C183D7F6-B498-43B3-948B-1728B52AA6E4}">
                <adec:decorative xmlns:adec="http://schemas.microsoft.com/office/drawing/2017/decorative" val="1"/>
              </a:ext>
            </a:extLst>
          </p:cNvPr>
          <p:cNvSpPr txBox="1">
            <a:spLocks/>
          </p:cNvSpPr>
          <p:nvPr/>
        </p:nvSpPr>
        <p:spPr>
          <a:xfrm>
            <a:off x="659241" y="3453974"/>
            <a:ext cx="6587379" cy="1708345"/>
          </a:xfrm>
          <a:prstGeom prst="rect">
            <a:avLst/>
          </a:prstGeom>
        </p:spPr>
        <p:txBody>
          <a:bodyPr vert="horz" wrap="square" lIns="91440" tIns="45720" rIns="91440" bIns="45720" rtlCol="0">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y-gb" dirty="0"/>
              <a:t>CROESO I DY BLEIDLAIS</a:t>
            </a:r>
          </a:p>
        </p:txBody>
      </p:sp>
      <p:sp>
        <p:nvSpPr>
          <p:cNvPr id="8" name="TextBox 7">
            <a:extLst>
              <a:ext uri="{FF2B5EF4-FFF2-40B4-BE49-F238E27FC236}">
                <a16:creationId xmlns:a16="http://schemas.microsoft.com/office/drawing/2014/main" id="{2932A411-9254-5676-E43B-89C1D76C79C8}"/>
              </a:ext>
            </a:extLst>
          </p:cNvPr>
          <p:cNvSpPr txBox="1"/>
          <p:nvPr/>
        </p:nvSpPr>
        <p:spPr>
          <a:xfrm>
            <a:off x="662401" y="6036975"/>
            <a:ext cx="3795144"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b="1" dirty="0">
                <a:ea typeface="Calibri"/>
                <a:cs typeface="Calibri"/>
              </a:rPr>
              <a:t>electoralcommission.org.uk/cy/</a:t>
            </a:r>
            <a:r>
              <a:rPr lang="en-GB" b="1" err="1">
                <a:ea typeface="Calibri"/>
                <a:cs typeface="Calibri"/>
              </a:rPr>
              <a:t>dysgu</a:t>
            </a:r>
            <a:endParaRPr lang="en-GB" b="1">
              <a:ea typeface="Calibri"/>
              <a:cs typeface="Calibri"/>
            </a:endParaRPr>
          </a:p>
        </p:txBody>
      </p:sp>
      <p:sp>
        <p:nvSpPr>
          <p:cNvPr id="9" name="TextBox 7">
            <a:extLst>
              <a:ext uri="{FF2B5EF4-FFF2-40B4-BE49-F238E27FC236}">
                <a16:creationId xmlns:a16="http://schemas.microsoft.com/office/drawing/2014/main" id="{3EC58A63-1EAA-8279-16A8-11139EE49186}"/>
              </a:ext>
            </a:extLst>
          </p:cNvPr>
          <p:cNvSpPr txBox="1"/>
          <p:nvPr/>
        </p:nvSpPr>
        <p:spPr>
          <a:xfrm>
            <a:off x="662401" y="6036975"/>
            <a:ext cx="3795144"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b="1" dirty="0">
                <a:ea typeface="Calibri"/>
                <a:cs typeface="Calibri"/>
              </a:rPr>
              <a:t>electoralcommission.org.uk/cy/</a:t>
            </a:r>
            <a:r>
              <a:rPr lang="en-GB" b="1" err="1">
                <a:ea typeface="Calibri"/>
                <a:cs typeface="Calibri"/>
              </a:rPr>
              <a:t>dysgu</a:t>
            </a:r>
            <a:endParaRPr lang="en-GB" b="1">
              <a:ea typeface="Calibri"/>
              <a:cs typeface="Calibri"/>
            </a:endParaRPr>
          </a:p>
        </p:txBody>
      </p:sp>
    </p:spTree>
    <p:extLst>
      <p:ext uri="{BB962C8B-B14F-4D97-AF65-F5344CB8AC3E}">
        <p14:creationId xmlns:p14="http://schemas.microsoft.com/office/powerpoint/2010/main" val="31721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D6FEB-4B3C-3CEC-BE2D-2CC5B5A8460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C639537-AC28-C577-1239-5D213F7EEDEC}"/>
              </a:ext>
            </a:extLst>
          </p:cNvPr>
          <p:cNvSpPr>
            <a:spLocks noGrp="1"/>
          </p:cNvSpPr>
          <p:nvPr>
            <p:ph type="body" sz="quarter" idx="15"/>
          </p:nvPr>
        </p:nvSpPr>
        <p:spPr>
          <a:xfrm>
            <a:off x="432917" y="471131"/>
            <a:ext cx="4540863" cy="5069494"/>
          </a:xfrm>
        </p:spPr>
        <p:txBody>
          <a:bodyPr vert="horz" lIns="180000" tIns="180000" rIns="180000" bIns="180000" rtlCol="0" anchor="t">
            <a:noAutofit/>
          </a:bodyPr>
          <a:lstStyle/>
          <a:p>
            <a:pPr marL="0" lvl="1" indent="0" rtl="0">
              <a:lnSpc>
                <a:spcPct val="100000"/>
              </a:lnSpc>
              <a:spcBef>
                <a:spcPts val="0"/>
              </a:spcBef>
              <a:buNone/>
            </a:pPr>
            <a:r>
              <a:rPr lang="cy" sz="2000" b="1" dirty="0" err="1">
                <a:solidFill>
                  <a:schemeClr val="tx1"/>
                </a:solidFill>
                <a:latin typeface="Montserrat"/>
                <a:cs typeface="Futura Medium"/>
              </a:rPr>
              <a:t>Mae’r</a:t>
            </a:r>
            <a:r>
              <a:rPr lang="cy" sz="2000" b="1" dirty="0">
                <a:solidFill>
                  <a:schemeClr val="tx1"/>
                </a:solidFill>
                <a:latin typeface="Montserrat"/>
                <a:cs typeface="Futura Medium"/>
              </a:rPr>
              <a:t> Senedd </a:t>
            </a:r>
            <a:r>
              <a:rPr lang="cy" sz="2000" b="1" dirty="0" err="1">
                <a:solidFill>
                  <a:schemeClr val="tx1"/>
                </a:solidFill>
                <a:latin typeface="Montserrat"/>
                <a:cs typeface="Futura Medium"/>
              </a:rPr>
              <a:t>yn</a:t>
            </a:r>
            <a:r>
              <a:rPr lang="cy" sz="2000" b="1" dirty="0">
                <a:solidFill>
                  <a:schemeClr val="tx1"/>
                </a:solidFill>
                <a:latin typeface="Montserrat"/>
                <a:cs typeface="Futura Medium"/>
              </a:rPr>
              <a:t> </a:t>
            </a:r>
            <a:r>
              <a:rPr lang="cy" sz="2000" b="1" dirty="0" err="1">
                <a:solidFill>
                  <a:schemeClr val="tx1"/>
                </a:solidFill>
                <a:latin typeface="Montserrat"/>
                <a:cs typeface="Futura Medium"/>
              </a:rPr>
              <a:t>gyfrifol</a:t>
            </a:r>
            <a:r>
              <a:rPr lang="cy" sz="2000" b="1" dirty="0">
                <a:solidFill>
                  <a:schemeClr val="tx1"/>
                </a:solidFill>
                <a:latin typeface="Montserrat"/>
                <a:cs typeface="Futura Medium"/>
              </a:rPr>
              <a:t> </a:t>
            </a:r>
            <a:r>
              <a:rPr lang="cy" sz="2000" b="1" dirty="0" err="1">
                <a:solidFill>
                  <a:schemeClr val="tx1"/>
                </a:solidFill>
                <a:latin typeface="Montserrat"/>
                <a:cs typeface="Futura Medium"/>
              </a:rPr>
              <a:t>dros</a:t>
            </a:r>
            <a:r>
              <a:rPr lang="cy" sz="2000" b="1" dirty="0">
                <a:solidFill>
                  <a:schemeClr val="tx1"/>
                </a:solidFill>
                <a:latin typeface="Montserrat"/>
                <a:cs typeface="Futura Medium"/>
              </a:rPr>
              <a:t>:</a:t>
            </a:r>
            <a:endParaRPr lang="en-US" sz="2000" b="1" dirty="0">
              <a:solidFill>
                <a:schemeClr val="tx1"/>
              </a:solidFill>
              <a:latin typeface="Montserrat"/>
              <a:cs typeface="Futura Medium"/>
            </a:endParaRPr>
          </a:p>
          <a:p>
            <a:pPr marL="0" lvl="1" indent="0" rtl="0">
              <a:lnSpc>
                <a:spcPct val="100000"/>
              </a:lnSpc>
              <a:spcBef>
                <a:spcPts val="0"/>
              </a:spcBef>
              <a:buNone/>
            </a:pPr>
            <a:endParaRPr lang="en-GB" sz="2000" b="1">
              <a:solidFill>
                <a:schemeClr val="tx1"/>
              </a:solidFill>
              <a:latin typeface="Montserrat"/>
              <a:cs typeface="Futura Medium"/>
            </a:endParaRPr>
          </a:p>
          <a:p>
            <a:pPr marL="0" lvl="1" indent="0" rtl="0">
              <a:lnSpc>
                <a:spcPct val="100000"/>
              </a:lnSpc>
              <a:spcBef>
                <a:spcPts val="0"/>
              </a:spcBef>
              <a:buNone/>
            </a:pPr>
            <a:r>
              <a:rPr lang="cy" sz="2000" dirty="0" err="1">
                <a:solidFill>
                  <a:schemeClr val="tx1"/>
                </a:solidFill>
                <a:latin typeface="Montserrat"/>
                <a:cs typeface="Futura Medium"/>
              </a:rPr>
              <a:t>Addysg</a:t>
            </a:r>
            <a:endParaRPr lang="en-US" sz="2000" dirty="0" err="1">
              <a:solidFill>
                <a:schemeClr val="tx1"/>
              </a:solidFill>
              <a:latin typeface="Montserrat"/>
              <a:cs typeface="Futura Medium"/>
            </a:endParaRPr>
          </a:p>
          <a:p>
            <a:pPr marL="0" lvl="1" indent="0" rtl="0">
              <a:lnSpc>
                <a:spcPct val="100000"/>
              </a:lnSpc>
              <a:spcBef>
                <a:spcPts val="0"/>
              </a:spcBef>
              <a:buNone/>
            </a:pPr>
            <a:r>
              <a:rPr lang="cy" sz="2000" dirty="0" err="1">
                <a:solidFill>
                  <a:schemeClr val="tx1"/>
                </a:solidFill>
                <a:latin typeface="Montserrat"/>
                <a:cs typeface="Futura Medium"/>
              </a:rPr>
              <a:t>Gofal</a:t>
            </a:r>
            <a:r>
              <a:rPr lang="cy" sz="2000" dirty="0">
                <a:solidFill>
                  <a:schemeClr val="tx1"/>
                </a:solidFill>
                <a:latin typeface="Montserrat"/>
                <a:cs typeface="Futura Medium"/>
              </a:rPr>
              <a:t> Iechyd</a:t>
            </a:r>
            <a:endParaRPr lang="en-US" sz="2000" dirty="0">
              <a:solidFill>
                <a:schemeClr val="tx1"/>
              </a:solidFill>
              <a:latin typeface="Montserrat"/>
              <a:cs typeface="Futura Medium"/>
            </a:endParaRPr>
          </a:p>
          <a:p>
            <a:pPr marL="0" lvl="1" indent="0" rtl="0">
              <a:lnSpc>
                <a:spcPct val="100000"/>
              </a:lnSpc>
              <a:spcBef>
                <a:spcPts val="0"/>
              </a:spcBef>
              <a:buNone/>
            </a:pPr>
            <a:r>
              <a:rPr lang="cy" sz="2000" dirty="0" err="1">
                <a:solidFill>
                  <a:schemeClr val="tx1"/>
                </a:solidFill>
                <a:latin typeface="Montserrat"/>
                <a:cs typeface="Futura Medium"/>
              </a:rPr>
              <a:t>Hyfforddiant</a:t>
            </a:r>
            <a:endParaRPr lang="en-US" sz="2000" dirty="0" err="1">
              <a:solidFill>
                <a:schemeClr val="tx1"/>
              </a:solidFill>
              <a:latin typeface="Montserrat"/>
              <a:cs typeface="Futura Medium"/>
            </a:endParaRPr>
          </a:p>
          <a:p>
            <a:pPr marL="0" lvl="1" indent="0" rtl="0">
              <a:lnSpc>
                <a:spcPct val="100000"/>
              </a:lnSpc>
              <a:spcBef>
                <a:spcPts val="0"/>
              </a:spcBef>
              <a:buNone/>
            </a:pPr>
            <a:r>
              <a:rPr lang="cy" sz="2000" dirty="0" err="1">
                <a:solidFill>
                  <a:schemeClr val="tx1"/>
                </a:solidFill>
                <a:latin typeface="Montserrat"/>
                <a:cs typeface="Futura Medium"/>
              </a:rPr>
              <a:t>Treftadaeth</a:t>
            </a:r>
            <a:endParaRPr lang="en-US" sz="2000" dirty="0" err="1">
              <a:solidFill>
                <a:schemeClr val="tx1"/>
              </a:solidFill>
              <a:latin typeface="Montserrat"/>
              <a:cs typeface="Futura Medium"/>
            </a:endParaRPr>
          </a:p>
          <a:p>
            <a:pPr marL="0" lvl="1" indent="0" rtl="0">
              <a:lnSpc>
                <a:spcPct val="100000"/>
              </a:lnSpc>
              <a:spcBef>
                <a:spcPts val="0"/>
              </a:spcBef>
              <a:buNone/>
            </a:pPr>
            <a:r>
              <a:rPr lang="cy" sz="2000" dirty="0" err="1">
                <a:solidFill>
                  <a:schemeClr val="tx1"/>
                </a:solidFill>
                <a:latin typeface="Montserrat"/>
                <a:cs typeface="Futura Medium"/>
              </a:rPr>
              <a:t>Trafnidiaeth</a:t>
            </a:r>
            <a:endParaRPr lang="cy" sz="2000">
              <a:solidFill>
                <a:schemeClr val="tx1"/>
              </a:solidFill>
              <a:latin typeface="Montserrat"/>
              <a:cs typeface="Futura Medium"/>
            </a:endParaRPr>
          </a:p>
          <a:p>
            <a:pPr marL="0" lvl="1" indent="0" rtl="0">
              <a:lnSpc>
                <a:spcPct val="100000"/>
              </a:lnSpc>
              <a:spcBef>
                <a:spcPts val="0"/>
              </a:spcBef>
              <a:buNone/>
            </a:pPr>
            <a:r>
              <a:rPr lang="cy" sz="2000" dirty="0">
                <a:solidFill>
                  <a:schemeClr val="tx1"/>
                </a:solidFill>
                <a:latin typeface="Montserrat"/>
                <a:cs typeface="Futura Medium"/>
              </a:rPr>
              <a:t>Tai</a:t>
            </a:r>
          </a:p>
          <a:p>
            <a:pPr marL="0" indent="0" rtl="0">
              <a:lnSpc>
                <a:spcPct val="100000"/>
              </a:lnSpc>
              <a:spcBef>
                <a:spcPts val="0"/>
              </a:spcBef>
              <a:buNone/>
            </a:pPr>
            <a:r>
              <a:rPr lang="cy" b="0" dirty="0" err="1">
                <a:solidFill>
                  <a:schemeClr val="tx1"/>
                </a:solidFill>
                <a:latin typeface="Montserrat"/>
                <a:cs typeface="Futura Medium"/>
              </a:rPr>
              <a:t>Amaethyddiaeth</a:t>
            </a:r>
            <a:r>
              <a:rPr lang="cy" b="0" dirty="0">
                <a:solidFill>
                  <a:schemeClr val="tx1"/>
                </a:solidFill>
                <a:latin typeface="Montserrat"/>
                <a:cs typeface="Futura Medium"/>
              </a:rPr>
              <a:t> </a:t>
            </a:r>
            <a:endParaRPr lang="en-US" b="0" dirty="0">
              <a:solidFill>
                <a:schemeClr val="tx1"/>
              </a:solidFill>
              <a:latin typeface="Montserrat"/>
              <a:cs typeface="Futura Medium"/>
            </a:endParaRPr>
          </a:p>
          <a:p>
            <a:pPr marL="0" indent="0" rtl="0">
              <a:lnSpc>
                <a:spcPct val="100000"/>
              </a:lnSpc>
              <a:spcBef>
                <a:spcPts val="0"/>
              </a:spcBef>
              <a:buNone/>
            </a:pPr>
            <a:r>
              <a:rPr lang="cy" b="0" dirty="0">
                <a:solidFill>
                  <a:schemeClr val="tx1"/>
                </a:solidFill>
                <a:latin typeface="Montserrat"/>
                <a:cs typeface="Futura Medium"/>
              </a:rPr>
              <a:t>Yr Iaith </a:t>
            </a:r>
            <a:r>
              <a:rPr lang="cy" b="0" dirty="0" err="1">
                <a:solidFill>
                  <a:schemeClr val="tx1"/>
                </a:solidFill>
                <a:latin typeface="Montserrat"/>
                <a:cs typeface="Futura Medium"/>
              </a:rPr>
              <a:t>Gymraeg</a:t>
            </a:r>
            <a:endParaRPr lang="en-US" b="0" dirty="0" err="1">
              <a:solidFill>
                <a:schemeClr val="tx1"/>
              </a:solidFill>
              <a:latin typeface="Montserrat"/>
              <a:cs typeface="Futura Medium"/>
            </a:endParaRPr>
          </a:p>
          <a:p>
            <a:pPr marL="0" indent="0" rtl="0">
              <a:lnSpc>
                <a:spcPct val="100000"/>
              </a:lnSpc>
              <a:spcBef>
                <a:spcPts val="0"/>
              </a:spcBef>
              <a:buNone/>
            </a:pPr>
            <a:r>
              <a:rPr lang="cy" b="0" dirty="0" err="1">
                <a:solidFill>
                  <a:schemeClr val="tx1"/>
                </a:solidFill>
                <a:latin typeface="Montserrat"/>
                <a:cs typeface="Futura Medium"/>
              </a:rPr>
              <a:t>Chwaraeon</a:t>
            </a:r>
            <a:endParaRPr lang="en-US" b="0" dirty="0" err="1">
              <a:solidFill>
                <a:schemeClr val="tx1"/>
              </a:solidFill>
              <a:latin typeface="Montserrat"/>
              <a:cs typeface="Futura Medium"/>
            </a:endParaRPr>
          </a:p>
          <a:p>
            <a:pPr marL="0" indent="0" rtl="0">
              <a:lnSpc>
                <a:spcPct val="100000"/>
              </a:lnSpc>
              <a:spcBef>
                <a:spcPts val="0"/>
              </a:spcBef>
              <a:buNone/>
            </a:pPr>
            <a:r>
              <a:rPr lang="cy" b="0" dirty="0" err="1">
                <a:solidFill>
                  <a:schemeClr val="tx1"/>
                </a:solidFill>
                <a:latin typeface="Montserrat"/>
                <a:cs typeface="Futura Medium"/>
              </a:rPr>
              <a:t>Twristiaeth</a:t>
            </a:r>
            <a:endParaRPr lang="en-US" b="0" dirty="0" err="1">
              <a:solidFill>
                <a:schemeClr val="tx1"/>
              </a:solidFill>
              <a:latin typeface="Montserrat"/>
              <a:cs typeface="Futura Medium"/>
            </a:endParaRPr>
          </a:p>
          <a:p>
            <a:pPr marL="0" indent="0" rtl="0">
              <a:lnSpc>
                <a:spcPct val="100000"/>
              </a:lnSpc>
              <a:spcBef>
                <a:spcPts val="0"/>
              </a:spcBef>
              <a:buNone/>
            </a:pPr>
            <a:r>
              <a:rPr lang="cy" b="0" dirty="0" err="1">
                <a:solidFill>
                  <a:schemeClr val="tx1"/>
                </a:solidFill>
                <a:latin typeface="Montserrat"/>
                <a:cs typeface="Futura Medium"/>
              </a:rPr>
              <a:t>Bwyd</a:t>
            </a:r>
            <a:endParaRPr lang="en-US" b="0" dirty="0" err="1">
              <a:solidFill>
                <a:schemeClr val="tx1"/>
              </a:solidFill>
              <a:latin typeface="Montserrat"/>
              <a:cs typeface="Futura Medium"/>
            </a:endParaRPr>
          </a:p>
          <a:p>
            <a:pPr marL="0" indent="0">
              <a:lnSpc>
                <a:spcPct val="100000"/>
              </a:lnSpc>
              <a:spcBef>
                <a:spcPts val="0"/>
              </a:spcBef>
              <a:buNone/>
            </a:pPr>
            <a:r>
              <a:rPr lang="cy" b="0" dirty="0" err="1">
                <a:solidFill>
                  <a:schemeClr val="tx1"/>
                </a:solidFill>
                <a:latin typeface="Montserrat"/>
                <a:cs typeface="Futura Medium"/>
              </a:rPr>
              <a:t>Gwasanaethau</a:t>
            </a:r>
            <a:r>
              <a:rPr lang="cy" b="0" dirty="0">
                <a:solidFill>
                  <a:schemeClr val="tx1"/>
                </a:solidFill>
                <a:latin typeface="Montserrat"/>
                <a:cs typeface="Futura Medium"/>
              </a:rPr>
              <a:t> Tân</a:t>
            </a:r>
            <a:r>
              <a:rPr lang="cy" b="0">
                <a:solidFill>
                  <a:schemeClr val="tx1"/>
                </a:solidFill>
                <a:latin typeface="Montserrat"/>
                <a:cs typeface="Futura Medium"/>
              </a:rPr>
              <a:t> ac Achub</a:t>
            </a:r>
            <a:endParaRPr lang="en-US" b="0" dirty="0" err="1">
              <a:solidFill>
                <a:schemeClr val="tx1"/>
              </a:solidFill>
              <a:latin typeface="Montserrat"/>
              <a:cs typeface="Futura Medium"/>
            </a:endParaRPr>
          </a:p>
          <a:p>
            <a:pPr marL="0" indent="0" rtl="0">
              <a:lnSpc>
                <a:spcPct val="100000"/>
              </a:lnSpc>
              <a:spcBef>
                <a:spcPts val="0"/>
              </a:spcBef>
              <a:buNone/>
            </a:pPr>
            <a:r>
              <a:rPr lang="cy" b="0" dirty="0">
                <a:solidFill>
                  <a:schemeClr val="tx1"/>
                </a:solidFill>
                <a:latin typeface="Montserrat"/>
                <a:cs typeface="Futura Medium"/>
              </a:rPr>
              <a:t>Yr </a:t>
            </a:r>
            <a:r>
              <a:rPr lang="cy" b="0" dirty="0" err="1">
                <a:solidFill>
                  <a:schemeClr val="tx1"/>
                </a:solidFill>
                <a:latin typeface="Montserrat"/>
                <a:cs typeface="Futura Medium"/>
              </a:rPr>
              <a:t>Amgylchedd</a:t>
            </a:r>
            <a:r>
              <a:rPr lang="cy" b="0" dirty="0">
                <a:solidFill>
                  <a:schemeClr val="tx1"/>
                </a:solidFill>
                <a:latin typeface="Montserrat"/>
                <a:cs typeface="Futura Medium"/>
              </a:rPr>
              <a:t>  </a:t>
            </a:r>
            <a:endParaRPr lang="en-US" b="0" dirty="0">
              <a:solidFill>
                <a:schemeClr val="tx1"/>
              </a:solidFill>
              <a:latin typeface="Montserrat"/>
              <a:cs typeface="Futura Medium"/>
            </a:endParaRPr>
          </a:p>
          <a:p>
            <a:pPr marL="0" indent="0" rtl="0">
              <a:lnSpc>
                <a:spcPct val="100000"/>
              </a:lnSpc>
              <a:spcBef>
                <a:spcPts val="0"/>
              </a:spcBef>
              <a:buNone/>
            </a:pPr>
            <a:r>
              <a:rPr lang="cy" b="0" dirty="0" err="1">
                <a:solidFill>
                  <a:schemeClr val="tx1"/>
                </a:solidFill>
                <a:latin typeface="Montserrat"/>
                <a:cs typeface="Futura Medium"/>
              </a:rPr>
              <a:t>Diwylliant</a:t>
            </a:r>
            <a:r>
              <a:rPr lang="cy" sz="2200" b="0" dirty="0">
                <a:solidFill>
                  <a:schemeClr val="tx1"/>
                </a:solidFill>
                <a:latin typeface="Montserrat"/>
                <a:cs typeface="Futura Medium"/>
              </a:rPr>
              <a:t> </a:t>
            </a:r>
            <a:endParaRPr lang="en-US" sz="2200" b="0" dirty="0">
              <a:solidFill>
                <a:schemeClr val="tx1"/>
              </a:solidFill>
              <a:latin typeface="Montserrat"/>
              <a:cs typeface="Futura Medium"/>
            </a:endParaRPr>
          </a:p>
          <a:p>
            <a:pPr marL="0" indent="0" rtl="0">
              <a:lnSpc>
                <a:spcPct val="100000"/>
              </a:lnSpc>
              <a:spcBef>
                <a:spcPts val="0"/>
              </a:spcBef>
              <a:buNone/>
            </a:pPr>
            <a:endParaRPr lang="en-GB" sz="2200" b="0">
              <a:solidFill>
                <a:schemeClr val="tx1"/>
              </a:solidFill>
            </a:endParaRPr>
          </a:p>
        </p:txBody>
      </p:sp>
      <p:sp>
        <p:nvSpPr>
          <p:cNvPr id="4" name="Footer Placeholder 3">
            <a:extLst>
              <a:ext uri="{FF2B5EF4-FFF2-40B4-BE49-F238E27FC236}">
                <a16:creationId xmlns:a16="http://schemas.microsoft.com/office/drawing/2014/main" id="{F6235A14-F3E2-1EAA-F387-A374D1D8DA1F}"/>
              </a:ext>
            </a:extLst>
          </p:cNvPr>
          <p:cNvSpPr>
            <a:spLocks noGrp="1"/>
          </p:cNvSpPr>
          <p:nvPr>
            <p:ph type="ftr" sz="quarter" idx="14"/>
          </p:nvPr>
        </p:nvSpPr>
        <p:spPr/>
        <p:txBody>
          <a:bodyPr rtlCol="0"/>
          <a:lstStyle/>
          <a:p>
            <a:pPr rtl="0"/>
            <a:r>
              <a:rPr lang="cy">
                <a:latin typeface="Montserrat"/>
              </a:rPr>
              <a:t>Etholiad Senedd Cymru 2026 – Sut i bleidleisio</a:t>
            </a:r>
            <a:endParaRPr lang="en-US" b="0">
              <a:latin typeface="Montserrat"/>
            </a:endParaRPr>
          </a:p>
        </p:txBody>
      </p:sp>
      <p:grpSp>
        <p:nvGrpSpPr>
          <p:cNvPr id="2" name="Group 1">
            <a:extLst>
              <a:ext uri="{FF2B5EF4-FFF2-40B4-BE49-F238E27FC236}">
                <a16:creationId xmlns:a16="http://schemas.microsoft.com/office/drawing/2014/main" id="{934F5806-FA67-98A8-432E-F60DE02A363E}"/>
              </a:ext>
            </a:extLst>
          </p:cNvPr>
          <p:cNvGrpSpPr/>
          <p:nvPr/>
        </p:nvGrpSpPr>
        <p:grpSpPr>
          <a:xfrm>
            <a:off x="5580783" y="469831"/>
            <a:ext cx="4707117" cy="5070794"/>
            <a:chOff x="5580783" y="471131"/>
            <a:chExt cx="4707117" cy="5070794"/>
          </a:xfrm>
        </p:grpSpPr>
        <p:sp>
          <p:nvSpPr>
            <p:cNvPr id="9" name="Text Placeholder 5">
              <a:extLst>
                <a:ext uri="{FF2B5EF4-FFF2-40B4-BE49-F238E27FC236}">
                  <a16:creationId xmlns:a16="http://schemas.microsoft.com/office/drawing/2014/main" id="{A37CEE63-4C87-D425-CD8D-D8272AFD71D5}"/>
                </a:ext>
              </a:extLst>
            </p:cNvPr>
            <p:cNvSpPr txBox="1">
              <a:spLocks/>
            </p:cNvSpPr>
            <p:nvPr/>
          </p:nvSpPr>
          <p:spPr>
            <a:xfrm>
              <a:off x="5580783" y="471131"/>
              <a:ext cx="4707117" cy="5069494"/>
            </a:xfrm>
            <a:prstGeom prst="rect">
              <a:avLst/>
            </a:prstGeom>
            <a:solidFill>
              <a:srgbClr val="00E7BD">
                <a:alpha val="9000"/>
              </a:srgb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spcBef>
                  <a:spcPts val="0"/>
                </a:spcBef>
                <a:buNone/>
              </a:pPr>
              <a:r>
                <a:rPr lang="cy">
                  <a:solidFill>
                    <a:schemeClr val="tx1"/>
                  </a:solidFill>
                  <a:latin typeface="Montserrat"/>
                  <a:cs typeface="Futura Medium"/>
                </a:rPr>
                <a:t>Mae Llywodraeth y DU yn gyfrifol dros:</a:t>
              </a:r>
              <a:endParaRPr lang="en-US">
                <a:solidFill>
                  <a:schemeClr val="tx1"/>
                </a:solidFill>
                <a:latin typeface="Montserrat"/>
                <a:cs typeface="Futura Medium"/>
              </a:endParaRPr>
            </a:p>
            <a:p>
              <a:pPr marL="0" indent="0" rtl="0">
                <a:lnSpc>
                  <a:spcPct val="100000"/>
                </a:lnSpc>
                <a:spcBef>
                  <a:spcPts val="0"/>
                </a:spcBef>
                <a:buNone/>
              </a:pPr>
              <a:endParaRPr lang="en-GB">
                <a:solidFill>
                  <a:schemeClr val="tx1"/>
                </a:solidFill>
                <a:latin typeface="Montserrat"/>
                <a:cs typeface="Futura Medium"/>
              </a:endParaRPr>
            </a:p>
            <a:p>
              <a:pPr marL="0" indent="0" rtl="0">
                <a:lnSpc>
                  <a:spcPct val="100000"/>
                </a:lnSpc>
                <a:spcBef>
                  <a:spcPts val="0"/>
                </a:spcBef>
                <a:buNone/>
              </a:pPr>
              <a:r>
                <a:rPr lang="cy" b="0">
                  <a:solidFill>
                    <a:schemeClr val="tx1"/>
                  </a:solidFill>
                  <a:latin typeface="Montserrat"/>
                  <a:cs typeface="Futura Medium"/>
                </a:rPr>
                <a:t>Rhai budd-daliadau </a:t>
              </a:r>
              <a:endParaRPr lang="en-US" b="0">
                <a:solidFill>
                  <a:schemeClr val="tx1"/>
                </a:solidFill>
                <a:latin typeface="Montserrat"/>
                <a:cs typeface="Futura Medium"/>
              </a:endParaRPr>
            </a:p>
            <a:p>
              <a:pPr marL="0" indent="0" rtl="0">
                <a:lnSpc>
                  <a:spcPct val="100000"/>
                </a:lnSpc>
                <a:spcBef>
                  <a:spcPts val="0"/>
                </a:spcBef>
                <a:buFont typeface="Wingdings" pitchFamily="2" charset="2"/>
                <a:buNone/>
              </a:pPr>
              <a:r>
                <a:rPr lang="cy" b="0">
                  <a:solidFill>
                    <a:schemeClr val="tx1"/>
                  </a:solidFill>
                  <a:latin typeface="Montserrat"/>
                  <a:cs typeface="Futura Medium"/>
                </a:rPr>
                <a:t>Y we </a:t>
              </a:r>
              <a:endParaRPr lang="en-US" b="0">
                <a:solidFill>
                  <a:schemeClr val="tx1"/>
                </a:solidFill>
                <a:latin typeface="Montserrat"/>
                <a:cs typeface="Futura Medium"/>
              </a:endParaRPr>
            </a:p>
            <a:p>
              <a:pPr marL="0" indent="0" rtl="0">
                <a:lnSpc>
                  <a:spcPct val="100000"/>
                </a:lnSpc>
                <a:spcBef>
                  <a:spcPts val="0"/>
                </a:spcBef>
                <a:buFont typeface="Wingdings" pitchFamily="2" charset="2"/>
                <a:buNone/>
              </a:pPr>
              <a:r>
                <a:rPr lang="cy" b="0">
                  <a:solidFill>
                    <a:schemeClr val="tx1"/>
                  </a:solidFill>
                  <a:latin typeface="Montserrat"/>
                  <a:cs typeface="Futura Medium"/>
                </a:rPr>
                <a:t>Y cyfryngau </a:t>
              </a:r>
              <a:endParaRPr lang="en-US" b="0">
                <a:solidFill>
                  <a:schemeClr val="tx1"/>
                </a:solidFill>
                <a:latin typeface="Montserrat"/>
                <a:cs typeface="Futura Medium"/>
              </a:endParaRPr>
            </a:p>
            <a:p>
              <a:pPr marL="0" indent="0" rtl="0">
                <a:lnSpc>
                  <a:spcPct val="100000"/>
                </a:lnSpc>
                <a:spcBef>
                  <a:spcPts val="0"/>
                </a:spcBef>
                <a:buFont typeface="Wingdings" pitchFamily="2" charset="2"/>
                <a:buNone/>
              </a:pPr>
              <a:r>
                <a:rPr lang="cy" b="0">
                  <a:solidFill>
                    <a:schemeClr val="tx1"/>
                  </a:solidFill>
                  <a:latin typeface="Montserrat"/>
                  <a:cs typeface="Futura Medium"/>
                </a:rPr>
                <a:t>Egni Niwclear </a:t>
              </a:r>
              <a:endParaRPr lang="en-US" b="0">
                <a:solidFill>
                  <a:schemeClr val="tx1"/>
                </a:solidFill>
                <a:latin typeface="Montserrat"/>
                <a:cs typeface="Futura Medium"/>
              </a:endParaRPr>
            </a:p>
            <a:p>
              <a:pPr marL="0" indent="0" rtl="0">
                <a:lnSpc>
                  <a:spcPct val="100000"/>
                </a:lnSpc>
                <a:spcBef>
                  <a:spcPts val="0"/>
                </a:spcBef>
                <a:buFont typeface="Wingdings" pitchFamily="2" charset="2"/>
                <a:buNone/>
              </a:pPr>
              <a:r>
                <a:rPr lang="cy" b="0">
                  <a:solidFill>
                    <a:schemeClr val="tx1"/>
                  </a:solidFill>
                  <a:latin typeface="Montserrat"/>
                  <a:cs typeface="Futura Medium"/>
                </a:rPr>
                <a:t>Amddiffyniad </a:t>
              </a:r>
              <a:endParaRPr lang="en-US" b="0">
                <a:solidFill>
                  <a:schemeClr val="tx1"/>
                </a:solidFill>
                <a:latin typeface="Montserrat"/>
                <a:cs typeface="Futura Medium"/>
              </a:endParaRPr>
            </a:p>
            <a:p>
              <a:pPr marL="0" indent="0" rtl="0">
                <a:lnSpc>
                  <a:spcPct val="100000"/>
                </a:lnSpc>
                <a:spcBef>
                  <a:spcPts val="0"/>
                </a:spcBef>
                <a:buFont typeface="Wingdings" pitchFamily="2" charset="2"/>
                <a:buNone/>
              </a:pPr>
              <a:r>
                <a:rPr lang="cy" b="0">
                  <a:solidFill>
                    <a:schemeClr val="tx1"/>
                  </a:solidFill>
                  <a:latin typeface="Montserrat"/>
                  <a:cs typeface="Futura Medium"/>
                </a:rPr>
                <a:t>Trosedd a phlismona </a:t>
              </a:r>
              <a:endParaRPr lang="en-US" b="0">
                <a:solidFill>
                  <a:schemeClr val="tx1"/>
                </a:solidFill>
                <a:latin typeface="Montserrat"/>
                <a:cs typeface="Futura Medium"/>
              </a:endParaRPr>
            </a:p>
            <a:p>
              <a:pPr marL="0" indent="0" rtl="0">
                <a:lnSpc>
                  <a:spcPct val="100000"/>
                </a:lnSpc>
                <a:spcBef>
                  <a:spcPts val="0"/>
                </a:spcBef>
                <a:buFont typeface="Wingdings" pitchFamily="2" charset="2"/>
                <a:buNone/>
              </a:pPr>
              <a:r>
                <a:rPr lang="cy" b="0">
                  <a:solidFill>
                    <a:schemeClr val="tx1"/>
                  </a:solidFill>
                  <a:latin typeface="Montserrat"/>
                  <a:cs typeface="Futura Medium"/>
                </a:rPr>
                <a:t>Gofod Allanol </a:t>
              </a:r>
              <a:endParaRPr lang="en-US" b="0">
                <a:solidFill>
                  <a:schemeClr val="tx1"/>
                </a:solidFill>
                <a:latin typeface="Montserrat"/>
                <a:cs typeface="Futura Medium"/>
              </a:endParaRPr>
            </a:p>
            <a:p>
              <a:pPr marL="0" indent="0" rtl="0">
                <a:lnSpc>
                  <a:spcPct val="100000"/>
                </a:lnSpc>
                <a:spcBef>
                  <a:spcPts val="0"/>
                </a:spcBef>
                <a:buFont typeface="Wingdings" pitchFamily="2" charset="2"/>
                <a:buNone/>
              </a:pPr>
              <a:r>
                <a:rPr lang="cy" b="0">
                  <a:solidFill>
                    <a:schemeClr val="tx1"/>
                  </a:solidFill>
                  <a:latin typeface="Montserrat"/>
                  <a:cs typeface="Futura Medium"/>
                </a:rPr>
                <a:t>Mewnforio ac Allforio </a:t>
              </a:r>
              <a:endParaRPr lang="en-US" b="0">
                <a:solidFill>
                  <a:schemeClr val="tx1"/>
                </a:solidFill>
                <a:latin typeface="Montserrat"/>
                <a:cs typeface="Futura Medium"/>
              </a:endParaRPr>
            </a:p>
            <a:p>
              <a:pPr marL="0" indent="0" rtl="0">
                <a:lnSpc>
                  <a:spcPct val="100000"/>
                </a:lnSpc>
                <a:spcBef>
                  <a:spcPts val="0"/>
                </a:spcBef>
                <a:buFont typeface="Wingdings" pitchFamily="2" charset="2"/>
                <a:buNone/>
              </a:pPr>
              <a:r>
                <a:rPr lang="cy" b="0">
                  <a:solidFill>
                    <a:schemeClr val="tx1"/>
                  </a:solidFill>
                  <a:latin typeface="Montserrat"/>
                  <a:cs typeface="Futura Medium"/>
                </a:rPr>
                <a:t>Trafnidiaeth awyr </a:t>
              </a:r>
              <a:endParaRPr lang="en-US" b="0">
                <a:solidFill>
                  <a:schemeClr val="tx1"/>
                </a:solidFill>
                <a:latin typeface="Montserrat"/>
                <a:cs typeface="Futura Medium"/>
              </a:endParaRPr>
            </a:p>
            <a:p>
              <a:pPr marL="0" indent="0" rtl="0">
                <a:lnSpc>
                  <a:spcPct val="100000"/>
                </a:lnSpc>
                <a:spcBef>
                  <a:spcPts val="0"/>
                </a:spcBef>
                <a:buFont typeface="Wingdings" pitchFamily="2" charset="2"/>
                <a:buNone/>
              </a:pPr>
              <a:r>
                <a:rPr lang="cy" b="0">
                  <a:solidFill>
                    <a:schemeClr val="tx1"/>
                  </a:solidFill>
                  <a:latin typeface="Montserrat"/>
                  <a:cs typeface="Futura Medium"/>
                </a:rPr>
                <a:t>Mewnfudo </a:t>
              </a:r>
              <a:endParaRPr lang="en-US">
                <a:solidFill>
                  <a:schemeClr val="tx1"/>
                </a:solidFill>
              </a:endParaRPr>
            </a:p>
            <a:p>
              <a:pPr marL="0" indent="0" rtl="0">
                <a:lnSpc>
                  <a:spcPct val="100000"/>
                </a:lnSpc>
                <a:spcBef>
                  <a:spcPts val="0"/>
                </a:spcBef>
                <a:buFont typeface="Wingdings" pitchFamily="2" charset="2"/>
                <a:buNone/>
              </a:pPr>
              <a:endParaRPr lang="en-GB" sz="2200" b="0">
                <a:solidFill>
                  <a:schemeClr val="tx1"/>
                </a:solidFill>
              </a:endParaRPr>
            </a:p>
          </p:txBody>
        </p:sp>
        <p:pic>
          <p:nvPicPr>
            <p:cNvPr id="13" name="Picture Placeholder 16" descr="A large building with a clock tower and a body of water&#10;&#10;AI-generated content may be incorrect.">
              <a:extLst>
                <a:ext uri="{FF2B5EF4-FFF2-40B4-BE49-F238E27FC236}">
                  <a16:creationId xmlns:a16="http://schemas.microsoft.com/office/drawing/2014/main" id="{EC98B6F9-E629-801C-7F2E-99A48605CB58}"/>
                </a:ext>
              </a:extLst>
            </p:cNvPr>
            <p:cNvPicPr>
              <a:picLocks noChangeAspect="1"/>
            </p:cNvPicPr>
            <p:nvPr/>
          </p:nvPicPr>
          <p:blipFill>
            <a:blip r:embed="rId3">
              <a:extLst>
                <a:ext uri="{28A0092B-C50C-407E-A947-70E740481C1C}">
                  <a14:useLocalDpi xmlns:a14="http://schemas.microsoft.com/office/drawing/2010/main" val="0"/>
                </a:ext>
              </a:extLst>
            </a:blip>
            <a:srcRect l="16696" r="16696"/>
            <a:stretch/>
          </p:blipFill>
          <p:spPr>
            <a:xfrm>
              <a:off x="8267073" y="3570794"/>
              <a:ext cx="2020827" cy="1971131"/>
            </a:xfrm>
            <a:prstGeom prst="flowChartConnector">
              <a:avLst/>
            </a:prstGeom>
          </p:spPr>
        </p:pic>
      </p:grpSp>
      <p:pic>
        <p:nvPicPr>
          <p:cNvPr id="15" name="Picture Placeholder 12" descr="A building under construction with a curved roof&#10;&#10;AI-generated content may be incorrect.">
            <a:extLst>
              <a:ext uri="{FF2B5EF4-FFF2-40B4-BE49-F238E27FC236}">
                <a16:creationId xmlns:a16="http://schemas.microsoft.com/office/drawing/2014/main" id="{488B8C75-27A0-346A-88FE-3A59B4DD2EE7}"/>
              </a:ext>
            </a:extLst>
          </p:cNvPr>
          <p:cNvPicPr>
            <a:picLocks noChangeAspect="1"/>
          </p:cNvPicPr>
          <p:nvPr/>
        </p:nvPicPr>
        <p:blipFill>
          <a:blip r:embed="rId4">
            <a:extLst>
              <a:ext uri="{28A0092B-C50C-407E-A947-70E740481C1C}">
                <a14:useLocalDpi xmlns:a14="http://schemas.microsoft.com/office/drawing/2010/main" val="0"/>
              </a:ext>
            </a:extLst>
          </a:blip>
          <a:srcRect l="16734" r="16734"/>
          <a:stretch/>
        </p:blipFill>
        <p:spPr>
          <a:xfrm>
            <a:off x="2706031" y="1200642"/>
            <a:ext cx="1929718" cy="1954565"/>
          </a:xfrm>
          <a:prstGeom prst="ellipse">
            <a:avLst/>
          </a:prstGeom>
        </p:spPr>
      </p:pic>
      <p:sp>
        <p:nvSpPr>
          <p:cNvPr id="8" name="TextBox 7">
            <a:extLst>
              <a:ext uri="{FF2B5EF4-FFF2-40B4-BE49-F238E27FC236}">
                <a16:creationId xmlns:a16="http://schemas.microsoft.com/office/drawing/2014/main" id="{A0747141-31C8-32E7-5C2D-2C85AAF88820}"/>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44570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D6F285-FF4B-3285-C574-46842D3106FF}"/>
              </a:ext>
            </a:extLst>
          </p:cNvPr>
          <p:cNvSpPr/>
          <p:nvPr/>
        </p:nvSpPr>
        <p:spPr>
          <a:xfrm>
            <a:off x="6096000" y="1431235"/>
            <a:ext cx="1664473" cy="946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rtlCol="0"/>
          <a:lstStyle/>
          <a:p>
            <a:pPr rtl="0"/>
            <a:r>
              <a:rPr lang="cy">
                <a:latin typeface="Montserrat"/>
              </a:rPr>
              <a:t>Etholiad Senedd Cymru 2026 – Sut i bleidleisio</a:t>
            </a:r>
            <a:endParaRPr lang="en-GB" b="0">
              <a:latin typeface="Montserrat"/>
            </a:endParaRPr>
          </a:p>
        </p:txBody>
      </p:sp>
      <p:sp>
        <p:nvSpPr>
          <p:cNvPr id="9" name="TextBox 8">
            <a:extLst>
              <a:ext uri="{FF2B5EF4-FFF2-40B4-BE49-F238E27FC236}">
                <a16:creationId xmlns:a16="http://schemas.microsoft.com/office/drawing/2014/main" id="{68C73AAD-7952-099A-8C59-15F01CB771E3}"/>
              </a:ext>
            </a:extLst>
          </p:cNvPr>
          <p:cNvSpPr txBox="1"/>
          <p:nvPr/>
        </p:nvSpPr>
        <p:spPr>
          <a:xfrm>
            <a:off x="8524695" y="1429426"/>
            <a:ext cx="3433740" cy="1754326"/>
          </a:xfrm>
          <a:prstGeom prst="rect">
            <a:avLst/>
          </a:prstGeom>
          <a:solidFill>
            <a:schemeClr val="accent3">
              <a:lumMod val="20000"/>
              <a:lumOff val="80000"/>
            </a:schemeClr>
          </a:solidFill>
        </p:spPr>
        <p:txBody>
          <a:bodyPr wrap="square" lIns="91440" tIns="45720" rIns="91440" bIns="45720" rtlCol="0" anchor="t">
            <a:spAutoFit/>
          </a:bodyPr>
          <a:lstStyle/>
          <a:p>
            <a:pPr algn="ctr" rtl="0">
              <a:spcBef>
                <a:spcPts val="750"/>
              </a:spcBef>
              <a:spcAft>
                <a:spcPts val="900"/>
              </a:spcAft>
            </a:pPr>
            <a:r>
              <a:rPr lang="cy" b="1" i="0" dirty="0">
                <a:solidFill>
                  <a:srgbClr val="0A0A0A"/>
                </a:solidFill>
                <a:effectLst/>
                <a:latin typeface="Montserrat"/>
              </a:rPr>
              <a:t>Deddf Cwricwlwm ac Asesu</a:t>
            </a:r>
            <a:r>
              <a:rPr lang="cy" i="0" dirty="0">
                <a:solidFill>
                  <a:srgbClr val="0A0A0A"/>
                </a:solidFill>
                <a:effectLst/>
                <a:latin typeface="Montserrat"/>
              </a:rPr>
              <a:t> a ddarparodd fframwaith ar gyfer cwricwlwm cenedlaethol newydd ar gyfer ysgolion a cholegau yng Nghymru</a:t>
            </a:r>
          </a:p>
        </p:txBody>
      </p:sp>
      <p:sp>
        <p:nvSpPr>
          <p:cNvPr id="12" name="TextBox 11">
            <a:extLst>
              <a:ext uri="{FF2B5EF4-FFF2-40B4-BE49-F238E27FC236}">
                <a16:creationId xmlns:a16="http://schemas.microsoft.com/office/drawing/2014/main" id="{7D1AD7EC-9FB8-A8AB-3BB7-D742828A5FD0}"/>
              </a:ext>
            </a:extLst>
          </p:cNvPr>
          <p:cNvSpPr txBox="1"/>
          <p:nvPr/>
        </p:nvSpPr>
        <p:spPr>
          <a:xfrm>
            <a:off x="406650" y="1745924"/>
            <a:ext cx="3879745" cy="1477328"/>
          </a:xfrm>
          <a:prstGeom prst="rect">
            <a:avLst/>
          </a:prstGeom>
          <a:solidFill>
            <a:schemeClr val="accent3">
              <a:lumMod val="20000"/>
              <a:lumOff val="80000"/>
            </a:schemeClr>
          </a:solidFill>
        </p:spPr>
        <p:txBody>
          <a:bodyPr wrap="square" lIns="91440" tIns="45720" rIns="91440" bIns="45720" rtlCol="0" anchor="t">
            <a:spAutoFit/>
          </a:bodyPr>
          <a:lstStyle/>
          <a:p>
            <a:pPr algn="ctr" rtl="0">
              <a:spcBef>
                <a:spcPts val="750"/>
              </a:spcBef>
              <a:spcAft>
                <a:spcPts val="900"/>
              </a:spcAft>
            </a:pPr>
            <a:r>
              <a:rPr lang="cy" b="1" i="0" dirty="0">
                <a:solidFill>
                  <a:srgbClr val="0A0A0A"/>
                </a:solidFill>
                <a:effectLst/>
                <a:latin typeface="Montserrat"/>
              </a:rPr>
              <a:t>Deddf</a:t>
            </a:r>
            <a:r>
              <a:rPr lang="cy" dirty="0">
                <a:solidFill>
                  <a:srgbClr val="0A0A0A"/>
                </a:solidFill>
                <a:latin typeface="Montserrat"/>
              </a:rPr>
              <a:t> </a:t>
            </a:r>
            <a:r>
              <a:rPr lang="cy" b="1" dirty="0">
                <a:solidFill>
                  <a:srgbClr val="0A0A0A"/>
                </a:solidFill>
                <a:latin typeface="Montserrat"/>
              </a:rPr>
              <a:t>Diogelu'r Amgylchedd</a:t>
            </a:r>
            <a:br>
              <a:rPr lang="en-GB" b="1" dirty="0">
                <a:latin typeface="Montserrat"/>
              </a:rPr>
            </a:br>
            <a:r>
              <a:rPr lang="cy" dirty="0">
                <a:solidFill>
                  <a:srgbClr val="0A0A0A"/>
                </a:solidFill>
                <a:latin typeface="Montserrat"/>
              </a:rPr>
              <a:t>Gwahardd</a:t>
            </a:r>
            <a:r>
              <a:rPr lang="cy" i="0" dirty="0">
                <a:solidFill>
                  <a:srgbClr val="0A0A0A"/>
                </a:solidFill>
                <a:effectLst/>
                <a:latin typeface="Montserrat"/>
              </a:rPr>
              <a:t> defnyddio eitemau plastig untro, e.e. platiau, cyllyll a ffyrc, cymysgwyr </a:t>
            </a:r>
            <a:r>
              <a:rPr lang="cy" dirty="0">
                <a:solidFill>
                  <a:srgbClr val="0A0A0A"/>
                </a:solidFill>
                <a:latin typeface="Montserrat"/>
              </a:rPr>
              <a:t>ac ati </a:t>
            </a:r>
            <a:r>
              <a:rPr lang="cy" i="0" dirty="0">
                <a:solidFill>
                  <a:srgbClr val="0A0A0A"/>
                </a:solidFill>
                <a:effectLst/>
                <a:latin typeface="Montserrat"/>
              </a:rPr>
              <a:t>yng Nghymru </a:t>
            </a:r>
            <a:endParaRPr lang="en-GB" dirty="0">
              <a:ea typeface="Calibri" panose="020F0502020204030204"/>
              <a:cs typeface="Calibri" panose="020F0502020204030204"/>
            </a:endParaRPr>
          </a:p>
        </p:txBody>
      </p:sp>
      <p:sp>
        <p:nvSpPr>
          <p:cNvPr id="30" name="TextBox 29">
            <a:extLst>
              <a:ext uri="{FF2B5EF4-FFF2-40B4-BE49-F238E27FC236}">
                <a16:creationId xmlns:a16="http://schemas.microsoft.com/office/drawing/2014/main" id="{BA5349CD-DBEC-1B62-B4AB-B4E64B6F5AC3}"/>
              </a:ext>
            </a:extLst>
          </p:cNvPr>
          <p:cNvSpPr txBox="1"/>
          <p:nvPr/>
        </p:nvSpPr>
        <p:spPr>
          <a:xfrm>
            <a:off x="4539363" y="3426496"/>
            <a:ext cx="3616066" cy="1631216"/>
          </a:xfrm>
          <a:prstGeom prst="rect">
            <a:avLst/>
          </a:prstGeom>
          <a:solidFill>
            <a:schemeClr val="accent3">
              <a:lumMod val="20000"/>
              <a:lumOff val="80000"/>
            </a:schemeClr>
          </a:solidFill>
        </p:spPr>
        <p:txBody>
          <a:bodyPr wrap="square" lIns="91440" tIns="45720" rIns="91440" bIns="45720" rtlCol="0" anchor="t">
            <a:spAutoFit/>
          </a:bodyPr>
          <a:lstStyle/>
          <a:p>
            <a:pPr algn="ctr">
              <a:spcBef>
                <a:spcPts val="750"/>
              </a:spcBef>
              <a:spcAft>
                <a:spcPts val="900"/>
              </a:spcAft>
            </a:pPr>
            <a:r>
              <a:rPr lang="cy" sz="2000" b="1" i="0" dirty="0" err="1">
                <a:solidFill>
                  <a:srgbClr val="0A0A0A"/>
                </a:solidFill>
                <a:effectLst/>
                <a:latin typeface="Montserrat"/>
              </a:rPr>
              <a:t>Gorchymyn</a:t>
            </a:r>
            <a:r>
              <a:rPr lang="cy" sz="2000" b="1" i="0" dirty="0">
                <a:solidFill>
                  <a:srgbClr val="0A0A0A"/>
                </a:solidFill>
                <a:effectLst/>
                <a:latin typeface="Montserrat"/>
              </a:rPr>
              <a:t> </a:t>
            </a:r>
            <a:r>
              <a:rPr lang="cy" sz="2000" b="1" i="0" dirty="0" err="1">
                <a:solidFill>
                  <a:srgbClr val="0A0A0A"/>
                </a:solidFill>
                <a:effectLst/>
                <a:latin typeface="Montserrat"/>
              </a:rPr>
              <a:t>Deddf</a:t>
            </a:r>
            <a:r>
              <a:rPr lang="cy" sz="2000" b="1" i="0" dirty="0">
                <a:solidFill>
                  <a:srgbClr val="0A0A0A"/>
                </a:solidFill>
                <a:effectLst/>
                <a:latin typeface="Montserrat"/>
              </a:rPr>
              <a:t> </a:t>
            </a:r>
            <a:r>
              <a:rPr lang="cy" sz="2000" b="1" i="0" dirty="0" err="1">
                <a:solidFill>
                  <a:srgbClr val="0A0A0A"/>
                </a:solidFill>
                <a:effectLst/>
                <a:latin typeface="Montserrat"/>
              </a:rPr>
              <a:t>Llety</a:t>
            </a:r>
            <a:r>
              <a:rPr lang="cy" sz="2000" b="1" i="0" dirty="0">
                <a:solidFill>
                  <a:srgbClr val="0A0A0A"/>
                </a:solidFill>
                <a:effectLst/>
                <a:latin typeface="Montserrat"/>
              </a:rPr>
              <a:t> </a:t>
            </a:r>
            <a:r>
              <a:rPr lang="cy" sz="2000" b="1" i="0" dirty="0" err="1">
                <a:solidFill>
                  <a:srgbClr val="0A0A0A"/>
                </a:solidFill>
                <a:effectLst/>
                <a:latin typeface="Montserrat"/>
              </a:rPr>
              <a:t>Ymwelwyr</a:t>
            </a:r>
            <a:r>
              <a:rPr lang="cy" sz="2000" b="1" i="0" dirty="0">
                <a:solidFill>
                  <a:srgbClr val="0A0A0A"/>
                </a:solidFill>
                <a:effectLst/>
                <a:latin typeface="Montserrat"/>
              </a:rPr>
              <a:t> </a:t>
            </a:r>
            <a:r>
              <a:rPr lang="cy" sz="2000" i="0" dirty="0" err="1">
                <a:solidFill>
                  <a:srgbClr val="0A0A0A"/>
                </a:solidFill>
                <a:effectLst/>
                <a:latin typeface="Montserrat"/>
              </a:rPr>
              <a:t>Cyflwynodd</a:t>
            </a:r>
            <a:r>
              <a:rPr lang="cy" sz="2000" i="0" dirty="0">
                <a:solidFill>
                  <a:srgbClr val="0A0A0A"/>
                </a:solidFill>
                <a:effectLst/>
                <a:latin typeface="Montserrat"/>
              </a:rPr>
              <a:t> </a:t>
            </a:r>
            <a:r>
              <a:rPr lang="cy" sz="2000" i="0" dirty="0" err="1">
                <a:solidFill>
                  <a:srgbClr val="0A0A0A"/>
                </a:solidFill>
                <a:effectLst/>
                <a:latin typeface="Montserrat"/>
              </a:rPr>
              <a:t>gofrestr</a:t>
            </a:r>
            <a:r>
              <a:rPr lang="cy" sz="2000" i="0" dirty="0">
                <a:solidFill>
                  <a:srgbClr val="0A0A0A"/>
                </a:solidFill>
                <a:effectLst/>
                <a:latin typeface="Montserrat"/>
              </a:rPr>
              <a:t> a</a:t>
            </a:r>
            <a:r>
              <a:rPr lang="cy" sz="2000" dirty="0">
                <a:solidFill>
                  <a:srgbClr val="0A0A0A"/>
                </a:solidFill>
                <a:latin typeface="Montserrat"/>
              </a:rPr>
              <a:t> </a:t>
            </a:r>
            <a:r>
              <a:rPr lang="cy" sz="2000" dirty="0" err="1">
                <a:solidFill>
                  <a:srgbClr val="0A0A0A"/>
                </a:solidFill>
                <a:latin typeface="Montserrat"/>
              </a:rPr>
              <a:t>tholl</a:t>
            </a:r>
            <a:r>
              <a:rPr lang="cy" sz="2000" i="0" dirty="0">
                <a:solidFill>
                  <a:srgbClr val="0A0A0A"/>
                </a:solidFill>
                <a:effectLst/>
                <a:latin typeface="Montserrat"/>
              </a:rPr>
              <a:t> (</a:t>
            </a:r>
            <a:r>
              <a:rPr lang="cy" sz="2000" i="0" dirty="0" err="1">
                <a:solidFill>
                  <a:srgbClr val="0A0A0A"/>
                </a:solidFill>
                <a:effectLst/>
                <a:latin typeface="Montserrat"/>
              </a:rPr>
              <a:t>treth</a:t>
            </a:r>
            <a:r>
              <a:rPr lang="cy" sz="2000" i="0" dirty="0">
                <a:solidFill>
                  <a:srgbClr val="0A0A0A"/>
                </a:solidFill>
                <a:effectLst/>
                <a:latin typeface="Montserrat"/>
              </a:rPr>
              <a:t>) </a:t>
            </a:r>
            <a:r>
              <a:rPr lang="cy" sz="2000" i="0" dirty="0" err="1">
                <a:solidFill>
                  <a:srgbClr val="0A0A0A"/>
                </a:solidFill>
                <a:effectLst/>
                <a:latin typeface="Montserrat"/>
              </a:rPr>
              <a:t>ar</a:t>
            </a:r>
            <a:r>
              <a:rPr lang="cy" sz="2000" i="0" dirty="0">
                <a:solidFill>
                  <a:srgbClr val="0A0A0A"/>
                </a:solidFill>
                <a:effectLst/>
                <a:latin typeface="Montserrat"/>
              </a:rPr>
              <a:t> </a:t>
            </a:r>
            <a:r>
              <a:rPr lang="cy" sz="2000" i="0" dirty="0" err="1">
                <a:solidFill>
                  <a:srgbClr val="0A0A0A"/>
                </a:solidFill>
                <a:effectLst/>
                <a:latin typeface="Montserrat"/>
              </a:rPr>
              <a:t>gyfer</a:t>
            </a:r>
            <a:r>
              <a:rPr lang="cy" sz="2000" i="0" dirty="0">
                <a:solidFill>
                  <a:srgbClr val="0A0A0A"/>
                </a:solidFill>
                <a:effectLst/>
                <a:latin typeface="Montserrat"/>
              </a:rPr>
              <a:t> </a:t>
            </a:r>
            <a:r>
              <a:rPr lang="cy" sz="2000" i="0" dirty="0" err="1">
                <a:solidFill>
                  <a:srgbClr val="0A0A0A"/>
                </a:solidFill>
                <a:effectLst/>
                <a:latin typeface="Montserrat"/>
              </a:rPr>
              <a:t>llety</a:t>
            </a:r>
            <a:r>
              <a:rPr lang="cy" sz="2000" i="0" dirty="0">
                <a:solidFill>
                  <a:srgbClr val="0A0A0A"/>
                </a:solidFill>
                <a:effectLst/>
                <a:latin typeface="Montserrat"/>
              </a:rPr>
              <a:t> </a:t>
            </a:r>
            <a:r>
              <a:rPr lang="cy" sz="2000" i="0" dirty="0" err="1">
                <a:solidFill>
                  <a:srgbClr val="0A0A0A"/>
                </a:solidFill>
                <a:effectLst/>
                <a:latin typeface="Montserrat"/>
              </a:rPr>
              <a:t>twristaidd</a:t>
            </a:r>
            <a:r>
              <a:rPr lang="cy" sz="2000" i="0" dirty="0">
                <a:solidFill>
                  <a:srgbClr val="0A0A0A"/>
                </a:solidFill>
                <a:effectLst/>
                <a:latin typeface="Montserrat"/>
              </a:rPr>
              <a:t> </a:t>
            </a:r>
            <a:r>
              <a:rPr lang="cy" sz="2000" i="0" dirty="0" err="1">
                <a:solidFill>
                  <a:srgbClr val="0A0A0A"/>
                </a:solidFill>
                <a:effectLst/>
                <a:latin typeface="Montserrat"/>
              </a:rPr>
              <a:t>yng</a:t>
            </a:r>
            <a:r>
              <a:rPr lang="cy" sz="2000" i="0" dirty="0">
                <a:solidFill>
                  <a:srgbClr val="0A0A0A"/>
                </a:solidFill>
                <a:effectLst/>
                <a:latin typeface="Montserrat"/>
              </a:rPr>
              <a:t> </a:t>
            </a:r>
            <a:r>
              <a:rPr lang="cy" sz="2000" i="0" dirty="0" err="1">
                <a:solidFill>
                  <a:srgbClr val="0A0A0A"/>
                </a:solidFill>
                <a:effectLst/>
                <a:latin typeface="Montserrat"/>
              </a:rPr>
              <a:t>Nghymru</a:t>
            </a:r>
            <a:r>
              <a:rPr lang="cy" sz="2000" i="0" dirty="0">
                <a:solidFill>
                  <a:srgbClr val="0A0A0A"/>
                </a:solidFill>
                <a:effectLst/>
                <a:latin typeface="Montserrat"/>
              </a:rPr>
              <a:t>  </a:t>
            </a:r>
          </a:p>
        </p:txBody>
      </p:sp>
      <p:sp>
        <p:nvSpPr>
          <p:cNvPr id="32" name="TextBox 31">
            <a:extLst>
              <a:ext uri="{FF2B5EF4-FFF2-40B4-BE49-F238E27FC236}">
                <a16:creationId xmlns:a16="http://schemas.microsoft.com/office/drawing/2014/main" id="{A6A1C3FD-4591-BAF1-22BC-797AF9048436}"/>
              </a:ext>
            </a:extLst>
          </p:cNvPr>
          <p:cNvSpPr txBox="1"/>
          <p:nvPr/>
        </p:nvSpPr>
        <p:spPr>
          <a:xfrm>
            <a:off x="281603" y="3434085"/>
            <a:ext cx="3875756" cy="1785104"/>
          </a:xfrm>
          <a:prstGeom prst="rect">
            <a:avLst/>
          </a:prstGeom>
          <a:solidFill>
            <a:schemeClr val="accent3">
              <a:lumMod val="20000"/>
              <a:lumOff val="80000"/>
            </a:schemeClr>
          </a:solidFill>
        </p:spPr>
        <p:txBody>
          <a:bodyPr wrap="square" lIns="91440" tIns="45720" rIns="91440" bIns="45720" rtlCol="0" anchor="t">
            <a:spAutoFit/>
          </a:bodyPr>
          <a:lstStyle/>
          <a:p>
            <a:pPr algn="ctr" rtl="0">
              <a:spcBef>
                <a:spcPts val="750"/>
              </a:spcBef>
              <a:spcAft>
                <a:spcPts val="900"/>
              </a:spcAft>
            </a:pPr>
            <a:r>
              <a:rPr lang="cy" b="1" i="0" dirty="0">
                <a:solidFill>
                  <a:srgbClr val="0A0A0A"/>
                </a:solidFill>
                <a:effectLst/>
                <a:latin typeface="Montserrat"/>
              </a:rPr>
              <a:t>Deddf Plant (Diddymu Amddiffyniad Cosb Resymol) (Cymru) 2020) </a:t>
            </a:r>
            <a:r>
              <a:rPr lang="cy" i="0" dirty="0">
                <a:solidFill>
                  <a:srgbClr val="0A0A0A"/>
                </a:solidFill>
                <a:effectLst/>
                <a:latin typeface="Montserrat"/>
              </a:rPr>
              <a:t>Daeth â’r amddiffyniad cyfreithiol dros gosbi plant yn gorfforol yng Nghymru i ben</a:t>
            </a:r>
            <a:r>
              <a:rPr lang="cy" sz="2000" i="0" dirty="0">
                <a:solidFill>
                  <a:srgbClr val="0A0A0A"/>
                </a:solidFill>
                <a:effectLst/>
                <a:latin typeface="Montserrat"/>
              </a:rPr>
              <a:t>.</a:t>
            </a:r>
          </a:p>
        </p:txBody>
      </p:sp>
      <p:sp>
        <p:nvSpPr>
          <p:cNvPr id="34" name="TextBox 33">
            <a:extLst>
              <a:ext uri="{FF2B5EF4-FFF2-40B4-BE49-F238E27FC236}">
                <a16:creationId xmlns:a16="http://schemas.microsoft.com/office/drawing/2014/main" id="{914D634A-31C2-9214-DB0D-65469AAE8A7B}"/>
              </a:ext>
            </a:extLst>
          </p:cNvPr>
          <p:cNvSpPr txBox="1"/>
          <p:nvPr/>
        </p:nvSpPr>
        <p:spPr>
          <a:xfrm>
            <a:off x="4539186" y="1438087"/>
            <a:ext cx="3609466" cy="1754326"/>
          </a:xfrm>
          <a:prstGeom prst="rect">
            <a:avLst/>
          </a:prstGeom>
          <a:solidFill>
            <a:schemeClr val="accent3">
              <a:lumMod val="20000"/>
              <a:lumOff val="80000"/>
            </a:schemeClr>
          </a:solidFill>
        </p:spPr>
        <p:txBody>
          <a:bodyPr wrap="square" lIns="91440" tIns="45720" rIns="91440" bIns="45720" rtlCol="0" anchor="t">
            <a:spAutoFit/>
          </a:bodyPr>
          <a:lstStyle/>
          <a:p>
            <a:pPr algn="ctr" rtl="0"/>
            <a:r>
              <a:rPr lang="cy" b="1" i="0" dirty="0">
                <a:solidFill>
                  <a:srgbClr val="1E1E1E"/>
                </a:solidFill>
                <a:effectLst/>
                <a:latin typeface="Montserrat"/>
              </a:rPr>
              <a:t>Gorchymyn Cyfyngiadau Ffyrdd </a:t>
            </a:r>
            <a:endParaRPr lang="en-GB" sz="1600" dirty="0">
              <a:solidFill>
                <a:srgbClr val="000000"/>
              </a:solidFill>
              <a:latin typeface="Calibri" panose="020F0502020204030204"/>
              <a:ea typeface="Calibri" panose="020F0502020204030204"/>
              <a:cs typeface="Calibri" panose="020F0502020204030204"/>
            </a:endParaRPr>
          </a:p>
          <a:p>
            <a:pPr algn="ctr" rtl="0"/>
            <a:r>
              <a:rPr lang="cy" dirty="0">
                <a:solidFill>
                  <a:srgbClr val="1E1E1E"/>
                </a:solidFill>
                <a:latin typeface="Montserrat"/>
              </a:rPr>
              <a:t>Gwneud 20mya yn gyflymder diofyn ar gyfer y rhan fwyaf o ffyrdd adeiledig yng Nghymru</a:t>
            </a:r>
            <a:endParaRPr lang="en-GB" sz="1600" dirty="0">
              <a:ea typeface="Calibri"/>
              <a:cs typeface="Calibri"/>
            </a:endParaRPr>
          </a:p>
        </p:txBody>
      </p:sp>
      <p:sp>
        <p:nvSpPr>
          <p:cNvPr id="5" name="Title 1">
            <a:extLst>
              <a:ext uri="{FF2B5EF4-FFF2-40B4-BE49-F238E27FC236}">
                <a16:creationId xmlns:a16="http://schemas.microsoft.com/office/drawing/2014/main" id="{2CA9F390-605A-090C-1C7F-A47BF72FE946}"/>
              </a:ext>
            </a:extLst>
          </p:cNvPr>
          <p:cNvSpPr>
            <a:spLocks noGrp="1"/>
          </p:cNvSpPr>
          <p:nvPr>
            <p:ph type="title"/>
          </p:nvPr>
        </p:nvSpPr>
        <p:spPr>
          <a:xfrm>
            <a:off x="281491" y="467140"/>
            <a:ext cx="9637902" cy="1093304"/>
          </a:xfrm>
        </p:spPr>
        <p:txBody>
          <a:bodyPr vert="horz" lIns="91440" tIns="45720" rIns="91440" bIns="45720" rtlCol="0" anchor="t">
            <a:noAutofit/>
          </a:bodyPr>
          <a:lstStyle/>
          <a:p>
            <a:pPr rtl="0"/>
            <a:r>
              <a:rPr lang="cy" sz="4200" dirty="0">
                <a:latin typeface="Montserrat ExtraBold"/>
              </a:rPr>
              <a:t>Deddfau a basiwyd gan y Senedd</a:t>
            </a:r>
          </a:p>
          <a:p>
            <a:pPr rtl="0"/>
            <a:endParaRPr lang="en-GB" sz="3800" dirty="0">
              <a:latin typeface="Montserrat ExtraBold"/>
            </a:endParaRPr>
          </a:p>
          <a:p>
            <a:pPr rtl="0"/>
            <a:endParaRPr lang="en-US" sz="1800" dirty="0"/>
          </a:p>
        </p:txBody>
      </p:sp>
      <p:sp>
        <p:nvSpPr>
          <p:cNvPr id="3" name="TextBox 7">
            <a:extLst>
              <a:ext uri="{FF2B5EF4-FFF2-40B4-BE49-F238E27FC236}">
                <a16:creationId xmlns:a16="http://schemas.microsoft.com/office/drawing/2014/main" id="{7BA7C134-FDDD-443E-1817-E34A21C2F5FB}"/>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420909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9D729-325B-9631-FFB8-7950147EE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506DA-BAAC-6269-5A92-AD42AB202B2C}"/>
              </a:ext>
            </a:extLst>
          </p:cNvPr>
          <p:cNvSpPr>
            <a:spLocks noGrp="1"/>
          </p:cNvSpPr>
          <p:nvPr>
            <p:ph type="title"/>
          </p:nvPr>
        </p:nvSpPr>
        <p:spPr>
          <a:xfrm>
            <a:off x="281491" y="467140"/>
            <a:ext cx="9637902" cy="1093304"/>
          </a:xfrm>
        </p:spPr>
        <p:txBody>
          <a:bodyPr vert="horz" lIns="91440" tIns="45720" rIns="91440" bIns="45720" rtlCol="0" anchor="t">
            <a:noAutofit/>
          </a:bodyPr>
          <a:lstStyle/>
          <a:p>
            <a:pPr rtl="0"/>
            <a:r>
              <a:rPr lang="cy">
                <a:latin typeface="Montserrat ExtraBold"/>
              </a:rPr>
              <a:t>Deddfau a basiwyd gan y Senedd</a:t>
            </a:r>
          </a:p>
          <a:p>
            <a:pPr rtl="0"/>
            <a:endParaRPr lang="en-GB" sz="3800">
              <a:latin typeface="Montserrat ExtraBold"/>
            </a:endParaRPr>
          </a:p>
          <a:p>
            <a:pPr rtl="0"/>
            <a:endParaRPr lang="en-US"/>
          </a:p>
        </p:txBody>
      </p:sp>
      <p:sp>
        <p:nvSpPr>
          <p:cNvPr id="6" name="Text Placeholder 5">
            <a:extLst>
              <a:ext uri="{FF2B5EF4-FFF2-40B4-BE49-F238E27FC236}">
                <a16:creationId xmlns:a16="http://schemas.microsoft.com/office/drawing/2014/main" id="{67B0B7D1-2587-729F-9CCC-D45154A0CCF3}"/>
              </a:ext>
            </a:extLst>
          </p:cNvPr>
          <p:cNvSpPr>
            <a:spLocks noGrp="1"/>
          </p:cNvSpPr>
          <p:nvPr>
            <p:ph type="body" sz="quarter" idx="15"/>
          </p:nvPr>
        </p:nvSpPr>
        <p:spPr>
          <a:xfrm>
            <a:off x="281491" y="1821764"/>
            <a:ext cx="5815483" cy="3245732"/>
          </a:xfrm>
        </p:spPr>
        <p:txBody>
          <a:bodyPr vert="horz" lIns="180000" tIns="180000" rIns="180000" bIns="180000" rtlCol="0" anchor="t">
            <a:noAutofit/>
          </a:bodyPr>
          <a:lstStyle/>
          <a:p>
            <a:pPr marL="0" indent="0" rtl="0">
              <a:buNone/>
            </a:pPr>
            <a:r>
              <a:rPr lang="cy" sz="2200" dirty="0">
                <a:latin typeface="Montserrat"/>
                <a:cs typeface="Futura Medium"/>
              </a:rPr>
              <a:t>Cyfarwyddiadau:</a:t>
            </a:r>
            <a:endParaRPr lang="en-US" sz="2200" b="0" dirty="0">
              <a:solidFill>
                <a:srgbClr val="000000"/>
              </a:solidFill>
              <a:latin typeface="Montserrat"/>
              <a:cs typeface="Futura Medium"/>
            </a:endParaRPr>
          </a:p>
          <a:p>
            <a:pPr rtl="0">
              <a:lnSpc>
                <a:spcPct val="150000"/>
              </a:lnSpc>
              <a:buAutoNum type="arabicPeriod"/>
            </a:pPr>
            <a:r>
              <a:rPr lang="cy" sz="2200" b="0" dirty="0">
                <a:latin typeface="Montserrat"/>
                <a:cs typeface="Futura Medium"/>
              </a:rPr>
              <a:t>Edrychwch ar y deddfau a basiwyd gan y Senedd</a:t>
            </a:r>
            <a:endParaRPr lang="en-US" sz="2200" b="0" dirty="0">
              <a:solidFill>
                <a:srgbClr val="000000"/>
              </a:solidFill>
              <a:latin typeface="Montserrat"/>
              <a:ea typeface="Calibri"/>
              <a:cs typeface="Futura Medium"/>
            </a:endParaRPr>
          </a:p>
          <a:p>
            <a:pPr rtl="0">
              <a:lnSpc>
                <a:spcPct val="150000"/>
              </a:lnSpc>
              <a:buAutoNum type="arabicPeriod"/>
            </a:pPr>
            <a:r>
              <a:rPr lang="cy" sz="2200" b="0" dirty="0">
                <a:latin typeface="Montserrat"/>
                <a:cs typeface="Futura Medium"/>
              </a:rPr>
              <a:t>Pa gyfraith ydych chi'n meddwl sydd wedi effeithio fwyaf arnoch chi a'ch cymuned a pham?</a:t>
            </a:r>
            <a:endParaRPr lang="en-GB" sz="2200" b="0" dirty="0"/>
          </a:p>
        </p:txBody>
      </p:sp>
      <p:sp>
        <p:nvSpPr>
          <p:cNvPr id="4" name="Footer Placeholder 3">
            <a:extLst>
              <a:ext uri="{FF2B5EF4-FFF2-40B4-BE49-F238E27FC236}">
                <a16:creationId xmlns:a16="http://schemas.microsoft.com/office/drawing/2014/main" id="{73E2EF70-D2BC-C6FC-E431-D1302E2554A4}"/>
              </a:ext>
            </a:extLst>
          </p:cNvPr>
          <p:cNvSpPr>
            <a:spLocks noGrp="1"/>
          </p:cNvSpPr>
          <p:nvPr>
            <p:ph type="ftr" sz="quarter" idx="14"/>
          </p:nvPr>
        </p:nvSpPr>
        <p:spPr/>
        <p:txBody>
          <a:bodyPr rtlCol="0"/>
          <a:lstStyle/>
          <a:p>
            <a:pPr rtl="0"/>
            <a:r>
              <a:rPr lang="cy">
                <a:latin typeface="Montserrat"/>
              </a:rPr>
              <a:t>Etholiad Senedd Cymru 2026 – Sut i bleidleisio</a:t>
            </a:r>
            <a:endParaRPr lang="en-US" b="0">
              <a:latin typeface="Montserrat"/>
            </a:endParaRPr>
          </a:p>
        </p:txBody>
      </p:sp>
      <p:pic>
        <p:nvPicPr>
          <p:cNvPr id="7" name="Picture 2" descr="Senedd Business">
            <a:extLst>
              <a:ext uri="{FF2B5EF4-FFF2-40B4-BE49-F238E27FC236}">
                <a16:creationId xmlns:a16="http://schemas.microsoft.com/office/drawing/2014/main" id="{3411AAB5-801C-615E-73D5-5744D2426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75" r="1562" b="1105"/>
          <a:stretch>
            <a:fillRect/>
          </a:stretch>
        </p:blipFill>
        <p:spPr bwMode="auto">
          <a:xfrm>
            <a:off x="6706799" y="2039361"/>
            <a:ext cx="4214816" cy="2562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27158CBF-0B64-D503-2A43-628781B75E49}"/>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658255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1F91A-76C9-5CD9-8576-43A8ABC18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67D5C-575B-0D18-D9BE-4F86C8C3B379}"/>
              </a:ext>
            </a:extLst>
          </p:cNvPr>
          <p:cNvSpPr>
            <a:spLocks noGrp="1"/>
          </p:cNvSpPr>
          <p:nvPr>
            <p:ph type="title"/>
          </p:nvPr>
        </p:nvSpPr>
        <p:spPr>
          <a:xfrm>
            <a:off x="281491" y="467140"/>
            <a:ext cx="9637902" cy="1093304"/>
          </a:xfrm>
        </p:spPr>
        <p:txBody>
          <a:bodyPr vert="horz" lIns="91440" tIns="45720" rIns="91440" bIns="45720" rtlCol="0" anchor="t">
            <a:noAutofit/>
          </a:bodyPr>
          <a:lstStyle/>
          <a:p>
            <a:pPr rtl="0"/>
            <a:r>
              <a:rPr lang="cy" sz="4400">
                <a:latin typeface="Montserrat ExtraBold"/>
              </a:rPr>
              <a:t>Beth fuasech chi’n newid?</a:t>
            </a:r>
          </a:p>
          <a:p>
            <a:pPr rtl="0"/>
            <a:endParaRPr lang="en-GB" sz="3800">
              <a:latin typeface="Montserrat ExtraBold"/>
            </a:endParaRPr>
          </a:p>
          <a:p>
            <a:pPr rtl="0"/>
            <a:endParaRPr lang="en-US"/>
          </a:p>
        </p:txBody>
      </p:sp>
      <p:sp>
        <p:nvSpPr>
          <p:cNvPr id="4" name="Footer Placeholder 3">
            <a:extLst>
              <a:ext uri="{FF2B5EF4-FFF2-40B4-BE49-F238E27FC236}">
                <a16:creationId xmlns:a16="http://schemas.microsoft.com/office/drawing/2014/main" id="{A4791A41-BDE1-F1FA-1EB5-02EF16F6E9AA}"/>
              </a:ext>
            </a:extLst>
          </p:cNvPr>
          <p:cNvSpPr>
            <a:spLocks noGrp="1"/>
          </p:cNvSpPr>
          <p:nvPr>
            <p:ph type="ftr" sz="quarter" idx="14"/>
          </p:nvPr>
        </p:nvSpPr>
        <p:spPr/>
        <p:txBody>
          <a:bodyPr rtlCol="0"/>
          <a:lstStyle/>
          <a:p>
            <a:pPr rtl="0"/>
            <a:r>
              <a:rPr lang="cy">
                <a:latin typeface="Montserrat"/>
              </a:rPr>
              <a:t>Etholiad Senedd Cymru 2026 – Sut i bleidleisio</a:t>
            </a:r>
            <a:endParaRPr lang="en-US" b="0">
              <a:latin typeface="Montserrat"/>
            </a:endParaRPr>
          </a:p>
        </p:txBody>
      </p:sp>
      <p:sp>
        <p:nvSpPr>
          <p:cNvPr id="5" name="Text Placeholder 4">
            <a:extLst>
              <a:ext uri="{FF2B5EF4-FFF2-40B4-BE49-F238E27FC236}">
                <a16:creationId xmlns:a16="http://schemas.microsoft.com/office/drawing/2014/main" id="{9342190E-BCA4-01EE-D895-60767D17D473}"/>
              </a:ext>
            </a:extLst>
          </p:cNvPr>
          <p:cNvSpPr>
            <a:spLocks noGrp="1"/>
          </p:cNvSpPr>
          <p:nvPr>
            <p:ph type="body" sz="quarter" idx="15"/>
          </p:nvPr>
        </p:nvSpPr>
        <p:spPr>
          <a:xfrm>
            <a:off x="277948" y="1560593"/>
            <a:ext cx="5188849" cy="2335212"/>
          </a:xfrm>
        </p:spPr>
        <p:txBody>
          <a:bodyPr vert="horz" lIns="180000" tIns="180000" rIns="180000" bIns="180000" rtlCol="0" anchor="t">
            <a:normAutofit/>
          </a:bodyPr>
          <a:lstStyle/>
          <a:p>
            <a:pPr marL="0" indent="0" rtl="0">
              <a:buNone/>
            </a:pPr>
            <a:r>
              <a:rPr lang="cy" sz="2400">
                <a:latin typeface="Montserrat"/>
                <a:cs typeface="Futura Medium"/>
              </a:rPr>
              <a:t>Mewn parau, trafodwch:</a:t>
            </a:r>
            <a:endParaRPr lang="en-US" sz="2400" b="0">
              <a:solidFill>
                <a:srgbClr val="000000"/>
              </a:solidFill>
              <a:latin typeface="Montserrat"/>
              <a:cs typeface="Futura Medium"/>
            </a:endParaRPr>
          </a:p>
          <a:p>
            <a:pPr marL="0" indent="0" rtl="0">
              <a:buNone/>
            </a:pPr>
            <a:endParaRPr lang="en-GB" sz="2400" b="0">
              <a:solidFill>
                <a:srgbClr val="000000"/>
              </a:solidFill>
            </a:endParaRPr>
          </a:p>
          <a:p>
            <a:pPr marL="0" indent="0" rtl="0">
              <a:buNone/>
            </a:pPr>
            <a:r>
              <a:rPr lang="cy" sz="2400" b="0">
                <a:solidFill>
                  <a:schemeClr val="tx1"/>
                </a:solidFill>
                <a:latin typeface="Montserrat"/>
                <a:cs typeface="Futura Medium"/>
              </a:rPr>
              <a:t>Pa gyfraith hoffech chi i'r Senedd ei phasio yn y dyfodol?</a:t>
            </a:r>
            <a:endParaRPr lang="en-US" sz="2400">
              <a:solidFill>
                <a:schemeClr val="tx1"/>
              </a:solidFill>
              <a:latin typeface="Montserrat"/>
              <a:cs typeface="Futura Medium"/>
            </a:endParaRPr>
          </a:p>
        </p:txBody>
      </p:sp>
      <p:sp>
        <p:nvSpPr>
          <p:cNvPr id="9" name="Speech Bubble: Rectangle with Corners Rounded 8">
            <a:extLst>
              <a:ext uri="{FF2B5EF4-FFF2-40B4-BE49-F238E27FC236}">
                <a16:creationId xmlns:a16="http://schemas.microsoft.com/office/drawing/2014/main" id="{07BDBEA8-4846-5554-3B77-DEB9EDA59287}"/>
              </a:ext>
            </a:extLst>
          </p:cNvPr>
          <p:cNvSpPr/>
          <p:nvPr/>
        </p:nvSpPr>
        <p:spPr>
          <a:xfrm flipH="1">
            <a:off x="6097806" y="1712844"/>
            <a:ext cx="5287618" cy="3143307"/>
          </a:xfrm>
          <a:prstGeom prst="wedgeRoundRectCallou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cy" sz="2000">
                <a:solidFill>
                  <a:srgbClr val="0D0D0D"/>
                </a:solidFill>
                <a:latin typeface="Montserrat"/>
                <a:ea typeface="Segoe UI"/>
                <a:cs typeface="Segoe UI"/>
              </a:rPr>
              <a:t>Meddyliwch yn ôl i bwerau’r Senedd. </a:t>
            </a:r>
            <a:r>
              <a:rPr lang="cy" sz="2000">
                <a:latin typeface="Montserrat"/>
                <a:ea typeface="Segoe UI"/>
                <a:cs typeface="Segoe UI"/>
              </a:rPr>
              <a:t>​</a:t>
            </a:r>
            <a:endParaRPr lang="en-US">
              <a:ea typeface="Calibri" panose="020F0502020204030204"/>
              <a:cs typeface="Calibri" panose="020F0502020204030204"/>
            </a:endParaRPr>
          </a:p>
          <a:p>
            <a:pPr rtl="0"/>
            <a:r>
              <a:rPr lang="cy" sz="2000">
                <a:solidFill>
                  <a:srgbClr val="FFFFFF"/>
                </a:solidFill>
                <a:latin typeface="Montserrat"/>
                <a:ea typeface="Segoe UI"/>
                <a:cs typeface="Segoe UI"/>
              </a:rPr>
              <a:t>​</a:t>
            </a:r>
            <a:r>
              <a:rPr lang="cy" sz="2000">
                <a:latin typeface="Montserrat"/>
                <a:ea typeface="Segoe UI"/>
                <a:cs typeface="Segoe UI"/>
              </a:rPr>
              <a:t>​</a:t>
            </a:r>
          </a:p>
          <a:p>
            <a:pPr rtl="0"/>
            <a:r>
              <a:rPr lang="cy" sz="2000">
                <a:solidFill>
                  <a:srgbClr val="0D0D0D"/>
                </a:solidFill>
                <a:latin typeface="Montserrat"/>
                <a:ea typeface="Segoe UI"/>
                <a:cs typeface="Segoe UI"/>
              </a:rPr>
              <a:t>Pa un o'r meysydd hyn sydd bwysicaf i chi?</a:t>
            </a:r>
            <a:endParaRPr lang="en-US" sz="2000">
              <a:solidFill>
                <a:srgbClr val="0D0D0D"/>
              </a:solidFill>
              <a:latin typeface="Montserrat"/>
              <a:ea typeface="Segoe UI"/>
              <a:cs typeface="Segoe UI"/>
            </a:endParaRPr>
          </a:p>
          <a:p>
            <a:pPr rtl="0"/>
            <a:endParaRPr lang="en-US" sz="2000">
              <a:solidFill>
                <a:srgbClr val="FFFFFF"/>
              </a:solidFill>
              <a:latin typeface="Montserrat"/>
              <a:ea typeface="Segoe UI"/>
              <a:cs typeface="Segoe UI"/>
            </a:endParaRPr>
          </a:p>
          <a:p>
            <a:pPr rtl="0"/>
            <a:r>
              <a:rPr lang="cy" sz="2000">
                <a:solidFill>
                  <a:schemeClr val="tx1"/>
                </a:solidFill>
                <a:latin typeface="Montserrat"/>
                <a:ea typeface="Segoe UI"/>
                <a:cs typeface="Segoe UI"/>
              </a:rPr>
              <a:t>Pa broblem hoffech chi ei datrys neu </a:t>
            </a:r>
            <a:r>
              <a:rPr lang="cy" sz="2000">
                <a:solidFill>
                  <a:srgbClr val="0D0D0D"/>
                </a:solidFill>
                <a:latin typeface="Montserrat"/>
                <a:ea typeface="Segoe UI"/>
                <a:cs typeface="Segoe UI"/>
              </a:rPr>
              <a:t>pa newid cadarnhaol hoffech chi ei weld yn y maes hwn? </a:t>
            </a:r>
            <a:endParaRPr lang="en-US">
              <a:ea typeface="Calibri" panose="020F0502020204030204"/>
              <a:cs typeface="Calibri" panose="020F0502020204030204"/>
            </a:endParaRPr>
          </a:p>
        </p:txBody>
      </p:sp>
      <p:sp>
        <p:nvSpPr>
          <p:cNvPr id="6" name="TextBox 7">
            <a:extLst>
              <a:ext uri="{FF2B5EF4-FFF2-40B4-BE49-F238E27FC236}">
                <a16:creationId xmlns:a16="http://schemas.microsoft.com/office/drawing/2014/main" id="{E56C3C73-231D-354F-9885-A29626C53419}"/>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654133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A9B71-BAFC-F27C-752F-E6B456E9DCE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13FBA82-634C-8FDD-00C5-29433E80613B}"/>
              </a:ext>
            </a:extLst>
          </p:cNvPr>
          <p:cNvSpPr>
            <a:spLocks noGrp="1"/>
          </p:cNvSpPr>
          <p:nvPr>
            <p:ph type="title"/>
          </p:nvPr>
        </p:nvSpPr>
        <p:spPr>
          <a:xfrm>
            <a:off x="280516" y="2568573"/>
            <a:ext cx="6332625" cy="2852737"/>
          </a:xfrm>
        </p:spPr>
        <p:txBody>
          <a:bodyPr rtlCol="0"/>
          <a:lstStyle/>
          <a:p>
            <a:pPr rtl="0"/>
            <a:r>
              <a:rPr lang="cy" dirty="0">
                <a:latin typeface="Montserrat ExtraBold"/>
              </a:rPr>
              <a:t>Sut </a:t>
            </a:r>
            <a:r>
              <a:rPr lang="cy" dirty="0" err="1">
                <a:latin typeface="Montserrat ExtraBold"/>
              </a:rPr>
              <a:t>i</a:t>
            </a:r>
            <a:r>
              <a:rPr lang="cy" dirty="0">
                <a:latin typeface="Montserrat ExtraBold"/>
              </a:rPr>
              <a:t> </a:t>
            </a:r>
            <a:r>
              <a:rPr lang="cy" dirty="0" err="1">
                <a:latin typeface="Montserrat ExtraBold"/>
              </a:rPr>
              <a:t>bleidleisio</a:t>
            </a:r>
            <a:r>
              <a:rPr lang="cy" dirty="0">
                <a:latin typeface="Montserrat ExtraBold"/>
              </a:rPr>
              <a:t> </a:t>
            </a:r>
            <a:endParaRPr lang="en-US" dirty="0"/>
          </a:p>
        </p:txBody>
      </p:sp>
      <p:sp>
        <p:nvSpPr>
          <p:cNvPr id="3" name="Footer Placeholder 2">
            <a:extLst>
              <a:ext uri="{FF2B5EF4-FFF2-40B4-BE49-F238E27FC236}">
                <a16:creationId xmlns:a16="http://schemas.microsoft.com/office/drawing/2014/main" id="{C5F56311-3062-5FC7-1BBE-A2A142257B46}"/>
              </a:ext>
            </a:extLst>
          </p:cNvPr>
          <p:cNvSpPr>
            <a:spLocks noGrp="1"/>
          </p:cNvSpPr>
          <p:nvPr>
            <p:ph type="ftr" sz="quarter" idx="14"/>
          </p:nvPr>
        </p:nvSpPr>
        <p:spPr>
          <a:xfrm>
            <a:off x="280516" y="6023044"/>
            <a:ext cx="6994044" cy="365125"/>
          </a:xfrm>
        </p:spPr>
        <p:txBody>
          <a:bodyPr rtlCol="0"/>
          <a:lstStyle/>
          <a:p>
            <a:pPr rtl="0"/>
            <a:r>
              <a:rPr lang="cy">
                <a:latin typeface="Montserrat"/>
              </a:rPr>
              <a:t>Etholiad Senedd Cymru 2026 – Sut i bleidleisio</a:t>
            </a:r>
            <a:endParaRPr lang="en-US" b="0">
              <a:latin typeface="Montserrat"/>
            </a:endParaRPr>
          </a:p>
        </p:txBody>
      </p:sp>
      <p:sp>
        <p:nvSpPr>
          <p:cNvPr id="2" name="Text Placeholder 2">
            <a:extLst>
              <a:ext uri="{FF2B5EF4-FFF2-40B4-BE49-F238E27FC236}">
                <a16:creationId xmlns:a16="http://schemas.microsoft.com/office/drawing/2014/main" id="{2B2EFD73-9741-0BC6-F619-5C06B2C7C3AC}"/>
              </a:ext>
            </a:extLst>
          </p:cNvPr>
          <p:cNvSpPr txBox="1">
            <a:spLocks/>
          </p:cNvSpPr>
          <p:nvPr/>
        </p:nvSpPr>
        <p:spPr>
          <a:xfrm>
            <a:off x="4899339" y="6045897"/>
            <a:ext cx="5661082" cy="319417"/>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cy" sz="2400" dirty="0">
                <a:latin typeface="Montserrat"/>
                <a:cs typeface="Futura Medium"/>
              </a:rPr>
              <a:t>15 munud</a:t>
            </a:r>
          </a:p>
        </p:txBody>
      </p:sp>
      <p:pic>
        <p:nvPicPr>
          <p:cNvPr id="4" name="Clock Icon">
            <a:extLst>
              <a:ext uri="{FF2B5EF4-FFF2-40B4-BE49-F238E27FC236}">
                <a16:creationId xmlns:a16="http://schemas.microsoft.com/office/drawing/2014/main" id="{C2490869-BC1A-D94A-20B8-53C5548CE8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12770" y="5985481"/>
            <a:ext cx="411086" cy="411086"/>
          </a:xfrm>
          <a:prstGeom prst="rect">
            <a:avLst/>
          </a:prstGeom>
        </p:spPr>
      </p:pic>
      <p:sp>
        <p:nvSpPr>
          <p:cNvPr id="6" name="TextBox 7">
            <a:extLst>
              <a:ext uri="{FF2B5EF4-FFF2-40B4-BE49-F238E27FC236}">
                <a16:creationId xmlns:a16="http://schemas.microsoft.com/office/drawing/2014/main" id="{7359B8AE-38BC-3084-2A81-4973C485223D}"/>
              </a:ext>
            </a:extLst>
          </p:cNvPr>
          <p:cNvSpPr txBox="1"/>
          <p:nvPr/>
        </p:nvSpPr>
        <p:spPr>
          <a:xfrm>
            <a:off x="274212" y="6238258"/>
            <a:ext cx="3795144"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286003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6C9AA-AB1D-70C4-37E5-4E26FBF54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E5900-E9E6-B41C-5EC6-56E58F66246A}"/>
              </a:ext>
            </a:extLst>
          </p:cNvPr>
          <p:cNvSpPr>
            <a:spLocks noGrp="1"/>
          </p:cNvSpPr>
          <p:nvPr>
            <p:ph type="title"/>
          </p:nvPr>
        </p:nvSpPr>
        <p:spPr>
          <a:xfrm>
            <a:off x="281491" y="467140"/>
            <a:ext cx="8621902" cy="1093304"/>
          </a:xfrm>
        </p:spPr>
        <p:txBody>
          <a:bodyPr rtlCol="0">
            <a:normAutofit/>
          </a:bodyPr>
          <a:lstStyle/>
          <a:p>
            <a:pPr rtl="0"/>
            <a:r>
              <a:rPr lang="cy" sz="3800">
                <a:latin typeface="Montserrat ExtraBold"/>
              </a:rPr>
              <a:t>Sut i bleidleisio - cwis</a:t>
            </a:r>
            <a:endParaRPr lang="en-US" sz="3800" b="0">
              <a:latin typeface="Montserrat ExtraBold"/>
            </a:endParaRPr>
          </a:p>
          <a:p>
            <a:pPr rtl="0"/>
            <a:endParaRPr lang="en-US"/>
          </a:p>
        </p:txBody>
      </p:sp>
      <p:sp>
        <p:nvSpPr>
          <p:cNvPr id="6" name="Text Placeholder 5">
            <a:extLst>
              <a:ext uri="{FF2B5EF4-FFF2-40B4-BE49-F238E27FC236}">
                <a16:creationId xmlns:a16="http://schemas.microsoft.com/office/drawing/2014/main" id="{B12D7E8D-C238-AAC3-1694-890180A0865A}"/>
              </a:ext>
            </a:extLst>
          </p:cNvPr>
          <p:cNvSpPr>
            <a:spLocks noGrp="1"/>
          </p:cNvSpPr>
          <p:nvPr>
            <p:ph type="body" sz="quarter" idx="15"/>
          </p:nvPr>
        </p:nvSpPr>
        <p:spPr>
          <a:xfrm>
            <a:off x="285291" y="1572345"/>
            <a:ext cx="5186595" cy="3266253"/>
          </a:xfrm>
        </p:spPr>
        <p:txBody>
          <a:bodyPr vert="horz" lIns="180000" tIns="180000" rIns="180000" bIns="180000" rtlCol="0" anchor="t">
            <a:normAutofit/>
          </a:bodyPr>
          <a:lstStyle/>
          <a:p>
            <a:pPr marL="0" indent="0" rtl="0">
              <a:buNone/>
            </a:pPr>
            <a:r>
              <a:rPr lang="cy" sz="2200">
                <a:latin typeface="Montserrat"/>
                <a:cs typeface="Futura Medium"/>
              </a:rPr>
              <a:t>Cyfarwyddiadau:</a:t>
            </a:r>
            <a:endParaRPr lang="en-US" sz="2200" b="0">
              <a:solidFill>
                <a:srgbClr val="000000"/>
              </a:solidFill>
              <a:latin typeface="Montserrat"/>
              <a:cs typeface="Futura Medium"/>
            </a:endParaRPr>
          </a:p>
          <a:p>
            <a:pPr rtl="0">
              <a:lnSpc>
                <a:spcPct val="150000"/>
              </a:lnSpc>
              <a:buAutoNum type="arabicPeriod"/>
            </a:pPr>
            <a:r>
              <a:rPr lang="cy" sz="2200" b="0">
                <a:latin typeface="Montserrat"/>
                <a:cs typeface="Futura Medium"/>
              </a:rPr>
              <a:t>Gwyliwch y fideo am sut i bleidleisio yn etholiad y Senedd</a:t>
            </a:r>
            <a:endParaRPr lang="en-US" sz="2200" b="0">
              <a:solidFill>
                <a:srgbClr val="000000"/>
              </a:solidFill>
              <a:latin typeface="Montserrat"/>
              <a:cs typeface="Futura Medium"/>
            </a:endParaRPr>
          </a:p>
          <a:p>
            <a:pPr rtl="0">
              <a:lnSpc>
                <a:spcPct val="150000"/>
              </a:lnSpc>
              <a:buAutoNum type="arabicPeriod"/>
            </a:pPr>
            <a:r>
              <a:rPr lang="cy" sz="2200" b="0">
                <a:latin typeface="Montserrat"/>
                <a:cs typeface="Futura Medium"/>
              </a:rPr>
              <a:t>Atebwch y cwestiynau cwis ar y sleid i brofi eich gwybodaeth</a:t>
            </a:r>
            <a:endParaRPr lang="en-US" sz="2200" b="0"/>
          </a:p>
        </p:txBody>
      </p:sp>
      <p:sp>
        <p:nvSpPr>
          <p:cNvPr id="4" name="Footer Placeholder 3">
            <a:extLst>
              <a:ext uri="{FF2B5EF4-FFF2-40B4-BE49-F238E27FC236}">
                <a16:creationId xmlns:a16="http://schemas.microsoft.com/office/drawing/2014/main" id="{4F2F7C15-42FB-99BA-2CF1-D3BF8BCF9C5E}"/>
              </a:ext>
            </a:extLst>
          </p:cNvPr>
          <p:cNvSpPr>
            <a:spLocks noGrp="1"/>
          </p:cNvSpPr>
          <p:nvPr>
            <p:ph type="ftr" sz="quarter" idx="14"/>
          </p:nvPr>
        </p:nvSpPr>
        <p:spPr/>
        <p:txBody>
          <a:bodyPr rtlCol="0"/>
          <a:lstStyle/>
          <a:p>
            <a:pPr rtl="0"/>
            <a:r>
              <a:rPr lang="cy">
                <a:latin typeface="Montserrat"/>
              </a:rPr>
              <a:t>Etholiad Senedd Cymru 2026 – Sut i bleidleisio</a:t>
            </a:r>
            <a:endParaRPr lang="en-US" b="0">
              <a:latin typeface="Montserrat"/>
            </a:endParaRPr>
          </a:p>
        </p:txBody>
      </p:sp>
      <p:pic>
        <p:nvPicPr>
          <p:cNvPr id="3" name="Picture 2">
            <a:extLst>
              <a:ext uri="{FF2B5EF4-FFF2-40B4-BE49-F238E27FC236}">
                <a16:creationId xmlns:a16="http://schemas.microsoft.com/office/drawing/2014/main" id="{093E26D4-39F8-CD5C-24CA-7431D20C998E}"/>
              </a:ext>
            </a:extLst>
          </p:cNvPr>
          <p:cNvPicPr>
            <a:picLocks noChangeAspect="1"/>
          </p:cNvPicPr>
          <p:nvPr/>
        </p:nvPicPr>
        <p:blipFill>
          <a:blip r:embed="rId3"/>
          <a:stretch>
            <a:fillRect/>
          </a:stretch>
        </p:blipFill>
        <p:spPr>
          <a:xfrm>
            <a:off x="6096000" y="1557968"/>
            <a:ext cx="4834528" cy="3507518"/>
          </a:xfrm>
          <a:prstGeom prst="rect">
            <a:avLst/>
          </a:prstGeom>
        </p:spPr>
      </p:pic>
      <p:sp>
        <p:nvSpPr>
          <p:cNvPr id="7" name="TextBox 7">
            <a:extLst>
              <a:ext uri="{FF2B5EF4-FFF2-40B4-BE49-F238E27FC236}">
                <a16:creationId xmlns:a16="http://schemas.microsoft.com/office/drawing/2014/main" id="{98AF0F29-03E9-CF93-3D59-42B0403BB84C}"/>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2986078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E3C78-4D9F-DBCC-DD22-0C501B635A4E}"/>
              </a:ext>
            </a:extLst>
          </p:cNvPr>
          <p:cNvSpPr>
            <a:spLocks noGrp="1"/>
          </p:cNvSpPr>
          <p:nvPr>
            <p:ph type="title"/>
          </p:nvPr>
        </p:nvSpPr>
        <p:spPr>
          <a:xfrm>
            <a:off x="6276976" y="2069838"/>
            <a:ext cx="5770243" cy="3205425"/>
          </a:xfrm>
        </p:spPr>
        <p:txBody>
          <a:bodyPr rtlCol="0">
            <a:normAutofit fontScale="90000"/>
          </a:bodyPr>
          <a:lstStyle/>
          <a:p>
            <a:pPr rtl="0"/>
            <a:r>
              <a:rPr lang="cy" sz="5000" dirty="0"/>
              <a:t>Gwyliwch y fideo i ganfod sut i bleidleisio yn etholiad y Senedd.</a:t>
            </a:r>
          </a:p>
        </p:txBody>
      </p:sp>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rtlCol="0"/>
          <a:lstStyle/>
          <a:p>
            <a:pPr rtl="0"/>
            <a:r>
              <a:rPr lang="cy">
                <a:latin typeface="Montserrat"/>
              </a:rPr>
              <a:t>Etholiad Senedd Cymru 2026 – Sut i bleidleisio</a:t>
            </a:r>
            <a:endParaRPr lang="en-GB" b="0">
              <a:latin typeface="Montserrat"/>
            </a:endParaRPr>
          </a:p>
        </p:txBody>
      </p:sp>
      <p:sp>
        <p:nvSpPr>
          <p:cNvPr id="5" name="TextBox 7">
            <a:extLst>
              <a:ext uri="{FF2B5EF4-FFF2-40B4-BE49-F238E27FC236}">
                <a16:creationId xmlns:a16="http://schemas.microsoft.com/office/drawing/2014/main" id="{950137A9-64CE-82A2-D805-35DD08969276}"/>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9" name="Online Media 8" title="Croeso i Dy Bleidlais- Systemau Pleidleisio: System Gyfrannol Rhestr Gaaedig">
            <a:hlinkClick r:id="" action="ppaction://noaction"/>
            <a:extLst>
              <a:ext uri="{FF2B5EF4-FFF2-40B4-BE49-F238E27FC236}">
                <a16:creationId xmlns:a16="http://schemas.microsoft.com/office/drawing/2014/main" id="{5F211DD2-ADB3-D004-FC72-94E37201C474}"/>
              </a:ext>
            </a:extLst>
          </p:cNvPr>
          <p:cNvPicPr>
            <a:picLocks noRot="1" noChangeAspect="1"/>
          </p:cNvPicPr>
          <p:nvPr>
            <a:videoFile r:link="rId1"/>
          </p:nvPr>
        </p:nvPicPr>
        <p:blipFill>
          <a:blip r:embed="rId4"/>
          <a:stretch>
            <a:fillRect/>
          </a:stretch>
        </p:blipFill>
        <p:spPr>
          <a:xfrm>
            <a:off x="278142" y="1476554"/>
            <a:ext cx="5570059" cy="3013494"/>
          </a:xfrm>
          <a:prstGeom prst="rect">
            <a:avLst/>
          </a:prstGeom>
        </p:spPr>
      </p:pic>
    </p:spTree>
    <p:extLst>
      <p:ext uri="{BB962C8B-B14F-4D97-AF65-F5344CB8AC3E}">
        <p14:creationId xmlns:p14="http://schemas.microsoft.com/office/powerpoint/2010/main" val="2330775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DF4C7E-62DE-228D-9CC3-C8536B0C9EAC}"/>
              </a:ext>
            </a:extLst>
          </p:cNvPr>
          <p:cNvSpPr>
            <a:spLocks noGrp="1"/>
          </p:cNvSpPr>
          <p:nvPr>
            <p:ph type="body" sz="quarter" idx="15"/>
          </p:nvPr>
        </p:nvSpPr>
        <p:spPr/>
        <p:txBody>
          <a:bodyPr rtlCol="0"/>
          <a:lstStyle/>
          <a:p>
            <a:pPr rtl="0"/>
            <a:r>
              <a:rPr lang="cy"/>
              <a:t>Cwis</a:t>
            </a:r>
          </a:p>
        </p:txBody>
      </p:sp>
      <p:sp>
        <p:nvSpPr>
          <p:cNvPr id="3" name="Text Placeholder 2">
            <a:extLst>
              <a:ext uri="{FF2B5EF4-FFF2-40B4-BE49-F238E27FC236}">
                <a16:creationId xmlns:a16="http://schemas.microsoft.com/office/drawing/2014/main" id="{CAB87A72-4603-3146-1D48-B12A30531DEB}"/>
              </a:ext>
            </a:extLst>
          </p:cNvPr>
          <p:cNvSpPr>
            <a:spLocks noGrp="1"/>
          </p:cNvSpPr>
          <p:nvPr>
            <p:ph type="body" sz="quarter" idx="16"/>
          </p:nvPr>
        </p:nvSpPr>
        <p:spPr/>
        <p:txBody>
          <a:bodyPr rtlCol="0"/>
          <a:lstStyle/>
          <a:p>
            <a:pPr rtl="0"/>
            <a:r>
              <a:rPr lang="cy"/>
              <a:t>Cwis</a:t>
            </a:r>
          </a:p>
        </p:txBody>
      </p:sp>
      <p:sp>
        <p:nvSpPr>
          <p:cNvPr id="4" name="Text Placeholder 3">
            <a:extLst>
              <a:ext uri="{FF2B5EF4-FFF2-40B4-BE49-F238E27FC236}">
                <a16:creationId xmlns:a16="http://schemas.microsoft.com/office/drawing/2014/main" id="{D9EE0683-2B51-C069-4754-9312DB2F1506}"/>
              </a:ext>
            </a:extLst>
          </p:cNvPr>
          <p:cNvSpPr>
            <a:spLocks noGrp="1"/>
          </p:cNvSpPr>
          <p:nvPr>
            <p:ph type="body" sz="quarter" idx="17"/>
          </p:nvPr>
        </p:nvSpPr>
        <p:spPr/>
        <p:txBody>
          <a:bodyPr rtlCol="0"/>
          <a:lstStyle/>
          <a:p>
            <a:pPr rtl="0"/>
            <a:r>
              <a:rPr lang="cy"/>
              <a:t>Cwis</a:t>
            </a:r>
          </a:p>
        </p:txBody>
      </p:sp>
      <p:sp>
        <p:nvSpPr>
          <p:cNvPr id="5" name="Text Placeholder 4">
            <a:extLst>
              <a:ext uri="{FF2B5EF4-FFF2-40B4-BE49-F238E27FC236}">
                <a16:creationId xmlns:a16="http://schemas.microsoft.com/office/drawing/2014/main" id="{A8F2597C-B963-EB59-B67E-488E711D2A61}"/>
              </a:ext>
            </a:extLst>
          </p:cNvPr>
          <p:cNvSpPr>
            <a:spLocks noGrp="1"/>
          </p:cNvSpPr>
          <p:nvPr>
            <p:ph type="body" sz="quarter" idx="19"/>
          </p:nvPr>
        </p:nvSpPr>
        <p:spPr/>
        <p:txBody>
          <a:bodyPr rtlCol="0"/>
          <a:lstStyle/>
          <a:p>
            <a:pPr rtl="0"/>
            <a:r>
              <a:rPr lang="cy"/>
              <a:t>Cwis</a:t>
            </a:r>
          </a:p>
        </p:txBody>
      </p:sp>
      <p:sp>
        <p:nvSpPr>
          <p:cNvPr id="6" name="Text Placeholder 5">
            <a:extLst>
              <a:ext uri="{FF2B5EF4-FFF2-40B4-BE49-F238E27FC236}">
                <a16:creationId xmlns:a16="http://schemas.microsoft.com/office/drawing/2014/main" id="{D6280310-5EC5-6A5B-3209-38935BA10272}"/>
              </a:ext>
            </a:extLst>
          </p:cNvPr>
          <p:cNvSpPr>
            <a:spLocks noGrp="1"/>
          </p:cNvSpPr>
          <p:nvPr>
            <p:ph type="body" sz="quarter" idx="20"/>
          </p:nvPr>
        </p:nvSpPr>
        <p:spPr/>
        <p:txBody>
          <a:bodyPr rtlCol="0"/>
          <a:lstStyle/>
          <a:p>
            <a:pPr rtl="0"/>
            <a:r>
              <a:rPr lang="cy"/>
              <a:t>Cwis</a:t>
            </a:r>
          </a:p>
        </p:txBody>
      </p:sp>
      <p:sp>
        <p:nvSpPr>
          <p:cNvPr id="7" name="Footer Placeholder 6">
            <a:extLst>
              <a:ext uri="{FF2B5EF4-FFF2-40B4-BE49-F238E27FC236}">
                <a16:creationId xmlns:a16="http://schemas.microsoft.com/office/drawing/2014/main" id="{93311222-66F4-1743-F088-2D9B5A0D0D7B}"/>
              </a:ext>
            </a:extLst>
          </p:cNvPr>
          <p:cNvSpPr>
            <a:spLocks noGrp="1"/>
          </p:cNvSpPr>
          <p:nvPr>
            <p:ph type="ftr" sz="quarter" idx="14"/>
          </p:nvPr>
        </p:nvSpPr>
        <p:spPr/>
        <p:txBody>
          <a:bodyPr rtlCol="0"/>
          <a:lstStyle/>
          <a:p>
            <a:pPr rtl="0"/>
            <a:r>
              <a:rPr lang="cy"/>
              <a:t>Etholiad Senedd Cymru 2026 – Sut i bleidleisio</a:t>
            </a:r>
            <a:endParaRPr lang="en-GB" b="0"/>
          </a:p>
        </p:txBody>
      </p:sp>
      <p:sp>
        <p:nvSpPr>
          <p:cNvPr id="9" name="TextBox 7">
            <a:extLst>
              <a:ext uri="{FF2B5EF4-FFF2-40B4-BE49-F238E27FC236}">
                <a16:creationId xmlns:a16="http://schemas.microsoft.com/office/drawing/2014/main" id="{C55ED0A0-0D1F-0529-4421-DF5D0E090758}"/>
              </a:ext>
            </a:extLst>
          </p:cNvPr>
          <p:cNvSpPr txBox="1"/>
          <p:nvPr/>
        </p:nvSpPr>
        <p:spPr>
          <a:xfrm>
            <a:off x="274212" y="6238258"/>
            <a:ext cx="3795144"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219989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F993-1DA4-89D9-7664-B16D1D1C7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560E38-CA81-B0AF-A496-E33C1B270050}"/>
              </a:ext>
            </a:extLst>
          </p:cNvPr>
          <p:cNvSpPr>
            <a:spLocks noGrp="1"/>
          </p:cNvSpPr>
          <p:nvPr>
            <p:ph type="title"/>
          </p:nvPr>
        </p:nvSpPr>
        <p:spPr/>
        <p:txBody>
          <a:bodyPr rtlCol="0"/>
          <a:lstStyle/>
          <a:p>
            <a:pPr rtl="0"/>
            <a:r>
              <a:rPr lang="cy"/>
              <a:t>Cwis</a:t>
            </a:r>
          </a:p>
        </p:txBody>
      </p:sp>
      <p:sp>
        <p:nvSpPr>
          <p:cNvPr id="4" name="Text Placeholder 3">
            <a:extLst>
              <a:ext uri="{FF2B5EF4-FFF2-40B4-BE49-F238E27FC236}">
                <a16:creationId xmlns:a16="http://schemas.microsoft.com/office/drawing/2014/main" id="{53EB1BBC-DF06-1593-A0EE-B14FDD5BF3C2}"/>
              </a:ext>
            </a:extLst>
          </p:cNvPr>
          <p:cNvSpPr>
            <a:spLocks noGrp="1"/>
          </p:cNvSpPr>
          <p:nvPr>
            <p:ph type="body" sz="quarter" idx="15"/>
          </p:nvPr>
        </p:nvSpPr>
        <p:spPr>
          <a:xfrm>
            <a:off x="407988" y="1689561"/>
            <a:ext cx="11376024" cy="1219641"/>
          </a:xfrm>
        </p:spPr>
        <p:txBody>
          <a:bodyPr rtlCol="0" anchor="ctr">
            <a:normAutofit/>
          </a:bodyPr>
          <a:lstStyle/>
          <a:p>
            <a:pPr marL="0" indent="0" algn="ctr" rtl="0">
              <a:buNone/>
            </a:pPr>
            <a:r>
              <a:rPr lang="cy" sz="2400"/>
              <a:t>Faint o bapurau pleidleisio a gewch wrth bleidleisio mewn etholiad Senedd?</a:t>
            </a:r>
          </a:p>
        </p:txBody>
      </p:sp>
      <p:sp>
        <p:nvSpPr>
          <p:cNvPr id="5" name="Text Placeholder 4">
            <a:extLst>
              <a:ext uri="{FF2B5EF4-FFF2-40B4-BE49-F238E27FC236}">
                <a16:creationId xmlns:a16="http://schemas.microsoft.com/office/drawing/2014/main" id="{D7BA5C96-4A3C-2914-ECD1-76E387E17749}"/>
              </a:ext>
            </a:extLst>
          </p:cNvPr>
          <p:cNvSpPr>
            <a:spLocks noGrp="1"/>
          </p:cNvSpPr>
          <p:nvPr>
            <p:ph type="body" sz="quarter" idx="13"/>
          </p:nvPr>
        </p:nvSpPr>
        <p:spPr>
          <a:xfrm>
            <a:off x="5582384" y="3169800"/>
            <a:ext cx="4793297" cy="1668938"/>
          </a:xfrm>
          <a:solidFill>
            <a:srgbClr val="FF8BFF">
              <a:alpha val="9000"/>
            </a:srgbClr>
          </a:solidFill>
          <a:ln>
            <a:noFill/>
          </a:ln>
        </p:spPr>
        <p:txBody>
          <a:bodyPr rtlCol="0" anchor="ctr">
            <a:normAutofit/>
          </a:bodyPr>
          <a:lstStyle/>
          <a:p>
            <a:pPr marL="0" indent="0" algn="ctr" rtl="0">
              <a:buClr>
                <a:srgbClr val="FF8BFF"/>
              </a:buClr>
              <a:buNone/>
            </a:pPr>
            <a:r>
              <a:rPr b="0" err="1">
                <a:latin typeface="Montserrat"/>
                <a:cs typeface="Futura Medium"/>
              </a:rPr>
              <a:t>Bydd</a:t>
            </a:r>
            <a:r>
              <a:rPr b="0" dirty="0">
                <a:latin typeface="Montserrat"/>
                <a:cs typeface="Futura Medium"/>
              </a:rPr>
              <a:t> un </a:t>
            </a:r>
            <a:r>
              <a:rPr b="0" err="1">
                <a:latin typeface="Montserrat"/>
                <a:cs typeface="Futura Medium"/>
              </a:rPr>
              <a:t>bleidlais</a:t>
            </a:r>
            <a:r>
              <a:rPr b="0" dirty="0">
                <a:latin typeface="Montserrat"/>
                <a:cs typeface="Futura Medium"/>
              </a:rPr>
              <a:t> </a:t>
            </a:r>
            <a:r>
              <a:rPr b="0" err="1">
                <a:latin typeface="Montserrat"/>
                <a:cs typeface="Futura Medium"/>
              </a:rPr>
              <a:t>gennych</a:t>
            </a:r>
            <a:r>
              <a:rPr b="0" dirty="0">
                <a:latin typeface="Montserrat"/>
                <a:cs typeface="Futura Medium"/>
              </a:rPr>
              <a:t> chi a </a:t>
            </a:r>
            <a:r>
              <a:rPr b="0" err="1">
                <a:latin typeface="Montserrat"/>
                <a:cs typeface="Futura Medium"/>
              </a:rPr>
              <a:t>byddwch</a:t>
            </a:r>
            <a:r>
              <a:rPr b="0" dirty="0">
                <a:latin typeface="Montserrat"/>
                <a:cs typeface="Futura Medium"/>
              </a:rPr>
              <a:t> </a:t>
            </a:r>
            <a:r>
              <a:rPr b="0" err="1">
                <a:latin typeface="Montserrat"/>
                <a:cs typeface="Futura Medium"/>
              </a:rPr>
              <a:t>yn</a:t>
            </a:r>
            <a:r>
              <a:rPr b="0" dirty="0">
                <a:latin typeface="Montserrat"/>
                <a:cs typeface="Futura Medium"/>
              </a:rPr>
              <a:t> </a:t>
            </a:r>
            <a:r>
              <a:rPr b="0" err="1">
                <a:latin typeface="Montserrat"/>
                <a:cs typeface="Futura Medium"/>
              </a:rPr>
              <a:t>cael</a:t>
            </a:r>
            <a:r>
              <a:rPr b="0" dirty="0">
                <a:latin typeface="Montserrat"/>
                <a:cs typeface="Futura Medium"/>
              </a:rPr>
              <a:t> </a:t>
            </a:r>
            <a:r>
              <a:rPr dirty="0">
                <a:latin typeface="Montserrat"/>
                <a:cs typeface="Futura Medium"/>
              </a:rPr>
              <a:t>un</a:t>
            </a:r>
            <a:r>
              <a:rPr b="0" dirty="0">
                <a:latin typeface="Montserrat"/>
                <a:cs typeface="Futura Medium"/>
              </a:rPr>
              <a:t> </a:t>
            </a:r>
            <a:r>
              <a:rPr b="0" err="1">
                <a:latin typeface="Montserrat"/>
                <a:cs typeface="Futura Medium"/>
              </a:rPr>
              <a:t>papur</a:t>
            </a:r>
            <a:r>
              <a:rPr b="0" dirty="0">
                <a:latin typeface="Montserrat"/>
                <a:cs typeface="Futura Medium"/>
              </a:rPr>
              <a:t> </a:t>
            </a:r>
            <a:r>
              <a:rPr lang="cy" sz="2200" b="0" dirty="0">
                <a:solidFill>
                  <a:schemeClr val="tx1"/>
                </a:solidFill>
                <a:latin typeface="Montserrat"/>
                <a:cs typeface="Futura Medium"/>
              </a:rPr>
              <a:t>pleidleisio.</a:t>
            </a:r>
          </a:p>
        </p:txBody>
      </p:sp>
      <p:sp>
        <p:nvSpPr>
          <p:cNvPr id="6" name="Footer Placeholder 5">
            <a:extLst>
              <a:ext uri="{FF2B5EF4-FFF2-40B4-BE49-F238E27FC236}">
                <a16:creationId xmlns:a16="http://schemas.microsoft.com/office/drawing/2014/main" id="{85D24FB2-05B6-1DAF-19B2-1405A128E607}"/>
              </a:ext>
            </a:extLst>
          </p:cNvPr>
          <p:cNvSpPr>
            <a:spLocks noGrp="1"/>
          </p:cNvSpPr>
          <p:nvPr>
            <p:ph type="ftr" sz="quarter" idx="14"/>
          </p:nvPr>
        </p:nvSpPr>
        <p:spPr/>
        <p:txBody>
          <a:bodyPr rtlCol="0"/>
          <a:lstStyle/>
          <a:p>
            <a:pPr rtl="0"/>
            <a:r>
              <a:rPr lang="cy"/>
              <a:t>Etholiad Senedd Cymru 2026 – Sut i bleidleisio</a:t>
            </a:r>
            <a:endParaRPr lang="en-GB" b="0"/>
          </a:p>
        </p:txBody>
      </p:sp>
      <p:pic>
        <p:nvPicPr>
          <p:cNvPr id="4098" name="Picture 2" descr="Welcome to Your Vote - Voting Systems: How elections work - Wales">
            <a:extLst>
              <a:ext uri="{FF2B5EF4-FFF2-40B4-BE49-F238E27FC236}">
                <a16:creationId xmlns:a16="http://schemas.microsoft.com/office/drawing/2014/main" id="{DB02510B-E221-00E3-7459-D0268569D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16" y="3134110"/>
            <a:ext cx="3048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7">
            <a:extLst>
              <a:ext uri="{FF2B5EF4-FFF2-40B4-BE49-F238E27FC236}">
                <a16:creationId xmlns:a16="http://schemas.microsoft.com/office/drawing/2014/main" id="{4977ABBF-C776-F375-F3C9-B5F7F05B2182}"/>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3998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98220-EBF6-D848-F396-03A79E8B9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6CD4F-F4B4-0775-3240-D4B7299205CB}"/>
              </a:ext>
            </a:extLst>
          </p:cNvPr>
          <p:cNvSpPr>
            <a:spLocks noGrp="1"/>
          </p:cNvSpPr>
          <p:nvPr>
            <p:ph type="title"/>
          </p:nvPr>
        </p:nvSpPr>
        <p:spPr/>
        <p:txBody>
          <a:bodyPr rtlCol="0"/>
          <a:lstStyle/>
          <a:p>
            <a:pPr rtl="0"/>
            <a:r>
              <a:rPr lang="cy"/>
              <a:t>Cwis</a:t>
            </a:r>
          </a:p>
        </p:txBody>
      </p:sp>
      <p:sp>
        <p:nvSpPr>
          <p:cNvPr id="4" name="Text Placeholder 3">
            <a:extLst>
              <a:ext uri="{FF2B5EF4-FFF2-40B4-BE49-F238E27FC236}">
                <a16:creationId xmlns:a16="http://schemas.microsoft.com/office/drawing/2014/main" id="{FC43C2FB-7894-C926-6D03-78124E8601E5}"/>
              </a:ext>
            </a:extLst>
          </p:cNvPr>
          <p:cNvSpPr>
            <a:spLocks noGrp="1"/>
          </p:cNvSpPr>
          <p:nvPr>
            <p:ph type="body" sz="quarter" idx="15"/>
          </p:nvPr>
        </p:nvSpPr>
        <p:spPr>
          <a:xfrm>
            <a:off x="407988" y="1689561"/>
            <a:ext cx="11376024" cy="1219641"/>
          </a:xfrm>
        </p:spPr>
        <p:txBody>
          <a:bodyPr rtlCol="0" anchor="ctr">
            <a:normAutofit fontScale="92500" lnSpcReduction="20000"/>
          </a:bodyPr>
          <a:lstStyle/>
          <a:p>
            <a:pPr marL="0" indent="0" algn="ctr" rtl="0">
              <a:buNone/>
            </a:pPr>
            <a:r>
              <a:rPr lang="cy" sz="2400"/>
              <a:t>Llenwch y bylchau. </a:t>
            </a:r>
          </a:p>
          <a:p>
            <a:pPr marL="0" indent="0" algn="ctr" rtl="0">
              <a:buNone/>
            </a:pPr>
            <a:r>
              <a:rPr lang="cy" sz="2400"/>
              <a:t>Yn etholiadau'r Senedd, rydych chi'n pleidleisio dros ___________ neu ___________.</a:t>
            </a:r>
          </a:p>
        </p:txBody>
      </p:sp>
      <p:sp>
        <p:nvSpPr>
          <p:cNvPr id="5" name="Text Placeholder 4">
            <a:extLst>
              <a:ext uri="{FF2B5EF4-FFF2-40B4-BE49-F238E27FC236}">
                <a16:creationId xmlns:a16="http://schemas.microsoft.com/office/drawing/2014/main" id="{D0FA3C1D-BEEC-191F-C00E-362461163E87}"/>
              </a:ext>
            </a:extLst>
          </p:cNvPr>
          <p:cNvSpPr>
            <a:spLocks noGrp="1"/>
          </p:cNvSpPr>
          <p:nvPr>
            <p:ph type="body" sz="quarter" idx="13"/>
          </p:nvPr>
        </p:nvSpPr>
        <p:spPr>
          <a:xfrm>
            <a:off x="3698950" y="3163746"/>
            <a:ext cx="4793297" cy="1668938"/>
          </a:xfrm>
          <a:solidFill>
            <a:srgbClr val="FF8BFF">
              <a:alpha val="9000"/>
            </a:srgbClr>
          </a:solidFill>
          <a:ln>
            <a:noFill/>
          </a:ln>
        </p:spPr>
        <p:txBody>
          <a:bodyPr rtlCol="0" anchor="ctr">
            <a:normAutofit/>
          </a:bodyPr>
          <a:lstStyle/>
          <a:p>
            <a:pPr marL="0" indent="0" algn="ctr" rtl="0">
              <a:buClr>
                <a:srgbClr val="FF8BFF"/>
              </a:buClr>
              <a:buNone/>
            </a:pPr>
            <a:r>
              <a:rPr lang="cy" sz="2200" b="0">
                <a:solidFill>
                  <a:schemeClr val="tx1"/>
                </a:solidFill>
                <a:latin typeface="Montserrat"/>
                <a:cs typeface="Futura Medium"/>
              </a:rPr>
              <a:t>Yn etholiadau'r Senedd, rydych chi'n pleidleisio dros </a:t>
            </a:r>
            <a:r>
              <a:rPr lang="cy" sz="2200">
                <a:solidFill>
                  <a:schemeClr val="tx1"/>
                </a:solidFill>
                <a:latin typeface="Montserrat"/>
                <a:cs typeface="Futura Medium"/>
              </a:rPr>
              <a:t>blaid wleidyddol</a:t>
            </a:r>
            <a:r>
              <a:rPr lang="cy" sz="2200" b="0">
                <a:solidFill>
                  <a:schemeClr val="tx1"/>
                </a:solidFill>
                <a:latin typeface="Montserrat"/>
                <a:cs typeface="Futura Medium"/>
              </a:rPr>
              <a:t> neu</a:t>
            </a:r>
            <a:r>
              <a:rPr lang="cy" sz="2200">
                <a:solidFill>
                  <a:schemeClr val="tx1"/>
                </a:solidFill>
                <a:latin typeface="Montserrat"/>
                <a:cs typeface="Futura Medium"/>
              </a:rPr>
              <a:t> ymgeisydd annibynnol</a:t>
            </a:r>
          </a:p>
        </p:txBody>
      </p:sp>
      <p:sp>
        <p:nvSpPr>
          <p:cNvPr id="6" name="Footer Placeholder 5">
            <a:extLst>
              <a:ext uri="{FF2B5EF4-FFF2-40B4-BE49-F238E27FC236}">
                <a16:creationId xmlns:a16="http://schemas.microsoft.com/office/drawing/2014/main" id="{835D8BF4-B210-BE90-A078-8C578F625A8C}"/>
              </a:ext>
            </a:extLst>
          </p:cNvPr>
          <p:cNvSpPr>
            <a:spLocks noGrp="1"/>
          </p:cNvSpPr>
          <p:nvPr>
            <p:ph type="ftr" sz="quarter" idx="14"/>
          </p:nvPr>
        </p:nvSpPr>
        <p:spPr/>
        <p:txBody>
          <a:bodyPr rtlCol="0"/>
          <a:lstStyle/>
          <a:p>
            <a:pPr rtl="0"/>
            <a:r>
              <a:rPr lang="cy"/>
              <a:t>Etholiad Senedd Cymru 2026 – Sut i bleidleisio</a:t>
            </a:r>
            <a:endParaRPr lang="en-GB" b="0"/>
          </a:p>
        </p:txBody>
      </p:sp>
      <p:pic>
        <p:nvPicPr>
          <p:cNvPr id="10" name="Picture 9">
            <a:extLst>
              <a:ext uri="{FF2B5EF4-FFF2-40B4-BE49-F238E27FC236}">
                <a16:creationId xmlns:a16="http://schemas.microsoft.com/office/drawing/2014/main" id="{15F014F3-127B-D72B-36F7-1031D1173288}"/>
              </a:ext>
            </a:extLst>
          </p:cNvPr>
          <p:cNvPicPr>
            <a:picLocks noChangeAspect="1"/>
          </p:cNvPicPr>
          <p:nvPr/>
        </p:nvPicPr>
        <p:blipFill>
          <a:blip r:embed="rId3"/>
          <a:srcRect r="64677" b="50074"/>
          <a:stretch>
            <a:fillRect/>
          </a:stretch>
        </p:blipFill>
        <p:spPr>
          <a:xfrm>
            <a:off x="8957547" y="3244678"/>
            <a:ext cx="1764769" cy="1588005"/>
          </a:xfrm>
          <a:prstGeom prst="rect">
            <a:avLst/>
          </a:prstGeom>
        </p:spPr>
      </p:pic>
      <p:pic>
        <p:nvPicPr>
          <p:cNvPr id="11" name="Picture 10">
            <a:extLst>
              <a:ext uri="{FF2B5EF4-FFF2-40B4-BE49-F238E27FC236}">
                <a16:creationId xmlns:a16="http://schemas.microsoft.com/office/drawing/2014/main" id="{80BF4BA7-CF9F-15B6-1645-AC589B39DBE0}"/>
              </a:ext>
            </a:extLst>
          </p:cNvPr>
          <p:cNvPicPr>
            <a:picLocks noChangeAspect="1"/>
          </p:cNvPicPr>
          <p:nvPr/>
        </p:nvPicPr>
        <p:blipFill>
          <a:blip r:embed="rId3"/>
          <a:srcRect l="525" t="53786" r="64152" b="-3712"/>
          <a:stretch>
            <a:fillRect/>
          </a:stretch>
        </p:blipFill>
        <p:spPr>
          <a:xfrm>
            <a:off x="905409" y="3244678"/>
            <a:ext cx="1918875" cy="1726675"/>
          </a:xfrm>
          <a:prstGeom prst="rect">
            <a:avLst/>
          </a:prstGeom>
        </p:spPr>
      </p:pic>
      <p:sp>
        <p:nvSpPr>
          <p:cNvPr id="7" name="TextBox 7">
            <a:extLst>
              <a:ext uri="{FF2B5EF4-FFF2-40B4-BE49-F238E27FC236}">
                <a16:creationId xmlns:a16="http://schemas.microsoft.com/office/drawing/2014/main" id="{08AF700C-241C-1D8B-518D-A889C0DA7C91}"/>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84399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F30CE6-958A-BB42-9CEB-5FB5BACF0816}"/>
              </a:ext>
            </a:extLst>
          </p:cNvPr>
          <p:cNvSpPr>
            <a:spLocks noGrp="1"/>
          </p:cNvSpPr>
          <p:nvPr>
            <p:ph type="title"/>
          </p:nvPr>
        </p:nvSpPr>
        <p:spPr/>
        <p:txBody>
          <a:bodyPr rtlCol="0">
            <a:normAutofit/>
          </a:bodyPr>
          <a:lstStyle/>
          <a:p>
            <a:pPr rtl="0"/>
            <a:r>
              <a:rPr lang="cy" sz="4400">
                <a:latin typeface="Montserrat ExtraBold"/>
              </a:rPr>
              <a:t>Sesiwn heddiw</a:t>
            </a:r>
            <a:endParaRPr lang="en-US"/>
          </a:p>
        </p:txBody>
      </p:sp>
      <p:sp>
        <p:nvSpPr>
          <p:cNvPr id="7" name="Text Placeholder 6">
            <a:extLst>
              <a:ext uri="{FF2B5EF4-FFF2-40B4-BE49-F238E27FC236}">
                <a16:creationId xmlns:a16="http://schemas.microsoft.com/office/drawing/2014/main" id="{B7E20415-2777-2E4B-BC4E-FEC9DC2AF90C}"/>
              </a:ext>
            </a:extLst>
          </p:cNvPr>
          <p:cNvSpPr>
            <a:spLocks noGrp="1"/>
          </p:cNvSpPr>
          <p:nvPr>
            <p:ph type="body" sz="quarter" idx="11"/>
          </p:nvPr>
        </p:nvSpPr>
        <p:spPr>
          <a:xfrm>
            <a:off x="290454" y="1560444"/>
            <a:ext cx="7579637" cy="3695932"/>
          </a:xfrm>
        </p:spPr>
        <p:txBody>
          <a:bodyPr vert="horz" lIns="180000" tIns="180000" rIns="180000" bIns="180000" rtlCol="0" anchor="t">
            <a:normAutofit fontScale="92500" lnSpcReduction="10000"/>
          </a:bodyPr>
          <a:lstStyle/>
          <a:p>
            <a:pPr marL="0" indent="0" rtl="0">
              <a:lnSpc>
                <a:spcPct val="150000"/>
              </a:lnSpc>
              <a:buNone/>
            </a:pPr>
            <a:r>
              <a:rPr lang="cy" sz="2400" b="0" dirty="0">
                <a:latin typeface="Montserrat"/>
                <a:cs typeface="Futura Medium"/>
              </a:rPr>
              <a:t>      Byddwn yn dysgu am y canlynol:</a:t>
            </a:r>
          </a:p>
          <a:p>
            <a:pPr marL="457200" indent="-457200" rtl="0">
              <a:lnSpc>
                <a:spcPct val="150000"/>
              </a:lnSpc>
              <a:buAutoNum type="arabicPeriod"/>
            </a:pPr>
            <a:r>
              <a:rPr lang="cy" sz="2400" b="0" dirty="0">
                <a:latin typeface="Montserrat"/>
                <a:cs typeface="Futura Medium"/>
              </a:rPr>
              <a:t>Pam mae pleidleisio’n bwysig</a:t>
            </a:r>
          </a:p>
          <a:p>
            <a:pPr marL="457200" indent="-457200" rtl="0">
              <a:lnSpc>
                <a:spcPct val="150000"/>
              </a:lnSpc>
              <a:buAutoNum type="arabicPeriod"/>
            </a:pPr>
            <a:r>
              <a:rPr lang="cy" sz="2400" b="0" dirty="0">
                <a:latin typeface="Montserrat"/>
                <a:cs typeface="Futura Medium"/>
              </a:rPr>
              <a:t>Beth yw etholiad y Senedd a beth rydych chi'n pleidleisio drosto</a:t>
            </a:r>
            <a:endParaRPr lang="en-US" dirty="0"/>
          </a:p>
          <a:p>
            <a:pPr marL="457200" indent="-457200" rtl="0">
              <a:lnSpc>
                <a:spcPct val="150000"/>
              </a:lnSpc>
              <a:buAutoNum type="arabicPeriod"/>
            </a:pPr>
            <a:r>
              <a:rPr lang="cy" sz="2400" b="0" dirty="0">
                <a:latin typeface="Montserrat"/>
                <a:cs typeface="Futura Medium"/>
              </a:rPr>
              <a:t>Sut i gofrestru a bwrw eich pleidlais yn etholiad y Senedd</a:t>
            </a:r>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nvPr>
        </p:nvSpPr>
        <p:spPr/>
        <p:txBody>
          <a:bodyPr rtlCol="0"/>
          <a:lstStyle/>
          <a:p>
            <a:pPr rtl="0"/>
            <a:r>
              <a:rPr lang="cy">
                <a:latin typeface="Montserrat"/>
              </a:rPr>
              <a:t>Etholiad Senedd Cymru 2026 – Sut i bleidleisio</a:t>
            </a:r>
            <a:endParaRPr lang="en-US"/>
          </a:p>
        </p:txBody>
      </p:sp>
      <p:sp>
        <p:nvSpPr>
          <p:cNvPr id="2" name="TextBox 7">
            <a:extLst>
              <a:ext uri="{FF2B5EF4-FFF2-40B4-BE49-F238E27FC236}">
                <a16:creationId xmlns:a16="http://schemas.microsoft.com/office/drawing/2014/main" id="{E7B880BE-B990-0E31-23A4-6F3000CC5921}"/>
              </a:ext>
            </a:extLst>
          </p:cNvPr>
          <p:cNvSpPr txBox="1"/>
          <p:nvPr/>
        </p:nvSpPr>
        <p:spPr>
          <a:xfrm>
            <a:off x="274212" y="6209503"/>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919989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B2E69-4D98-D3CA-C263-0438625FE1B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E9C9FB3-5649-9BE7-3D70-130D99B9CB68}"/>
              </a:ext>
            </a:extLst>
          </p:cNvPr>
          <p:cNvPicPr>
            <a:picLocks noChangeAspect="1"/>
          </p:cNvPicPr>
          <p:nvPr/>
        </p:nvPicPr>
        <p:blipFill>
          <a:blip r:embed="rId3"/>
          <a:srcRect l="2991" r="427" b="-365"/>
          <a:stretch>
            <a:fillRect/>
          </a:stretch>
        </p:blipFill>
        <p:spPr>
          <a:xfrm>
            <a:off x="7445636" y="1569620"/>
            <a:ext cx="3244066" cy="3963211"/>
          </a:xfrm>
          <a:prstGeom prst="rect">
            <a:avLst/>
          </a:prstGeom>
        </p:spPr>
      </p:pic>
      <p:sp>
        <p:nvSpPr>
          <p:cNvPr id="2" name="Title 1">
            <a:extLst>
              <a:ext uri="{FF2B5EF4-FFF2-40B4-BE49-F238E27FC236}">
                <a16:creationId xmlns:a16="http://schemas.microsoft.com/office/drawing/2014/main" id="{2237C980-0C3E-9642-2347-53CDF34D4231}"/>
              </a:ext>
            </a:extLst>
          </p:cNvPr>
          <p:cNvSpPr>
            <a:spLocks noGrp="1"/>
          </p:cNvSpPr>
          <p:nvPr>
            <p:ph type="title"/>
          </p:nvPr>
        </p:nvSpPr>
        <p:spPr/>
        <p:txBody>
          <a:bodyPr rtlCol="0"/>
          <a:lstStyle/>
          <a:p>
            <a:pPr rtl="0"/>
            <a:r>
              <a:rPr lang="cy"/>
              <a:t>Cwis</a:t>
            </a:r>
          </a:p>
        </p:txBody>
      </p:sp>
      <p:sp>
        <p:nvSpPr>
          <p:cNvPr id="5" name="Text Placeholder 4">
            <a:extLst>
              <a:ext uri="{FF2B5EF4-FFF2-40B4-BE49-F238E27FC236}">
                <a16:creationId xmlns:a16="http://schemas.microsoft.com/office/drawing/2014/main" id="{D33944A8-AF1B-2093-A5F2-89721F870916}"/>
              </a:ext>
            </a:extLst>
          </p:cNvPr>
          <p:cNvSpPr>
            <a:spLocks noGrp="1"/>
          </p:cNvSpPr>
          <p:nvPr>
            <p:ph type="body" sz="quarter" idx="13"/>
          </p:nvPr>
        </p:nvSpPr>
        <p:spPr>
          <a:xfrm>
            <a:off x="1592252" y="3259603"/>
            <a:ext cx="4793297" cy="1668938"/>
          </a:xfrm>
          <a:solidFill>
            <a:srgbClr val="FF8BFF">
              <a:alpha val="9000"/>
            </a:srgbClr>
          </a:solidFill>
          <a:ln>
            <a:noFill/>
          </a:ln>
        </p:spPr>
        <p:txBody>
          <a:bodyPr rtlCol="0" anchor="ctr">
            <a:normAutofit/>
          </a:bodyPr>
          <a:lstStyle/>
          <a:p>
            <a:pPr marL="0" indent="0" algn="ctr" rtl="0">
              <a:buClr>
                <a:srgbClr val="FF8BFF"/>
              </a:buClr>
              <a:buNone/>
            </a:pPr>
            <a:r>
              <a:rPr lang="cy" sz="2200" b="0" dirty="0">
                <a:solidFill>
                  <a:schemeClr val="tx1"/>
                </a:solidFill>
                <a:latin typeface="Montserrat"/>
                <a:cs typeface="Futura Medium"/>
              </a:rPr>
              <a:t>Bydd</a:t>
            </a:r>
            <a:r>
              <a:rPr lang="cy" sz="2200" dirty="0">
                <a:solidFill>
                  <a:schemeClr val="tx1"/>
                </a:solidFill>
                <a:latin typeface="Montserrat"/>
                <a:cs typeface="Futura Medium"/>
              </a:rPr>
              <a:t> </a:t>
            </a:r>
            <a:r>
              <a:rPr lang="cy" sz="2200" dirty="0">
                <a:latin typeface="Montserrat"/>
                <a:cs typeface="Futura Medium"/>
              </a:rPr>
              <a:t>6</a:t>
            </a:r>
            <a:r>
              <a:rPr lang="cy" sz="2200" b="0" dirty="0">
                <a:latin typeface="Montserrat"/>
                <a:cs typeface="Futura Medium"/>
              </a:rPr>
              <a:t> Aelod o'r Senedd yn cael eu hethol i gynrychioli eich etholaeth</a:t>
            </a:r>
          </a:p>
        </p:txBody>
      </p:sp>
      <p:sp>
        <p:nvSpPr>
          <p:cNvPr id="6" name="Footer Placeholder 5">
            <a:extLst>
              <a:ext uri="{FF2B5EF4-FFF2-40B4-BE49-F238E27FC236}">
                <a16:creationId xmlns:a16="http://schemas.microsoft.com/office/drawing/2014/main" id="{4353D010-43D6-2E85-0305-38170188C01C}"/>
              </a:ext>
            </a:extLst>
          </p:cNvPr>
          <p:cNvSpPr>
            <a:spLocks noGrp="1"/>
          </p:cNvSpPr>
          <p:nvPr>
            <p:ph type="ftr" sz="quarter" idx="14"/>
          </p:nvPr>
        </p:nvSpPr>
        <p:spPr/>
        <p:txBody>
          <a:bodyPr rtlCol="0"/>
          <a:lstStyle/>
          <a:p>
            <a:pPr rtl="0"/>
            <a:r>
              <a:rPr lang="cy"/>
              <a:t>Etholiad Senedd Cymru 2026 – Sut i bleidleisio</a:t>
            </a:r>
            <a:endParaRPr lang="en-GB" b="0"/>
          </a:p>
        </p:txBody>
      </p:sp>
      <p:sp>
        <p:nvSpPr>
          <p:cNvPr id="4" name="Text Placeholder 3">
            <a:extLst>
              <a:ext uri="{FF2B5EF4-FFF2-40B4-BE49-F238E27FC236}">
                <a16:creationId xmlns:a16="http://schemas.microsoft.com/office/drawing/2014/main" id="{67DE451C-CC10-CAA7-4C1B-CCB99D514DB2}"/>
              </a:ext>
            </a:extLst>
          </p:cNvPr>
          <p:cNvSpPr>
            <a:spLocks noGrp="1"/>
          </p:cNvSpPr>
          <p:nvPr>
            <p:ph type="body" sz="quarter" idx="15"/>
          </p:nvPr>
        </p:nvSpPr>
        <p:spPr>
          <a:xfrm>
            <a:off x="498387" y="1569620"/>
            <a:ext cx="7498615" cy="1438724"/>
          </a:xfrm>
          <a:solidFill>
            <a:srgbClr val="E8FDF9"/>
          </a:solidFill>
        </p:spPr>
        <p:txBody>
          <a:bodyPr rtlCol="0" anchor="ctr">
            <a:normAutofit/>
          </a:bodyPr>
          <a:lstStyle/>
          <a:p>
            <a:pPr marL="0" indent="0" algn="ctr" rtl="0">
              <a:buNone/>
            </a:pPr>
            <a:r>
              <a:rPr lang="cy" sz="2400"/>
              <a:t>Faint o Aelodau'r Senedd fydd yn cael eu hethol i gynrychioli eich etholaeth? </a:t>
            </a:r>
          </a:p>
        </p:txBody>
      </p:sp>
      <p:sp>
        <p:nvSpPr>
          <p:cNvPr id="8" name="TextBox 7">
            <a:extLst>
              <a:ext uri="{FF2B5EF4-FFF2-40B4-BE49-F238E27FC236}">
                <a16:creationId xmlns:a16="http://schemas.microsoft.com/office/drawing/2014/main" id="{76F3D732-EE0B-14F9-32ED-55D30E96F5DA}"/>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1854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98C59-70F9-F510-CE86-B8D1D14E0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F0573-6E16-0857-CD3F-53591446C4BA}"/>
              </a:ext>
            </a:extLst>
          </p:cNvPr>
          <p:cNvSpPr>
            <a:spLocks noGrp="1"/>
          </p:cNvSpPr>
          <p:nvPr>
            <p:ph type="title"/>
          </p:nvPr>
        </p:nvSpPr>
        <p:spPr/>
        <p:txBody>
          <a:bodyPr rtlCol="0"/>
          <a:lstStyle/>
          <a:p>
            <a:pPr rtl="0"/>
            <a:r>
              <a:rPr lang="cy">
                <a:latin typeface="Montserrat ExtraBold"/>
              </a:rPr>
              <a:t>Cwis - cwestiwn bonws</a:t>
            </a:r>
            <a:endParaRPr lang="en-GB"/>
          </a:p>
        </p:txBody>
      </p:sp>
      <p:sp>
        <p:nvSpPr>
          <p:cNvPr id="4" name="Text Placeholder 3">
            <a:extLst>
              <a:ext uri="{FF2B5EF4-FFF2-40B4-BE49-F238E27FC236}">
                <a16:creationId xmlns:a16="http://schemas.microsoft.com/office/drawing/2014/main" id="{6CCA80CF-A7F2-1C9A-C89E-D9F8D73B6446}"/>
              </a:ext>
            </a:extLst>
          </p:cNvPr>
          <p:cNvSpPr>
            <a:spLocks noGrp="1"/>
          </p:cNvSpPr>
          <p:nvPr>
            <p:ph type="body" sz="quarter" idx="15"/>
          </p:nvPr>
        </p:nvSpPr>
        <p:spPr>
          <a:xfrm>
            <a:off x="407988" y="1718316"/>
            <a:ext cx="11376024" cy="1219641"/>
          </a:xfrm>
        </p:spPr>
        <p:txBody>
          <a:bodyPr rtlCol="0" anchor="ctr">
            <a:normAutofit/>
          </a:bodyPr>
          <a:lstStyle/>
          <a:p>
            <a:pPr marL="0" indent="0" algn="ctr">
              <a:buNone/>
            </a:pPr>
            <a:r>
              <a:rPr lang="cy" sz="2400" dirty="0">
                <a:latin typeface="Montserrat"/>
                <a:cs typeface="Futura Medium"/>
              </a:rPr>
              <a:t>Beth </a:t>
            </a:r>
            <a:r>
              <a:rPr lang="cy" sz="2400" dirty="0" err="1">
                <a:latin typeface="Montserrat"/>
                <a:cs typeface="Futura Medium"/>
              </a:rPr>
              <a:t>yw</a:t>
            </a:r>
            <a:r>
              <a:rPr lang="cy" sz="2400" dirty="0">
                <a:latin typeface="Montserrat"/>
                <a:cs typeface="Futura Medium"/>
              </a:rPr>
              <a:t> </a:t>
            </a:r>
            <a:r>
              <a:rPr lang="cy" sz="2400" dirty="0" err="1">
                <a:latin typeface="Montserrat"/>
                <a:cs typeface="Futura Medium"/>
              </a:rPr>
              <a:t>enw'r</a:t>
            </a:r>
            <a:r>
              <a:rPr lang="cy" sz="2400" dirty="0">
                <a:latin typeface="Montserrat"/>
                <a:cs typeface="Futura Medium"/>
              </a:rPr>
              <a:t> system </a:t>
            </a:r>
            <a:r>
              <a:rPr lang="cy" sz="2400" dirty="0" err="1">
                <a:latin typeface="Montserrat"/>
                <a:cs typeface="Futura Medium"/>
              </a:rPr>
              <a:t>bleidleisio</a:t>
            </a:r>
            <a:r>
              <a:rPr lang="cy" sz="2400" dirty="0">
                <a:latin typeface="Montserrat"/>
                <a:cs typeface="Futura Medium"/>
              </a:rPr>
              <a:t> a </a:t>
            </a:r>
            <a:r>
              <a:rPr lang="cy" sz="2400" dirty="0" err="1">
                <a:latin typeface="Montserrat"/>
                <a:cs typeface="Futura Medium"/>
              </a:rPr>
              <a:t>ddefnyddir</a:t>
            </a:r>
            <a:r>
              <a:rPr lang="cy" sz="2400" dirty="0">
                <a:latin typeface="Montserrat"/>
                <a:cs typeface="Futura Medium"/>
              </a:rPr>
              <a:t> </a:t>
            </a:r>
            <a:r>
              <a:rPr lang="cy" sz="2400" dirty="0" err="1">
                <a:latin typeface="Montserrat"/>
                <a:cs typeface="Futura Medium"/>
              </a:rPr>
              <a:t>i</a:t>
            </a:r>
            <a:r>
              <a:rPr lang="cy" sz="2400" dirty="0">
                <a:latin typeface="Montserrat"/>
                <a:cs typeface="Futura Medium"/>
              </a:rPr>
              <a:t> </a:t>
            </a:r>
            <a:r>
              <a:rPr lang="cy" sz="2400" dirty="0" err="1">
                <a:latin typeface="Montserrat"/>
                <a:cs typeface="Futura Medium"/>
              </a:rPr>
              <a:t>ethol</a:t>
            </a:r>
            <a:r>
              <a:rPr lang="cy" sz="2400" dirty="0">
                <a:latin typeface="Montserrat"/>
                <a:cs typeface="Futura Medium"/>
              </a:rPr>
              <a:t> </a:t>
            </a:r>
            <a:r>
              <a:rPr lang="cy" sz="2400" dirty="0" err="1">
                <a:latin typeface="Montserrat"/>
                <a:cs typeface="Futura Medium"/>
              </a:rPr>
              <a:t>aelodau</a:t>
            </a:r>
            <a:r>
              <a:rPr lang="cy" sz="2400" dirty="0">
                <a:latin typeface="Montserrat"/>
                <a:cs typeface="Futura Medium"/>
              </a:rPr>
              <a:t> </a:t>
            </a:r>
            <a:r>
              <a:rPr lang="cy" sz="2400" dirty="0" err="1">
                <a:latin typeface="Montserrat"/>
                <a:cs typeface="Futura Medium"/>
              </a:rPr>
              <a:t>i’r</a:t>
            </a:r>
            <a:r>
              <a:rPr lang="cy" sz="2400" dirty="0">
                <a:latin typeface="Montserrat"/>
                <a:cs typeface="Futura Medium"/>
              </a:rPr>
              <a:t> </a:t>
            </a:r>
            <a:r>
              <a:rPr lang="cy" sz="2400">
                <a:latin typeface="Montserrat"/>
                <a:cs typeface="Futura Medium"/>
              </a:rPr>
              <a:t>Senedd?</a:t>
            </a:r>
            <a:endParaRPr lang="cy" sz="2400" dirty="0">
              <a:latin typeface="Montserrat"/>
              <a:cs typeface="Futura Medium"/>
            </a:endParaRPr>
          </a:p>
        </p:txBody>
      </p:sp>
      <p:sp>
        <p:nvSpPr>
          <p:cNvPr id="5" name="Text Placeholder 4">
            <a:extLst>
              <a:ext uri="{FF2B5EF4-FFF2-40B4-BE49-F238E27FC236}">
                <a16:creationId xmlns:a16="http://schemas.microsoft.com/office/drawing/2014/main" id="{4D45257A-9822-A318-1BCE-117B085A28F0}"/>
              </a:ext>
            </a:extLst>
          </p:cNvPr>
          <p:cNvSpPr>
            <a:spLocks noGrp="1"/>
          </p:cNvSpPr>
          <p:nvPr>
            <p:ph type="body" sz="quarter" idx="13"/>
          </p:nvPr>
        </p:nvSpPr>
        <p:spPr>
          <a:xfrm>
            <a:off x="5865962" y="3358745"/>
            <a:ext cx="4793297" cy="1668938"/>
          </a:xfrm>
          <a:solidFill>
            <a:srgbClr val="FF8BFF">
              <a:alpha val="9000"/>
            </a:srgbClr>
          </a:solidFill>
          <a:ln>
            <a:noFill/>
          </a:ln>
        </p:spPr>
        <p:txBody>
          <a:bodyPr rtlCol="0" anchor="ctr">
            <a:normAutofit/>
          </a:bodyPr>
          <a:lstStyle/>
          <a:p>
            <a:pPr marL="0" indent="0" algn="ctr" rtl="0">
              <a:buClr>
                <a:srgbClr val="FF8BFF"/>
              </a:buClr>
              <a:buNone/>
            </a:pPr>
            <a:r>
              <a:rPr lang="cy" sz="2200" b="0">
                <a:latin typeface="Montserrat"/>
                <a:cs typeface="Futura Medium"/>
              </a:rPr>
              <a:t>System rhestr gyfrannol gaeedig</a:t>
            </a:r>
          </a:p>
        </p:txBody>
      </p:sp>
      <p:sp>
        <p:nvSpPr>
          <p:cNvPr id="6" name="Footer Placeholder 5">
            <a:extLst>
              <a:ext uri="{FF2B5EF4-FFF2-40B4-BE49-F238E27FC236}">
                <a16:creationId xmlns:a16="http://schemas.microsoft.com/office/drawing/2014/main" id="{D937FF78-4B1C-C433-12D7-C3004DDF7638}"/>
              </a:ext>
            </a:extLst>
          </p:cNvPr>
          <p:cNvSpPr>
            <a:spLocks noGrp="1"/>
          </p:cNvSpPr>
          <p:nvPr>
            <p:ph type="ftr" sz="quarter" idx="14"/>
          </p:nvPr>
        </p:nvSpPr>
        <p:spPr/>
        <p:txBody>
          <a:bodyPr rtlCol="0"/>
          <a:lstStyle/>
          <a:p>
            <a:pPr rtl="0"/>
            <a:r>
              <a:rPr lang="cy">
                <a:latin typeface="Montserrat"/>
              </a:rPr>
              <a:t>Etholiad Senedd Cymru 2026 – Sut i bleidleisio</a:t>
            </a:r>
            <a:endParaRPr lang="en-GB" b="0">
              <a:latin typeface="Montserrat"/>
            </a:endParaRPr>
          </a:p>
        </p:txBody>
      </p:sp>
      <p:pic>
        <p:nvPicPr>
          <p:cNvPr id="12" name="Picture 11">
            <a:extLst>
              <a:ext uri="{FF2B5EF4-FFF2-40B4-BE49-F238E27FC236}">
                <a16:creationId xmlns:a16="http://schemas.microsoft.com/office/drawing/2014/main" id="{C5547B9F-47EF-26BE-339C-28618A1B48B6}"/>
              </a:ext>
            </a:extLst>
          </p:cNvPr>
          <p:cNvPicPr>
            <a:picLocks noChangeAspect="1"/>
          </p:cNvPicPr>
          <p:nvPr/>
        </p:nvPicPr>
        <p:blipFill>
          <a:blip r:embed="rId3"/>
          <a:srcRect l="3346" r="20675"/>
          <a:stretch>
            <a:fillRect/>
          </a:stretch>
        </p:blipFill>
        <p:spPr>
          <a:xfrm>
            <a:off x="1705269" y="3110205"/>
            <a:ext cx="3433192" cy="2165186"/>
          </a:xfrm>
          <a:prstGeom prst="rect">
            <a:avLst/>
          </a:prstGeom>
        </p:spPr>
      </p:pic>
      <p:sp>
        <p:nvSpPr>
          <p:cNvPr id="7" name="TextBox 7">
            <a:extLst>
              <a:ext uri="{FF2B5EF4-FFF2-40B4-BE49-F238E27FC236}">
                <a16:creationId xmlns:a16="http://schemas.microsoft.com/office/drawing/2014/main" id="{E8A57AD0-58F4-48F6-7D98-BDF1A65321A3}"/>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2169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8EDFD-DEC0-29CF-9572-0184E466C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FDAE2-38B7-A536-C157-8D6D0DB776ED}"/>
              </a:ext>
            </a:extLst>
          </p:cNvPr>
          <p:cNvSpPr>
            <a:spLocks noGrp="1"/>
          </p:cNvSpPr>
          <p:nvPr>
            <p:ph type="title"/>
          </p:nvPr>
        </p:nvSpPr>
        <p:spPr/>
        <p:txBody>
          <a:bodyPr rtlCol="0"/>
          <a:lstStyle/>
          <a:p>
            <a:pPr rtl="0"/>
            <a:r>
              <a:rPr lang="cy">
                <a:latin typeface="Montserrat ExtraBold"/>
              </a:rPr>
              <a:t>Cwis – cwestiwn bonws</a:t>
            </a:r>
            <a:endParaRPr lang="en-US"/>
          </a:p>
        </p:txBody>
      </p:sp>
      <p:sp>
        <p:nvSpPr>
          <p:cNvPr id="4" name="Text Placeholder 3">
            <a:extLst>
              <a:ext uri="{FF2B5EF4-FFF2-40B4-BE49-F238E27FC236}">
                <a16:creationId xmlns:a16="http://schemas.microsoft.com/office/drawing/2014/main" id="{7787C014-5D8F-637A-05C1-9D62E6AA9354}"/>
              </a:ext>
            </a:extLst>
          </p:cNvPr>
          <p:cNvSpPr>
            <a:spLocks noGrp="1"/>
          </p:cNvSpPr>
          <p:nvPr>
            <p:ph type="body" sz="quarter" idx="15"/>
          </p:nvPr>
        </p:nvSpPr>
        <p:spPr>
          <a:xfrm>
            <a:off x="407988" y="1412191"/>
            <a:ext cx="11376024" cy="1219641"/>
          </a:xfrm>
        </p:spPr>
        <p:txBody>
          <a:bodyPr rtlCol="0" anchor="ctr">
            <a:normAutofit/>
          </a:bodyPr>
          <a:lstStyle/>
          <a:p>
            <a:pPr marL="0" indent="0" algn="ctr" rtl="0">
              <a:buNone/>
            </a:pPr>
            <a:r>
              <a:rPr lang="cy" sz="2400"/>
              <a:t>Gwir neu Gau? Mae'r system bleidleisio ar gyfer etholiadau'r Senedd yn fath o gynrychiolaeth gyfrannol.</a:t>
            </a:r>
          </a:p>
        </p:txBody>
      </p:sp>
      <p:sp>
        <p:nvSpPr>
          <p:cNvPr id="5" name="Text Placeholder 4">
            <a:extLst>
              <a:ext uri="{FF2B5EF4-FFF2-40B4-BE49-F238E27FC236}">
                <a16:creationId xmlns:a16="http://schemas.microsoft.com/office/drawing/2014/main" id="{D06663EB-5D4A-79A3-5096-DF9D24747864}"/>
              </a:ext>
            </a:extLst>
          </p:cNvPr>
          <p:cNvSpPr>
            <a:spLocks noGrp="1"/>
          </p:cNvSpPr>
          <p:nvPr>
            <p:ph type="body" sz="quarter" idx="13"/>
          </p:nvPr>
        </p:nvSpPr>
        <p:spPr>
          <a:xfrm>
            <a:off x="5167308" y="2743200"/>
            <a:ext cx="5327820" cy="2875137"/>
          </a:xfrm>
          <a:solidFill>
            <a:srgbClr val="FF8BFF">
              <a:alpha val="9000"/>
            </a:srgbClr>
          </a:solidFill>
          <a:ln>
            <a:noFill/>
          </a:ln>
        </p:spPr>
        <p:txBody>
          <a:bodyPr rtlCol="0" anchor="ctr">
            <a:noAutofit/>
          </a:bodyPr>
          <a:lstStyle/>
          <a:p>
            <a:pPr marL="0" indent="0" algn="ctr" rtl="0">
              <a:buClr>
                <a:srgbClr val="FF8BFF"/>
              </a:buClr>
              <a:buNone/>
            </a:pPr>
            <a:r>
              <a:rPr lang="cy" sz="2200">
                <a:solidFill>
                  <a:schemeClr val="tx1"/>
                </a:solidFill>
                <a:latin typeface="Montserrat"/>
                <a:cs typeface="Futura Medium"/>
              </a:rPr>
              <a:t>Gwir! </a:t>
            </a:r>
          </a:p>
          <a:p>
            <a:pPr marL="0" indent="0" algn="ctr" rtl="0">
              <a:lnSpc>
                <a:spcPct val="160000"/>
              </a:lnSpc>
              <a:buClr>
                <a:srgbClr val="FF8BFF"/>
              </a:buClr>
              <a:buNone/>
            </a:pPr>
            <a:r>
              <a:rPr lang="cy" b="0">
                <a:latin typeface="Montserrat"/>
                <a:cs typeface="Futura Medium"/>
              </a:rPr>
              <a:t>Bydd nifer y seddi y mae pob plaid neu ymgeisydd annibynnol yn eu hennill yn y Senedd yn adlewyrchu canran y pleidleisiau a gawsant ym mhob etholaeth.</a:t>
            </a:r>
          </a:p>
        </p:txBody>
      </p:sp>
      <p:sp>
        <p:nvSpPr>
          <p:cNvPr id="6" name="Footer Placeholder 5">
            <a:extLst>
              <a:ext uri="{FF2B5EF4-FFF2-40B4-BE49-F238E27FC236}">
                <a16:creationId xmlns:a16="http://schemas.microsoft.com/office/drawing/2014/main" id="{73D2A775-27D4-A4F0-457C-B985FC53BAB4}"/>
              </a:ext>
            </a:extLst>
          </p:cNvPr>
          <p:cNvSpPr>
            <a:spLocks noGrp="1"/>
          </p:cNvSpPr>
          <p:nvPr>
            <p:ph type="ftr" sz="quarter" idx="14"/>
          </p:nvPr>
        </p:nvSpPr>
        <p:spPr/>
        <p:txBody>
          <a:bodyPr rtlCol="0"/>
          <a:lstStyle/>
          <a:p>
            <a:pPr rtl="0"/>
            <a:r>
              <a:rPr lang="cy"/>
              <a:t>Etholiad Senedd Cymru 2026 – Sut i bleidleisio</a:t>
            </a:r>
            <a:endParaRPr lang="en-GB" b="0"/>
          </a:p>
        </p:txBody>
      </p:sp>
      <p:pic>
        <p:nvPicPr>
          <p:cNvPr id="3" name="Picture 2">
            <a:extLst>
              <a:ext uri="{FF2B5EF4-FFF2-40B4-BE49-F238E27FC236}">
                <a16:creationId xmlns:a16="http://schemas.microsoft.com/office/drawing/2014/main" id="{3B87B039-B5A8-C7CA-3837-628483CBD91B}"/>
              </a:ext>
            </a:extLst>
          </p:cNvPr>
          <p:cNvPicPr>
            <a:picLocks noChangeAspect="1"/>
          </p:cNvPicPr>
          <p:nvPr/>
        </p:nvPicPr>
        <p:blipFill>
          <a:blip r:embed="rId3"/>
          <a:srcRect l="6140" r="7093"/>
          <a:stretch>
            <a:fillRect/>
          </a:stretch>
        </p:blipFill>
        <p:spPr>
          <a:xfrm>
            <a:off x="913120" y="3099554"/>
            <a:ext cx="3963938" cy="1989900"/>
          </a:xfrm>
          <a:prstGeom prst="rect">
            <a:avLst/>
          </a:prstGeom>
        </p:spPr>
      </p:pic>
      <p:sp>
        <p:nvSpPr>
          <p:cNvPr id="8" name="TextBox 7">
            <a:extLst>
              <a:ext uri="{FF2B5EF4-FFF2-40B4-BE49-F238E27FC236}">
                <a16:creationId xmlns:a16="http://schemas.microsoft.com/office/drawing/2014/main" id="{9065C7A0-AD4D-0333-8412-5457CE83C44C}"/>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24723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0113-3529-DF80-921A-9AD8FCBC6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2138A-1E4A-4083-DC4E-B349CF8F274A}"/>
              </a:ext>
            </a:extLst>
          </p:cNvPr>
          <p:cNvSpPr>
            <a:spLocks noGrp="1"/>
          </p:cNvSpPr>
          <p:nvPr>
            <p:ph type="title"/>
          </p:nvPr>
        </p:nvSpPr>
        <p:spPr>
          <a:xfrm>
            <a:off x="281491" y="467140"/>
            <a:ext cx="9671449" cy="1078927"/>
          </a:xfrm>
        </p:spPr>
        <p:txBody>
          <a:bodyPr vert="horz" lIns="91440" tIns="45720" rIns="91440" bIns="45720" rtlCol="0" anchor="t">
            <a:noAutofit/>
          </a:bodyPr>
          <a:lstStyle/>
          <a:p>
            <a:pPr rtl="0"/>
            <a:r>
              <a:rPr lang="cy" sz="4000">
                <a:latin typeface="Montserrat ExtraBold"/>
              </a:rPr>
              <a:t>Pleidleisio’n bersonol </a:t>
            </a:r>
            <a:endParaRPr lang="en-US" sz="4000" b="0">
              <a:solidFill>
                <a:srgbClr val="000000"/>
              </a:solidFill>
              <a:latin typeface="Montserrat ExtraBold"/>
            </a:endParaRPr>
          </a:p>
          <a:p>
            <a:pPr rtl="0"/>
            <a:endParaRPr lang="en-US"/>
          </a:p>
        </p:txBody>
      </p:sp>
      <p:sp>
        <p:nvSpPr>
          <p:cNvPr id="6" name="Text Placeholder 5">
            <a:extLst>
              <a:ext uri="{FF2B5EF4-FFF2-40B4-BE49-F238E27FC236}">
                <a16:creationId xmlns:a16="http://schemas.microsoft.com/office/drawing/2014/main" id="{02EAB4AB-C4C0-C289-44D4-0F5ED19905CB}"/>
              </a:ext>
            </a:extLst>
          </p:cNvPr>
          <p:cNvSpPr>
            <a:spLocks noGrp="1"/>
          </p:cNvSpPr>
          <p:nvPr>
            <p:ph type="body" sz="quarter" idx="15"/>
          </p:nvPr>
        </p:nvSpPr>
        <p:spPr>
          <a:xfrm>
            <a:off x="429982" y="1323833"/>
            <a:ext cx="5056418" cy="3875964"/>
          </a:xfrm>
        </p:spPr>
        <p:txBody>
          <a:bodyPr vert="horz" lIns="180000" tIns="180000" rIns="180000" bIns="180000" rtlCol="0" anchor="t">
            <a:noAutofit/>
          </a:bodyPr>
          <a:lstStyle/>
          <a:p>
            <a:pPr marL="0" indent="0" rtl="0">
              <a:buNone/>
            </a:pPr>
            <a:r>
              <a:rPr lang="cy" sz="2200">
                <a:latin typeface="Montserrat"/>
                <a:cs typeface="Futura Medium"/>
              </a:rPr>
              <a:t>Cyfarwyddiadau:</a:t>
            </a:r>
            <a:endParaRPr lang="en-US" sz="2200" b="0">
              <a:solidFill>
                <a:srgbClr val="000000"/>
              </a:solidFill>
              <a:latin typeface="Montserrat"/>
              <a:cs typeface="Futura Medium"/>
            </a:endParaRPr>
          </a:p>
          <a:p>
            <a:pPr rtl="0">
              <a:lnSpc>
                <a:spcPct val="150000"/>
              </a:lnSpc>
              <a:buAutoNum type="arabicPeriod"/>
            </a:pPr>
            <a:r>
              <a:rPr lang="cy" sz="2200" b="0">
                <a:latin typeface="Montserrat"/>
                <a:cs typeface="Futura Medium"/>
              </a:rPr>
              <a:t>Darllenwch y camau allweddol ar gyfer pleidleisio yn bersonol ar y sleid nesaf</a:t>
            </a:r>
            <a:endParaRPr lang="en-US" sz="2200" b="0">
              <a:solidFill>
                <a:srgbClr val="000000"/>
              </a:solidFill>
              <a:latin typeface="Montserrat"/>
              <a:cs typeface="Futura Medium"/>
            </a:endParaRPr>
          </a:p>
          <a:p>
            <a:pPr rtl="0">
              <a:lnSpc>
                <a:spcPct val="150000"/>
              </a:lnSpc>
              <a:buAutoNum type="arabicPeriod"/>
            </a:pPr>
            <a:r>
              <a:rPr lang="cy" sz="2200" b="0">
                <a:latin typeface="Montserrat"/>
                <a:cs typeface="Futura Medium"/>
              </a:rPr>
              <a:t>Rhowch y camau yn y drefn gywir i greu amserlen ar gyfer pleidleisio yn bersonol</a:t>
            </a:r>
            <a:endParaRPr lang="en-US" sz="2200"/>
          </a:p>
          <a:p>
            <a:pPr marL="0" indent="0" rtl="0">
              <a:buNone/>
            </a:pPr>
            <a:endParaRPr lang="en-US" sz="2200" b="0"/>
          </a:p>
        </p:txBody>
      </p:sp>
      <p:sp>
        <p:nvSpPr>
          <p:cNvPr id="4" name="Footer Placeholder 3">
            <a:extLst>
              <a:ext uri="{FF2B5EF4-FFF2-40B4-BE49-F238E27FC236}">
                <a16:creationId xmlns:a16="http://schemas.microsoft.com/office/drawing/2014/main" id="{54E4B9E9-775A-080E-BCC3-EB00494E6183}"/>
              </a:ext>
            </a:extLst>
          </p:cNvPr>
          <p:cNvSpPr>
            <a:spLocks noGrp="1"/>
          </p:cNvSpPr>
          <p:nvPr>
            <p:ph type="ftr" sz="quarter" idx="14"/>
          </p:nvPr>
        </p:nvSpPr>
        <p:spPr/>
        <p:txBody>
          <a:bodyPr rtlCol="0"/>
          <a:lstStyle/>
          <a:p>
            <a:pPr rtl="0"/>
            <a:r>
              <a:rPr lang="cy"/>
              <a:t>Etholiad Senedd Cymru 2026 – Sut i bleidleisio</a:t>
            </a:r>
            <a:endParaRPr lang="en-US" b="0"/>
          </a:p>
        </p:txBody>
      </p:sp>
      <p:pic>
        <p:nvPicPr>
          <p:cNvPr id="1026" name="Picture 2" descr="Senedd Election and Member Changes">
            <a:extLst>
              <a:ext uri="{FF2B5EF4-FFF2-40B4-BE49-F238E27FC236}">
                <a16:creationId xmlns:a16="http://schemas.microsoft.com/office/drawing/2014/main" id="{C1843888-7F0D-B3E3-D60F-82E820B1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354" y="1560444"/>
            <a:ext cx="5443182" cy="306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13C64466-9848-C5F7-7F09-08FA6113C897}"/>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076626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84BC-DBE0-F7C3-44C4-6457AAD5C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59ADD-FDBB-E29D-5B46-6978D53C31B7}"/>
              </a:ext>
            </a:extLst>
          </p:cNvPr>
          <p:cNvSpPr>
            <a:spLocks noGrp="1"/>
          </p:cNvSpPr>
          <p:nvPr>
            <p:ph type="title"/>
          </p:nvPr>
        </p:nvSpPr>
        <p:spPr>
          <a:xfrm>
            <a:off x="278732" y="467140"/>
            <a:ext cx="10303112" cy="610984"/>
          </a:xfrm>
        </p:spPr>
        <p:txBody>
          <a:bodyPr rtlCol="0"/>
          <a:lstStyle/>
          <a:p>
            <a:pPr rtl="0"/>
            <a:r>
              <a:rPr lang="cy" sz="3800" dirty="0">
                <a:latin typeface="Montserrat ExtraBold"/>
              </a:rPr>
              <a:t>Pleidleisio’n bersonol – gweithgaredd llinell amser</a:t>
            </a:r>
            <a:endParaRPr lang="en-GB" sz="3800" b="0" dirty="0">
              <a:latin typeface="Montserrat ExtraBold"/>
            </a:endParaRPr>
          </a:p>
          <a:p>
            <a:pPr rtl="0"/>
            <a:endParaRPr lang="en-GB" sz="3800" dirty="0">
              <a:solidFill>
                <a:srgbClr val="0D0D0D"/>
              </a:solidFill>
              <a:latin typeface="Montserrat ExtraBold"/>
            </a:endParaRPr>
          </a:p>
          <a:p>
            <a:pPr rtl="0"/>
            <a:endParaRPr lang="en-US" dirty="0"/>
          </a:p>
        </p:txBody>
      </p:sp>
      <p:sp>
        <p:nvSpPr>
          <p:cNvPr id="7" name="Footer Placeholder 6">
            <a:extLst>
              <a:ext uri="{FF2B5EF4-FFF2-40B4-BE49-F238E27FC236}">
                <a16:creationId xmlns:a16="http://schemas.microsoft.com/office/drawing/2014/main" id="{7E3D86E8-7C64-9538-D5D3-175BCD6EBF23}"/>
              </a:ext>
            </a:extLst>
          </p:cNvPr>
          <p:cNvSpPr>
            <a:spLocks noGrp="1"/>
          </p:cNvSpPr>
          <p:nvPr>
            <p:ph type="ftr" sz="quarter" idx="16"/>
          </p:nvPr>
        </p:nvSpPr>
        <p:spPr/>
        <p:txBody>
          <a:bodyPr rtlCol="0"/>
          <a:lstStyle/>
          <a:p>
            <a:pPr rtl="0"/>
            <a:r>
              <a:rPr lang="cy">
                <a:latin typeface="Montserrat"/>
              </a:rPr>
              <a:t>Etholiad Senedd Cymru 2026 – Sut i bleidleisio</a:t>
            </a:r>
            <a:endParaRPr lang="en-GB" b="0">
              <a:latin typeface="Montserrat"/>
            </a:endParaRPr>
          </a:p>
        </p:txBody>
      </p:sp>
      <p:sp>
        <p:nvSpPr>
          <p:cNvPr id="10" name="Rectangle: Rounded Corners 9">
            <a:extLst>
              <a:ext uri="{FF2B5EF4-FFF2-40B4-BE49-F238E27FC236}">
                <a16:creationId xmlns:a16="http://schemas.microsoft.com/office/drawing/2014/main" id="{C8F7F53B-4A07-AF99-7081-E4838EFD6365}"/>
              </a:ext>
            </a:extLst>
          </p:cNvPr>
          <p:cNvSpPr/>
          <p:nvPr/>
        </p:nvSpPr>
        <p:spPr>
          <a:xfrm>
            <a:off x="6095999" y="1711568"/>
            <a:ext cx="5720861" cy="8675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ext Placeholder 4">
            <a:extLst>
              <a:ext uri="{FF2B5EF4-FFF2-40B4-BE49-F238E27FC236}">
                <a16:creationId xmlns:a16="http://schemas.microsoft.com/office/drawing/2014/main" id="{E25880CB-DCBA-72DF-4CD6-ABA5C2077715}"/>
              </a:ext>
            </a:extLst>
          </p:cNvPr>
          <p:cNvSpPr>
            <a:spLocks noGrp="1"/>
          </p:cNvSpPr>
          <p:nvPr>
            <p:ph type="body" sz="quarter" idx="11"/>
          </p:nvPr>
        </p:nvSpPr>
        <p:spPr>
          <a:xfrm>
            <a:off x="575487" y="4290363"/>
            <a:ext cx="3063005" cy="1039531"/>
          </a:xfrm>
        </p:spPr>
        <p:txBody>
          <a:bodyPr vert="horz" lIns="180000" tIns="180000" rIns="180000" bIns="180000" rtlCol="0" anchor="ctr">
            <a:noAutofit/>
          </a:bodyPr>
          <a:lstStyle/>
          <a:p>
            <a:pPr algn="ctr" rtl="0">
              <a:lnSpc>
                <a:spcPct val="100000"/>
              </a:lnSpc>
              <a:spcBef>
                <a:spcPts val="0"/>
              </a:spcBef>
            </a:pPr>
            <a:r>
              <a:rPr lang="cy" sz="2000" b="0" dirty="0">
                <a:solidFill>
                  <a:srgbClr val="000000"/>
                </a:solidFill>
                <a:latin typeface="Montserrat"/>
                <a:ea typeface="Calibri"/>
                <a:cs typeface="Calibri"/>
              </a:rPr>
              <a:t>Cofrestrwch i bleidleisio  </a:t>
            </a:r>
            <a:endParaRPr lang="en-US" sz="2000" b="0" dirty="0">
              <a:solidFill>
                <a:srgbClr val="444444"/>
              </a:solidFill>
              <a:latin typeface="Montserrat"/>
              <a:ea typeface="Calibri"/>
              <a:cs typeface="Calibri"/>
            </a:endParaRPr>
          </a:p>
        </p:txBody>
      </p:sp>
      <p:sp>
        <p:nvSpPr>
          <p:cNvPr id="4" name="Text Placeholder 4">
            <a:extLst>
              <a:ext uri="{FF2B5EF4-FFF2-40B4-BE49-F238E27FC236}">
                <a16:creationId xmlns:a16="http://schemas.microsoft.com/office/drawing/2014/main" id="{56742644-ADD1-925F-B1AD-BC1B7069CC82}"/>
              </a:ext>
            </a:extLst>
          </p:cNvPr>
          <p:cNvSpPr txBox="1">
            <a:spLocks/>
          </p:cNvSpPr>
          <p:nvPr/>
        </p:nvSpPr>
        <p:spPr>
          <a:xfrm>
            <a:off x="4143117" y="3253142"/>
            <a:ext cx="3323203" cy="1862139"/>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000" b="0" dirty="0">
                <a:solidFill>
                  <a:srgbClr val="000000"/>
                </a:solidFill>
                <a:latin typeface="Montserrat"/>
                <a:ea typeface="Calibri"/>
                <a:cs typeface="Calibri"/>
              </a:rPr>
              <a:t>Derbyn cerdyn pleidleisio yn nodi ble mae eich gorsaf bleidleisio. Gallwch hefyd wirio ar-lein.  </a:t>
            </a:r>
            <a:endParaRPr lang="en-US" sz="2000" b="0" dirty="0">
              <a:solidFill>
                <a:srgbClr val="444444"/>
              </a:solidFill>
              <a:latin typeface="Montserrat"/>
              <a:ea typeface="Calibri"/>
              <a:cs typeface="Calibri"/>
            </a:endParaRPr>
          </a:p>
        </p:txBody>
      </p:sp>
      <p:sp>
        <p:nvSpPr>
          <p:cNvPr id="6" name="Text Placeholder 4">
            <a:extLst>
              <a:ext uri="{FF2B5EF4-FFF2-40B4-BE49-F238E27FC236}">
                <a16:creationId xmlns:a16="http://schemas.microsoft.com/office/drawing/2014/main" id="{749D06B6-9AD2-A2C5-4A0D-7ACAAC739530}"/>
              </a:ext>
            </a:extLst>
          </p:cNvPr>
          <p:cNvSpPr txBox="1">
            <a:spLocks/>
          </p:cNvSpPr>
          <p:nvPr/>
        </p:nvSpPr>
        <p:spPr>
          <a:xfrm>
            <a:off x="4143117" y="1242646"/>
            <a:ext cx="3323202" cy="1718773"/>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000" b="0" dirty="0">
                <a:solidFill>
                  <a:srgbClr val="000000"/>
                </a:solidFill>
                <a:latin typeface="Montserrat"/>
                <a:ea typeface="Calibri"/>
                <a:cs typeface="Calibri"/>
              </a:rPr>
              <a:t> Plygwch eich papur pleidleisio wedi’i llenwi a’i rhoi yn y blwch pleidleisio.’ </a:t>
            </a:r>
            <a:endParaRPr lang="en-US" sz="2000" b="0" dirty="0">
              <a:solidFill>
                <a:srgbClr val="444444"/>
              </a:solidFill>
              <a:latin typeface="Montserrat"/>
              <a:ea typeface="Calibri"/>
              <a:cs typeface="Calibri"/>
            </a:endParaRPr>
          </a:p>
        </p:txBody>
      </p:sp>
      <p:sp>
        <p:nvSpPr>
          <p:cNvPr id="8" name="Text Placeholder 4">
            <a:extLst>
              <a:ext uri="{FF2B5EF4-FFF2-40B4-BE49-F238E27FC236}">
                <a16:creationId xmlns:a16="http://schemas.microsoft.com/office/drawing/2014/main" id="{7B6C3E09-95A6-ACFE-7AFE-5A9F2D6EA9FB}"/>
              </a:ext>
            </a:extLst>
          </p:cNvPr>
          <p:cNvSpPr txBox="1">
            <a:spLocks/>
          </p:cNvSpPr>
          <p:nvPr/>
        </p:nvSpPr>
        <p:spPr>
          <a:xfrm>
            <a:off x="7798089" y="3261754"/>
            <a:ext cx="3217696" cy="2222453"/>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000" b="0" dirty="0">
                <a:solidFill>
                  <a:srgbClr val="444444"/>
                </a:solidFill>
                <a:latin typeface="Montserrat"/>
                <a:ea typeface="Arial"/>
                <a:cs typeface="Arial"/>
              </a:rPr>
              <a:t>Yn yr orsaf bleidleisio, byddwch yn cael un papur pleidleisio. Gofynnwch i'r staff os oes angen unrhyw help arnoch.</a:t>
            </a:r>
            <a:endParaRPr lang="en-GB" sz="2000" b="0" dirty="0">
              <a:solidFill>
                <a:srgbClr val="444444"/>
              </a:solidFill>
              <a:latin typeface="Montserrat"/>
              <a:ea typeface="Calibri"/>
              <a:cs typeface="Arial"/>
            </a:endParaRPr>
          </a:p>
        </p:txBody>
      </p:sp>
      <p:sp>
        <p:nvSpPr>
          <p:cNvPr id="9" name="Text Placeholder 4">
            <a:extLst>
              <a:ext uri="{FF2B5EF4-FFF2-40B4-BE49-F238E27FC236}">
                <a16:creationId xmlns:a16="http://schemas.microsoft.com/office/drawing/2014/main" id="{5AA5D065-753F-DC2F-2A5B-7D1781A7E2AD}"/>
              </a:ext>
            </a:extLst>
          </p:cNvPr>
          <p:cNvSpPr txBox="1">
            <a:spLocks/>
          </p:cNvSpPr>
          <p:nvPr/>
        </p:nvSpPr>
        <p:spPr>
          <a:xfrm>
            <a:off x="536804" y="1520461"/>
            <a:ext cx="3101688" cy="2327565"/>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cy" sz="2000" b="0" dirty="0">
                <a:solidFill>
                  <a:srgbClr val="000000"/>
                </a:solidFill>
                <a:latin typeface="Montserrat"/>
                <a:ea typeface="Calibri"/>
                <a:cs typeface="Calibri"/>
              </a:rPr>
              <a:t>Bwrw </a:t>
            </a:r>
            <a:r>
              <a:rPr lang="cy" sz="2000" b="0" dirty="0" err="1">
                <a:solidFill>
                  <a:srgbClr val="000000"/>
                </a:solidFill>
                <a:latin typeface="Montserrat"/>
                <a:ea typeface="Calibri"/>
                <a:cs typeface="Calibri"/>
              </a:rPr>
              <a:t>eich</a:t>
            </a:r>
            <a:r>
              <a:rPr lang="cy" sz="2000" b="0" dirty="0">
                <a:solidFill>
                  <a:srgbClr val="000000"/>
                </a:solidFill>
                <a:latin typeface="Montserrat"/>
                <a:ea typeface="Calibri"/>
                <a:cs typeface="Calibri"/>
              </a:rPr>
              <a:t> </a:t>
            </a:r>
            <a:r>
              <a:rPr lang="cy" sz="2000" b="0" dirty="0" err="1">
                <a:solidFill>
                  <a:srgbClr val="000000"/>
                </a:solidFill>
                <a:latin typeface="Montserrat"/>
                <a:ea typeface="Calibri"/>
                <a:cs typeface="Calibri"/>
              </a:rPr>
              <a:t>pleidlais</a:t>
            </a:r>
            <a:r>
              <a:rPr lang="cy" sz="2000" b="0" dirty="0">
                <a:solidFill>
                  <a:srgbClr val="000000"/>
                </a:solidFill>
                <a:latin typeface="Montserrat"/>
                <a:ea typeface="Calibri"/>
                <a:cs typeface="Calibri"/>
              </a:rPr>
              <a:t>, </a:t>
            </a:r>
            <a:r>
              <a:rPr lang="cy" sz="2000" b="0" dirty="0" err="1">
                <a:solidFill>
                  <a:srgbClr val="000000"/>
                </a:solidFill>
                <a:latin typeface="Montserrat"/>
                <a:ea typeface="Calibri"/>
                <a:cs typeface="Calibri"/>
              </a:rPr>
              <a:t>rhowch</a:t>
            </a:r>
            <a:r>
              <a:rPr lang="cy" sz="2000" b="0">
                <a:solidFill>
                  <a:srgbClr val="000000"/>
                </a:solidFill>
                <a:latin typeface="Montserrat"/>
                <a:ea typeface="Calibri"/>
                <a:cs typeface="Calibri"/>
              </a:rPr>
              <a:t> farc [X] </a:t>
            </a:r>
            <a:r>
              <a:rPr lang="cy" sz="2000" b="0" dirty="0" err="1">
                <a:solidFill>
                  <a:srgbClr val="000000"/>
                </a:solidFill>
                <a:latin typeface="Montserrat"/>
                <a:ea typeface="Calibri"/>
                <a:cs typeface="Calibri"/>
              </a:rPr>
              <a:t>yn</a:t>
            </a:r>
            <a:r>
              <a:rPr lang="cy" sz="2000" b="0" dirty="0">
                <a:solidFill>
                  <a:srgbClr val="000000"/>
                </a:solidFill>
                <a:latin typeface="Montserrat"/>
                <a:ea typeface="Calibri"/>
                <a:cs typeface="Calibri"/>
              </a:rPr>
              <a:t> y </a:t>
            </a:r>
            <a:r>
              <a:rPr lang="cy" sz="2000" b="0" dirty="0" err="1">
                <a:solidFill>
                  <a:srgbClr val="000000"/>
                </a:solidFill>
                <a:latin typeface="Montserrat"/>
                <a:ea typeface="Calibri"/>
                <a:cs typeface="Calibri"/>
              </a:rPr>
              <a:t>blwch</a:t>
            </a:r>
            <a:r>
              <a:rPr lang="cy" sz="2000" b="0" dirty="0">
                <a:solidFill>
                  <a:srgbClr val="000000"/>
                </a:solidFill>
                <a:latin typeface="Montserrat"/>
                <a:ea typeface="Calibri"/>
                <a:cs typeface="Calibri"/>
              </a:rPr>
              <a:t> </a:t>
            </a:r>
            <a:r>
              <a:rPr lang="cy" sz="2000" b="0" dirty="0" err="1">
                <a:solidFill>
                  <a:srgbClr val="000000"/>
                </a:solidFill>
                <a:latin typeface="Montserrat"/>
                <a:ea typeface="Calibri"/>
                <a:cs typeface="Calibri"/>
              </a:rPr>
              <a:t>wrth</a:t>
            </a:r>
            <a:r>
              <a:rPr lang="cy" sz="2000" b="0" dirty="0">
                <a:solidFill>
                  <a:srgbClr val="000000"/>
                </a:solidFill>
                <a:latin typeface="Montserrat"/>
                <a:ea typeface="Calibri"/>
                <a:cs typeface="Calibri"/>
              </a:rPr>
              <a:t> ymyl eich dewis o blaid wleidyddol neu ymgeisydd annibynnol. </a:t>
            </a:r>
            <a:endParaRPr lang="en-US" sz="2000" b="0" dirty="0">
              <a:solidFill>
                <a:srgbClr val="000000"/>
              </a:solidFill>
              <a:latin typeface="Montserrat"/>
              <a:ea typeface="Calibri"/>
              <a:cs typeface="Calibri"/>
            </a:endParaRPr>
          </a:p>
        </p:txBody>
      </p:sp>
      <p:sp>
        <p:nvSpPr>
          <p:cNvPr id="12" name="Text Placeholder 4">
            <a:extLst>
              <a:ext uri="{FF2B5EF4-FFF2-40B4-BE49-F238E27FC236}">
                <a16:creationId xmlns:a16="http://schemas.microsoft.com/office/drawing/2014/main" id="{1D940A31-E915-41DD-A175-6AA321BAF27E}"/>
              </a:ext>
            </a:extLst>
          </p:cNvPr>
          <p:cNvSpPr txBox="1">
            <a:spLocks/>
          </p:cNvSpPr>
          <p:nvPr/>
        </p:nvSpPr>
        <p:spPr>
          <a:xfrm>
            <a:off x="7787863" y="1324993"/>
            <a:ext cx="3101688" cy="16364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cy" sz="2000" b="0" dirty="0">
                <a:solidFill>
                  <a:srgbClr val="444444"/>
                </a:solidFill>
                <a:latin typeface="Montserrat"/>
                <a:ea typeface="Calibri"/>
                <a:cs typeface="Calibri"/>
              </a:rPr>
              <a:t>Ewch â’ch papur pleidleisio i fwth pleidleisio er mwyn i chi allu bwrw eich pleidlais yn gyfrinachol. </a:t>
            </a:r>
            <a:endParaRPr lang="en-US" sz="2000" b="0" dirty="0">
              <a:solidFill>
                <a:srgbClr val="000000"/>
              </a:solidFill>
              <a:latin typeface="Montserrat"/>
              <a:ea typeface="Calibri"/>
              <a:cs typeface="Calibri"/>
            </a:endParaRPr>
          </a:p>
        </p:txBody>
      </p:sp>
      <p:sp>
        <p:nvSpPr>
          <p:cNvPr id="3" name="Text Placeholder 4">
            <a:extLst>
              <a:ext uri="{FF2B5EF4-FFF2-40B4-BE49-F238E27FC236}">
                <a16:creationId xmlns:a16="http://schemas.microsoft.com/office/drawing/2014/main" id="{130F8225-E034-5A65-57B8-F79FCFD0F84C}"/>
              </a:ext>
            </a:extLst>
          </p:cNvPr>
          <p:cNvSpPr txBox="1">
            <a:spLocks/>
          </p:cNvSpPr>
          <p:nvPr/>
        </p:nvSpPr>
        <p:spPr>
          <a:xfrm>
            <a:off x="571815" y="3504533"/>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ea typeface="Calibri"/>
                <a:cs typeface="Calibri"/>
              </a:rPr>
              <a:t>A</a:t>
            </a:r>
          </a:p>
        </p:txBody>
      </p:sp>
      <p:sp>
        <p:nvSpPr>
          <p:cNvPr id="11" name="Text Placeholder 4">
            <a:extLst>
              <a:ext uri="{FF2B5EF4-FFF2-40B4-BE49-F238E27FC236}">
                <a16:creationId xmlns:a16="http://schemas.microsoft.com/office/drawing/2014/main" id="{0488752C-2D4F-01DC-DBA0-355EA6FB9990}"/>
              </a:ext>
            </a:extLst>
          </p:cNvPr>
          <p:cNvSpPr txBox="1">
            <a:spLocks/>
          </p:cNvSpPr>
          <p:nvPr/>
        </p:nvSpPr>
        <p:spPr>
          <a:xfrm>
            <a:off x="4143117" y="2596919"/>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ea typeface="Calibri"/>
                <a:cs typeface="Calibri"/>
              </a:rPr>
              <a:t>B</a:t>
            </a:r>
          </a:p>
        </p:txBody>
      </p:sp>
      <p:sp>
        <p:nvSpPr>
          <p:cNvPr id="13" name="Text Placeholder 4">
            <a:extLst>
              <a:ext uri="{FF2B5EF4-FFF2-40B4-BE49-F238E27FC236}">
                <a16:creationId xmlns:a16="http://schemas.microsoft.com/office/drawing/2014/main" id="{F5FE2E4E-380F-0A16-6072-735994116B38}"/>
              </a:ext>
            </a:extLst>
          </p:cNvPr>
          <p:cNvSpPr txBox="1">
            <a:spLocks/>
          </p:cNvSpPr>
          <p:nvPr/>
        </p:nvSpPr>
        <p:spPr>
          <a:xfrm>
            <a:off x="4143117" y="4777506"/>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latin typeface="Montserrat"/>
                <a:ea typeface="Calibri"/>
                <a:cs typeface="Calibri"/>
              </a:rPr>
              <a:t>E</a:t>
            </a:r>
            <a:endParaRPr lang="en-GB" sz="2100" b="0">
              <a:solidFill>
                <a:schemeClr val="tx1"/>
              </a:solidFill>
              <a:ea typeface="Calibri"/>
              <a:cs typeface="Calibri"/>
            </a:endParaRPr>
          </a:p>
        </p:txBody>
      </p:sp>
      <p:sp>
        <p:nvSpPr>
          <p:cNvPr id="14" name="Text Placeholder 4">
            <a:extLst>
              <a:ext uri="{FF2B5EF4-FFF2-40B4-BE49-F238E27FC236}">
                <a16:creationId xmlns:a16="http://schemas.microsoft.com/office/drawing/2014/main" id="{D118872E-F358-4054-CB0F-6C4B3F74C7F0}"/>
              </a:ext>
            </a:extLst>
          </p:cNvPr>
          <p:cNvSpPr txBox="1">
            <a:spLocks/>
          </p:cNvSpPr>
          <p:nvPr/>
        </p:nvSpPr>
        <p:spPr>
          <a:xfrm>
            <a:off x="593651" y="4960968"/>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latin typeface="Montserrat"/>
                <a:ea typeface="Calibri"/>
                <a:cs typeface="Calibri"/>
              </a:rPr>
              <a:t>D</a:t>
            </a:r>
            <a:endParaRPr lang="en-GB" sz="2100" b="0">
              <a:solidFill>
                <a:schemeClr val="tx1"/>
              </a:solidFill>
              <a:ea typeface="Calibri"/>
              <a:cs typeface="Calibri"/>
            </a:endParaRPr>
          </a:p>
        </p:txBody>
      </p:sp>
      <p:sp>
        <p:nvSpPr>
          <p:cNvPr id="15" name="Text Placeholder 4">
            <a:extLst>
              <a:ext uri="{FF2B5EF4-FFF2-40B4-BE49-F238E27FC236}">
                <a16:creationId xmlns:a16="http://schemas.microsoft.com/office/drawing/2014/main" id="{C492FD1F-036E-DEC6-742E-D40D74A07BD5}"/>
              </a:ext>
            </a:extLst>
          </p:cNvPr>
          <p:cNvSpPr txBox="1">
            <a:spLocks/>
          </p:cNvSpPr>
          <p:nvPr/>
        </p:nvSpPr>
        <p:spPr>
          <a:xfrm>
            <a:off x="7787863" y="2585784"/>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latin typeface="Montserrat"/>
                <a:ea typeface="Calibri"/>
                <a:cs typeface="Calibri"/>
              </a:rPr>
              <a:t>C</a:t>
            </a:r>
            <a:endParaRPr lang="en-GB" sz="2100" b="0">
              <a:solidFill>
                <a:schemeClr val="tx1"/>
              </a:solidFill>
              <a:ea typeface="Calibri"/>
              <a:cs typeface="Calibri"/>
            </a:endParaRPr>
          </a:p>
        </p:txBody>
      </p:sp>
      <p:sp>
        <p:nvSpPr>
          <p:cNvPr id="16" name="Text Placeholder 4">
            <a:extLst>
              <a:ext uri="{FF2B5EF4-FFF2-40B4-BE49-F238E27FC236}">
                <a16:creationId xmlns:a16="http://schemas.microsoft.com/office/drawing/2014/main" id="{CD9BD63B-FB0D-D2AC-560A-163C88FA83C7}"/>
              </a:ext>
            </a:extLst>
          </p:cNvPr>
          <p:cNvSpPr txBox="1">
            <a:spLocks/>
          </p:cNvSpPr>
          <p:nvPr/>
        </p:nvSpPr>
        <p:spPr>
          <a:xfrm>
            <a:off x="7787863" y="5115281"/>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dirty="0">
                <a:solidFill>
                  <a:schemeClr val="tx1"/>
                </a:solidFill>
                <a:latin typeface="Montserrat"/>
                <a:ea typeface="Calibri"/>
                <a:cs typeface="Calibri"/>
              </a:rPr>
              <a:t>F</a:t>
            </a:r>
            <a:endParaRPr lang="en-GB" sz="2100" b="0" dirty="0">
              <a:solidFill>
                <a:schemeClr val="tx1"/>
              </a:solidFill>
              <a:ea typeface="Calibri"/>
              <a:cs typeface="Calibri"/>
            </a:endParaRPr>
          </a:p>
        </p:txBody>
      </p:sp>
      <p:sp>
        <p:nvSpPr>
          <p:cNvPr id="18" name="TextBox 7">
            <a:extLst>
              <a:ext uri="{FF2B5EF4-FFF2-40B4-BE49-F238E27FC236}">
                <a16:creationId xmlns:a16="http://schemas.microsoft.com/office/drawing/2014/main" id="{6F4D7FD1-5020-6524-11DC-8A567D67C4FA}"/>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123913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18D5-AFD4-3059-0821-A9F3709F2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9D23E1-39A5-0DEE-14A2-774C2236E30F}"/>
              </a:ext>
            </a:extLst>
          </p:cNvPr>
          <p:cNvSpPr>
            <a:spLocks noGrp="1"/>
          </p:cNvSpPr>
          <p:nvPr>
            <p:ph type="title"/>
          </p:nvPr>
        </p:nvSpPr>
        <p:spPr>
          <a:xfrm>
            <a:off x="278732" y="467140"/>
            <a:ext cx="11294319" cy="610984"/>
          </a:xfrm>
        </p:spPr>
        <p:txBody>
          <a:bodyPr rtlCol="0"/>
          <a:lstStyle/>
          <a:p>
            <a:pPr rtl="0"/>
            <a:r>
              <a:rPr lang="cy" sz="3800">
                <a:latin typeface="Montserrat ExtraBold"/>
              </a:rPr>
              <a:t>Pleidleisio’n bersonol – gweithgaredd llinell amser</a:t>
            </a:r>
            <a:endParaRPr lang="en-GB" sz="3800" b="0">
              <a:latin typeface="Montserrat ExtraBold"/>
            </a:endParaRPr>
          </a:p>
          <a:p>
            <a:pPr rtl="0"/>
            <a:endParaRPr lang="en-GB" sz="3800">
              <a:solidFill>
                <a:srgbClr val="0D0D0D"/>
              </a:solidFill>
              <a:latin typeface="Montserrat ExtraBold"/>
            </a:endParaRPr>
          </a:p>
          <a:p>
            <a:pPr rtl="0"/>
            <a:endParaRPr lang="en-US"/>
          </a:p>
        </p:txBody>
      </p:sp>
      <p:sp>
        <p:nvSpPr>
          <p:cNvPr id="7" name="Footer Placeholder 6">
            <a:extLst>
              <a:ext uri="{FF2B5EF4-FFF2-40B4-BE49-F238E27FC236}">
                <a16:creationId xmlns:a16="http://schemas.microsoft.com/office/drawing/2014/main" id="{38B1ABB3-C55F-6CA9-29DF-7F3C8B6A1866}"/>
              </a:ext>
            </a:extLst>
          </p:cNvPr>
          <p:cNvSpPr>
            <a:spLocks noGrp="1"/>
          </p:cNvSpPr>
          <p:nvPr>
            <p:ph type="ftr" sz="quarter" idx="16"/>
          </p:nvPr>
        </p:nvSpPr>
        <p:spPr/>
        <p:txBody>
          <a:bodyPr rtlCol="0"/>
          <a:lstStyle/>
          <a:p>
            <a:pPr rtl="0"/>
            <a:r>
              <a:rPr lang="cy"/>
              <a:t>Etholiad Senedd Cymru 2026 – Sut i bleidleisio</a:t>
            </a:r>
            <a:endParaRPr lang="en-GB" b="0"/>
          </a:p>
        </p:txBody>
      </p:sp>
      <p:sp>
        <p:nvSpPr>
          <p:cNvPr id="10" name="Rectangle: Rounded Corners 9">
            <a:extLst>
              <a:ext uri="{FF2B5EF4-FFF2-40B4-BE49-F238E27FC236}">
                <a16:creationId xmlns:a16="http://schemas.microsoft.com/office/drawing/2014/main" id="{BB2777F4-FD91-6750-FF20-95C42A5559B3}"/>
              </a:ext>
            </a:extLst>
          </p:cNvPr>
          <p:cNvSpPr/>
          <p:nvPr/>
        </p:nvSpPr>
        <p:spPr>
          <a:xfrm>
            <a:off x="6095999" y="1711568"/>
            <a:ext cx="5720861" cy="8675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ext Placeholder 4">
            <a:extLst>
              <a:ext uri="{FF2B5EF4-FFF2-40B4-BE49-F238E27FC236}">
                <a16:creationId xmlns:a16="http://schemas.microsoft.com/office/drawing/2014/main" id="{30590619-A4FF-EC3B-7556-30A9DCF99407}"/>
              </a:ext>
            </a:extLst>
          </p:cNvPr>
          <p:cNvSpPr>
            <a:spLocks noGrp="1"/>
          </p:cNvSpPr>
          <p:nvPr>
            <p:ph type="body" sz="quarter" idx="11"/>
          </p:nvPr>
        </p:nvSpPr>
        <p:spPr>
          <a:xfrm>
            <a:off x="280517" y="1832181"/>
            <a:ext cx="3670112" cy="960447"/>
          </a:xfrm>
        </p:spPr>
        <p:txBody>
          <a:bodyPr vert="horz" lIns="180000" tIns="180000" rIns="180000" bIns="180000" rtlCol="0" anchor="ctr">
            <a:noAutofit/>
          </a:bodyPr>
          <a:lstStyle/>
          <a:p>
            <a:pPr algn="ctr" rtl="0">
              <a:lnSpc>
                <a:spcPct val="100000"/>
              </a:lnSpc>
              <a:spcBef>
                <a:spcPts val="0"/>
              </a:spcBef>
            </a:pPr>
            <a:endParaRPr lang="en-GB" sz="2100" b="0" dirty="0">
              <a:solidFill>
                <a:srgbClr val="000000"/>
              </a:solidFill>
              <a:latin typeface="Montserrat"/>
              <a:ea typeface="Calibri"/>
              <a:cs typeface="Calibri"/>
            </a:endParaRPr>
          </a:p>
          <a:p>
            <a:pPr algn="ctr" rtl="0">
              <a:lnSpc>
                <a:spcPct val="100000"/>
              </a:lnSpc>
              <a:spcBef>
                <a:spcPts val="0"/>
              </a:spcBef>
            </a:pPr>
            <a:r>
              <a:rPr lang="cy" sz="2000" b="0" dirty="0">
                <a:solidFill>
                  <a:srgbClr val="000000"/>
                </a:solidFill>
                <a:latin typeface="Montserrat"/>
                <a:ea typeface="Calibri"/>
                <a:cs typeface="Calibri"/>
              </a:rPr>
              <a:t>     Cofrestrwch i bleidleisio  </a:t>
            </a:r>
            <a:endParaRPr lang="en-US" sz="2000" b="0" dirty="0">
              <a:solidFill>
                <a:srgbClr val="444444"/>
              </a:solidFill>
              <a:latin typeface="Montserrat"/>
              <a:ea typeface="Calibri"/>
              <a:cs typeface="Calibri"/>
            </a:endParaRPr>
          </a:p>
        </p:txBody>
      </p:sp>
      <p:sp>
        <p:nvSpPr>
          <p:cNvPr id="4" name="Text Placeholder 4">
            <a:extLst>
              <a:ext uri="{FF2B5EF4-FFF2-40B4-BE49-F238E27FC236}">
                <a16:creationId xmlns:a16="http://schemas.microsoft.com/office/drawing/2014/main" id="{7CAE8D67-CB0A-EB18-0983-A9A0423EB6E0}"/>
              </a:ext>
            </a:extLst>
          </p:cNvPr>
          <p:cNvSpPr txBox="1">
            <a:spLocks/>
          </p:cNvSpPr>
          <p:nvPr/>
        </p:nvSpPr>
        <p:spPr>
          <a:xfrm>
            <a:off x="4147875" y="1262604"/>
            <a:ext cx="3717958" cy="1984209"/>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endParaRPr lang="cy" sz="2000" b="0" dirty="0">
              <a:solidFill>
                <a:srgbClr val="000000"/>
              </a:solidFill>
              <a:latin typeface="Montserrat"/>
              <a:ea typeface="Calibri"/>
              <a:cs typeface="Calibri"/>
            </a:endParaRPr>
          </a:p>
          <a:p>
            <a:pPr algn="ctr" rtl="0">
              <a:lnSpc>
                <a:spcPct val="100000"/>
              </a:lnSpc>
              <a:spcBef>
                <a:spcPts val="0"/>
              </a:spcBef>
            </a:pPr>
            <a:r>
              <a:rPr lang="cy" sz="2000" b="0" dirty="0">
                <a:solidFill>
                  <a:srgbClr val="000000"/>
                </a:solidFill>
                <a:latin typeface="Montserrat"/>
                <a:ea typeface="Calibri"/>
                <a:cs typeface="Calibri"/>
              </a:rPr>
              <a:t>Byddwch yn cael cerdyn pleidleisio sy’n nodi ble mae eich gorsaf bleidleisio. Gallwch hefyd wirio ar-lein.  </a:t>
            </a:r>
            <a:endParaRPr lang="en-US" sz="2000" b="0" dirty="0">
              <a:solidFill>
                <a:srgbClr val="444444"/>
              </a:solidFill>
              <a:latin typeface="Montserrat"/>
              <a:ea typeface="Calibri"/>
              <a:cs typeface="Calibri"/>
            </a:endParaRPr>
          </a:p>
        </p:txBody>
      </p:sp>
      <p:sp>
        <p:nvSpPr>
          <p:cNvPr id="6" name="Text Placeholder 4">
            <a:extLst>
              <a:ext uri="{FF2B5EF4-FFF2-40B4-BE49-F238E27FC236}">
                <a16:creationId xmlns:a16="http://schemas.microsoft.com/office/drawing/2014/main" id="{284AD568-5F1D-50D5-0FB7-4CD161619CB0}"/>
              </a:ext>
            </a:extLst>
          </p:cNvPr>
          <p:cNvSpPr txBox="1">
            <a:spLocks/>
          </p:cNvSpPr>
          <p:nvPr/>
        </p:nvSpPr>
        <p:spPr>
          <a:xfrm>
            <a:off x="8059908" y="3611188"/>
            <a:ext cx="2857112" cy="1769695"/>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000" b="0">
                <a:solidFill>
                  <a:srgbClr val="000000"/>
                </a:solidFill>
                <a:latin typeface="Montserrat"/>
                <a:ea typeface="Calibri"/>
                <a:cs typeface="Calibri"/>
              </a:rPr>
              <a:t> Plygwch eich papur pleidleisio wedi’i llenwi a’i rhoi yn y blwch pleidleisio.’ </a:t>
            </a:r>
            <a:endParaRPr lang="en-US" sz="2000" b="0">
              <a:solidFill>
                <a:srgbClr val="444444"/>
              </a:solidFill>
              <a:latin typeface="Montserrat"/>
              <a:ea typeface="Calibri"/>
              <a:cs typeface="Calibri"/>
            </a:endParaRPr>
          </a:p>
        </p:txBody>
      </p:sp>
      <p:sp>
        <p:nvSpPr>
          <p:cNvPr id="8" name="Text Placeholder 4">
            <a:extLst>
              <a:ext uri="{FF2B5EF4-FFF2-40B4-BE49-F238E27FC236}">
                <a16:creationId xmlns:a16="http://schemas.microsoft.com/office/drawing/2014/main" id="{832BA589-64E2-CB62-8890-990CD5C7672D}"/>
              </a:ext>
            </a:extLst>
          </p:cNvPr>
          <p:cNvSpPr txBox="1">
            <a:spLocks/>
          </p:cNvSpPr>
          <p:nvPr/>
        </p:nvSpPr>
        <p:spPr>
          <a:xfrm>
            <a:off x="8044126" y="1268400"/>
            <a:ext cx="3711269" cy="1978413"/>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endParaRPr lang="en-GB" sz="2100">
              <a:solidFill>
                <a:srgbClr val="444444"/>
              </a:solidFill>
              <a:latin typeface="Montserrat"/>
              <a:ea typeface="Arial"/>
              <a:cs typeface="Arial"/>
            </a:endParaRPr>
          </a:p>
          <a:p>
            <a:pPr algn="ctr" rtl="0">
              <a:lnSpc>
                <a:spcPct val="100000"/>
              </a:lnSpc>
              <a:spcBef>
                <a:spcPts val="0"/>
              </a:spcBef>
            </a:pPr>
            <a:r>
              <a:rPr lang="cy" sz="2000" b="0">
                <a:solidFill>
                  <a:srgbClr val="444444"/>
                </a:solidFill>
                <a:latin typeface="Montserrat"/>
                <a:ea typeface="Arial"/>
                <a:cs typeface="Arial"/>
              </a:rPr>
              <a:t>Yn yr orsaf bleidleisio, byddwch yn cael un papur pleidleisio. Gofynnwch i'r staff os oes angen unrhyw help arnoch.</a:t>
            </a:r>
            <a:endParaRPr lang="en-GB" sz="2000" b="0">
              <a:solidFill>
                <a:srgbClr val="444444"/>
              </a:solidFill>
              <a:latin typeface="Montserrat"/>
              <a:ea typeface="Calibri"/>
              <a:cs typeface="Arial"/>
            </a:endParaRPr>
          </a:p>
        </p:txBody>
      </p:sp>
      <p:sp>
        <p:nvSpPr>
          <p:cNvPr id="9" name="Text Placeholder 4">
            <a:extLst>
              <a:ext uri="{FF2B5EF4-FFF2-40B4-BE49-F238E27FC236}">
                <a16:creationId xmlns:a16="http://schemas.microsoft.com/office/drawing/2014/main" id="{1DFFFD65-C8EA-2B37-4973-8BFB0C3E90E7}"/>
              </a:ext>
            </a:extLst>
          </p:cNvPr>
          <p:cNvSpPr txBox="1">
            <a:spLocks/>
          </p:cNvSpPr>
          <p:nvPr/>
        </p:nvSpPr>
        <p:spPr>
          <a:xfrm>
            <a:off x="4155748" y="3611188"/>
            <a:ext cx="3717957" cy="2043204"/>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000" b="0" dirty="0">
                <a:solidFill>
                  <a:srgbClr val="000000"/>
                </a:solidFill>
                <a:latin typeface="Montserrat"/>
                <a:ea typeface="Calibri"/>
                <a:cs typeface="Calibri"/>
              </a:rPr>
              <a:t>      I fwrw eich pleidlais, rhowch ‘X’ yn y blwch wrth ymyl eich dewis o blaid wleidyddol neu ymgeisydd annibynnol. </a:t>
            </a:r>
            <a:endParaRPr lang="en-US" sz="2000" b="0" dirty="0">
              <a:solidFill>
                <a:srgbClr val="000000"/>
              </a:solidFill>
              <a:latin typeface="Montserrat"/>
              <a:ea typeface="Calibri"/>
              <a:cs typeface="Calibri"/>
            </a:endParaRPr>
          </a:p>
        </p:txBody>
      </p:sp>
      <p:sp>
        <p:nvSpPr>
          <p:cNvPr id="12" name="Text Placeholder 4">
            <a:extLst>
              <a:ext uri="{FF2B5EF4-FFF2-40B4-BE49-F238E27FC236}">
                <a16:creationId xmlns:a16="http://schemas.microsoft.com/office/drawing/2014/main" id="{894C65D5-A7FB-8846-0A50-423597123AB9}"/>
              </a:ext>
            </a:extLst>
          </p:cNvPr>
          <p:cNvSpPr txBox="1">
            <a:spLocks/>
          </p:cNvSpPr>
          <p:nvPr/>
        </p:nvSpPr>
        <p:spPr>
          <a:xfrm>
            <a:off x="320786" y="3614335"/>
            <a:ext cx="3645714" cy="1866755"/>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endParaRPr lang="en-GB" sz="2100">
              <a:solidFill>
                <a:srgbClr val="444444"/>
              </a:solidFill>
              <a:latin typeface="Montserrat"/>
              <a:ea typeface="Calibri"/>
              <a:cs typeface="Calibri"/>
            </a:endParaRPr>
          </a:p>
          <a:p>
            <a:pPr algn="ctr" rtl="0"/>
            <a:r>
              <a:rPr lang="cy" sz="2000" b="0">
                <a:solidFill>
                  <a:srgbClr val="444444"/>
                </a:solidFill>
                <a:latin typeface="Montserrat"/>
                <a:ea typeface="Calibri"/>
                <a:cs typeface="Calibri"/>
              </a:rPr>
              <a:t>Ewch â’ch papur pleidleisio i fwth pleidleisio er mwyn i chi allu bwrw eich pleidlais yn gyfrinachol. </a:t>
            </a:r>
            <a:endParaRPr lang="en-US" sz="2000" b="0">
              <a:solidFill>
                <a:srgbClr val="000000"/>
              </a:solidFill>
              <a:latin typeface="Montserrat"/>
              <a:ea typeface="Calibri"/>
              <a:cs typeface="Calibri"/>
            </a:endParaRPr>
          </a:p>
        </p:txBody>
      </p:sp>
      <p:sp>
        <p:nvSpPr>
          <p:cNvPr id="11" name="Text Placeholder 4">
            <a:extLst>
              <a:ext uri="{FF2B5EF4-FFF2-40B4-BE49-F238E27FC236}">
                <a16:creationId xmlns:a16="http://schemas.microsoft.com/office/drawing/2014/main" id="{C50A6915-0477-AB87-EB71-D66719450F91}"/>
              </a:ext>
            </a:extLst>
          </p:cNvPr>
          <p:cNvSpPr txBox="1">
            <a:spLocks/>
          </p:cNvSpPr>
          <p:nvPr/>
        </p:nvSpPr>
        <p:spPr>
          <a:xfrm>
            <a:off x="304915" y="1832181"/>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ea typeface="Calibri"/>
                <a:cs typeface="Calibri"/>
              </a:rPr>
              <a:t>1</a:t>
            </a:r>
          </a:p>
        </p:txBody>
      </p:sp>
      <p:sp>
        <p:nvSpPr>
          <p:cNvPr id="13" name="Text Placeholder 4">
            <a:extLst>
              <a:ext uri="{FF2B5EF4-FFF2-40B4-BE49-F238E27FC236}">
                <a16:creationId xmlns:a16="http://schemas.microsoft.com/office/drawing/2014/main" id="{5E6B210B-8CE5-04D4-F795-53729BE5656F}"/>
              </a:ext>
            </a:extLst>
          </p:cNvPr>
          <p:cNvSpPr txBox="1">
            <a:spLocks/>
          </p:cNvSpPr>
          <p:nvPr/>
        </p:nvSpPr>
        <p:spPr>
          <a:xfrm>
            <a:off x="4155748" y="1237311"/>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ea typeface="Calibri"/>
                <a:cs typeface="Calibri"/>
              </a:rPr>
              <a:t>2</a:t>
            </a:r>
          </a:p>
        </p:txBody>
      </p:sp>
      <p:sp>
        <p:nvSpPr>
          <p:cNvPr id="14" name="Text Placeholder 4">
            <a:extLst>
              <a:ext uri="{FF2B5EF4-FFF2-40B4-BE49-F238E27FC236}">
                <a16:creationId xmlns:a16="http://schemas.microsoft.com/office/drawing/2014/main" id="{6112674C-8919-FF16-BF0D-CA7600E0679A}"/>
              </a:ext>
            </a:extLst>
          </p:cNvPr>
          <p:cNvSpPr txBox="1">
            <a:spLocks/>
          </p:cNvSpPr>
          <p:nvPr/>
        </p:nvSpPr>
        <p:spPr>
          <a:xfrm>
            <a:off x="8044126" y="1265072"/>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latin typeface="Montserrat"/>
                <a:ea typeface="Calibri"/>
                <a:cs typeface="Calibri"/>
              </a:rPr>
              <a:t>3</a:t>
            </a:r>
            <a:endParaRPr lang="en-GB" sz="2100" b="0">
              <a:solidFill>
                <a:schemeClr val="tx1"/>
              </a:solidFill>
              <a:ea typeface="Calibri"/>
              <a:cs typeface="Calibri"/>
            </a:endParaRPr>
          </a:p>
        </p:txBody>
      </p:sp>
      <p:sp>
        <p:nvSpPr>
          <p:cNvPr id="15" name="Text Placeholder 4">
            <a:extLst>
              <a:ext uri="{FF2B5EF4-FFF2-40B4-BE49-F238E27FC236}">
                <a16:creationId xmlns:a16="http://schemas.microsoft.com/office/drawing/2014/main" id="{E683039B-E531-A69D-0DC2-F34ADC312EEB}"/>
              </a:ext>
            </a:extLst>
          </p:cNvPr>
          <p:cNvSpPr txBox="1">
            <a:spLocks/>
          </p:cNvSpPr>
          <p:nvPr/>
        </p:nvSpPr>
        <p:spPr>
          <a:xfrm>
            <a:off x="323831" y="3624089"/>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latin typeface="Montserrat"/>
                <a:ea typeface="Calibri"/>
                <a:cs typeface="Calibri"/>
              </a:rPr>
              <a:t>4</a:t>
            </a:r>
            <a:endParaRPr lang="en-GB" sz="2100" b="0">
              <a:solidFill>
                <a:schemeClr val="tx1"/>
              </a:solidFill>
              <a:ea typeface="Calibri"/>
              <a:cs typeface="Calibri"/>
            </a:endParaRPr>
          </a:p>
        </p:txBody>
      </p:sp>
      <p:sp>
        <p:nvSpPr>
          <p:cNvPr id="16" name="Text Placeholder 4">
            <a:extLst>
              <a:ext uri="{FF2B5EF4-FFF2-40B4-BE49-F238E27FC236}">
                <a16:creationId xmlns:a16="http://schemas.microsoft.com/office/drawing/2014/main" id="{CF14F9E5-13C1-B17F-6344-8196F7516724}"/>
              </a:ext>
            </a:extLst>
          </p:cNvPr>
          <p:cNvSpPr txBox="1">
            <a:spLocks/>
          </p:cNvSpPr>
          <p:nvPr/>
        </p:nvSpPr>
        <p:spPr>
          <a:xfrm>
            <a:off x="4155748" y="3619303"/>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latin typeface="Montserrat"/>
                <a:ea typeface="Calibri"/>
                <a:cs typeface="Calibri"/>
              </a:rPr>
              <a:t>5</a:t>
            </a:r>
            <a:endParaRPr lang="en-GB" sz="2100" b="0">
              <a:solidFill>
                <a:schemeClr val="tx1"/>
              </a:solidFill>
              <a:ea typeface="Calibri"/>
              <a:cs typeface="Calibri"/>
            </a:endParaRPr>
          </a:p>
        </p:txBody>
      </p:sp>
      <p:sp>
        <p:nvSpPr>
          <p:cNvPr id="17" name="Text Placeholder 4">
            <a:extLst>
              <a:ext uri="{FF2B5EF4-FFF2-40B4-BE49-F238E27FC236}">
                <a16:creationId xmlns:a16="http://schemas.microsoft.com/office/drawing/2014/main" id="{68D80332-A436-B4C4-BF34-5770DC3EAD43}"/>
              </a:ext>
            </a:extLst>
          </p:cNvPr>
          <p:cNvSpPr txBox="1">
            <a:spLocks/>
          </p:cNvSpPr>
          <p:nvPr/>
        </p:nvSpPr>
        <p:spPr>
          <a:xfrm>
            <a:off x="8059908" y="3640557"/>
            <a:ext cx="582564" cy="368926"/>
          </a:xfrm>
          <a:prstGeom prst="rect">
            <a:avLst/>
          </a:prstGeom>
          <a:solidFill>
            <a:srgbClr val="FF8BFF">
              <a:alpha val="27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latin typeface="Montserrat"/>
                <a:ea typeface="Calibri"/>
                <a:cs typeface="Calibri"/>
              </a:rPr>
              <a:t>6</a:t>
            </a:r>
            <a:endParaRPr lang="en-GB" sz="2100" b="0">
              <a:solidFill>
                <a:schemeClr val="tx1"/>
              </a:solidFill>
              <a:ea typeface="Calibri"/>
              <a:cs typeface="Calibri"/>
            </a:endParaRPr>
          </a:p>
        </p:txBody>
      </p:sp>
      <p:sp>
        <p:nvSpPr>
          <p:cNvPr id="3" name="Text Placeholder 4">
            <a:extLst>
              <a:ext uri="{FF2B5EF4-FFF2-40B4-BE49-F238E27FC236}">
                <a16:creationId xmlns:a16="http://schemas.microsoft.com/office/drawing/2014/main" id="{1F8AEF14-68A1-1B3C-6482-B4540F4E0DE0}"/>
              </a:ext>
            </a:extLst>
          </p:cNvPr>
          <p:cNvSpPr txBox="1">
            <a:spLocks/>
          </p:cNvSpPr>
          <p:nvPr/>
        </p:nvSpPr>
        <p:spPr>
          <a:xfrm>
            <a:off x="4147875" y="5276842"/>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ea typeface="Calibri"/>
                <a:cs typeface="Calibri"/>
              </a:rPr>
              <a:t>A</a:t>
            </a:r>
          </a:p>
        </p:txBody>
      </p:sp>
      <p:sp>
        <p:nvSpPr>
          <p:cNvPr id="18" name="Text Placeholder 4">
            <a:extLst>
              <a:ext uri="{FF2B5EF4-FFF2-40B4-BE49-F238E27FC236}">
                <a16:creationId xmlns:a16="http://schemas.microsoft.com/office/drawing/2014/main" id="{6D72E422-49A7-D148-7034-EE5238F42523}"/>
              </a:ext>
            </a:extLst>
          </p:cNvPr>
          <p:cNvSpPr txBox="1">
            <a:spLocks/>
          </p:cNvSpPr>
          <p:nvPr/>
        </p:nvSpPr>
        <p:spPr>
          <a:xfrm>
            <a:off x="280516" y="2423702"/>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ea typeface="Calibri"/>
                <a:cs typeface="Calibri"/>
              </a:rPr>
              <a:t>D</a:t>
            </a:r>
          </a:p>
        </p:txBody>
      </p:sp>
      <p:sp>
        <p:nvSpPr>
          <p:cNvPr id="19" name="Text Placeholder 4">
            <a:extLst>
              <a:ext uri="{FF2B5EF4-FFF2-40B4-BE49-F238E27FC236}">
                <a16:creationId xmlns:a16="http://schemas.microsoft.com/office/drawing/2014/main" id="{767FFC7B-033B-9EB5-4BE9-C1EDCAEAF514}"/>
              </a:ext>
            </a:extLst>
          </p:cNvPr>
          <p:cNvSpPr txBox="1">
            <a:spLocks/>
          </p:cNvSpPr>
          <p:nvPr/>
        </p:nvSpPr>
        <p:spPr>
          <a:xfrm>
            <a:off x="4155748" y="2864892"/>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ea typeface="Calibri"/>
                <a:cs typeface="Calibri"/>
              </a:rPr>
              <a:t>E</a:t>
            </a:r>
          </a:p>
        </p:txBody>
      </p:sp>
      <p:sp>
        <p:nvSpPr>
          <p:cNvPr id="20" name="Text Placeholder 4">
            <a:extLst>
              <a:ext uri="{FF2B5EF4-FFF2-40B4-BE49-F238E27FC236}">
                <a16:creationId xmlns:a16="http://schemas.microsoft.com/office/drawing/2014/main" id="{A08D0191-C5BD-4548-BCEC-77F45C18BD62}"/>
              </a:ext>
            </a:extLst>
          </p:cNvPr>
          <p:cNvSpPr txBox="1">
            <a:spLocks/>
          </p:cNvSpPr>
          <p:nvPr/>
        </p:nvSpPr>
        <p:spPr>
          <a:xfrm>
            <a:off x="304915" y="5092379"/>
            <a:ext cx="582564"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ea typeface="Calibri"/>
                <a:cs typeface="Calibri"/>
              </a:rPr>
              <a:t>C</a:t>
            </a:r>
          </a:p>
        </p:txBody>
      </p:sp>
      <p:sp>
        <p:nvSpPr>
          <p:cNvPr id="21" name="Text Placeholder 4">
            <a:extLst>
              <a:ext uri="{FF2B5EF4-FFF2-40B4-BE49-F238E27FC236}">
                <a16:creationId xmlns:a16="http://schemas.microsoft.com/office/drawing/2014/main" id="{A529CF97-721B-420D-392F-95D574FA8309}"/>
              </a:ext>
            </a:extLst>
          </p:cNvPr>
          <p:cNvSpPr txBox="1">
            <a:spLocks/>
          </p:cNvSpPr>
          <p:nvPr/>
        </p:nvSpPr>
        <p:spPr>
          <a:xfrm>
            <a:off x="8059908" y="2851544"/>
            <a:ext cx="479793" cy="360975"/>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ea typeface="Calibri"/>
                <a:cs typeface="Calibri"/>
              </a:rPr>
              <a:t>F</a:t>
            </a:r>
          </a:p>
        </p:txBody>
      </p:sp>
      <p:sp>
        <p:nvSpPr>
          <p:cNvPr id="22" name="Text Placeholder 4">
            <a:extLst>
              <a:ext uri="{FF2B5EF4-FFF2-40B4-BE49-F238E27FC236}">
                <a16:creationId xmlns:a16="http://schemas.microsoft.com/office/drawing/2014/main" id="{D1AA125E-79C8-45D2-243F-E3A1432AF725}"/>
              </a:ext>
            </a:extLst>
          </p:cNvPr>
          <p:cNvSpPr txBox="1">
            <a:spLocks/>
          </p:cNvSpPr>
          <p:nvPr/>
        </p:nvSpPr>
        <p:spPr>
          <a:xfrm>
            <a:off x="8059908" y="5004250"/>
            <a:ext cx="408231" cy="368926"/>
          </a:xfrm>
          <a:prstGeom prst="rect">
            <a:avLst/>
          </a:prstGeom>
          <a:solidFill>
            <a:srgbClr val="00E7BD">
              <a:alpha val="9000"/>
            </a:srgbClr>
          </a:solidFill>
          <a:ln>
            <a:noFill/>
          </a:ln>
        </p:spPr>
        <p:txBody>
          <a:bodyPr vert="horz" lIns="180000" tIns="180000" rIns="180000" bIns="180000" rtlCol="0" anchor="ctr">
            <a:noAutofit/>
          </a:bodyPr>
          <a:lstStyle>
            <a:lvl1pPr marL="0" indent="0" algn="l" defTabSz="914400" rtl="0" eaLnBrk="1" latinLnBrk="0" hangingPunct="1">
              <a:lnSpc>
                <a:spcPct val="90000"/>
              </a:lnSpc>
              <a:spcBef>
                <a:spcPts val="1000"/>
              </a:spcBef>
              <a:buClr>
                <a:srgbClr val="00E7BD"/>
              </a:buClr>
              <a:buSzPct val="140000"/>
              <a:buFont typeface="Wingdings" pitchFamily="2" charset="2"/>
              <a:buNone/>
              <a:defRPr sz="18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1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spcBef>
                <a:spcPts val="0"/>
              </a:spcBef>
            </a:pPr>
            <a:r>
              <a:rPr lang="cy" sz="2100" b="0">
                <a:solidFill>
                  <a:schemeClr val="tx1"/>
                </a:solidFill>
                <a:ea typeface="Calibri"/>
                <a:cs typeface="Calibri"/>
              </a:rPr>
              <a:t>B</a:t>
            </a:r>
          </a:p>
        </p:txBody>
      </p:sp>
      <p:sp>
        <p:nvSpPr>
          <p:cNvPr id="24" name="TextBox 7">
            <a:extLst>
              <a:ext uri="{FF2B5EF4-FFF2-40B4-BE49-F238E27FC236}">
                <a16:creationId xmlns:a16="http://schemas.microsoft.com/office/drawing/2014/main" id="{F080C22D-D177-F937-654F-19D5AE8AF612}"/>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4220608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7DAA-582E-66FF-2485-182443558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54109-C352-68C9-C500-CB9E24F69440}"/>
              </a:ext>
            </a:extLst>
          </p:cNvPr>
          <p:cNvSpPr>
            <a:spLocks noGrp="1"/>
          </p:cNvSpPr>
          <p:nvPr>
            <p:ph type="title"/>
          </p:nvPr>
        </p:nvSpPr>
        <p:spPr>
          <a:xfrm>
            <a:off x="225098" y="2363621"/>
            <a:ext cx="7049924" cy="2852737"/>
          </a:xfrm>
        </p:spPr>
        <p:txBody>
          <a:bodyPr rtlCol="0"/>
          <a:lstStyle/>
          <a:p>
            <a:pPr rtl="0"/>
            <a:r>
              <a:rPr lang="cy">
                <a:latin typeface="Montserrat ExtraBold"/>
              </a:rPr>
              <a:t>Paratoi ar gyfer yr etholiad</a:t>
            </a:r>
            <a:endParaRPr lang="en-US"/>
          </a:p>
        </p:txBody>
      </p:sp>
      <p:sp>
        <p:nvSpPr>
          <p:cNvPr id="3" name="Footer Placeholder 2">
            <a:extLst>
              <a:ext uri="{FF2B5EF4-FFF2-40B4-BE49-F238E27FC236}">
                <a16:creationId xmlns:a16="http://schemas.microsoft.com/office/drawing/2014/main" id="{481A77E2-E74A-32E8-5766-1370AB20EE2F}"/>
              </a:ext>
            </a:extLst>
          </p:cNvPr>
          <p:cNvSpPr>
            <a:spLocks noGrp="1"/>
          </p:cNvSpPr>
          <p:nvPr>
            <p:ph type="ftr" sz="quarter" idx="14"/>
          </p:nvPr>
        </p:nvSpPr>
        <p:spPr/>
        <p:txBody>
          <a:bodyPr rtlCol="0"/>
          <a:lstStyle/>
          <a:p>
            <a:pPr rtl="0"/>
            <a:r>
              <a:rPr lang="cy">
                <a:latin typeface="Montserrat"/>
              </a:rPr>
              <a:t>Etholiad Senedd Cymru 2026 – Sut i bleidleisio</a:t>
            </a:r>
            <a:endParaRPr lang="en-GB" b="0"/>
          </a:p>
        </p:txBody>
      </p:sp>
      <p:sp>
        <p:nvSpPr>
          <p:cNvPr id="4" name="Text Placeholder 2">
            <a:extLst>
              <a:ext uri="{FF2B5EF4-FFF2-40B4-BE49-F238E27FC236}">
                <a16:creationId xmlns:a16="http://schemas.microsoft.com/office/drawing/2014/main" id="{AC500DE5-E43D-4485-9C9D-EB0A17A76F8D}"/>
              </a:ext>
            </a:extLst>
          </p:cNvPr>
          <p:cNvSpPr txBox="1">
            <a:spLocks/>
          </p:cNvSpPr>
          <p:nvPr/>
        </p:nvSpPr>
        <p:spPr>
          <a:xfrm>
            <a:off x="4785779" y="6068752"/>
            <a:ext cx="5661082" cy="319417"/>
          </a:xfrm>
          <a:prstGeom prst="rect">
            <a:avLst/>
          </a:prstGeom>
        </p:spPr>
        <p:txBody>
          <a:bodyPr vert="horz" lIns="91440" tIns="45720" rIns="91440" bIns="45720" rtlCol="0" anchor="t">
            <a:normAutofit fontScale="92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cy" dirty="0">
                <a:latin typeface="Montserrat"/>
                <a:cs typeface="Futura Medium"/>
              </a:rPr>
              <a:t>15 munud</a:t>
            </a:r>
          </a:p>
        </p:txBody>
      </p:sp>
      <p:pic>
        <p:nvPicPr>
          <p:cNvPr id="5" name="Clock Icon">
            <a:extLst>
              <a:ext uri="{FF2B5EF4-FFF2-40B4-BE49-F238E27FC236}">
                <a16:creationId xmlns:a16="http://schemas.microsoft.com/office/drawing/2014/main" id="{B29D85C2-B0A5-502E-0307-6B65CA4941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73368" y="5977083"/>
            <a:ext cx="411086" cy="411086"/>
          </a:xfrm>
          <a:prstGeom prst="rect">
            <a:avLst/>
          </a:prstGeom>
        </p:spPr>
      </p:pic>
      <p:sp>
        <p:nvSpPr>
          <p:cNvPr id="7" name="TextBox 7">
            <a:extLst>
              <a:ext uri="{FF2B5EF4-FFF2-40B4-BE49-F238E27FC236}">
                <a16:creationId xmlns:a16="http://schemas.microsoft.com/office/drawing/2014/main" id="{BB00CF2B-84A7-7A25-8F5A-D6FE5F4958EE}"/>
              </a:ext>
            </a:extLst>
          </p:cNvPr>
          <p:cNvSpPr txBox="1"/>
          <p:nvPr/>
        </p:nvSpPr>
        <p:spPr>
          <a:xfrm>
            <a:off x="274212" y="6238258"/>
            <a:ext cx="3795144"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574953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7F560-3DD2-DC14-FC54-DE5102087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96A45-5F04-A296-ADC3-090588ADD652}"/>
              </a:ext>
            </a:extLst>
          </p:cNvPr>
          <p:cNvSpPr>
            <a:spLocks noGrp="1"/>
          </p:cNvSpPr>
          <p:nvPr>
            <p:ph type="title"/>
          </p:nvPr>
        </p:nvSpPr>
        <p:spPr>
          <a:xfrm>
            <a:off x="581401" y="346293"/>
            <a:ext cx="7689574" cy="769989"/>
          </a:xfrm>
        </p:spPr>
        <p:txBody>
          <a:bodyPr rtlCol="0">
            <a:normAutofit fontScale="90000"/>
          </a:bodyPr>
          <a:lstStyle/>
          <a:p>
            <a:pPr rtl="0"/>
            <a:r>
              <a:rPr lang="cy">
                <a:latin typeface="Montserrat ExtraBold"/>
              </a:rPr>
              <a:t>Paratoi ar gyfer yr Etholiad</a:t>
            </a:r>
            <a:endParaRPr lang="en-US"/>
          </a:p>
          <a:p>
            <a:pPr rtl="0"/>
            <a:endParaRPr lang="en-US"/>
          </a:p>
        </p:txBody>
      </p:sp>
      <p:sp>
        <p:nvSpPr>
          <p:cNvPr id="6" name="Text Placeholder 5">
            <a:extLst>
              <a:ext uri="{FF2B5EF4-FFF2-40B4-BE49-F238E27FC236}">
                <a16:creationId xmlns:a16="http://schemas.microsoft.com/office/drawing/2014/main" id="{C4F5D1EF-2F8B-B779-D452-84DD92B12B93}"/>
              </a:ext>
            </a:extLst>
          </p:cNvPr>
          <p:cNvSpPr>
            <a:spLocks noGrp="1"/>
          </p:cNvSpPr>
          <p:nvPr>
            <p:ph type="body" sz="quarter" idx="15"/>
          </p:nvPr>
        </p:nvSpPr>
        <p:spPr>
          <a:xfrm>
            <a:off x="418085" y="1334838"/>
            <a:ext cx="6717472" cy="4030479"/>
          </a:xfrm>
        </p:spPr>
        <p:txBody>
          <a:bodyPr vert="horz" lIns="180000" tIns="180000" rIns="180000" bIns="180000" rtlCol="0" anchor="t">
            <a:noAutofit/>
          </a:bodyPr>
          <a:lstStyle/>
          <a:p>
            <a:pPr rtl="0">
              <a:buChar char="ü"/>
            </a:pPr>
            <a:r>
              <a:t>Cofrestru</a:t>
            </a:r>
            <a:r>
              <a:rPr lang="cy" sz="2200" b="0">
                <a:solidFill>
                  <a:srgbClr val="0D0D0D"/>
                </a:solidFill>
                <a:latin typeface="Montserrat"/>
                <a:cs typeface="Futura Medium"/>
              </a:rPr>
              <a:t> i bleidleisio erbyn hanner nos </a:t>
            </a:r>
            <a:r>
              <a:rPr lang="cy" sz="2200" b="0">
                <a:solidFill>
                  <a:schemeClr val="tx1"/>
                </a:solidFill>
                <a:latin typeface="Montserrat"/>
                <a:cs typeface="Futura Medium"/>
              </a:rPr>
              <a:t>20</a:t>
            </a:r>
            <a:r>
              <a:rPr lang="cy" sz="2200">
                <a:solidFill>
                  <a:schemeClr val="tx1"/>
                </a:solidFill>
                <a:latin typeface="Montserrat"/>
                <a:cs typeface="Futura Medium"/>
              </a:rPr>
              <a:t> Ebrill 2026</a:t>
            </a:r>
          </a:p>
          <a:p>
            <a:pPr marL="381635" indent="-285750" rtl="0">
              <a:buFont typeface="Wingdings"/>
              <a:buChar char="ü"/>
            </a:pPr>
            <a:r>
              <a:rPr lang="cy" sz="2200" b="0">
                <a:solidFill>
                  <a:srgbClr val="0D0D0D"/>
                </a:solidFill>
                <a:latin typeface="Montserrat"/>
                <a:cs typeface="Futura Medium"/>
              </a:rPr>
              <a:t>Penderfynwch </a:t>
            </a:r>
            <a:r>
              <a:rPr lang="cy" sz="2200">
                <a:solidFill>
                  <a:srgbClr val="0D0D0D"/>
                </a:solidFill>
                <a:latin typeface="Montserrat"/>
                <a:cs typeface="Futura Medium"/>
              </a:rPr>
              <a:t>sut</a:t>
            </a:r>
            <a:r>
              <a:rPr lang="cy" sz="2200" b="0">
                <a:solidFill>
                  <a:srgbClr val="0D0D0D"/>
                </a:solidFill>
                <a:latin typeface="Montserrat"/>
                <a:cs typeface="Futura Medium"/>
              </a:rPr>
              <a:t> y byddwch chi'n pleidleisio (gallwch bleidleisio yn bersonol, drwy'r post, neu drwy ddirprwy)</a:t>
            </a:r>
            <a:endParaRPr lang="en-GB" sz="2200" b="0">
              <a:solidFill>
                <a:srgbClr val="000000"/>
              </a:solidFill>
              <a:latin typeface="Montserrat"/>
              <a:cs typeface="Futura Medium"/>
            </a:endParaRPr>
          </a:p>
          <a:p>
            <a:pPr marL="381635" rtl="0">
              <a:buFont typeface="Wingdings"/>
              <a:buChar char="ü"/>
            </a:pPr>
            <a:r>
              <a:rPr lang="cy" sz="2200" b="0">
                <a:solidFill>
                  <a:srgbClr val="0D0D0D"/>
                </a:solidFill>
                <a:latin typeface="Montserrat"/>
                <a:cs typeface="Futura Medium"/>
              </a:rPr>
              <a:t>Os ydych yn pleidleisio’n bersonol, edrychwch am eich </a:t>
            </a:r>
            <a:r>
              <a:rPr lang="cy" sz="2200">
                <a:solidFill>
                  <a:srgbClr val="0D0D0D"/>
                </a:solidFill>
                <a:latin typeface="Montserrat"/>
                <a:cs typeface="Futura Medium"/>
              </a:rPr>
              <a:t>gorsaf pleidleisio</a:t>
            </a:r>
            <a:endParaRPr lang="en-US" sz="2200">
              <a:solidFill>
                <a:srgbClr val="000000"/>
              </a:solidFill>
              <a:latin typeface="Montserrat"/>
              <a:cs typeface="Futura Medium"/>
            </a:endParaRPr>
          </a:p>
          <a:p>
            <a:pPr marL="381635" rtl="0">
              <a:buFont typeface="Wingdings"/>
              <a:buChar char="ü"/>
            </a:pPr>
            <a:r>
              <a:rPr lang="cy" sz="2200" b="0">
                <a:solidFill>
                  <a:srgbClr val="0D0D0D"/>
                </a:solidFill>
                <a:latin typeface="Montserrat"/>
                <a:cs typeface="Futura Medium"/>
              </a:rPr>
              <a:t>Nodwch y </a:t>
            </a:r>
            <a:r>
              <a:rPr lang="cy" sz="2200">
                <a:solidFill>
                  <a:srgbClr val="0D0D0D"/>
                </a:solidFill>
                <a:latin typeface="Montserrat"/>
                <a:cs typeface="Futura Medium"/>
              </a:rPr>
              <a:t>dyddiad</a:t>
            </a:r>
            <a:r>
              <a:rPr lang="cy" sz="2200" b="0">
                <a:solidFill>
                  <a:srgbClr val="0D0D0D"/>
                </a:solidFill>
                <a:latin typeface="Montserrat"/>
                <a:cs typeface="Futura Medium"/>
              </a:rPr>
              <a:t> yn eich ffôn neu trefnydd ysgol</a:t>
            </a:r>
            <a:endParaRPr lang="en-US" sz="2200" b="0">
              <a:solidFill>
                <a:srgbClr val="000000"/>
              </a:solidFill>
              <a:latin typeface="Montserrat"/>
              <a:cs typeface="Futura Medium"/>
            </a:endParaRPr>
          </a:p>
          <a:p>
            <a:pPr marL="381635" rtl="0">
              <a:buFont typeface="Wingdings"/>
              <a:buChar char="ü"/>
            </a:pPr>
            <a:r>
              <a:rPr lang="cy" sz="2200">
                <a:solidFill>
                  <a:srgbClr val="0D0D0D"/>
                </a:solidFill>
                <a:latin typeface="Montserrat"/>
                <a:cs typeface="Futura Medium"/>
              </a:rPr>
              <a:t>Ymchwiliwch i </a:t>
            </a:r>
            <a:r>
              <a:rPr lang="cy" sz="2200" b="0">
                <a:solidFill>
                  <a:srgbClr val="0D0D0D"/>
                </a:solidFill>
                <a:latin typeface="Montserrat"/>
                <a:cs typeface="Futura Medium"/>
              </a:rPr>
              <a:t>bwy allwch chi bleidleisio drosto a beth maen nhw'n ei gynrychioli </a:t>
            </a:r>
            <a:endParaRPr lang="en-GB" b="0"/>
          </a:p>
          <a:p>
            <a:pPr marL="381635" rtl="0">
              <a:buFont typeface="Wingdings"/>
              <a:buChar char="ü"/>
            </a:pPr>
            <a:endParaRPr lang="en-GB" sz="2200" b="0">
              <a:solidFill>
                <a:srgbClr val="0D0D0D"/>
              </a:solidFill>
              <a:latin typeface="Montserrat"/>
              <a:cs typeface="Futura Medium"/>
            </a:endParaRPr>
          </a:p>
          <a:p>
            <a:pPr marL="38735" indent="0" rtl="0">
              <a:buNone/>
            </a:pPr>
            <a:endParaRPr lang="en-GB" sz="2200" b="0">
              <a:solidFill>
                <a:srgbClr val="0D0D0D"/>
              </a:solidFill>
              <a:latin typeface="Montserrat"/>
              <a:cs typeface="Futura Medium"/>
            </a:endParaRPr>
          </a:p>
          <a:p>
            <a:pPr marL="381635" rtl="0">
              <a:buFont typeface="Wingdings"/>
              <a:buChar char="ü"/>
            </a:pPr>
            <a:endParaRPr lang="en-GB" sz="2200" b="0">
              <a:solidFill>
                <a:srgbClr val="0D0D0D"/>
              </a:solidFill>
            </a:endParaRPr>
          </a:p>
          <a:p>
            <a:pPr rtl="0">
              <a:buChar char="ü"/>
            </a:pPr>
            <a:endParaRPr lang="en-GB" sz="2200" b="0">
              <a:solidFill>
                <a:srgbClr val="0D0D0D"/>
              </a:solidFill>
            </a:endParaRPr>
          </a:p>
        </p:txBody>
      </p:sp>
      <p:sp>
        <p:nvSpPr>
          <p:cNvPr id="4" name="Footer Placeholder 3">
            <a:extLst>
              <a:ext uri="{FF2B5EF4-FFF2-40B4-BE49-F238E27FC236}">
                <a16:creationId xmlns:a16="http://schemas.microsoft.com/office/drawing/2014/main" id="{18394681-5CB4-8BB1-4DF8-DD98C0AA716C}"/>
              </a:ext>
            </a:extLst>
          </p:cNvPr>
          <p:cNvSpPr>
            <a:spLocks noGrp="1"/>
          </p:cNvSpPr>
          <p:nvPr>
            <p:ph type="ftr" sz="quarter" idx="14"/>
          </p:nvPr>
        </p:nvSpPr>
        <p:spPr/>
        <p:txBody>
          <a:bodyPr rtlCol="0"/>
          <a:lstStyle/>
          <a:p>
            <a:pPr rtl="0"/>
            <a:r>
              <a:rPr lang="cy"/>
              <a:t>Etholiad Senedd Cymru 2026 – Sut i bleidleisio</a:t>
            </a:r>
            <a:endParaRPr lang="en-GB" b="0"/>
          </a:p>
        </p:txBody>
      </p:sp>
      <p:pic>
        <p:nvPicPr>
          <p:cNvPr id="3" name="Graphic 4" descr="Flip calendar with solid fill">
            <a:extLst>
              <a:ext uri="{FF2B5EF4-FFF2-40B4-BE49-F238E27FC236}">
                <a16:creationId xmlns:a16="http://schemas.microsoft.com/office/drawing/2014/main" id="{DE0813F8-E6E3-28F3-4FC0-D2447A592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6560" y="3899250"/>
            <a:ext cx="1316966" cy="1460739"/>
          </a:xfrm>
          <a:prstGeom prst="rect">
            <a:avLst/>
          </a:prstGeom>
        </p:spPr>
      </p:pic>
      <p:sp>
        <p:nvSpPr>
          <p:cNvPr id="5" name="TextBox 8">
            <a:extLst>
              <a:ext uri="{FF2B5EF4-FFF2-40B4-BE49-F238E27FC236}">
                <a16:creationId xmlns:a16="http://schemas.microsoft.com/office/drawing/2014/main" id="{022CA11C-15CB-6B67-18D7-153916BABBA8}"/>
              </a:ext>
            </a:extLst>
          </p:cNvPr>
          <p:cNvSpPr txBox="1"/>
          <p:nvPr/>
        </p:nvSpPr>
        <p:spPr>
          <a:xfrm>
            <a:off x="8593182" y="4223028"/>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cy" sz="2400">
                <a:latin typeface="Montserrat ExtraBold"/>
                <a:ea typeface="Calibri"/>
                <a:cs typeface="Calibri"/>
              </a:rPr>
              <a:t>Diwrnod yr etholiad:</a:t>
            </a:r>
            <a:endParaRPr lang="en-US" sz="2400">
              <a:ea typeface="Calibri"/>
              <a:cs typeface="Calibri"/>
            </a:endParaRPr>
          </a:p>
          <a:p>
            <a:pPr algn="ctr" rtl="0"/>
            <a:r>
              <a:rPr lang="cy" sz="2400">
                <a:latin typeface="Montserrat ExtraBold"/>
                <a:ea typeface="Calibri"/>
                <a:cs typeface="Calibri"/>
              </a:rPr>
              <a:t> 7 Mai 2026</a:t>
            </a:r>
            <a:endParaRPr lang="en-US" sz="2400">
              <a:latin typeface="Montserrat ExtraBold"/>
            </a:endParaRPr>
          </a:p>
        </p:txBody>
      </p:sp>
      <p:pic>
        <p:nvPicPr>
          <p:cNvPr id="7" name="Picture 6">
            <a:extLst>
              <a:ext uri="{FF2B5EF4-FFF2-40B4-BE49-F238E27FC236}">
                <a16:creationId xmlns:a16="http://schemas.microsoft.com/office/drawing/2014/main" id="{F1AB2418-DAA7-C17E-E045-17CB529DE023}"/>
              </a:ext>
            </a:extLst>
          </p:cNvPr>
          <p:cNvPicPr>
            <a:picLocks noChangeAspect="1"/>
          </p:cNvPicPr>
          <p:nvPr/>
        </p:nvPicPr>
        <p:blipFill>
          <a:blip r:embed="rId5"/>
          <a:stretch>
            <a:fillRect/>
          </a:stretch>
        </p:blipFill>
        <p:spPr>
          <a:xfrm>
            <a:off x="7584711" y="1708649"/>
            <a:ext cx="3986775" cy="2194038"/>
          </a:xfrm>
          <a:prstGeom prst="rect">
            <a:avLst/>
          </a:prstGeom>
        </p:spPr>
      </p:pic>
      <p:sp>
        <p:nvSpPr>
          <p:cNvPr id="9" name="TextBox 7">
            <a:extLst>
              <a:ext uri="{FF2B5EF4-FFF2-40B4-BE49-F238E27FC236}">
                <a16:creationId xmlns:a16="http://schemas.microsoft.com/office/drawing/2014/main" id="{EAFFD349-30EB-2F25-2BD7-03EDEB04BE41}"/>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568547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8372A-7C6D-5173-99EB-80251D8664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0DA422-7E52-9062-69FB-CC7944CF7BD1}"/>
              </a:ext>
            </a:extLst>
          </p:cNvPr>
          <p:cNvSpPr>
            <a:spLocks noGrp="1"/>
          </p:cNvSpPr>
          <p:nvPr>
            <p:ph type="body" sz="quarter" idx="11"/>
          </p:nvPr>
        </p:nvSpPr>
        <p:spPr>
          <a:xfrm>
            <a:off x="395288" y="1609911"/>
            <a:ext cx="7479908" cy="1260546"/>
          </a:xfrm>
          <a:solidFill>
            <a:schemeClr val="accent2">
              <a:lumMod val="20000"/>
              <a:lumOff val="80000"/>
            </a:schemeClr>
          </a:solidFill>
        </p:spPr>
        <p:txBody>
          <a:bodyPr rtlCol="0">
            <a:noAutofit/>
          </a:bodyPr>
          <a:lstStyle/>
          <a:p>
            <a:pPr marL="0" indent="0" rtl="0">
              <a:lnSpc>
                <a:spcPct val="120000"/>
              </a:lnSpc>
              <a:buNone/>
            </a:pPr>
            <a:r>
              <a:rPr lang="cy" b="0" dirty="0"/>
              <a:t>Yn 2024, roedd 43% o bobl 16-17 oed yng Nghymru wedi cofrestru i bleidleisio, o'i gymharu â 97% o bleidleiswyr dros 65 oed.</a:t>
            </a:r>
          </a:p>
        </p:txBody>
      </p:sp>
      <p:sp>
        <p:nvSpPr>
          <p:cNvPr id="5" name="Footer Placeholder 4">
            <a:extLst>
              <a:ext uri="{FF2B5EF4-FFF2-40B4-BE49-F238E27FC236}">
                <a16:creationId xmlns:a16="http://schemas.microsoft.com/office/drawing/2014/main" id="{4CC84CD0-9C81-F32C-194B-3E39AFE04D47}"/>
              </a:ext>
            </a:extLst>
          </p:cNvPr>
          <p:cNvSpPr>
            <a:spLocks noGrp="1"/>
          </p:cNvSpPr>
          <p:nvPr>
            <p:ph type="ftr" sz="quarter" idx="14"/>
          </p:nvPr>
        </p:nvSpPr>
        <p:spPr/>
        <p:txBody>
          <a:bodyPr rtlCol="0"/>
          <a:lstStyle/>
          <a:p>
            <a:pPr rtl="0"/>
            <a:r>
              <a:rPr lang="cy">
                <a:latin typeface="Montserrat"/>
              </a:rPr>
              <a:t>Etholiad Senedd Cymru 2026 – Sut i bleidleisio</a:t>
            </a:r>
            <a:endParaRPr lang="en-US" b="0">
              <a:latin typeface="Montserrat"/>
            </a:endParaRPr>
          </a:p>
        </p:txBody>
      </p:sp>
      <p:sp>
        <p:nvSpPr>
          <p:cNvPr id="7" name="Title 1">
            <a:extLst>
              <a:ext uri="{FF2B5EF4-FFF2-40B4-BE49-F238E27FC236}">
                <a16:creationId xmlns:a16="http://schemas.microsoft.com/office/drawing/2014/main" id="{33D997E3-1DA4-1A78-075A-7D78BF03676E}"/>
              </a:ext>
            </a:extLst>
          </p:cNvPr>
          <p:cNvSpPr txBox="1"/>
          <p:nvPr/>
        </p:nvSpPr>
        <p:spPr>
          <a:xfrm>
            <a:off x="290455" y="664948"/>
            <a:ext cx="7689574" cy="7699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GB" sz="4200" b="1" i="0" kern="1200">
                <a:solidFill>
                  <a:schemeClr val="tx1">
                    <a:lumMod val="95000"/>
                    <a:lumOff val="5000"/>
                  </a:schemeClr>
                </a:solidFill>
                <a:latin typeface="Montserrat ExtraBold" pitchFamily="2" charset="77"/>
                <a:ea typeface="+mj-ea"/>
                <a:cs typeface="+mj-cs"/>
              </a:defRPr>
            </a:lvl1pPr>
          </a:lstStyle>
          <a:p>
            <a:pPr rtl="0"/>
            <a:r>
              <a:rPr lang="cy">
                <a:latin typeface="Montserrat ExtraBold"/>
              </a:rPr>
              <a:t>Cofrestru i bleidleisio</a:t>
            </a:r>
            <a:endParaRPr lang="en-US"/>
          </a:p>
        </p:txBody>
      </p:sp>
      <p:grpSp>
        <p:nvGrpSpPr>
          <p:cNvPr id="21" name="Group 20">
            <a:extLst>
              <a:ext uri="{FF2B5EF4-FFF2-40B4-BE49-F238E27FC236}">
                <a16:creationId xmlns:a16="http://schemas.microsoft.com/office/drawing/2014/main" id="{89764647-A1E8-8EF2-54C1-C003F1968AF1}"/>
              </a:ext>
            </a:extLst>
          </p:cNvPr>
          <p:cNvGrpSpPr/>
          <p:nvPr/>
        </p:nvGrpSpPr>
        <p:grpSpPr>
          <a:xfrm>
            <a:off x="395288" y="3083816"/>
            <a:ext cx="6651539" cy="1933457"/>
            <a:chOff x="953869" y="3093328"/>
            <a:chExt cx="5963417" cy="1743088"/>
          </a:xfrm>
        </p:grpSpPr>
        <p:pic>
          <p:nvPicPr>
            <p:cNvPr id="20" name="Picture 19">
              <a:extLst>
                <a:ext uri="{FF2B5EF4-FFF2-40B4-BE49-F238E27FC236}">
                  <a16:creationId xmlns:a16="http://schemas.microsoft.com/office/drawing/2014/main" id="{858774A7-59B0-A7F7-EEAB-19FFEB19E9A5}"/>
                </a:ext>
              </a:extLst>
            </p:cNvPr>
            <p:cNvPicPr>
              <a:picLocks noChangeAspect="1"/>
            </p:cNvPicPr>
            <p:nvPr/>
          </p:nvPicPr>
          <p:blipFill>
            <a:blip r:embed="rId3"/>
            <a:stretch>
              <a:fillRect/>
            </a:stretch>
          </p:blipFill>
          <p:spPr>
            <a:xfrm>
              <a:off x="953869" y="3093328"/>
              <a:ext cx="3181373" cy="1743088"/>
            </a:xfrm>
            <a:prstGeom prst="rect">
              <a:avLst/>
            </a:prstGeom>
          </p:spPr>
        </p:pic>
        <p:grpSp>
          <p:nvGrpSpPr>
            <p:cNvPr id="2" name="Group 1">
              <a:extLst>
                <a:ext uri="{FF2B5EF4-FFF2-40B4-BE49-F238E27FC236}">
                  <a16:creationId xmlns:a16="http://schemas.microsoft.com/office/drawing/2014/main" id="{23739A0B-AF96-57BB-1E6B-28C38804871A}"/>
                </a:ext>
              </a:extLst>
            </p:cNvPr>
            <p:cNvGrpSpPr/>
            <p:nvPr/>
          </p:nvGrpSpPr>
          <p:grpSpPr>
            <a:xfrm>
              <a:off x="1283108" y="3538864"/>
              <a:ext cx="5634178" cy="924565"/>
              <a:chOff x="833528" y="4129652"/>
              <a:chExt cx="5634178" cy="924565"/>
            </a:xfrm>
          </p:grpSpPr>
          <p:sp>
            <p:nvSpPr>
              <p:cNvPr id="11" name="TextBox 10">
                <a:extLst>
                  <a:ext uri="{FF2B5EF4-FFF2-40B4-BE49-F238E27FC236}">
                    <a16:creationId xmlns:a16="http://schemas.microsoft.com/office/drawing/2014/main" id="{14B5CB7D-76B4-F954-F99D-D295FC4CDFAC}"/>
                  </a:ext>
                </a:extLst>
              </p:cNvPr>
              <p:cNvSpPr txBox="1"/>
              <p:nvPr/>
            </p:nvSpPr>
            <p:spPr>
              <a:xfrm>
                <a:off x="833528" y="4463954"/>
                <a:ext cx="1126273" cy="338554"/>
              </a:xfrm>
              <a:prstGeom prst="rect">
                <a:avLst/>
              </a:prstGeom>
              <a:noFill/>
            </p:spPr>
            <p:txBody>
              <a:bodyPr wrap="square" rtlCol="0">
                <a:spAutoFit/>
              </a:bodyPr>
              <a:lstStyle/>
              <a:p>
                <a:pPr algn="ctr" rtl="0"/>
                <a:r>
                  <a:rPr lang="cy" sz="1600" b="1">
                    <a:latin typeface="Montserrat" panose="00000500000000000000" pitchFamily="2" charset="0"/>
                  </a:rPr>
                  <a:t>16-17 oed</a:t>
                </a:r>
              </a:p>
            </p:txBody>
          </p:sp>
          <p:sp>
            <p:nvSpPr>
              <p:cNvPr id="12" name="TextBox 11">
                <a:extLst>
                  <a:ext uri="{FF2B5EF4-FFF2-40B4-BE49-F238E27FC236}">
                    <a16:creationId xmlns:a16="http://schemas.microsoft.com/office/drawing/2014/main" id="{55448C3B-C922-194A-5F58-A1B38695C3A0}"/>
                  </a:ext>
                </a:extLst>
              </p:cNvPr>
              <p:cNvSpPr txBox="1"/>
              <p:nvPr/>
            </p:nvSpPr>
            <p:spPr>
              <a:xfrm>
                <a:off x="2289040" y="4463954"/>
                <a:ext cx="1126273" cy="338554"/>
              </a:xfrm>
              <a:prstGeom prst="rect">
                <a:avLst/>
              </a:prstGeom>
              <a:noFill/>
            </p:spPr>
            <p:txBody>
              <a:bodyPr wrap="square" rtlCol="0">
                <a:spAutoFit/>
              </a:bodyPr>
              <a:lstStyle/>
              <a:p>
                <a:pPr algn="ctr" rtl="0"/>
                <a:r>
                  <a:rPr lang="cy" sz="1600" b="1">
                    <a:latin typeface="Montserrat" panose="00000500000000000000" pitchFamily="2" charset="0"/>
                  </a:rPr>
                  <a:t>+65 oed</a:t>
                </a:r>
              </a:p>
            </p:txBody>
          </p:sp>
          <p:pic>
            <p:nvPicPr>
              <p:cNvPr id="8" name="Picture 7">
                <a:extLst>
                  <a:ext uri="{FF2B5EF4-FFF2-40B4-BE49-F238E27FC236}">
                    <a16:creationId xmlns:a16="http://schemas.microsoft.com/office/drawing/2014/main" id="{DF6B5C0C-836B-B99C-DF1C-CB3F6DB88430}"/>
                  </a:ext>
                </a:extLst>
              </p:cNvPr>
              <p:cNvPicPr>
                <a:picLocks noChangeAspect="1"/>
              </p:cNvPicPr>
              <p:nvPr/>
            </p:nvPicPr>
            <p:blipFill>
              <a:blip r:embed="rId4"/>
              <a:srcRect l="50192" b="2572"/>
              <a:stretch/>
            </p:blipFill>
            <p:spPr>
              <a:xfrm>
                <a:off x="4088777" y="4692767"/>
                <a:ext cx="351465" cy="347001"/>
              </a:xfrm>
              <a:prstGeom prst="rect">
                <a:avLst/>
              </a:prstGeom>
            </p:spPr>
          </p:pic>
          <p:pic>
            <p:nvPicPr>
              <p:cNvPr id="9" name="Picture 8">
                <a:extLst>
                  <a:ext uri="{FF2B5EF4-FFF2-40B4-BE49-F238E27FC236}">
                    <a16:creationId xmlns:a16="http://schemas.microsoft.com/office/drawing/2014/main" id="{23979FC9-2B69-9BBC-EE7C-D9856455192C}"/>
                  </a:ext>
                </a:extLst>
              </p:cNvPr>
              <p:cNvPicPr>
                <a:picLocks noChangeAspect="1"/>
              </p:cNvPicPr>
              <p:nvPr/>
            </p:nvPicPr>
            <p:blipFill>
              <a:blip r:embed="rId4"/>
              <a:srcRect r="50192"/>
              <a:stretch/>
            </p:blipFill>
            <p:spPr>
              <a:xfrm>
                <a:off x="4088777" y="4145981"/>
                <a:ext cx="351465" cy="356161"/>
              </a:xfrm>
              <a:prstGeom prst="rect">
                <a:avLst/>
              </a:prstGeom>
            </p:spPr>
          </p:pic>
          <p:sp>
            <p:nvSpPr>
              <p:cNvPr id="13" name="TextBox 12">
                <a:extLst>
                  <a:ext uri="{FF2B5EF4-FFF2-40B4-BE49-F238E27FC236}">
                    <a16:creationId xmlns:a16="http://schemas.microsoft.com/office/drawing/2014/main" id="{F762CB28-A37D-014D-CF8E-6DE2ACE93AED}"/>
                  </a:ext>
                </a:extLst>
              </p:cNvPr>
              <p:cNvSpPr txBox="1"/>
              <p:nvPr/>
            </p:nvSpPr>
            <p:spPr>
              <a:xfrm>
                <a:off x="4538546" y="4129652"/>
                <a:ext cx="1557454" cy="369332"/>
              </a:xfrm>
              <a:prstGeom prst="rect">
                <a:avLst/>
              </a:prstGeom>
              <a:noFill/>
            </p:spPr>
            <p:txBody>
              <a:bodyPr wrap="square" rtlCol="0">
                <a:spAutoFit/>
              </a:bodyPr>
              <a:lstStyle/>
              <a:p>
                <a:pPr rtl="0"/>
                <a:r>
                  <a:rPr lang="cy">
                    <a:latin typeface="Montserrat" panose="00000500000000000000" pitchFamily="2" charset="0"/>
                  </a:rPr>
                  <a:t>Wedi cofrestru </a:t>
                </a:r>
              </a:p>
            </p:txBody>
          </p:sp>
          <p:sp>
            <p:nvSpPr>
              <p:cNvPr id="14" name="TextBox 13">
                <a:extLst>
                  <a:ext uri="{FF2B5EF4-FFF2-40B4-BE49-F238E27FC236}">
                    <a16:creationId xmlns:a16="http://schemas.microsoft.com/office/drawing/2014/main" id="{34860056-38AC-4A1A-B5D9-E6A58EF94FB2}"/>
                  </a:ext>
                </a:extLst>
              </p:cNvPr>
              <p:cNvSpPr txBox="1"/>
              <p:nvPr/>
            </p:nvSpPr>
            <p:spPr>
              <a:xfrm>
                <a:off x="4538545" y="4684885"/>
                <a:ext cx="1929161" cy="369332"/>
              </a:xfrm>
              <a:prstGeom prst="rect">
                <a:avLst/>
              </a:prstGeom>
              <a:noFill/>
            </p:spPr>
            <p:txBody>
              <a:bodyPr wrap="square" rtlCol="0">
                <a:spAutoFit/>
              </a:bodyPr>
              <a:lstStyle/>
              <a:p>
                <a:pPr rtl="0"/>
                <a:r>
                  <a:rPr lang="cy">
                    <a:latin typeface="Montserrat" panose="00000500000000000000" pitchFamily="2" charset="0"/>
                  </a:rPr>
                  <a:t>Heb gofrestru </a:t>
                </a:r>
              </a:p>
            </p:txBody>
          </p:sp>
        </p:grpSp>
      </p:grpSp>
      <p:sp>
        <p:nvSpPr>
          <p:cNvPr id="16" name="Rectangle 1">
            <a:extLst>
              <a:ext uri="{FF2B5EF4-FFF2-40B4-BE49-F238E27FC236}">
                <a16:creationId xmlns:a16="http://schemas.microsoft.com/office/drawing/2014/main" id="{DEED85C1-B253-954C-BCE3-34BFE2CDAB9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GB"/>
          </a:p>
        </p:txBody>
      </p:sp>
      <p:sp>
        <p:nvSpPr>
          <p:cNvPr id="6" name="Text Placeholder 2">
            <a:extLst>
              <a:ext uri="{FF2B5EF4-FFF2-40B4-BE49-F238E27FC236}">
                <a16:creationId xmlns:a16="http://schemas.microsoft.com/office/drawing/2014/main" id="{6F03D43F-4D70-BC99-E608-CE70F676FB1A}"/>
              </a:ext>
            </a:extLst>
          </p:cNvPr>
          <p:cNvSpPr txBox="1">
            <a:spLocks/>
          </p:cNvSpPr>
          <p:nvPr/>
        </p:nvSpPr>
        <p:spPr>
          <a:xfrm>
            <a:off x="395288" y="1668054"/>
            <a:ext cx="7479908" cy="1144260"/>
          </a:xfrm>
          <a:prstGeom prst="rect">
            <a:avLst/>
          </a:prstGeom>
          <a:solidFill>
            <a:schemeClr val="accent2">
              <a:lumMod val="20000"/>
              <a:lumOff val="80000"/>
            </a:scheme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20000"/>
              </a:lnSpc>
              <a:buNone/>
            </a:pPr>
            <a:r>
              <a:rPr lang="cy" sz="2200" b="0" dirty="0">
                <a:latin typeface="Montserrat"/>
                <a:cs typeface="Futura Medium"/>
              </a:rPr>
              <a:t>Pa ganran o bobl 16-17 oed yng Nghymru sydd wedi cofrestru i bleidleisio? </a:t>
            </a:r>
          </a:p>
        </p:txBody>
      </p:sp>
      <p:sp>
        <p:nvSpPr>
          <p:cNvPr id="10" name="TextBox 7">
            <a:extLst>
              <a:ext uri="{FF2B5EF4-FFF2-40B4-BE49-F238E27FC236}">
                <a16:creationId xmlns:a16="http://schemas.microsoft.com/office/drawing/2014/main" id="{B453541C-9CB7-EEB9-BF6A-029E0E23D6D9}"/>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15" name="Picture 14" descr="A close-up of a logo&#10;&#10;AI-generated content may be incorrect.">
            <a:extLst>
              <a:ext uri="{FF2B5EF4-FFF2-40B4-BE49-F238E27FC236}">
                <a16:creationId xmlns:a16="http://schemas.microsoft.com/office/drawing/2014/main" id="{EB00F161-FE91-4D43-C51E-DB7DD9711753}"/>
              </a:ext>
            </a:extLst>
          </p:cNvPr>
          <p:cNvPicPr>
            <a:picLocks noChangeAspect="1"/>
          </p:cNvPicPr>
          <p:nvPr/>
        </p:nvPicPr>
        <p:blipFill>
          <a:blip r:embed="rId5"/>
          <a:srcRect r="-1471" b="-27490"/>
          <a:stretch>
            <a:fillRect/>
          </a:stretch>
        </p:blipFill>
        <p:spPr>
          <a:xfrm>
            <a:off x="11000657" y="176662"/>
            <a:ext cx="1002613" cy="1235881"/>
          </a:xfrm>
          <a:prstGeom prst="rect">
            <a:avLst/>
          </a:prstGeom>
        </p:spPr>
      </p:pic>
    </p:spTree>
    <p:extLst>
      <p:ext uri="{BB962C8B-B14F-4D97-AF65-F5344CB8AC3E}">
        <p14:creationId xmlns:p14="http://schemas.microsoft.com/office/powerpoint/2010/main" val="37704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a:xfrm>
            <a:off x="290455" y="664948"/>
            <a:ext cx="7689574" cy="769989"/>
          </a:xfrm>
        </p:spPr>
        <p:txBody>
          <a:bodyPr rtlCol="0">
            <a:normAutofit fontScale="90000"/>
          </a:bodyPr>
          <a:lstStyle/>
          <a:p>
            <a:pPr rtl="0"/>
            <a:r>
              <a:rPr lang="cy" sz="4400">
                <a:latin typeface="Montserrat ExtraBold"/>
              </a:rPr>
              <a:t>Sut i gofrestru i bleidleisio</a:t>
            </a:r>
            <a:endParaRPr lang="en-US" sz="4400"/>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285292" y="1840299"/>
            <a:ext cx="5904493" cy="3044316"/>
          </a:xfrm>
        </p:spPr>
        <p:txBody>
          <a:bodyPr vert="horz" lIns="180000" tIns="180000" rIns="180000" bIns="180000" rtlCol="0" anchor="t">
            <a:noAutofit/>
          </a:bodyPr>
          <a:lstStyle/>
          <a:p>
            <a:pPr rtl="0">
              <a:buFont typeface="Wingdings"/>
              <a:buChar char="§"/>
            </a:pPr>
            <a:r>
              <a:rPr lang="cy" sz="2200" b="0" dirty="0">
                <a:latin typeface="Montserrat"/>
                <a:cs typeface="Futura Medium"/>
              </a:rPr>
              <a:t>Gallwch gofrestru i bleidleisio mewn etholiad Senedd pan fyddwch chi'n </a:t>
            </a:r>
            <a:r>
              <a:rPr lang="cy" sz="2200" dirty="0">
                <a:latin typeface="Montserrat"/>
                <a:cs typeface="Futura Medium"/>
              </a:rPr>
              <a:t>14 oed</a:t>
            </a:r>
            <a:endParaRPr lang="en-US" sz="2200" dirty="0">
              <a:solidFill>
                <a:srgbClr val="000000"/>
              </a:solidFill>
              <a:latin typeface="Montserrat"/>
              <a:cs typeface="Futura Medium"/>
            </a:endParaRPr>
          </a:p>
          <a:p>
            <a:pPr rtl="0">
              <a:buFont typeface="Wingdings"/>
              <a:buChar char="§"/>
            </a:pPr>
            <a:r>
              <a:rPr lang="cy" sz="2200" b="0" dirty="0">
                <a:latin typeface="Montserrat"/>
                <a:cs typeface="Futura Medium"/>
              </a:rPr>
              <a:t>Gofynnir i chi am eich rhif Yswiriant Gwladol (ond gallwch chi gofrestru hyd yn oed os nad oes gennych chi un)</a:t>
            </a:r>
            <a:endParaRPr lang="en-US" sz="2200" b="0" dirty="0">
              <a:solidFill>
                <a:srgbClr val="000000"/>
              </a:solidFill>
              <a:latin typeface="Montserrat"/>
              <a:cs typeface="Futura Medium"/>
            </a:endParaRPr>
          </a:p>
          <a:p>
            <a:pPr rtl="0">
              <a:lnSpc>
                <a:spcPct val="120000"/>
              </a:lnSpc>
              <a:buFont typeface="Wingdings"/>
              <a:buChar char="§"/>
            </a:pPr>
            <a:r>
              <a:rPr lang="cy" sz="2200" b="0" dirty="0">
                <a:latin typeface="Montserrat"/>
                <a:cs typeface="Futura Medium"/>
              </a:rPr>
              <a:t>Dim ond </a:t>
            </a:r>
            <a:r>
              <a:rPr lang="cy" sz="2200" dirty="0">
                <a:latin typeface="Montserrat"/>
                <a:cs typeface="Futura Medium"/>
              </a:rPr>
              <a:t>5 munud</a:t>
            </a:r>
            <a:r>
              <a:rPr lang="cy" sz="2200" b="0" dirty="0">
                <a:latin typeface="Montserrat"/>
                <a:cs typeface="Futura Medium"/>
              </a:rPr>
              <a:t> mae'n ei gymryd</a:t>
            </a:r>
            <a:endParaRPr lang="en-US" dirty="0">
              <a:latin typeface="Montserrat"/>
              <a:cs typeface="Futura Medium"/>
            </a:endParaRPr>
          </a:p>
          <a:p>
            <a:pPr rtl="0"/>
            <a:endParaRPr lang="en-GB" sz="2200" b="0" dirty="0">
              <a:solidFill>
                <a:srgbClr val="0D0D0D"/>
              </a:solidFill>
            </a:endParaRPr>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rtlCol="0"/>
          <a:lstStyle/>
          <a:p>
            <a:pPr rtl="0"/>
            <a:r>
              <a:rPr lang="cy">
                <a:latin typeface="Montserrat"/>
              </a:rPr>
              <a:t>Etholiad Senedd Cymru 2026 – Sut i bleidleisio</a:t>
            </a:r>
            <a:endParaRPr lang="en-US" b="0">
              <a:latin typeface="Montserrat"/>
            </a:endParaRPr>
          </a:p>
        </p:txBody>
      </p:sp>
      <p:sp>
        <p:nvSpPr>
          <p:cNvPr id="7" name="Text Placeholder 4">
            <a:extLst>
              <a:ext uri="{FF2B5EF4-FFF2-40B4-BE49-F238E27FC236}">
                <a16:creationId xmlns:a16="http://schemas.microsoft.com/office/drawing/2014/main" id="{D04F2E55-BFF7-D4EC-D64F-D8CE3D4E5F1C}"/>
              </a:ext>
            </a:extLst>
          </p:cNvPr>
          <p:cNvSpPr>
            <a:spLocks noGrp="1"/>
          </p:cNvSpPr>
          <p:nvPr/>
        </p:nvSpPr>
        <p:spPr>
          <a:xfrm>
            <a:off x="6483928" y="1839679"/>
            <a:ext cx="4395087" cy="1428793"/>
          </a:xfrm>
          <a:prstGeom prst="rect">
            <a:avLst/>
          </a:prstGeom>
          <a:solidFill>
            <a:srgbClr val="00E7BD">
              <a:alpha val="9000"/>
            </a:srgb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buChar char="ü"/>
            </a:pPr>
            <a:r>
              <a:rPr lang="cy" sz="2200" b="0">
                <a:latin typeface="Montserrat"/>
                <a:cs typeface="Futura Medium"/>
              </a:rPr>
              <a:t>Cofrestrwch ar-lein gan ddefnyddio </a:t>
            </a:r>
            <a:r>
              <a:rPr lang="cy" sz="2200">
                <a:latin typeface="Montserrat"/>
                <a:cs typeface="Futura Medium"/>
              </a:rPr>
              <a:t>gov.uk/cofrestru-i-bleidleisio</a:t>
            </a:r>
            <a:endParaRPr lang="en-US" err="1"/>
          </a:p>
        </p:txBody>
      </p:sp>
      <p:pic>
        <p:nvPicPr>
          <p:cNvPr id="3" name="Picture 2">
            <a:extLst>
              <a:ext uri="{FF2B5EF4-FFF2-40B4-BE49-F238E27FC236}">
                <a16:creationId xmlns:a16="http://schemas.microsoft.com/office/drawing/2014/main" id="{1A308CAF-2398-8846-076B-85A06134ABA0}"/>
              </a:ext>
            </a:extLst>
          </p:cNvPr>
          <p:cNvPicPr>
            <a:picLocks noChangeAspect="1"/>
          </p:cNvPicPr>
          <p:nvPr/>
        </p:nvPicPr>
        <p:blipFill>
          <a:blip r:embed="rId3"/>
          <a:srcRect l="6300" t="18358" r="22826" b="15390"/>
          <a:stretch>
            <a:fillRect/>
          </a:stretch>
        </p:blipFill>
        <p:spPr>
          <a:xfrm>
            <a:off x="6483928" y="3495120"/>
            <a:ext cx="4159045" cy="2071897"/>
          </a:xfrm>
          <a:prstGeom prst="rect">
            <a:avLst/>
          </a:prstGeom>
        </p:spPr>
      </p:pic>
      <p:sp>
        <p:nvSpPr>
          <p:cNvPr id="8" name="TextBox 7">
            <a:extLst>
              <a:ext uri="{FF2B5EF4-FFF2-40B4-BE49-F238E27FC236}">
                <a16:creationId xmlns:a16="http://schemas.microsoft.com/office/drawing/2014/main" id="{EA654873-4BC0-BA54-32F5-B96FC80BCD78}"/>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2106781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00742-7119-4230-57AA-F7036BA24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5DBC3-9A28-2464-04DB-7D22570A641D}"/>
              </a:ext>
            </a:extLst>
          </p:cNvPr>
          <p:cNvSpPr>
            <a:spLocks noGrp="1"/>
          </p:cNvSpPr>
          <p:nvPr>
            <p:ph type="title"/>
          </p:nvPr>
        </p:nvSpPr>
        <p:spPr>
          <a:xfrm>
            <a:off x="100231" y="2540106"/>
            <a:ext cx="7049924" cy="2852737"/>
          </a:xfrm>
        </p:spPr>
        <p:txBody>
          <a:bodyPr rtlCol="0">
            <a:noAutofit/>
          </a:bodyPr>
          <a:lstStyle/>
          <a:p>
            <a:pPr rtl="0"/>
            <a:r>
              <a:rPr lang="cy" sz="5400">
                <a:latin typeface="Montserrat ExtraBold"/>
              </a:rPr>
              <a:t>Pam mae pleidleisio’n bwysig?</a:t>
            </a:r>
          </a:p>
        </p:txBody>
      </p:sp>
      <p:sp>
        <p:nvSpPr>
          <p:cNvPr id="3" name="Footer Placeholder 2">
            <a:extLst>
              <a:ext uri="{FF2B5EF4-FFF2-40B4-BE49-F238E27FC236}">
                <a16:creationId xmlns:a16="http://schemas.microsoft.com/office/drawing/2014/main" id="{9ACA28E5-BA57-7CED-D73C-6CFE68B5496A}"/>
              </a:ext>
            </a:extLst>
          </p:cNvPr>
          <p:cNvSpPr>
            <a:spLocks noGrp="1"/>
          </p:cNvSpPr>
          <p:nvPr>
            <p:ph type="ftr" sz="quarter" idx="14"/>
          </p:nvPr>
        </p:nvSpPr>
        <p:spPr/>
        <p:txBody>
          <a:bodyPr rtlCol="0"/>
          <a:lstStyle/>
          <a:p>
            <a:pPr rtl="0"/>
            <a:r>
              <a:rPr lang="cy">
                <a:latin typeface="Montserrat"/>
              </a:rPr>
              <a:t>Etholiad Senedd Cymru 2026 – Sut i bleidleisio</a:t>
            </a:r>
            <a:endParaRPr lang="en-GB" b="0"/>
          </a:p>
        </p:txBody>
      </p:sp>
      <p:sp>
        <p:nvSpPr>
          <p:cNvPr id="4" name="Text Placeholder 2">
            <a:extLst>
              <a:ext uri="{FF2B5EF4-FFF2-40B4-BE49-F238E27FC236}">
                <a16:creationId xmlns:a16="http://schemas.microsoft.com/office/drawing/2014/main" id="{89AB6791-92DB-4108-561F-E2561786A06F}"/>
              </a:ext>
            </a:extLst>
          </p:cNvPr>
          <p:cNvSpPr txBox="1">
            <a:spLocks/>
          </p:cNvSpPr>
          <p:nvPr/>
        </p:nvSpPr>
        <p:spPr>
          <a:xfrm>
            <a:off x="4550000" y="5924083"/>
            <a:ext cx="5661082" cy="574420"/>
          </a:xfrm>
          <a:prstGeom prst="rect">
            <a:avLst/>
          </a:prstGeom>
        </p:spPr>
        <p:txBody>
          <a:bodyPr vert="horz" lIns="91440" tIns="45720" rIns="91440" bIns="4572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cy" sz="2400" dirty="0">
                <a:latin typeface="Montserrat"/>
                <a:cs typeface="Futura Medium"/>
              </a:rPr>
              <a:t>10 munud</a:t>
            </a:r>
            <a:endParaRPr lang="en-US" dirty="0"/>
          </a:p>
        </p:txBody>
      </p:sp>
      <p:pic>
        <p:nvPicPr>
          <p:cNvPr id="5" name="Clock Icon">
            <a:extLst>
              <a:ext uri="{FF2B5EF4-FFF2-40B4-BE49-F238E27FC236}">
                <a16:creationId xmlns:a16="http://schemas.microsoft.com/office/drawing/2014/main" id="{C967701D-4061-5DA6-C963-AA508DC32E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38914" y="5924083"/>
            <a:ext cx="411086" cy="411086"/>
          </a:xfrm>
          <a:prstGeom prst="rect">
            <a:avLst/>
          </a:prstGeom>
        </p:spPr>
      </p:pic>
      <p:sp>
        <p:nvSpPr>
          <p:cNvPr id="7" name="TextBox 7">
            <a:extLst>
              <a:ext uri="{FF2B5EF4-FFF2-40B4-BE49-F238E27FC236}">
                <a16:creationId xmlns:a16="http://schemas.microsoft.com/office/drawing/2014/main" id="{224B8573-67AD-139C-9BF8-93FF936B8BF6}"/>
              </a:ext>
            </a:extLst>
          </p:cNvPr>
          <p:cNvSpPr txBox="1"/>
          <p:nvPr/>
        </p:nvSpPr>
        <p:spPr>
          <a:xfrm>
            <a:off x="274212" y="6281390"/>
            <a:ext cx="3838276"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542301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512C7-31F5-ED2F-3632-75102D168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8CAE8-B34D-C8FB-5C1F-2C12F3D3BE7B}"/>
              </a:ext>
            </a:extLst>
          </p:cNvPr>
          <p:cNvSpPr>
            <a:spLocks noGrp="1"/>
          </p:cNvSpPr>
          <p:nvPr>
            <p:ph type="title"/>
          </p:nvPr>
        </p:nvSpPr>
        <p:spPr>
          <a:xfrm>
            <a:off x="281491" y="467140"/>
            <a:ext cx="9637902" cy="1093304"/>
          </a:xfrm>
        </p:spPr>
        <p:txBody>
          <a:bodyPr vert="horz" lIns="91440" tIns="45720" rIns="91440" bIns="45720" rtlCol="0" anchor="t">
            <a:noAutofit/>
          </a:bodyPr>
          <a:lstStyle/>
          <a:p>
            <a:pPr rtl="0"/>
            <a:r>
              <a:rPr lang="cy" sz="4000">
                <a:latin typeface="Montserrat ExtraBold"/>
              </a:rPr>
              <a:t>Pam cofrestru i bleidleisio?</a:t>
            </a:r>
          </a:p>
          <a:p>
            <a:pPr rtl="0"/>
            <a:endParaRPr lang="en-GB" sz="3800">
              <a:latin typeface="Montserrat ExtraBold"/>
            </a:endParaRPr>
          </a:p>
        </p:txBody>
      </p:sp>
      <p:sp>
        <p:nvSpPr>
          <p:cNvPr id="6" name="Text Placeholder 5">
            <a:extLst>
              <a:ext uri="{FF2B5EF4-FFF2-40B4-BE49-F238E27FC236}">
                <a16:creationId xmlns:a16="http://schemas.microsoft.com/office/drawing/2014/main" id="{ABBA4D2C-06F8-838D-0F4C-62DBE3CD127A}"/>
              </a:ext>
            </a:extLst>
          </p:cNvPr>
          <p:cNvSpPr>
            <a:spLocks noGrp="1"/>
          </p:cNvSpPr>
          <p:nvPr>
            <p:ph type="body" sz="quarter" idx="15"/>
          </p:nvPr>
        </p:nvSpPr>
        <p:spPr>
          <a:xfrm>
            <a:off x="285291" y="1435766"/>
            <a:ext cx="6600450" cy="4089711"/>
          </a:xfrm>
        </p:spPr>
        <p:txBody>
          <a:bodyPr vert="horz" lIns="180000" tIns="180000" rIns="180000" bIns="180000" rtlCol="0" anchor="t">
            <a:noAutofit/>
          </a:bodyPr>
          <a:lstStyle/>
          <a:p>
            <a:pPr marL="0" indent="0" rtl="0">
              <a:buNone/>
            </a:pPr>
            <a:r>
              <a:rPr lang="cy" sz="2200" dirty="0">
                <a:latin typeface="Montserrat"/>
                <a:cs typeface="Futura Medium"/>
              </a:rPr>
              <a:t>Cyfarwyddiadau:</a:t>
            </a:r>
            <a:endParaRPr lang="en-US" sz="2200" b="0" dirty="0">
              <a:solidFill>
                <a:srgbClr val="000000"/>
              </a:solidFill>
              <a:latin typeface="Montserrat"/>
              <a:cs typeface="Futura Medium"/>
            </a:endParaRPr>
          </a:p>
          <a:p>
            <a:pPr rtl="0">
              <a:lnSpc>
                <a:spcPct val="150000"/>
              </a:lnSpc>
              <a:buAutoNum type="arabicPeriod"/>
            </a:pPr>
            <a:r>
              <a:rPr lang="cy" b="0" dirty="0">
                <a:latin typeface="Montserrat"/>
                <a:cs typeface="Futura Medium"/>
              </a:rPr>
              <a:t>Meddyliwch am yr hyn rydych chi wedi ei ddysgu heddiw</a:t>
            </a:r>
            <a:endParaRPr lang="en-US" b="0" dirty="0">
              <a:latin typeface="Montserrat"/>
              <a:ea typeface="Calibri"/>
              <a:cs typeface="Futura Medium"/>
            </a:endParaRPr>
          </a:p>
          <a:p>
            <a:pPr rtl="0">
              <a:lnSpc>
                <a:spcPct val="150000"/>
              </a:lnSpc>
              <a:buAutoNum type="arabicPeriod"/>
            </a:pPr>
            <a:r>
              <a:rPr lang="cy" b="0" dirty="0">
                <a:solidFill>
                  <a:srgbClr val="0D0D0D"/>
                </a:solidFill>
                <a:latin typeface="Montserrat"/>
                <a:ea typeface="Calibri"/>
                <a:cs typeface="Futura Medium"/>
              </a:rPr>
              <a:t>Pe bai'n rhaid i chi ddweud wrth rywun pam y dylent gofrestru i bleidleisio, beth fyddech chi'n ei ddweud?</a:t>
            </a:r>
          </a:p>
          <a:p>
            <a:pPr rtl="0">
              <a:lnSpc>
                <a:spcPct val="150000"/>
              </a:lnSpc>
              <a:buAutoNum type="arabicPeriod"/>
            </a:pPr>
            <a:r>
              <a:rPr lang="cy" b="0" dirty="0">
                <a:latin typeface="Montserrat"/>
                <a:cs typeface="Futura Medium"/>
              </a:rPr>
              <a:t>Paratowch araith 60 eiliad i annog rhywun i gofrestru i bleidleisio</a:t>
            </a:r>
            <a:endParaRPr lang="en-GB" b="0" dirty="0"/>
          </a:p>
        </p:txBody>
      </p:sp>
      <p:sp>
        <p:nvSpPr>
          <p:cNvPr id="4" name="Footer Placeholder 3">
            <a:extLst>
              <a:ext uri="{FF2B5EF4-FFF2-40B4-BE49-F238E27FC236}">
                <a16:creationId xmlns:a16="http://schemas.microsoft.com/office/drawing/2014/main" id="{9F91EF5D-67FD-B78F-B58D-D1E9E09E715E}"/>
              </a:ext>
            </a:extLst>
          </p:cNvPr>
          <p:cNvSpPr>
            <a:spLocks noGrp="1"/>
          </p:cNvSpPr>
          <p:nvPr>
            <p:ph type="ftr" sz="quarter" idx="14"/>
          </p:nvPr>
        </p:nvSpPr>
        <p:spPr/>
        <p:txBody>
          <a:bodyPr rtlCol="0"/>
          <a:lstStyle/>
          <a:p>
            <a:pPr rtl="0"/>
            <a:r>
              <a:rPr lang="cy">
                <a:latin typeface="Montserrat"/>
              </a:rPr>
              <a:t>Etholiad Senedd Cymru 2026 – Sut i bleidleisio</a:t>
            </a:r>
            <a:endParaRPr lang="en-US" b="0">
              <a:latin typeface="Montserrat"/>
            </a:endParaRPr>
          </a:p>
        </p:txBody>
      </p:sp>
      <p:pic>
        <p:nvPicPr>
          <p:cNvPr id="3" name="Picture 2" descr="A group of people in a library&#10;&#10;AI-generated content may be incorrect.">
            <a:extLst>
              <a:ext uri="{FF2B5EF4-FFF2-40B4-BE49-F238E27FC236}">
                <a16:creationId xmlns:a16="http://schemas.microsoft.com/office/drawing/2014/main" id="{12884036-5A04-2D16-5AEF-9F83BB43BDD0}"/>
              </a:ext>
            </a:extLst>
          </p:cNvPr>
          <p:cNvPicPr>
            <a:picLocks noChangeAspect="1"/>
          </p:cNvPicPr>
          <p:nvPr/>
        </p:nvPicPr>
        <p:blipFill>
          <a:blip r:embed="rId3"/>
          <a:stretch>
            <a:fillRect/>
          </a:stretch>
        </p:blipFill>
        <p:spPr>
          <a:xfrm>
            <a:off x="7282132" y="1710906"/>
            <a:ext cx="3421812" cy="3450567"/>
          </a:xfrm>
          <a:prstGeom prst="rect">
            <a:avLst/>
          </a:prstGeom>
        </p:spPr>
      </p:pic>
      <p:sp>
        <p:nvSpPr>
          <p:cNvPr id="7" name="TextBox 7">
            <a:extLst>
              <a:ext uri="{FF2B5EF4-FFF2-40B4-BE49-F238E27FC236}">
                <a16:creationId xmlns:a16="http://schemas.microsoft.com/office/drawing/2014/main" id="{58EA8B07-1B53-25C8-64E3-D8BCF55341EF}"/>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443901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DE5C-DEAE-DB2B-0868-CE01EC332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F7576-A367-14AB-B8B2-FEDB19525E3C}"/>
              </a:ext>
            </a:extLst>
          </p:cNvPr>
          <p:cNvSpPr>
            <a:spLocks noGrp="1"/>
          </p:cNvSpPr>
          <p:nvPr>
            <p:ph type="title"/>
          </p:nvPr>
        </p:nvSpPr>
        <p:spPr>
          <a:xfrm>
            <a:off x="280516" y="1754021"/>
            <a:ext cx="7049924" cy="2852737"/>
          </a:xfrm>
        </p:spPr>
        <p:txBody>
          <a:bodyPr rtlCol="0"/>
          <a:lstStyle/>
          <a:p>
            <a:pPr rtl="0"/>
            <a:r>
              <a:rPr lang="cy"/>
              <a:t>60 eiliad i rannu eich syniadau</a:t>
            </a:r>
          </a:p>
        </p:txBody>
      </p:sp>
      <p:sp>
        <p:nvSpPr>
          <p:cNvPr id="3" name="Footer Placeholder 2">
            <a:extLst>
              <a:ext uri="{FF2B5EF4-FFF2-40B4-BE49-F238E27FC236}">
                <a16:creationId xmlns:a16="http://schemas.microsoft.com/office/drawing/2014/main" id="{8B3C860E-34DD-A0FE-1F23-B20174240662}"/>
              </a:ext>
            </a:extLst>
          </p:cNvPr>
          <p:cNvSpPr>
            <a:spLocks noGrp="1"/>
          </p:cNvSpPr>
          <p:nvPr>
            <p:ph type="ftr" sz="quarter" idx="14"/>
          </p:nvPr>
        </p:nvSpPr>
        <p:spPr/>
        <p:txBody>
          <a:bodyPr rtlCol="0"/>
          <a:lstStyle/>
          <a:p>
            <a:pPr rtl="0"/>
            <a:r>
              <a:rPr lang="cy">
                <a:latin typeface="Montserrat"/>
              </a:rPr>
              <a:t>Etholiad Senedd Cymru 2026 – Sut i bleidleisio</a:t>
            </a:r>
            <a:endParaRPr lang="en-GB" b="0"/>
          </a:p>
        </p:txBody>
      </p:sp>
      <p:sp>
        <p:nvSpPr>
          <p:cNvPr id="5" name="TextBox 7">
            <a:extLst>
              <a:ext uri="{FF2B5EF4-FFF2-40B4-BE49-F238E27FC236}">
                <a16:creationId xmlns:a16="http://schemas.microsoft.com/office/drawing/2014/main" id="{E8E1A043-04B2-1DC6-57D3-3EA0794B82C8}"/>
              </a:ext>
            </a:extLst>
          </p:cNvPr>
          <p:cNvSpPr txBox="1"/>
          <p:nvPr/>
        </p:nvSpPr>
        <p:spPr>
          <a:xfrm>
            <a:off x="274212" y="6238258"/>
            <a:ext cx="3795144"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2341545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205D-1F28-B971-E17F-4A79EE5AC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D9C84-CF83-FFD1-58DC-DC982BECB766}"/>
              </a:ext>
            </a:extLst>
          </p:cNvPr>
          <p:cNvSpPr>
            <a:spLocks noGrp="1"/>
          </p:cNvSpPr>
          <p:nvPr>
            <p:ph type="title"/>
          </p:nvPr>
        </p:nvSpPr>
        <p:spPr>
          <a:xfrm>
            <a:off x="290454" y="467140"/>
            <a:ext cx="9549831" cy="1093304"/>
          </a:xfrm>
        </p:spPr>
        <p:txBody>
          <a:bodyPr rtlCol="0">
            <a:normAutofit/>
          </a:bodyPr>
          <a:lstStyle/>
          <a:p>
            <a:pPr rtl="0"/>
            <a:r>
              <a:rPr lang="cy" dirty="0">
                <a:latin typeface="Montserrat ExtraBold"/>
              </a:rPr>
              <a:t>Etholiad Senedd Cymru 2026</a:t>
            </a:r>
          </a:p>
        </p:txBody>
      </p:sp>
      <p:sp>
        <p:nvSpPr>
          <p:cNvPr id="6" name="Text Placeholder 5">
            <a:extLst>
              <a:ext uri="{FF2B5EF4-FFF2-40B4-BE49-F238E27FC236}">
                <a16:creationId xmlns:a16="http://schemas.microsoft.com/office/drawing/2014/main" id="{5D0E832E-3BC4-BDDC-F7D9-94F1C3A623E9}"/>
              </a:ext>
            </a:extLst>
          </p:cNvPr>
          <p:cNvSpPr>
            <a:spLocks noGrp="1"/>
          </p:cNvSpPr>
          <p:nvPr>
            <p:ph type="body" sz="quarter" idx="15"/>
          </p:nvPr>
        </p:nvSpPr>
        <p:spPr>
          <a:xfrm>
            <a:off x="374235" y="1367493"/>
            <a:ext cx="5307550" cy="3983100"/>
          </a:xfrm>
        </p:spPr>
        <p:txBody>
          <a:bodyPr vert="horz" lIns="180000" tIns="180000" rIns="180000" bIns="180000" rtlCol="0" anchor="t">
            <a:noAutofit/>
          </a:bodyPr>
          <a:lstStyle/>
          <a:p>
            <a:pPr marL="0" indent="0" rtl="0">
              <a:buNone/>
            </a:pPr>
            <a:r>
              <a:rPr lang="cy" sz="2200" dirty="0">
                <a:latin typeface="Montserrat"/>
                <a:cs typeface="Futura Medium"/>
              </a:rPr>
              <a:t>Beth sy'n mynd i ddigwydd? </a:t>
            </a:r>
          </a:p>
          <a:p>
            <a:r>
              <a:rPr lang="cy" sz="2200" b="0" err="1">
                <a:latin typeface="Montserrat"/>
                <a:cs typeface="Futura Medium"/>
              </a:rPr>
              <a:t>Bydd</a:t>
            </a:r>
            <a:r>
              <a:rPr lang="cy" sz="2200" b="0" dirty="0">
                <a:latin typeface="Montserrat"/>
                <a:cs typeface="Futura Medium"/>
              </a:rPr>
              <a:t> </a:t>
            </a:r>
            <a:r>
              <a:rPr lang="cy" sz="2200" b="0">
                <a:latin typeface="Montserrat"/>
                <a:cs typeface="Futura Medium"/>
              </a:rPr>
              <a:t>etholiad Senedd</a:t>
            </a:r>
            <a:r>
              <a:rPr lang="cy" sz="2200" b="0" dirty="0">
                <a:latin typeface="Montserrat"/>
                <a:cs typeface="Futura Medium"/>
              </a:rPr>
              <a:t> Cymru </a:t>
            </a:r>
            <a:r>
              <a:rPr lang="cy" sz="2200" b="0" err="1">
                <a:latin typeface="Montserrat"/>
                <a:cs typeface="Futura Medium"/>
              </a:rPr>
              <a:t>yn</a:t>
            </a:r>
            <a:r>
              <a:rPr lang="cy" sz="2200" b="0" dirty="0">
                <a:latin typeface="Montserrat"/>
                <a:cs typeface="Futura Medium"/>
              </a:rPr>
              <a:t> </a:t>
            </a:r>
            <a:r>
              <a:rPr lang="cy" sz="2200" b="0" err="1">
                <a:latin typeface="Montserrat"/>
                <a:cs typeface="Futura Medium"/>
              </a:rPr>
              <a:t>cael</a:t>
            </a:r>
            <a:r>
              <a:rPr lang="cy" sz="2200" b="0" dirty="0">
                <a:latin typeface="Montserrat"/>
                <a:cs typeface="Futura Medium"/>
              </a:rPr>
              <a:t> </a:t>
            </a:r>
            <a:r>
              <a:rPr lang="cy" sz="2200" b="0" err="1">
                <a:latin typeface="Montserrat"/>
                <a:cs typeface="Futura Medium"/>
              </a:rPr>
              <a:t>ei</a:t>
            </a:r>
            <a:r>
              <a:rPr lang="cy" sz="2200" b="0" dirty="0">
                <a:latin typeface="Montserrat"/>
                <a:cs typeface="Futura Medium"/>
              </a:rPr>
              <a:t> </a:t>
            </a:r>
            <a:r>
              <a:rPr lang="cy" sz="2200" b="0" err="1">
                <a:latin typeface="Montserrat"/>
                <a:cs typeface="Futura Medium"/>
              </a:rPr>
              <a:t>gynnal</a:t>
            </a:r>
            <a:r>
              <a:rPr lang="cy" sz="2200" b="0" dirty="0">
                <a:latin typeface="Montserrat"/>
                <a:cs typeface="Futura Medium"/>
              </a:rPr>
              <a:t> </a:t>
            </a:r>
            <a:r>
              <a:rPr lang="cy" sz="2200" err="1">
                <a:latin typeface="Montserrat"/>
                <a:cs typeface="Futura Medium"/>
              </a:rPr>
              <a:t>ddydd</a:t>
            </a:r>
            <a:r>
              <a:rPr lang="cy" sz="2200" dirty="0">
                <a:latin typeface="Montserrat"/>
                <a:cs typeface="Futura Medium"/>
              </a:rPr>
              <a:t> </a:t>
            </a:r>
            <a:r>
              <a:rPr lang="cy" sz="2200" err="1">
                <a:latin typeface="Montserrat"/>
                <a:cs typeface="Futura Medium"/>
              </a:rPr>
              <a:t>Iau</a:t>
            </a:r>
            <a:r>
              <a:rPr lang="cy" sz="2200" dirty="0">
                <a:latin typeface="Montserrat"/>
                <a:cs typeface="Futura Medium"/>
              </a:rPr>
              <a:t> 7 Mai 2026</a:t>
            </a:r>
          </a:p>
          <a:p>
            <a:pPr rtl="0"/>
            <a:r>
              <a:rPr lang="cy" sz="2200" b="0" dirty="0">
                <a:latin typeface="Montserrat"/>
                <a:cs typeface="Futura Medium"/>
              </a:rPr>
              <a:t>Gallwch bleidleisio os ydych chi'n </a:t>
            </a:r>
            <a:r>
              <a:rPr lang="cy" sz="2200" dirty="0">
                <a:latin typeface="Montserrat"/>
                <a:cs typeface="Futura Medium"/>
              </a:rPr>
              <a:t>16 oed </a:t>
            </a:r>
            <a:r>
              <a:rPr lang="cy" sz="2200" b="0" dirty="0">
                <a:latin typeface="Montserrat"/>
                <a:cs typeface="Futura Medium"/>
              </a:rPr>
              <a:t>neu’n hŷn ar ddiwrnod y pleidleisio ac yn byw yng Nghymru </a:t>
            </a:r>
          </a:p>
          <a:p>
            <a:pPr rtl="0"/>
            <a:r>
              <a:rPr lang="cy" sz="2200" b="0" dirty="0">
                <a:latin typeface="Montserrat"/>
                <a:cs typeface="Futura Medium"/>
              </a:rPr>
              <a:t>Rhaid i chi </a:t>
            </a:r>
            <a:r>
              <a:rPr lang="cy" sz="2200" dirty="0">
                <a:latin typeface="Montserrat"/>
                <a:cs typeface="Futura Medium"/>
              </a:rPr>
              <a:t>gofrestru</a:t>
            </a:r>
            <a:r>
              <a:rPr lang="cy" sz="2200" b="0" dirty="0">
                <a:latin typeface="Montserrat"/>
                <a:cs typeface="Futura Medium"/>
              </a:rPr>
              <a:t> i bleidleisio erbyn hanner nos </a:t>
            </a:r>
            <a:r>
              <a:rPr lang="cy" sz="2200" b="0" dirty="0">
                <a:solidFill>
                  <a:schemeClr val="tx1"/>
                </a:solidFill>
                <a:latin typeface="Montserrat"/>
                <a:cs typeface="Futura Medium"/>
              </a:rPr>
              <a:t>20 Ebrill 2026 </a:t>
            </a:r>
            <a:endParaRPr lang="en-GB" sz="2200" b="0" dirty="0">
              <a:solidFill>
                <a:schemeClr val="tx1"/>
              </a:solidFill>
            </a:endParaRPr>
          </a:p>
        </p:txBody>
      </p:sp>
      <p:sp>
        <p:nvSpPr>
          <p:cNvPr id="4" name="Footer Placeholder 3">
            <a:extLst>
              <a:ext uri="{FF2B5EF4-FFF2-40B4-BE49-F238E27FC236}">
                <a16:creationId xmlns:a16="http://schemas.microsoft.com/office/drawing/2014/main" id="{7A032955-9F89-24C4-E7B6-B819698EE39F}"/>
              </a:ext>
            </a:extLst>
          </p:cNvPr>
          <p:cNvSpPr>
            <a:spLocks noGrp="1"/>
          </p:cNvSpPr>
          <p:nvPr>
            <p:ph type="ftr" sz="quarter" idx="14"/>
          </p:nvPr>
        </p:nvSpPr>
        <p:spPr/>
        <p:txBody>
          <a:bodyPr rtlCol="0"/>
          <a:lstStyle/>
          <a:p>
            <a:pPr rtl="0"/>
            <a:r>
              <a:rPr lang="cy">
                <a:latin typeface="Montserrat"/>
              </a:rPr>
              <a:t>Etholiad Senedd Cymru 2026 – Sut i bleidleisio</a:t>
            </a:r>
            <a:endParaRPr lang="en-US" b="0">
              <a:latin typeface="Montserrat"/>
            </a:endParaRPr>
          </a:p>
        </p:txBody>
      </p:sp>
      <p:sp>
        <p:nvSpPr>
          <p:cNvPr id="12" name="Text Placeholder 5">
            <a:extLst>
              <a:ext uri="{FF2B5EF4-FFF2-40B4-BE49-F238E27FC236}">
                <a16:creationId xmlns:a16="http://schemas.microsoft.com/office/drawing/2014/main" id="{E53E4ADF-F265-8424-8909-9282B77DC850}"/>
              </a:ext>
            </a:extLst>
          </p:cNvPr>
          <p:cNvSpPr txBox="1">
            <a:spLocks/>
          </p:cNvSpPr>
          <p:nvPr/>
        </p:nvSpPr>
        <p:spPr>
          <a:xfrm>
            <a:off x="5843923" y="1367493"/>
            <a:ext cx="5367416" cy="2351443"/>
          </a:xfrm>
          <a:prstGeom prst="rect">
            <a:avLst/>
          </a:prstGeom>
          <a:solidFill>
            <a:srgbClr val="00E7BD">
              <a:alpha val="9000"/>
            </a:srgbClr>
          </a:solidFill>
          <a:ln>
            <a:noFill/>
          </a:ln>
        </p:spPr>
        <p:txBody>
          <a:bodyPr vert="horz" lIns="180000" tIns="180000" rIns="180000" bIns="180000" rtlCol="0" anchor="t">
            <a:no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y" sz="2200" dirty="0">
                <a:latin typeface="Montserrat"/>
                <a:cs typeface="Futura Medium"/>
              </a:rPr>
              <a:t>Pam </a:t>
            </a:r>
            <a:r>
              <a:rPr lang="cy" sz="2200" dirty="0" err="1">
                <a:latin typeface="Montserrat"/>
                <a:cs typeface="Futura Medium"/>
              </a:rPr>
              <a:t>mae</a:t>
            </a:r>
            <a:r>
              <a:rPr lang="cy" sz="2200">
                <a:latin typeface="Montserrat"/>
                <a:cs typeface="Futura Medium"/>
              </a:rPr>
              <a:t> hyn </a:t>
            </a:r>
            <a:r>
              <a:rPr lang="cy" sz="2200" dirty="0" err="1">
                <a:latin typeface="Montserrat"/>
                <a:cs typeface="Futura Medium"/>
              </a:rPr>
              <a:t>yn</a:t>
            </a:r>
            <a:r>
              <a:rPr lang="cy" sz="2200" dirty="0">
                <a:latin typeface="Montserrat"/>
                <a:cs typeface="Futura Medium"/>
              </a:rPr>
              <a:t> bwysig? </a:t>
            </a:r>
          </a:p>
          <a:p>
            <a:pPr rtl="0"/>
            <a:r>
              <a:rPr lang="cy" sz="2200" b="0" dirty="0">
                <a:latin typeface="Montserrat"/>
                <a:cs typeface="Futura Medium"/>
              </a:rPr>
              <a:t>Mae'r Senedd yn gwneud penderfyniadau am bethau sy'n effeithio arnoch chi</a:t>
            </a:r>
          </a:p>
          <a:p>
            <a:pPr rtl="0"/>
            <a:r>
              <a:rPr lang="cy" sz="2200" b="0" dirty="0">
                <a:latin typeface="Montserrat"/>
                <a:cs typeface="Futura Medium"/>
              </a:rPr>
              <a:t>Yr etholiad hwn yw eich cyfle chi i </a:t>
            </a:r>
            <a:r>
              <a:rPr lang="cy" sz="2200" b="0" err="1">
                <a:latin typeface="Montserrat"/>
                <a:cs typeface="Futura Medium"/>
              </a:rPr>
              <a:t>gael</a:t>
            </a:r>
            <a:r>
              <a:rPr lang="cy" sz="2200" b="0">
                <a:latin typeface="Montserrat"/>
                <a:cs typeface="Futura Medium"/>
              </a:rPr>
              <a:t> </a:t>
            </a:r>
            <a:r>
              <a:rPr lang="cy" sz="2200" b="0" err="1">
                <a:latin typeface="Montserrat"/>
                <a:cs typeface="Futura Medium"/>
              </a:rPr>
              <a:t>dweud</a:t>
            </a:r>
            <a:r>
              <a:rPr lang="cy" sz="2200" b="0">
                <a:latin typeface="Montserrat"/>
                <a:cs typeface="Futura Medium"/>
              </a:rPr>
              <a:t> </a:t>
            </a:r>
            <a:r>
              <a:rPr lang="cy" sz="2200" b="0" dirty="0">
                <a:latin typeface="Montserrat"/>
                <a:cs typeface="Futura Medium"/>
              </a:rPr>
              <a:t>eich dweud </a:t>
            </a:r>
            <a:endParaRPr lang="en-GB" sz="2200" b="0" dirty="0"/>
          </a:p>
        </p:txBody>
      </p:sp>
      <p:pic>
        <p:nvPicPr>
          <p:cNvPr id="5" name="Graphic 4" descr="Flip calendar with solid fill">
            <a:extLst>
              <a:ext uri="{FF2B5EF4-FFF2-40B4-BE49-F238E27FC236}">
                <a16:creationId xmlns:a16="http://schemas.microsoft.com/office/drawing/2014/main" id="{F48C76C1-4DAD-65AC-D5FE-3EE3641646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F61269C3-B78C-5A2D-7908-3C7995AE2AEF}"/>
              </a:ext>
            </a:extLst>
          </p:cNvPr>
          <p:cNvSpPr txBox="1"/>
          <p:nvPr/>
        </p:nvSpPr>
        <p:spPr>
          <a:xfrm>
            <a:off x="7808633" y="4396486"/>
            <a:ext cx="2838163" cy="95410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cy" sz="2800">
                <a:latin typeface="Montserrat ExtraBold"/>
                <a:ea typeface="Calibri"/>
                <a:cs typeface="Calibri"/>
              </a:rPr>
              <a:t>Diwrnod yr etholiad:</a:t>
            </a:r>
            <a:endParaRPr lang="en-US" sz="2800">
              <a:ea typeface="Calibri"/>
              <a:cs typeface="Calibri"/>
            </a:endParaRPr>
          </a:p>
          <a:p>
            <a:pPr algn="ctr" rtl="0"/>
            <a:r>
              <a:rPr lang="cy" sz="2800">
                <a:latin typeface="Montserrat ExtraBold"/>
                <a:ea typeface="Calibri"/>
                <a:cs typeface="Calibri"/>
              </a:rPr>
              <a:t> 7 Mai 2026</a:t>
            </a:r>
            <a:endParaRPr lang="en-US" sz="2800">
              <a:latin typeface="Montserrat ExtraBold"/>
            </a:endParaRPr>
          </a:p>
        </p:txBody>
      </p:sp>
      <p:sp>
        <p:nvSpPr>
          <p:cNvPr id="7" name="TextBox 7">
            <a:extLst>
              <a:ext uri="{FF2B5EF4-FFF2-40B4-BE49-F238E27FC236}">
                <a16:creationId xmlns:a16="http://schemas.microsoft.com/office/drawing/2014/main" id="{DDB76CBA-089E-1136-040E-7D7E35B7210C}"/>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2350132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03B32-2816-4A77-AB74-66D097B160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7BA368-3587-16F9-B009-E0CF817B6CAC}"/>
              </a:ext>
            </a:extLst>
          </p:cNvPr>
          <p:cNvSpPr>
            <a:spLocks noGrp="1"/>
          </p:cNvSpPr>
          <p:nvPr>
            <p:ph type="title"/>
          </p:nvPr>
        </p:nvSpPr>
        <p:spPr>
          <a:xfrm>
            <a:off x="290454" y="467140"/>
            <a:ext cx="9549831" cy="1093304"/>
          </a:xfrm>
        </p:spPr>
        <p:txBody>
          <a:bodyPr rtlCol="0">
            <a:normAutofit/>
          </a:bodyPr>
          <a:lstStyle/>
          <a:p>
            <a:pPr rtl="0"/>
            <a:r>
              <a:rPr lang="cy">
                <a:latin typeface="Montserrat ExtraBold"/>
              </a:rPr>
              <a:t>Etholiad Senedd Cymru 2026</a:t>
            </a:r>
          </a:p>
        </p:txBody>
      </p:sp>
      <p:sp>
        <p:nvSpPr>
          <p:cNvPr id="6" name="Text Placeholder 5">
            <a:extLst>
              <a:ext uri="{FF2B5EF4-FFF2-40B4-BE49-F238E27FC236}">
                <a16:creationId xmlns:a16="http://schemas.microsoft.com/office/drawing/2014/main" id="{2D6B2C86-287C-7892-A6F2-3586C16DD632}"/>
              </a:ext>
            </a:extLst>
          </p:cNvPr>
          <p:cNvSpPr>
            <a:spLocks noGrp="1"/>
          </p:cNvSpPr>
          <p:nvPr>
            <p:ph type="body" sz="quarter" idx="15"/>
          </p:nvPr>
        </p:nvSpPr>
        <p:spPr>
          <a:xfrm>
            <a:off x="295468" y="1254605"/>
            <a:ext cx="6621982" cy="4348723"/>
          </a:xfrm>
        </p:spPr>
        <p:txBody>
          <a:bodyPr vert="horz" lIns="180000" tIns="180000" rIns="180000" bIns="180000" rtlCol="0" anchor="t">
            <a:noAutofit/>
          </a:bodyPr>
          <a:lstStyle/>
          <a:p>
            <a:pPr marL="0" indent="0">
              <a:buNone/>
            </a:pPr>
            <a:r>
              <a:rPr lang="cy" b="0" err="1">
                <a:latin typeface="Montserrat"/>
                <a:cs typeface="Futura Medium"/>
              </a:rPr>
              <a:t>Bydd</a:t>
            </a:r>
            <a:r>
              <a:rPr lang="cy" b="0" dirty="0">
                <a:latin typeface="Montserrat"/>
                <a:cs typeface="Futura Medium"/>
              </a:rPr>
              <a:t> </a:t>
            </a:r>
            <a:r>
              <a:rPr lang="cy" b="0" err="1">
                <a:latin typeface="Montserrat"/>
                <a:cs typeface="Futura Medium"/>
              </a:rPr>
              <a:t>etholiad</a:t>
            </a:r>
            <a:r>
              <a:rPr lang="cy" b="0" dirty="0">
                <a:latin typeface="Montserrat"/>
                <a:cs typeface="Futura Medium"/>
              </a:rPr>
              <a:t> Senedd Cymru </a:t>
            </a:r>
            <a:r>
              <a:rPr lang="cy" b="0" err="1">
                <a:latin typeface="Montserrat"/>
                <a:cs typeface="Futura Medium"/>
              </a:rPr>
              <a:t>yn</a:t>
            </a:r>
            <a:r>
              <a:rPr lang="cy" b="0" dirty="0">
                <a:latin typeface="Montserrat"/>
                <a:cs typeface="Futura Medium"/>
              </a:rPr>
              <a:t> </a:t>
            </a:r>
            <a:r>
              <a:rPr lang="cy" b="0" err="1">
                <a:latin typeface="Montserrat"/>
                <a:cs typeface="Futura Medium"/>
              </a:rPr>
              <a:t>cael</a:t>
            </a:r>
            <a:r>
              <a:rPr lang="cy" b="0" dirty="0">
                <a:latin typeface="Montserrat"/>
                <a:cs typeface="Futura Medium"/>
              </a:rPr>
              <a:t> </a:t>
            </a:r>
            <a:r>
              <a:rPr lang="cy" b="0" err="1">
                <a:latin typeface="Montserrat"/>
                <a:cs typeface="Futura Medium"/>
              </a:rPr>
              <a:t>ei</a:t>
            </a:r>
            <a:r>
              <a:rPr lang="cy" b="0" dirty="0">
                <a:latin typeface="Montserrat"/>
                <a:cs typeface="Futura Medium"/>
              </a:rPr>
              <a:t> </a:t>
            </a:r>
            <a:r>
              <a:rPr lang="cy" b="0" err="1">
                <a:latin typeface="Montserrat"/>
                <a:cs typeface="Futura Medium"/>
              </a:rPr>
              <a:t>gynnal</a:t>
            </a:r>
            <a:r>
              <a:rPr lang="cy" b="0" dirty="0">
                <a:latin typeface="Montserrat"/>
                <a:cs typeface="Futura Medium"/>
              </a:rPr>
              <a:t> </a:t>
            </a:r>
            <a:r>
              <a:rPr lang="cy" err="1">
                <a:latin typeface="Montserrat"/>
                <a:cs typeface="Futura Medium"/>
              </a:rPr>
              <a:t>ddydd</a:t>
            </a:r>
            <a:r>
              <a:rPr lang="cy" dirty="0">
                <a:latin typeface="Montserrat"/>
                <a:cs typeface="Futura Medium"/>
              </a:rPr>
              <a:t> </a:t>
            </a:r>
            <a:r>
              <a:rPr lang="cy" err="1">
                <a:latin typeface="Montserrat"/>
                <a:cs typeface="Futura Medium"/>
              </a:rPr>
              <a:t>Iau</a:t>
            </a:r>
            <a:r>
              <a:rPr lang="cy" dirty="0">
                <a:latin typeface="Montserrat"/>
                <a:cs typeface="Futura Medium"/>
              </a:rPr>
              <a:t> 7 Mai 2026</a:t>
            </a:r>
            <a:endParaRPr lang="en-GB" dirty="0">
              <a:solidFill>
                <a:srgbClr val="0D0D0D"/>
              </a:solidFill>
              <a:latin typeface="Montserrat"/>
              <a:cs typeface="Futura Medium"/>
            </a:endParaRPr>
          </a:p>
          <a:p>
            <a:pPr marL="0" indent="0">
              <a:buNone/>
            </a:pPr>
            <a:endParaRPr lang="cy" dirty="0">
              <a:solidFill>
                <a:srgbClr val="0D0D0D"/>
              </a:solidFill>
              <a:latin typeface="Montserrat"/>
              <a:cs typeface="Futura Medium"/>
            </a:endParaRPr>
          </a:p>
          <a:p>
            <a:pPr marL="0" indent="0" rtl="0">
              <a:buNone/>
            </a:pPr>
            <a:r>
              <a:rPr lang="cy" b="0" dirty="0">
                <a:solidFill>
                  <a:srgbClr val="0D0D0D"/>
                </a:solidFill>
                <a:latin typeface="Montserrat"/>
                <a:cs typeface="Futura Medium"/>
              </a:rPr>
              <a:t>Gallwch bleidleisio os ydych chi'n </a:t>
            </a:r>
            <a:r>
              <a:rPr lang="cy" dirty="0">
                <a:solidFill>
                  <a:srgbClr val="0D0D0D"/>
                </a:solidFill>
                <a:latin typeface="Montserrat"/>
                <a:cs typeface="Futura Medium"/>
              </a:rPr>
              <a:t>16 oed</a:t>
            </a:r>
            <a:r>
              <a:rPr lang="cy" b="0" dirty="0">
                <a:solidFill>
                  <a:srgbClr val="0D0D0D"/>
                </a:solidFill>
                <a:latin typeface="Montserrat"/>
                <a:cs typeface="Futura Medium"/>
              </a:rPr>
              <a:t> neu’n hŷn ar ddiwrnod y pleidleisio ac yn byw yng Nghymru </a:t>
            </a:r>
            <a:endParaRPr lang="en-US" b="0" dirty="0">
              <a:solidFill>
                <a:srgbClr val="000000"/>
              </a:solidFill>
              <a:latin typeface="Montserrat"/>
              <a:cs typeface="Futura Medium"/>
            </a:endParaRPr>
          </a:p>
          <a:p>
            <a:pPr marL="0" indent="0" rtl="0">
              <a:buNone/>
            </a:pPr>
            <a:endParaRPr lang="en-GB" dirty="0">
              <a:solidFill>
                <a:srgbClr val="0D0D0D"/>
              </a:solidFill>
            </a:endParaRPr>
          </a:p>
          <a:p>
            <a:pPr marL="0" indent="0" rtl="0">
              <a:buNone/>
            </a:pPr>
            <a:r>
              <a:rPr lang="cy" dirty="0">
                <a:solidFill>
                  <a:srgbClr val="0D0D0D"/>
                </a:solidFill>
                <a:latin typeface="Montserrat"/>
                <a:cs typeface="Futura Medium"/>
              </a:rPr>
              <a:t>Pam </a:t>
            </a:r>
            <a:r>
              <a:rPr lang="cy" dirty="0" err="1">
                <a:solidFill>
                  <a:srgbClr val="0D0D0D"/>
                </a:solidFill>
                <a:latin typeface="Montserrat"/>
                <a:cs typeface="Futura Medium"/>
              </a:rPr>
              <a:t>mae</a:t>
            </a:r>
            <a:r>
              <a:rPr lang="cy" dirty="0">
                <a:solidFill>
                  <a:srgbClr val="0D0D0D"/>
                </a:solidFill>
                <a:latin typeface="Montserrat"/>
                <a:cs typeface="Futura Medium"/>
              </a:rPr>
              <a:t> </a:t>
            </a:r>
            <a:r>
              <a:rPr lang="cy" dirty="0" err="1">
                <a:solidFill>
                  <a:srgbClr val="0D0D0D"/>
                </a:solidFill>
                <a:latin typeface="Montserrat"/>
                <a:cs typeface="Futura Medium"/>
              </a:rPr>
              <a:t>hyn</a:t>
            </a:r>
            <a:r>
              <a:rPr lang="cy" dirty="0">
                <a:solidFill>
                  <a:srgbClr val="0D0D0D"/>
                </a:solidFill>
                <a:latin typeface="Montserrat"/>
                <a:cs typeface="Futura Medium"/>
              </a:rPr>
              <a:t> </a:t>
            </a:r>
            <a:r>
              <a:rPr lang="cy" dirty="0" err="1">
                <a:solidFill>
                  <a:srgbClr val="0D0D0D"/>
                </a:solidFill>
                <a:latin typeface="Montserrat"/>
                <a:cs typeface="Futura Medium"/>
              </a:rPr>
              <a:t>yn</a:t>
            </a:r>
            <a:r>
              <a:rPr lang="cy" dirty="0">
                <a:solidFill>
                  <a:srgbClr val="0D0D0D"/>
                </a:solidFill>
                <a:latin typeface="Montserrat"/>
                <a:cs typeface="Futura Medium"/>
              </a:rPr>
              <a:t> bwysig? </a:t>
            </a:r>
            <a:endParaRPr lang="en-US" b="0" dirty="0">
              <a:solidFill>
                <a:srgbClr val="000000"/>
              </a:solidFill>
              <a:latin typeface="Montserrat"/>
              <a:cs typeface="Futura Medium"/>
            </a:endParaRPr>
          </a:p>
          <a:p>
            <a:pPr rtl="0">
              <a:buFont typeface="Wingdings"/>
              <a:buChar char="§"/>
            </a:pPr>
            <a:r>
              <a:rPr lang="cy" b="0" dirty="0">
                <a:solidFill>
                  <a:srgbClr val="0D0D0D"/>
                </a:solidFill>
                <a:latin typeface="Montserrat"/>
                <a:cs typeface="Futura Medium"/>
              </a:rPr>
              <a:t>Mae'r Senedd yn gwneud penderfyniadau am bethau sy'n effeithio arnoch chi</a:t>
            </a:r>
            <a:endParaRPr lang="en-US" b="0" dirty="0">
              <a:solidFill>
                <a:srgbClr val="000000"/>
              </a:solidFill>
              <a:latin typeface="Montserrat"/>
              <a:cs typeface="Futura Medium"/>
            </a:endParaRPr>
          </a:p>
          <a:p>
            <a:r>
              <a:rPr lang="cy" b="0" dirty="0">
                <a:latin typeface="Montserrat"/>
                <a:cs typeface="Futura Medium"/>
              </a:rPr>
              <a:t>Yr etholiad hwn yw eich cyfle chi i gael dweud eich dweud </a:t>
            </a:r>
            <a:endParaRPr lang="en-GB" b="0" dirty="0"/>
          </a:p>
        </p:txBody>
      </p:sp>
      <p:sp>
        <p:nvSpPr>
          <p:cNvPr id="4" name="Footer Placeholder 3">
            <a:extLst>
              <a:ext uri="{FF2B5EF4-FFF2-40B4-BE49-F238E27FC236}">
                <a16:creationId xmlns:a16="http://schemas.microsoft.com/office/drawing/2014/main" id="{8CC0CCB1-E32F-0B32-8A9B-514C866047DB}"/>
              </a:ext>
            </a:extLst>
          </p:cNvPr>
          <p:cNvSpPr>
            <a:spLocks noGrp="1"/>
          </p:cNvSpPr>
          <p:nvPr>
            <p:ph type="ftr" sz="quarter" idx="14"/>
          </p:nvPr>
        </p:nvSpPr>
        <p:spPr/>
        <p:txBody>
          <a:bodyPr rtlCol="0"/>
          <a:lstStyle/>
          <a:p>
            <a:pPr rtl="0"/>
            <a:r>
              <a:rPr lang="cy">
                <a:latin typeface="Montserrat"/>
              </a:rPr>
              <a:t>Etholiad Senedd Cymru 2026 – Sut i bleidleisio</a:t>
            </a:r>
            <a:endParaRPr lang="en-US" b="0">
              <a:latin typeface="Montserrat"/>
            </a:endParaRPr>
          </a:p>
        </p:txBody>
      </p:sp>
      <p:pic>
        <p:nvPicPr>
          <p:cNvPr id="5" name="Graphic 4" descr="Flip calendar with solid fill">
            <a:extLst>
              <a:ext uri="{FF2B5EF4-FFF2-40B4-BE49-F238E27FC236}">
                <a16:creationId xmlns:a16="http://schemas.microsoft.com/office/drawing/2014/main" id="{22EF178D-4D1A-D383-F9DC-0295E903D0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7214" y="4138938"/>
            <a:ext cx="1316966" cy="1460739"/>
          </a:xfrm>
          <a:prstGeom prst="rect">
            <a:avLst/>
          </a:prstGeom>
        </p:spPr>
      </p:pic>
      <p:sp>
        <p:nvSpPr>
          <p:cNvPr id="8" name="TextBox 8">
            <a:extLst>
              <a:ext uri="{FF2B5EF4-FFF2-40B4-BE49-F238E27FC236}">
                <a16:creationId xmlns:a16="http://schemas.microsoft.com/office/drawing/2014/main" id="{C056986E-9AA2-CFA8-D1C1-54DBB186B941}"/>
              </a:ext>
            </a:extLst>
          </p:cNvPr>
          <p:cNvSpPr txBox="1"/>
          <p:nvPr/>
        </p:nvSpPr>
        <p:spPr>
          <a:xfrm>
            <a:off x="7923652" y="4396486"/>
            <a:ext cx="2838163" cy="95410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cy" sz="2800">
                <a:latin typeface="Montserrat ExtraBold"/>
                <a:ea typeface="Calibri"/>
                <a:cs typeface="Calibri"/>
              </a:rPr>
              <a:t>Diwrnod yr etholiad:</a:t>
            </a:r>
            <a:endParaRPr lang="en-US" sz="2800">
              <a:ea typeface="Calibri"/>
              <a:cs typeface="Calibri"/>
            </a:endParaRPr>
          </a:p>
          <a:p>
            <a:pPr algn="ctr" rtl="0"/>
            <a:r>
              <a:rPr lang="cy" sz="2800">
                <a:latin typeface="Montserrat ExtraBold"/>
                <a:ea typeface="Calibri"/>
                <a:cs typeface="Calibri"/>
              </a:rPr>
              <a:t> 7 Mai 2026</a:t>
            </a:r>
            <a:endParaRPr lang="en-US" sz="2800">
              <a:latin typeface="Montserrat ExtraBold"/>
            </a:endParaRPr>
          </a:p>
        </p:txBody>
      </p:sp>
      <p:pic>
        <p:nvPicPr>
          <p:cNvPr id="7" name="Picture 6" descr="A hand putting a piece of paper into a ballot box&#10;&#10;AI-generated content may be incorrect.">
            <a:extLst>
              <a:ext uri="{FF2B5EF4-FFF2-40B4-BE49-F238E27FC236}">
                <a16:creationId xmlns:a16="http://schemas.microsoft.com/office/drawing/2014/main" id="{A7539A1C-2989-BEC2-4491-9A28A783DA41}"/>
              </a:ext>
            </a:extLst>
          </p:cNvPr>
          <p:cNvPicPr>
            <a:picLocks noChangeAspect="1"/>
          </p:cNvPicPr>
          <p:nvPr/>
        </p:nvPicPr>
        <p:blipFill>
          <a:blip r:embed="rId5"/>
          <a:stretch>
            <a:fillRect/>
          </a:stretch>
        </p:blipFill>
        <p:spPr>
          <a:xfrm>
            <a:off x="7276203" y="1550884"/>
            <a:ext cx="4590623" cy="2582226"/>
          </a:xfrm>
          <a:prstGeom prst="rect">
            <a:avLst/>
          </a:prstGeom>
        </p:spPr>
      </p:pic>
      <p:sp>
        <p:nvSpPr>
          <p:cNvPr id="9" name="TextBox 7">
            <a:extLst>
              <a:ext uri="{FF2B5EF4-FFF2-40B4-BE49-F238E27FC236}">
                <a16:creationId xmlns:a16="http://schemas.microsoft.com/office/drawing/2014/main" id="{1C1D5428-A7AC-7EB5-461F-EB30C491BC7E}"/>
              </a:ext>
            </a:extLst>
          </p:cNvPr>
          <p:cNvSpPr txBox="1"/>
          <p:nvPr/>
        </p:nvSpPr>
        <p:spPr>
          <a:xfrm>
            <a:off x="274212" y="6238257"/>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628294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3270-2CE5-9C46-ABB1-E9D169F76C6F}"/>
              </a:ext>
            </a:extLst>
          </p:cNvPr>
          <p:cNvSpPr>
            <a:spLocks noGrp="1"/>
          </p:cNvSpPr>
          <p:nvPr>
            <p:ph type="title"/>
          </p:nvPr>
        </p:nvSpPr>
        <p:spPr>
          <a:xfrm>
            <a:off x="276078" y="366498"/>
            <a:ext cx="7689574" cy="1093304"/>
          </a:xfrm>
        </p:spPr>
        <p:txBody>
          <a:bodyPr rtlCol="0">
            <a:normAutofit fontScale="90000"/>
          </a:bodyPr>
          <a:lstStyle/>
          <a:p>
            <a:pPr rtl="0"/>
            <a:r>
              <a:rPr lang="cy" sz="4400">
                <a:latin typeface="Montserrat ExtraBold"/>
              </a:rPr>
              <a:t>Dechreuwr – gwleidyddiaeth bob dydd</a:t>
            </a:r>
            <a:endParaRPr lang="en-US" sz="4400"/>
          </a:p>
        </p:txBody>
      </p:sp>
      <p:sp>
        <p:nvSpPr>
          <p:cNvPr id="4" name="Text Placeholder 3">
            <a:extLst>
              <a:ext uri="{FF2B5EF4-FFF2-40B4-BE49-F238E27FC236}">
                <a16:creationId xmlns:a16="http://schemas.microsoft.com/office/drawing/2014/main" id="{67FC08A2-D8B9-6797-76B3-4FAB5F9E4325}"/>
              </a:ext>
            </a:extLst>
          </p:cNvPr>
          <p:cNvSpPr>
            <a:spLocks noGrp="1"/>
          </p:cNvSpPr>
          <p:nvPr>
            <p:ph type="body" sz="quarter" idx="15"/>
          </p:nvPr>
        </p:nvSpPr>
        <p:spPr>
          <a:xfrm>
            <a:off x="335620" y="2395538"/>
            <a:ext cx="5619866" cy="2802221"/>
          </a:xfrm>
        </p:spPr>
        <p:txBody>
          <a:bodyPr vert="horz" lIns="180000" tIns="180000" rIns="180000" bIns="180000" rtlCol="0" anchor="t">
            <a:noAutofit/>
          </a:bodyPr>
          <a:lstStyle/>
          <a:p>
            <a:pPr marL="0" indent="0" rtl="0">
              <a:buNone/>
            </a:pPr>
            <a:r>
              <a:rPr lang="cy" b="0" dirty="0">
                <a:latin typeface="Montserrat"/>
                <a:cs typeface="Futura Medium"/>
              </a:rPr>
              <a:t>Mewn parau nodwch llinell amser o’ch diwrnod arferol. </a:t>
            </a:r>
            <a:br>
              <a:rPr lang="en-US" b="0" dirty="0">
                <a:latin typeface="Montserrat"/>
                <a:cs typeface="Futura Medium"/>
              </a:rPr>
            </a:br>
            <a:br>
              <a:rPr lang="en-US" b="0" dirty="0">
                <a:latin typeface="Montserrat"/>
                <a:cs typeface="Futura Medium"/>
              </a:rPr>
            </a:br>
            <a:r>
              <a:rPr lang="cy" b="0" dirty="0">
                <a:latin typeface="Montserrat"/>
                <a:cs typeface="Futura Medium"/>
              </a:rPr>
              <a:t>Amlygwch y gweithgareddau rydych chi'n credu bod gwleidyddiaeth yn effeithio arnynt.</a:t>
            </a:r>
            <a:br>
              <a:rPr lang="en-US" b="0" dirty="0">
                <a:latin typeface="Montserrat"/>
                <a:cs typeface="Futura Medium"/>
              </a:rPr>
            </a:br>
            <a:br>
              <a:rPr lang="en-US" b="0" dirty="0">
                <a:latin typeface="Montserrat"/>
                <a:cs typeface="Futura Medium"/>
              </a:rPr>
            </a:br>
            <a:r>
              <a:rPr lang="cy" b="0" dirty="0">
                <a:latin typeface="Montserrat"/>
                <a:cs typeface="Futura Medium"/>
              </a:rPr>
              <a:t>Trafodwch.</a:t>
            </a:r>
            <a:endParaRPr lang="en-US" dirty="0"/>
          </a:p>
        </p:txBody>
      </p:sp>
      <p:sp>
        <p:nvSpPr>
          <p:cNvPr id="6" name="Footer Placeholder 5">
            <a:extLst>
              <a:ext uri="{FF2B5EF4-FFF2-40B4-BE49-F238E27FC236}">
                <a16:creationId xmlns:a16="http://schemas.microsoft.com/office/drawing/2014/main" id="{3C9E1333-656B-344D-33E6-60952EE6EF10}"/>
              </a:ext>
            </a:extLst>
          </p:cNvPr>
          <p:cNvSpPr>
            <a:spLocks noGrp="1"/>
          </p:cNvSpPr>
          <p:nvPr>
            <p:ph type="ftr" sz="quarter" idx="14"/>
          </p:nvPr>
        </p:nvSpPr>
        <p:spPr/>
        <p:txBody>
          <a:bodyPr rtlCol="0"/>
          <a:lstStyle/>
          <a:p>
            <a:pPr rtl="0"/>
            <a:r>
              <a:rPr lang="cy">
                <a:latin typeface="Montserrat"/>
              </a:rPr>
              <a:t>Etholiad Senedd Cymru 2026 – Sut i bleidleisio</a:t>
            </a:r>
            <a:endParaRPr lang="en-GB" b="0">
              <a:latin typeface="Montserrat"/>
            </a:endParaRPr>
          </a:p>
        </p:txBody>
      </p:sp>
      <p:sp>
        <p:nvSpPr>
          <p:cNvPr id="3" name="Text Placeholder 2">
            <a:extLst>
              <a:ext uri="{FF2B5EF4-FFF2-40B4-BE49-F238E27FC236}">
                <a16:creationId xmlns:a16="http://schemas.microsoft.com/office/drawing/2014/main" id="{F0EF6E02-AAC8-80FC-AC15-7E9E33B56F99}"/>
              </a:ext>
            </a:extLst>
          </p:cNvPr>
          <p:cNvSpPr>
            <a:spLocks noGrp="1"/>
          </p:cNvSpPr>
          <p:nvPr>
            <p:ph type="body" sz="quarter" idx="12"/>
          </p:nvPr>
        </p:nvSpPr>
        <p:spPr/>
        <p:txBody>
          <a:bodyPr vert="horz" lIns="91440" tIns="45720" rIns="91440" bIns="45720" rtlCol="0" anchor="t">
            <a:normAutofit lnSpcReduction="10000"/>
          </a:bodyPr>
          <a:lstStyle/>
          <a:p>
            <a:pPr rtl="0"/>
            <a:r>
              <a:rPr lang="cy">
                <a:latin typeface="Montserrat"/>
                <a:cs typeface="Futura Medium"/>
              </a:rPr>
              <a:t>10 munud</a:t>
            </a:r>
            <a:endParaRPr lang="en-US"/>
          </a:p>
        </p:txBody>
      </p:sp>
      <p:sp>
        <p:nvSpPr>
          <p:cNvPr id="7" name="Text Placeholder 14">
            <a:extLst>
              <a:ext uri="{FF2B5EF4-FFF2-40B4-BE49-F238E27FC236}">
                <a16:creationId xmlns:a16="http://schemas.microsoft.com/office/drawing/2014/main" id="{866DC721-D3EE-A495-05B1-FC7AF6C71F3C}"/>
              </a:ext>
            </a:extLst>
          </p:cNvPr>
          <p:cNvSpPr>
            <a:spLocks noGrp="1"/>
          </p:cNvSpPr>
          <p:nvPr>
            <p:ph type="body" sz="quarter" idx="13"/>
          </p:nvPr>
        </p:nvSpPr>
        <p:spPr>
          <a:xfrm>
            <a:off x="6054487" y="1473200"/>
            <a:ext cx="5543549" cy="3911600"/>
          </a:xfrm>
        </p:spPr>
        <p:txBody>
          <a:bodyPr vert="horz" lIns="180000" tIns="180000" rIns="180000" bIns="180000" rtlCol="0" anchor="t">
            <a:normAutofit/>
          </a:bodyPr>
          <a:lstStyle/>
          <a:p>
            <a:pPr marL="0" indent="0" rtl="0">
              <a:spcBef>
                <a:spcPts val="0"/>
              </a:spcBef>
              <a:spcAft>
                <a:spcPts val="200"/>
              </a:spcAft>
              <a:buNone/>
            </a:pPr>
            <a:r>
              <a:rPr lang="cy" sz="1800" dirty="0">
                <a:latin typeface="Montserrat ExtraBold" pitchFamily="2" charset="77"/>
              </a:rPr>
              <a:t>Enghreifftiau - gwleidyddiaeth bob dydd</a:t>
            </a:r>
            <a:endParaRPr lang="en-US" sz="1800" dirty="0"/>
          </a:p>
          <a:p>
            <a:pPr rtl="0">
              <a:spcBef>
                <a:spcPts val="800"/>
              </a:spcBef>
              <a:spcAft>
                <a:spcPts val="200"/>
              </a:spcAft>
            </a:pPr>
            <a:r>
              <a:rPr lang="cy" sz="1800" dirty="0">
                <a:latin typeface="Montserrat"/>
                <a:cs typeface="Futura Medium"/>
              </a:rPr>
              <a:t>7am – </a:t>
            </a:r>
            <a:r>
              <a:rPr lang="cy" sz="1800" b="0" dirty="0">
                <a:latin typeface="Montserrat"/>
                <a:cs typeface="Futura Medium"/>
              </a:rPr>
              <a:t> dal y bws i’r ysgol</a:t>
            </a:r>
            <a:br>
              <a:rPr lang="en-US" sz="1800" b="0" dirty="0"/>
            </a:br>
            <a:r>
              <a:rPr lang="cy" sz="1800" b="0" dirty="0">
                <a:latin typeface="Montserrat"/>
                <a:cs typeface="Futura Medium"/>
              </a:rPr>
              <a:t>Mae gwasanaethau bysiau ysgol yn cael eu rheoli gan gynghorau lleol</a:t>
            </a:r>
          </a:p>
          <a:p>
            <a:pPr rtl="0">
              <a:spcBef>
                <a:spcPts val="800"/>
              </a:spcBef>
              <a:spcAft>
                <a:spcPts val="200"/>
              </a:spcAft>
            </a:pPr>
            <a:r>
              <a:rPr lang="cy" sz="1800" dirty="0">
                <a:latin typeface="Montserrat"/>
                <a:cs typeface="Futura Medium"/>
              </a:rPr>
              <a:t>12.15pm – </a:t>
            </a:r>
            <a:r>
              <a:rPr lang="cy" sz="1800" b="0" dirty="0">
                <a:latin typeface="Montserrat"/>
                <a:cs typeface="Futura Medium"/>
              </a:rPr>
              <a:t> bwyta cinio ysgol</a:t>
            </a:r>
            <a:br>
              <a:rPr lang="en-US" sz="1800" b="0" dirty="0"/>
            </a:br>
            <a:r>
              <a:rPr lang="cy" sz="1800" b="0" dirty="0">
                <a:latin typeface="Montserrat"/>
                <a:cs typeface="Futura Medium"/>
              </a:rPr>
              <a:t>Cyhoeddir canllawiau bwyta’n iach mewn ysgolion gan y Senedd</a:t>
            </a:r>
            <a:endParaRPr lang="en-US" sz="1800" b="0" dirty="0"/>
          </a:p>
          <a:p>
            <a:pPr rtl="0">
              <a:spcBef>
                <a:spcPts val="800"/>
              </a:spcBef>
              <a:spcAft>
                <a:spcPts val="200"/>
              </a:spcAft>
            </a:pPr>
            <a:r>
              <a:rPr lang="cy" sz="1800" dirty="0"/>
              <a:t>4pm – </a:t>
            </a:r>
            <a:r>
              <a:rPr lang="cy" sz="1800" b="0" dirty="0"/>
              <a:t>mynd i’r parc</a:t>
            </a:r>
            <a:br>
              <a:rPr lang="en-US" sz="1800" b="0" dirty="0"/>
            </a:br>
            <a:r>
              <a:rPr lang="cy" sz="1800" b="0" dirty="0"/>
              <a:t>Rheolir parciau, hamdden a llyfrgelloedd gan llywodraethau lleol</a:t>
            </a:r>
          </a:p>
          <a:p>
            <a:pPr rtl="0">
              <a:spcBef>
                <a:spcPts val="800"/>
              </a:spcBef>
            </a:pPr>
            <a:r>
              <a:rPr lang="cy" sz="1800" dirty="0"/>
              <a:t>6pm – </a:t>
            </a:r>
            <a:br>
              <a:rPr lang="en-US" sz="1800" b="0" dirty="0"/>
            </a:br>
            <a:r>
              <a:rPr lang="cy" sz="1800" b="0" dirty="0"/>
              <a:t>Ariannir y BBC gan Lywodraeth y DU</a:t>
            </a:r>
          </a:p>
        </p:txBody>
      </p:sp>
      <p:sp>
        <p:nvSpPr>
          <p:cNvPr id="8" name="TextBox 7">
            <a:extLst>
              <a:ext uri="{FF2B5EF4-FFF2-40B4-BE49-F238E27FC236}">
                <a16:creationId xmlns:a16="http://schemas.microsoft.com/office/drawing/2014/main" id="{3600B317-8315-8ECB-6F9A-153FC08C4D4B}"/>
              </a:ext>
            </a:extLst>
          </p:cNvPr>
          <p:cNvSpPr txBox="1"/>
          <p:nvPr/>
        </p:nvSpPr>
        <p:spPr>
          <a:xfrm>
            <a:off x="274212" y="6281390"/>
            <a:ext cx="3838276"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2863461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D9CB2-B552-17AB-4436-B287C7FA02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F9E18-C9F9-2D5A-F47E-3EE8A6B0FE41}"/>
              </a:ext>
            </a:extLst>
          </p:cNvPr>
          <p:cNvSpPr>
            <a:spLocks noGrp="1"/>
          </p:cNvSpPr>
          <p:nvPr>
            <p:ph type="title"/>
          </p:nvPr>
        </p:nvSpPr>
        <p:spPr>
          <a:xfrm>
            <a:off x="100231" y="2540106"/>
            <a:ext cx="7049924" cy="2852737"/>
          </a:xfrm>
        </p:spPr>
        <p:txBody>
          <a:bodyPr rtlCol="0">
            <a:noAutofit/>
          </a:bodyPr>
          <a:lstStyle/>
          <a:p>
            <a:pPr rtl="0"/>
            <a:r>
              <a:rPr lang="cy" sz="5400">
                <a:latin typeface="Montserrat ExtraBold"/>
              </a:rPr>
              <a:t>Beth yw etholiad y Senedd a dros beth yr ydym yn pleidleisio?</a:t>
            </a:r>
          </a:p>
        </p:txBody>
      </p:sp>
      <p:sp>
        <p:nvSpPr>
          <p:cNvPr id="3" name="Footer Placeholder 2">
            <a:extLst>
              <a:ext uri="{FF2B5EF4-FFF2-40B4-BE49-F238E27FC236}">
                <a16:creationId xmlns:a16="http://schemas.microsoft.com/office/drawing/2014/main" id="{35393C41-7057-7351-189C-871A0C0E5325}"/>
              </a:ext>
            </a:extLst>
          </p:cNvPr>
          <p:cNvSpPr>
            <a:spLocks noGrp="1"/>
          </p:cNvSpPr>
          <p:nvPr>
            <p:ph type="ftr" sz="quarter" idx="14"/>
          </p:nvPr>
        </p:nvSpPr>
        <p:spPr/>
        <p:txBody>
          <a:bodyPr rtlCol="0"/>
          <a:lstStyle/>
          <a:p>
            <a:pPr rtl="0"/>
            <a:r>
              <a:rPr lang="cy">
                <a:latin typeface="Montserrat"/>
              </a:rPr>
              <a:t>Etholiad Senedd Cymru 2026 – Sut i bleidleisio</a:t>
            </a:r>
            <a:endParaRPr lang="en-GB" b="0"/>
          </a:p>
        </p:txBody>
      </p:sp>
      <p:sp>
        <p:nvSpPr>
          <p:cNvPr id="4" name="Text Placeholder 2">
            <a:extLst>
              <a:ext uri="{FF2B5EF4-FFF2-40B4-BE49-F238E27FC236}">
                <a16:creationId xmlns:a16="http://schemas.microsoft.com/office/drawing/2014/main" id="{70694A6E-CADA-BE7D-F859-77C1DD171AFA}"/>
              </a:ext>
            </a:extLst>
          </p:cNvPr>
          <p:cNvSpPr txBox="1">
            <a:spLocks/>
          </p:cNvSpPr>
          <p:nvPr/>
        </p:nvSpPr>
        <p:spPr>
          <a:xfrm>
            <a:off x="4818853" y="5946947"/>
            <a:ext cx="5661082" cy="574420"/>
          </a:xfrm>
          <a:prstGeom prst="rect">
            <a:avLst/>
          </a:prstGeom>
        </p:spPr>
        <p:txBody>
          <a:bodyPr vert="horz" lIns="91440" tIns="45720" rIns="91440" bIns="4572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cy" sz="2400">
                <a:latin typeface="Montserrat"/>
                <a:cs typeface="Futura Medium"/>
              </a:rPr>
              <a:t>20 </a:t>
            </a:r>
            <a:r>
              <a:rPr lang="cy" sz="2400" dirty="0" err="1">
                <a:latin typeface="Montserrat"/>
                <a:cs typeface="Futura Medium"/>
              </a:rPr>
              <a:t>munud</a:t>
            </a:r>
            <a:endParaRPr lang="en-US" dirty="0" err="1"/>
          </a:p>
        </p:txBody>
      </p:sp>
      <p:pic>
        <p:nvPicPr>
          <p:cNvPr id="5" name="Clock Icon">
            <a:extLst>
              <a:ext uri="{FF2B5EF4-FFF2-40B4-BE49-F238E27FC236}">
                <a16:creationId xmlns:a16="http://schemas.microsoft.com/office/drawing/2014/main" id="{1CA6D90E-BA4A-9B2B-2670-6763321D40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07767" y="5946947"/>
            <a:ext cx="411086" cy="411086"/>
          </a:xfrm>
          <a:prstGeom prst="rect">
            <a:avLst/>
          </a:prstGeom>
        </p:spPr>
      </p:pic>
      <p:sp>
        <p:nvSpPr>
          <p:cNvPr id="7" name="TextBox 7">
            <a:extLst>
              <a:ext uri="{FF2B5EF4-FFF2-40B4-BE49-F238E27FC236}">
                <a16:creationId xmlns:a16="http://schemas.microsoft.com/office/drawing/2014/main" id="{193F60D7-71F1-67C2-B2DB-FEC339FF0F38}"/>
              </a:ext>
            </a:extLst>
          </p:cNvPr>
          <p:cNvSpPr txBox="1"/>
          <p:nvPr/>
        </p:nvSpPr>
        <p:spPr>
          <a:xfrm>
            <a:off x="274212" y="6353277"/>
            <a:ext cx="3795144"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382901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rtlCol="0"/>
          <a:lstStyle/>
          <a:p>
            <a:pPr rtl="0"/>
            <a:r>
              <a:rPr lang="cy">
                <a:latin typeface="Montserrat"/>
              </a:rPr>
              <a:t>Etholiad Senedd Cymru 2026 – Sut i bleidleisio</a:t>
            </a:r>
            <a:endParaRPr lang="en-GB" b="0">
              <a:latin typeface="Montserrat"/>
            </a:endParaRPr>
          </a:p>
        </p:txBody>
      </p:sp>
      <p:sp>
        <p:nvSpPr>
          <p:cNvPr id="10" name="Title 1">
            <a:extLst>
              <a:ext uri="{FF2B5EF4-FFF2-40B4-BE49-F238E27FC236}">
                <a16:creationId xmlns:a16="http://schemas.microsoft.com/office/drawing/2014/main" id="{A397BF19-8E01-3B04-E69B-DCF840FBEB27}"/>
              </a:ext>
            </a:extLst>
          </p:cNvPr>
          <p:cNvSpPr txBox="1">
            <a:spLocks/>
          </p:cNvSpPr>
          <p:nvPr/>
        </p:nvSpPr>
        <p:spPr>
          <a:xfrm>
            <a:off x="290454" y="467140"/>
            <a:ext cx="9549831" cy="10933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rtl="0"/>
            <a:r>
              <a:rPr lang="cy" sz="4400">
                <a:latin typeface="Montserrat ExtraBold"/>
              </a:rPr>
              <a:t>Beth yw’r Senedd?</a:t>
            </a:r>
          </a:p>
        </p:txBody>
      </p:sp>
      <p:sp>
        <p:nvSpPr>
          <p:cNvPr id="13" name="Rectangle 12">
            <a:extLst>
              <a:ext uri="{FF2B5EF4-FFF2-40B4-BE49-F238E27FC236}">
                <a16:creationId xmlns:a16="http://schemas.microsoft.com/office/drawing/2014/main" id="{8FB0FCAD-52CF-2A0A-FB2E-917B3EEFBAA9}"/>
              </a:ext>
            </a:extLst>
          </p:cNvPr>
          <p:cNvSpPr/>
          <p:nvPr/>
        </p:nvSpPr>
        <p:spPr>
          <a:xfrm>
            <a:off x="5605670" y="1447137"/>
            <a:ext cx="4659464" cy="3458818"/>
          </a:xfrm>
          <a:prstGeom prst="rect">
            <a:avLst/>
          </a:prstGeom>
          <a:solidFill>
            <a:srgbClr val="E8FDF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cy" sz="2800">
                <a:solidFill>
                  <a:schemeClr val="tx1"/>
                </a:solidFill>
                <a:latin typeface="Montserrat"/>
              </a:rPr>
              <a:t>Y Senedd (Senedd Cymru) yw'r corff sydd wedi’i ethol yn ddemocrataidd sy'n cynrychioli buddiannau Cymru a'i phobl. </a:t>
            </a:r>
          </a:p>
        </p:txBody>
      </p:sp>
      <p:pic>
        <p:nvPicPr>
          <p:cNvPr id="14" name="Picture Placeholder 12">
            <a:extLst>
              <a:ext uri="{FF2B5EF4-FFF2-40B4-BE49-F238E27FC236}">
                <a16:creationId xmlns:a16="http://schemas.microsoft.com/office/drawing/2014/main" id="{E72F51E2-AD3D-E5C8-3FC6-A3E96E3309B7}"/>
              </a:ext>
            </a:extLst>
          </p:cNvPr>
          <p:cNvPicPr>
            <a:picLocks noChangeAspect="1"/>
          </p:cNvPicPr>
          <p:nvPr/>
        </p:nvPicPr>
        <p:blipFill>
          <a:blip r:embed="rId3">
            <a:extLst>
              <a:ext uri="{28A0092B-C50C-407E-A947-70E740481C1C}">
                <a14:useLocalDpi xmlns:a14="http://schemas.microsoft.com/office/drawing/2010/main" val="0"/>
              </a:ext>
            </a:extLst>
          </a:blip>
          <a:srcRect l="16734" r="16734"/>
          <a:stretch/>
        </p:blipFill>
        <p:spPr>
          <a:xfrm>
            <a:off x="1455441" y="1447136"/>
            <a:ext cx="3458817" cy="3458817"/>
          </a:xfrm>
          <a:prstGeom prst="rect">
            <a:avLst/>
          </a:prstGeom>
        </p:spPr>
      </p:pic>
      <p:sp>
        <p:nvSpPr>
          <p:cNvPr id="3" name="TextBox 7">
            <a:extLst>
              <a:ext uri="{FF2B5EF4-FFF2-40B4-BE49-F238E27FC236}">
                <a16:creationId xmlns:a16="http://schemas.microsoft.com/office/drawing/2014/main" id="{57CD3E9F-4C85-4314-16E6-4FE04060A521}"/>
              </a:ext>
            </a:extLst>
          </p:cNvPr>
          <p:cNvSpPr txBox="1"/>
          <p:nvPr/>
        </p:nvSpPr>
        <p:spPr>
          <a:xfrm>
            <a:off x="288589" y="6238257"/>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202124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DD84A-88EE-D196-18FC-BD456947A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32970-9C9D-EFB7-4FB7-E6FB9D95812F}"/>
              </a:ext>
            </a:extLst>
          </p:cNvPr>
          <p:cNvSpPr>
            <a:spLocks noGrp="1"/>
          </p:cNvSpPr>
          <p:nvPr>
            <p:ph type="title"/>
          </p:nvPr>
        </p:nvSpPr>
        <p:spPr>
          <a:xfrm>
            <a:off x="281491" y="467140"/>
            <a:ext cx="9637902" cy="1093304"/>
          </a:xfrm>
        </p:spPr>
        <p:txBody>
          <a:bodyPr vert="horz" lIns="91440" tIns="45720" rIns="91440" bIns="45720" rtlCol="0" anchor="t">
            <a:noAutofit/>
          </a:bodyPr>
          <a:lstStyle/>
          <a:p>
            <a:pPr rtl="0"/>
            <a:r>
              <a:rPr lang="cy" sz="4400">
                <a:latin typeface="Montserrat ExtraBold"/>
              </a:rPr>
              <a:t>Pwerau’r Senedd</a:t>
            </a:r>
          </a:p>
          <a:p>
            <a:pPr rtl="0"/>
            <a:endParaRPr lang="en-GB" sz="3800">
              <a:latin typeface="Montserrat ExtraBold"/>
            </a:endParaRPr>
          </a:p>
          <a:p>
            <a:pPr rtl="0"/>
            <a:endParaRPr lang="en-US"/>
          </a:p>
        </p:txBody>
      </p:sp>
      <p:sp>
        <p:nvSpPr>
          <p:cNvPr id="6" name="Text Placeholder 5">
            <a:extLst>
              <a:ext uri="{FF2B5EF4-FFF2-40B4-BE49-F238E27FC236}">
                <a16:creationId xmlns:a16="http://schemas.microsoft.com/office/drawing/2014/main" id="{2FF2CAA3-33FD-AAF3-D1A8-BBFFEA02CDE2}"/>
              </a:ext>
            </a:extLst>
          </p:cNvPr>
          <p:cNvSpPr>
            <a:spLocks noGrp="1"/>
          </p:cNvSpPr>
          <p:nvPr>
            <p:ph type="body" sz="quarter" idx="15"/>
          </p:nvPr>
        </p:nvSpPr>
        <p:spPr>
          <a:xfrm>
            <a:off x="280517" y="1574821"/>
            <a:ext cx="5815483" cy="3219330"/>
          </a:xfrm>
        </p:spPr>
        <p:txBody>
          <a:bodyPr vert="horz" lIns="180000" tIns="180000" rIns="180000" bIns="180000" rtlCol="0" anchor="t">
            <a:noAutofit/>
          </a:bodyPr>
          <a:lstStyle/>
          <a:p>
            <a:pPr marL="0" indent="0" rtl="0">
              <a:buNone/>
            </a:pPr>
            <a:r>
              <a:rPr lang="cy" sz="2200">
                <a:latin typeface="Montserrat"/>
                <a:cs typeface="Futura Medium"/>
              </a:rPr>
              <a:t>Cyfarwyddiadau:</a:t>
            </a:r>
            <a:endParaRPr lang="en-US" sz="2200" b="0">
              <a:solidFill>
                <a:srgbClr val="000000"/>
              </a:solidFill>
              <a:latin typeface="Montserrat"/>
              <a:cs typeface="Futura Medium"/>
            </a:endParaRPr>
          </a:p>
          <a:p>
            <a:pPr rtl="0">
              <a:lnSpc>
                <a:spcPct val="150000"/>
              </a:lnSpc>
              <a:buAutoNum type="arabicPeriod"/>
            </a:pPr>
            <a:r>
              <a:rPr lang="cy" sz="2200" b="0">
                <a:latin typeface="Montserrat"/>
                <a:cs typeface="Futura Medium"/>
              </a:rPr>
              <a:t>Gwyliwch y fideo am y Senedd ar y sleid nesaf</a:t>
            </a:r>
            <a:endParaRPr lang="en-US" sz="2200" b="0">
              <a:solidFill>
                <a:srgbClr val="0D0D0D"/>
              </a:solidFill>
              <a:latin typeface="Montserrat"/>
              <a:ea typeface="Calibri"/>
              <a:cs typeface="Futura Medium"/>
            </a:endParaRPr>
          </a:p>
          <a:p>
            <a:pPr rtl="0">
              <a:lnSpc>
                <a:spcPct val="150000"/>
              </a:lnSpc>
              <a:buAutoNum type="arabicPeriod"/>
            </a:pPr>
            <a:r>
              <a:rPr lang="cy" sz="2200" b="0">
                <a:latin typeface="Montserrat"/>
                <a:cs typeface="Futura Medium"/>
              </a:rPr>
              <a:t>Nodwch gymaint â phosibl o'r pwerau a'r cyfrifoldebau y mae'n eu crybwyll</a:t>
            </a:r>
          </a:p>
        </p:txBody>
      </p:sp>
      <p:sp>
        <p:nvSpPr>
          <p:cNvPr id="4" name="Footer Placeholder 3">
            <a:extLst>
              <a:ext uri="{FF2B5EF4-FFF2-40B4-BE49-F238E27FC236}">
                <a16:creationId xmlns:a16="http://schemas.microsoft.com/office/drawing/2014/main" id="{5C730D90-F96A-102C-177A-56088C1E08FA}"/>
              </a:ext>
            </a:extLst>
          </p:cNvPr>
          <p:cNvSpPr>
            <a:spLocks noGrp="1"/>
          </p:cNvSpPr>
          <p:nvPr>
            <p:ph type="ftr" sz="quarter" idx="14"/>
          </p:nvPr>
        </p:nvSpPr>
        <p:spPr/>
        <p:txBody>
          <a:bodyPr rtlCol="0"/>
          <a:lstStyle/>
          <a:p>
            <a:pPr rtl="0"/>
            <a:r>
              <a:rPr lang="cy">
                <a:latin typeface="Montserrat"/>
              </a:rPr>
              <a:t>Etholiad Senedd Cymru 2026 – Sut i bleidleisio</a:t>
            </a:r>
            <a:endParaRPr lang="en-US" b="0">
              <a:latin typeface="Montserrat"/>
            </a:endParaRPr>
          </a:p>
        </p:txBody>
      </p:sp>
      <p:pic>
        <p:nvPicPr>
          <p:cNvPr id="7" name="Picture 6" descr="A group of icons on a pink background&#10;&#10;AI-generated content may be incorrect.">
            <a:extLst>
              <a:ext uri="{FF2B5EF4-FFF2-40B4-BE49-F238E27FC236}">
                <a16:creationId xmlns:a16="http://schemas.microsoft.com/office/drawing/2014/main" id="{528882F5-CBA0-3805-B795-EF928238196F}"/>
              </a:ext>
            </a:extLst>
          </p:cNvPr>
          <p:cNvPicPr>
            <a:picLocks noChangeAspect="1"/>
          </p:cNvPicPr>
          <p:nvPr/>
        </p:nvPicPr>
        <p:blipFill>
          <a:blip r:embed="rId3"/>
          <a:stretch>
            <a:fillRect/>
          </a:stretch>
        </p:blipFill>
        <p:spPr>
          <a:xfrm>
            <a:off x="6549044" y="2083500"/>
            <a:ext cx="4208062" cy="2695756"/>
          </a:xfrm>
          <a:prstGeom prst="rect">
            <a:avLst/>
          </a:prstGeom>
        </p:spPr>
      </p:pic>
      <p:sp>
        <p:nvSpPr>
          <p:cNvPr id="5" name="TextBox 7">
            <a:extLst>
              <a:ext uri="{FF2B5EF4-FFF2-40B4-BE49-F238E27FC236}">
                <a16:creationId xmlns:a16="http://schemas.microsoft.com/office/drawing/2014/main" id="{35CEC3E5-89B2-BBE7-2ABB-345DDE2F8C60}"/>
              </a:ext>
            </a:extLst>
          </p:cNvPr>
          <p:cNvSpPr txBox="1"/>
          <p:nvPr/>
        </p:nvSpPr>
        <p:spPr>
          <a:xfrm>
            <a:off x="274212" y="6238257"/>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spTree>
    <p:extLst>
      <p:ext uri="{BB962C8B-B14F-4D97-AF65-F5344CB8AC3E}">
        <p14:creationId xmlns:p14="http://schemas.microsoft.com/office/powerpoint/2010/main" val="188461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E3C78-4D9F-DBCC-DD22-0C501B635A4E}"/>
              </a:ext>
            </a:extLst>
          </p:cNvPr>
          <p:cNvSpPr>
            <a:spLocks noGrp="1"/>
          </p:cNvSpPr>
          <p:nvPr>
            <p:ph type="title"/>
          </p:nvPr>
        </p:nvSpPr>
        <p:spPr>
          <a:xfrm>
            <a:off x="7461378" y="1544720"/>
            <a:ext cx="3552986" cy="3205425"/>
          </a:xfrm>
        </p:spPr>
        <p:txBody>
          <a:bodyPr vert="horz" lIns="91440" tIns="45720" rIns="91440" bIns="45720" rtlCol="0" anchor="t">
            <a:noAutofit/>
          </a:bodyPr>
          <a:lstStyle/>
          <a:p>
            <a:pPr rtl="0"/>
            <a:r>
              <a:rPr lang="cy" sz="4800" b="0">
                <a:latin typeface="Montserrat ExtraBold"/>
              </a:rPr>
              <a:t>Gwyliwch y fideo am y Senedd</a:t>
            </a:r>
          </a:p>
        </p:txBody>
      </p:sp>
      <p:sp>
        <p:nvSpPr>
          <p:cNvPr id="4" name="Footer Placeholder 3">
            <a:extLst>
              <a:ext uri="{FF2B5EF4-FFF2-40B4-BE49-F238E27FC236}">
                <a16:creationId xmlns:a16="http://schemas.microsoft.com/office/drawing/2014/main" id="{A46947C7-AD86-73DA-3782-ABD8296C5A4B}"/>
              </a:ext>
            </a:extLst>
          </p:cNvPr>
          <p:cNvSpPr>
            <a:spLocks noGrp="1"/>
          </p:cNvSpPr>
          <p:nvPr>
            <p:ph type="ftr" sz="quarter" idx="14"/>
          </p:nvPr>
        </p:nvSpPr>
        <p:spPr/>
        <p:txBody>
          <a:bodyPr rtlCol="0"/>
          <a:lstStyle/>
          <a:p>
            <a:pPr rtl="0"/>
            <a:r>
              <a:rPr lang="cy">
                <a:latin typeface="Montserrat"/>
              </a:rPr>
              <a:t>Etholiad Senedd Cymru 2026 – Sut i bleidleisio</a:t>
            </a:r>
            <a:endParaRPr lang="en-GB" b="0">
              <a:latin typeface="Montserrat"/>
            </a:endParaRPr>
          </a:p>
        </p:txBody>
      </p:sp>
      <p:sp>
        <p:nvSpPr>
          <p:cNvPr id="10" name="Title 1">
            <a:extLst>
              <a:ext uri="{FF2B5EF4-FFF2-40B4-BE49-F238E27FC236}">
                <a16:creationId xmlns:a16="http://schemas.microsoft.com/office/drawing/2014/main" id="{A397BF19-8E01-3B04-E69B-DCF840FBEB27}"/>
              </a:ext>
            </a:extLst>
          </p:cNvPr>
          <p:cNvSpPr txBox="1">
            <a:spLocks/>
          </p:cNvSpPr>
          <p:nvPr/>
        </p:nvSpPr>
        <p:spPr>
          <a:xfrm>
            <a:off x="298203" y="432035"/>
            <a:ext cx="9549831" cy="10933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pPr rtl="0"/>
            <a:r>
              <a:rPr lang="cy" sz="4400">
                <a:latin typeface="Montserrat ExtraBold"/>
              </a:rPr>
              <a:t>Pwerau’r Senedd</a:t>
            </a:r>
          </a:p>
        </p:txBody>
      </p:sp>
      <p:sp>
        <p:nvSpPr>
          <p:cNvPr id="5" name="TextBox 7">
            <a:extLst>
              <a:ext uri="{FF2B5EF4-FFF2-40B4-BE49-F238E27FC236}">
                <a16:creationId xmlns:a16="http://schemas.microsoft.com/office/drawing/2014/main" id="{C5790FCD-4CE5-E386-1233-F152791254AE}"/>
              </a:ext>
            </a:extLst>
          </p:cNvPr>
          <p:cNvSpPr txBox="1"/>
          <p:nvPr/>
        </p:nvSpPr>
        <p:spPr>
          <a:xfrm>
            <a:off x="274212" y="6238258"/>
            <a:ext cx="3795144" cy="307777"/>
          </a:xfrm>
          <a:prstGeom prst="rect">
            <a:avLst/>
          </a:prstGeom>
          <a:solidFill>
            <a:srgbClr val="00E7BD"/>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ea typeface="Calibri"/>
                <a:cs typeface="Calibri"/>
              </a:rPr>
              <a:t>electoralcommission.org.uk/cy/</a:t>
            </a:r>
            <a:r>
              <a:rPr lang="en-GB" sz="1400" err="1">
                <a:ea typeface="Calibri"/>
                <a:cs typeface="Calibri"/>
              </a:rPr>
              <a:t>dysgu</a:t>
            </a:r>
            <a:endParaRPr lang="en-GB" sz="1400">
              <a:ea typeface="Calibri"/>
              <a:cs typeface="Calibri"/>
            </a:endParaRPr>
          </a:p>
        </p:txBody>
      </p:sp>
      <p:pic>
        <p:nvPicPr>
          <p:cNvPr id="8" name="Online Media 7" title="Croeso i Dy Bleidlais- Systemau Pleidleisio: System Gyfrannol Rhestr Gaaedig">
            <a:hlinkClick r:id="" action="ppaction://noaction"/>
            <a:extLst>
              <a:ext uri="{FF2B5EF4-FFF2-40B4-BE49-F238E27FC236}">
                <a16:creationId xmlns:a16="http://schemas.microsoft.com/office/drawing/2014/main" id="{E095A108-FC7B-1BB4-69AA-72DC39463276}"/>
              </a:ext>
            </a:extLst>
          </p:cNvPr>
          <p:cNvPicPr>
            <a:picLocks noRot="1" noChangeAspect="1"/>
          </p:cNvPicPr>
          <p:nvPr>
            <a:videoFile r:link="rId1"/>
          </p:nvPr>
        </p:nvPicPr>
        <p:blipFill>
          <a:blip r:embed="rId4"/>
          <a:stretch>
            <a:fillRect/>
          </a:stretch>
        </p:blipFill>
        <p:spPr>
          <a:xfrm>
            <a:off x="565689" y="1850366"/>
            <a:ext cx="5526927" cy="3171645"/>
          </a:xfrm>
          <a:prstGeom prst="rect">
            <a:avLst/>
          </a:prstGeom>
        </p:spPr>
      </p:pic>
    </p:spTree>
    <p:extLst>
      <p:ext uri="{BB962C8B-B14F-4D97-AF65-F5344CB8AC3E}">
        <p14:creationId xmlns:p14="http://schemas.microsoft.com/office/powerpoint/2010/main" val="2012547762"/>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f1dc5fc2-22f3-4bac-b797-10482b60afd2">ECHDL-159348292-162</_dlc_DocId>
    <_dlc_DocIdUrl xmlns="f1dc5fc2-22f3-4bac-b797-10482b60afd2">
      <Url>https://electoralcommissionorguk.sharepoint.com/teams/CT_VE/_layouts/15/DocIdRedir.aspx?ID=ECHDL-159348292-162</Url>
      <Description>ECHDL-159348292-162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7AC29DE987FA4A93E6A263AADF49E0" ma:contentTypeVersion="7" ma:contentTypeDescription="Create a new document." ma:contentTypeScope="" ma:versionID="f1cb66f79fe3426bcf0b4893ae0863c0">
  <xsd:schema xmlns:xsd="http://www.w3.org/2001/XMLSchema" xmlns:xs="http://www.w3.org/2001/XMLSchema" xmlns:p="http://schemas.microsoft.com/office/2006/metadata/properties" xmlns:ns2="f1dc5fc2-22f3-4bac-b797-10482b60afd2" xmlns:ns3="92102122-dd27-46c6-842b-543f5557a5dd" targetNamespace="http://schemas.microsoft.com/office/2006/metadata/properties" ma:root="true" ma:fieldsID="b9ee3a341468dbff1773c0dbcfc48128" ns2:_="" ns3:_="">
    <xsd:import namespace="f1dc5fc2-22f3-4bac-b797-10482b60afd2"/>
    <xsd:import namespace="92102122-dd27-46c6-842b-543f5557a5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5fc2-22f3-4bac-b797-10482b60af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2102122-dd27-46c6-842b-543f5557a5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37609A-01FC-491A-B5BE-DFD07B347760}"/>
</file>

<file path=customXml/itemProps2.xml><?xml version="1.0" encoding="utf-8"?>
<ds:datastoreItem xmlns:ds="http://schemas.openxmlformats.org/officeDocument/2006/customXml" ds:itemID="{E9DCE566-2E06-4396-8436-03C3986A6B20}">
  <ds:schemaRefs>
    <ds:schemaRef ds:uri="http://schemas.microsoft.com/office/2006/metadata/properties"/>
    <ds:schemaRef ds:uri="http://purl.org/dc/elements/1.1/"/>
    <ds:schemaRef ds:uri="9c66e368-c1b7-494a-a731-f35494a70cf7"/>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 ds:uri="6c64ee59-32a2-4235-8283-50fc3575af5d"/>
    <ds:schemaRef ds:uri="efa7f51b-544c-4586-96be-7df2298ed161"/>
  </ds:schemaRefs>
</ds:datastoreItem>
</file>

<file path=customXml/itemProps3.xml><?xml version="1.0" encoding="utf-8"?>
<ds:datastoreItem xmlns:ds="http://schemas.openxmlformats.org/officeDocument/2006/customXml" ds:itemID="{284C8104-A2FC-4760-A904-BC35931D3308}"/>
</file>

<file path=customXml/itemProps4.xml><?xml version="1.0" encoding="utf-8"?>
<ds:datastoreItem xmlns:ds="http://schemas.openxmlformats.org/officeDocument/2006/customXml" ds:itemID="{A5E1654B-584D-4C34-9D4C-977783C774DA}"/>
</file>

<file path=docProps/app.xml><?xml version="1.0" encoding="utf-8"?>
<Properties xmlns="http://schemas.openxmlformats.org/officeDocument/2006/extended-properties" xmlns:vt="http://schemas.openxmlformats.org/officeDocument/2006/docPropsVTypes">
  <TotalTime>2157</TotalTime>
  <Words>3037</Words>
  <Application>Microsoft Office PowerPoint</Application>
  <PresentationFormat>Widescreen</PresentationFormat>
  <Paragraphs>360</Paragraphs>
  <Slides>32</Slides>
  <Notes>31</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Sesiwn heddiw</vt:lpstr>
      <vt:lpstr>Pam mae pleidleisio’n bwysig?</vt:lpstr>
      <vt:lpstr>Etholiad Senedd Cymru 2026</vt:lpstr>
      <vt:lpstr>Dechreuwr – gwleidyddiaeth bob dydd</vt:lpstr>
      <vt:lpstr>Beth yw etholiad y Senedd a dros beth yr ydym yn pleidleisio?</vt:lpstr>
      <vt:lpstr>PowerPoint Presentation</vt:lpstr>
      <vt:lpstr>Pwerau’r Senedd  </vt:lpstr>
      <vt:lpstr>Gwyliwch y fideo am y Senedd</vt:lpstr>
      <vt:lpstr>PowerPoint Presentation</vt:lpstr>
      <vt:lpstr>Deddfau a basiwyd gan y Senedd  </vt:lpstr>
      <vt:lpstr>Deddfau a basiwyd gan y Senedd  </vt:lpstr>
      <vt:lpstr>Beth fuasech chi’n newid?  </vt:lpstr>
      <vt:lpstr>Sut i bleidleisio </vt:lpstr>
      <vt:lpstr>Sut i bleidleisio - cwis </vt:lpstr>
      <vt:lpstr>Gwyliwch y fideo i ganfod sut i bleidleisio yn etholiad y Senedd.</vt:lpstr>
      <vt:lpstr>PowerPoint Presentation</vt:lpstr>
      <vt:lpstr>Cwis</vt:lpstr>
      <vt:lpstr>Cwis</vt:lpstr>
      <vt:lpstr>Cwis</vt:lpstr>
      <vt:lpstr>Cwis - cwestiwn bonws</vt:lpstr>
      <vt:lpstr>Cwis – cwestiwn bonws</vt:lpstr>
      <vt:lpstr>Pleidleisio’n bersonol  </vt:lpstr>
      <vt:lpstr>Pleidleisio’n bersonol – gweithgaredd llinell amser  </vt:lpstr>
      <vt:lpstr>Pleidleisio’n bersonol – gweithgaredd llinell amser  </vt:lpstr>
      <vt:lpstr>Paratoi ar gyfer yr etholiad</vt:lpstr>
      <vt:lpstr>Paratoi ar gyfer yr Etholiad </vt:lpstr>
      <vt:lpstr>PowerPoint Presentation</vt:lpstr>
      <vt:lpstr>Sut i gofrestru i bleidleisio</vt:lpstr>
      <vt:lpstr>Pam cofrestru i bleidleisio? </vt:lpstr>
      <vt:lpstr>60 eiliad i rannu eich syniadau</vt:lpstr>
      <vt:lpstr>Etholiad Senedd Cymru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Elan Carter</cp:lastModifiedBy>
  <cp:revision>210</cp:revision>
  <dcterms:created xsi:type="dcterms:W3CDTF">2021-02-10T12:48:52Z</dcterms:created>
  <dcterms:modified xsi:type="dcterms:W3CDTF">2026-01-21T09:08:13Z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0x0101003C7AC29DE987FA4A93E6A263AADF49E0</vt:lpwstr>
  </property>
  <property fmtid="{D5CDD505-2E9C-101B-9397-08002B2CF9AE}" pid="3" name="MediaServiceImageTags">
    <vt:lpwstr/>
  </property>
  <property fmtid="{D5CDD505-2E9C-101B-9397-08002B2CF9AE}" pid="4" name="Order">
    <vt:lpwstr>170100.000000000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dlc_DocIdItemGuid">
    <vt:lpwstr>9baaf34f-5bc1-4bdf-9ff0-1e4a05cc9363</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