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5"/>
    <p:sldMasterId id="2147483864" r:id="rId6"/>
    <p:sldMasterId id="2147483876" r:id="rId7"/>
  </p:sldMasterIdLst>
  <p:notesMasterIdLst>
    <p:notesMasterId r:id="rId58"/>
  </p:notesMasterIdLst>
  <p:handoutMasterIdLst>
    <p:handoutMasterId r:id="rId59"/>
  </p:handoutMasterIdLst>
  <p:sldIdLst>
    <p:sldId id="593" r:id="rId8"/>
    <p:sldId id="598" r:id="rId9"/>
    <p:sldId id="817" r:id="rId10"/>
    <p:sldId id="904" r:id="rId11"/>
    <p:sldId id="906" r:id="rId12"/>
    <p:sldId id="911" r:id="rId13"/>
    <p:sldId id="907" r:id="rId14"/>
    <p:sldId id="912" r:id="rId15"/>
    <p:sldId id="836" r:id="rId16"/>
    <p:sldId id="910" r:id="rId17"/>
    <p:sldId id="846" r:id="rId18"/>
    <p:sldId id="883" r:id="rId19"/>
    <p:sldId id="880" r:id="rId20"/>
    <p:sldId id="881" r:id="rId21"/>
    <p:sldId id="913" r:id="rId22"/>
    <p:sldId id="915" r:id="rId23"/>
    <p:sldId id="914" r:id="rId24"/>
    <p:sldId id="895" r:id="rId25"/>
    <p:sldId id="897" r:id="rId26"/>
    <p:sldId id="887" r:id="rId27"/>
    <p:sldId id="829" r:id="rId28"/>
    <p:sldId id="830" r:id="rId29"/>
    <p:sldId id="903" r:id="rId30"/>
    <p:sldId id="834" r:id="rId31"/>
    <p:sldId id="831" r:id="rId32"/>
    <p:sldId id="832" r:id="rId33"/>
    <p:sldId id="840" r:id="rId34"/>
    <p:sldId id="854" r:id="rId35"/>
    <p:sldId id="857" r:id="rId36"/>
    <p:sldId id="888" r:id="rId37"/>
    <p:sldId id="884" r:id="rId38"/>
    <p:sldId id="886" r:id="rId39"/>
    <p:sldId id="858" r:id="rId40"/>
    <p:sldId id="859" r:id="rId41"/>
    <p:sldId id="862" r:id="rId42"/>
    <p:sldId id="896" r:id="rId43"/>
    <p:sldId id="863" r:id="rId44"/>
    <p:sldId id="826" r:id="rId45"/>
    <p:sldId id="842" r:id="rId46"/>
    <p:sldId id="841" r:id="rId47"/>
    <p:sldId id="852" r:id="rId48"/>
    <p:sldId id="851" r:id="rId49"/>
    <p:sldId id="891" r:id="rId50"/>
    <p:sldId id="894" r:id="rId51"/>
    <p:sldId id="892" r:id="rId52"/>
    <p:sldId id="872" r:id="rId53"/>
    <p:sldId id="866" r:id="rId54"/>
    <p:sldId id="867" r:id="rId55"/>
    <p:sldId id="845" r:id="rId56"/>
    <p:sldId id="827" r:id="rId57"/>
  </p:sldIdLst>
  <p:sldSz cx="9144000" cy="6858000" type="screen4x3"/>
  <p:notesSz cx="6669088" cy="9885363"/>
  <p:custDataLst>
    <p:tags r:id="rId60"/>
  </p:custDataLst>
  <p:defaultTextStyle>
    <a:defPPr>
      <a:defRPr lang="cy-GB"/>
    </a:defPPr>
    <a:lvl1pPr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200" b="1" kern="1200">
        <a:solidFill>
          <a:srgbClr val="000000"/>
        </a:solidFill>
        <a:latin typeface="Arial" panose="020B0604020202020204" pitchFamily="34" charset="0"/>
        <a:ea typeface="+mn-ea"/>
        <a:cs typeface="Arial" panose="020B0604020202020204" pitchFamily="34" charset="0"/>
      </a:defRPr>
    </a:lvl5pPr>
    <a:lvl6pPr marL="22860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6pPr>
    <a:lvl7pPr marL="27432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7pPr>
    <a:lvl8pPr marL="32004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8pPr>
    <a:lvl9pPr marL="3657600" algn="l" defTabSz="914400" rtl="0" eaLnBrk="1" latinLnBrk="0" hangingPunct="1">
      <a:defRPr sz="3200" b="1" kern="1200">
        <a:solidFill>
          <a:srgbClr val="000000"/>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42B98E-D2F3-48BC-950B-CC644F1C36C4}" v="4" dt="2026-07-02T09:46:08.950"/>
    <p1510:client id="{CFA08F71-25C5-45E7-BD03-9A14CF0C01C5}" v="5" dt="2026-07-02T09:53:34.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7125" autoAdjust="0"/>
  </p:normalViewPr>
  <p:slideViewPr>
    <p:cSldViewPr>
      <p:cViewPr varScale="1">
        <p:scale>
          <a:sx n="85" d="100"/>
          <a:sy n="85" d="100"/>
        </p:scale>
        <p:origin x="2220" y="84"/>
      </p:cViewPr>
      <p:guideLst>
        <p:guide orient="horz" pos="2160"/>
        <p:guide pos="2880"/>
      </p:guideLst>
    </p:cSldViewPr>
  </p:slideViewPr>
  <p:notesTextViewPr>
    <p:cViewPr>
      <p:scale>
        <a:sx n="100" d="100"/>
        <a:sy n="100" d="100"/>
      </p:scale>
      <p:origin x="0" y="0"/>
    </p:cViewPr>
  </p:notesTextViewPr>
  <p:notesViewPr>
    <p:cSldViewPr>
      <p:cViewPr varScale="1">
        <p:scale>
          <a:sx n="10" d="100"/>
          <a:sy n="10" d="100"/>
        </p:scale>
        <p:origin x="-102" y="-26"/>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66" Type="http://schemas.microsoft.com/office/2015/10/relationships/revisionInfo" Target="revisionInfo.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gs" Target="tags/tag1.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Clark" userId="25982c10-e956-4431-8d3a-216a24c97af1" providerId="ADAL" clId="{FD40C11A-5A9C-43C9-AA4C-DC264913DECB}"/>
    <pc:docChg chg="modSld">
      <pc:chgData name="Helen Clark" userId="25982c10-e956-4431-8d3a-216a24c97af1" providerId="ADAL" clId="{FD40C11A-5A9C-43C9-AA4C-DC264913DECB}" dt="2026-07-02T09:53:34.192" v="6" actId="14100"/>
      <pc:docMkLst>
        <pc:docMk/>
      </pc:docMkLst>
      <pc:sldChg chg="modSp mod">
        <pc:chgData name="Helen Clark" userId="25982c10-e956-4431-8d3a-216a24c97af1" providerId="ADAL" clId="{FD40C11A-5A9C-43C9-AA4C-DC264913DECB}" dt="2026-07-02T09:53:07.904" v="4" actId="255"/>
        <pc:sldMkLst>
          <pc:docMk/>
          <pc:sldMk cId="0" sldId="841"/>
        </pc:sldMkLst>
        <pc:spChg chg="mod">
          <ac:chgData name="Helen Clark" userId="25982c10-e956-4431-8d3a-216a24c97af1" providerId="ADAL" clId="{FD40C11A-5A9C-43C9-AA4C-DC264913DECB}" dt="2026-07-02T09:53:07.904" v="4" actId="255"/>
          <ac:spMkLst>
            <pc:docMk/>
            <pc:sldMk cId="0" sldId="841"/>
            <ac:spMk id="87043" creationId="{9F4F0468-B4F7-18E0-1754-184BC3D2F79D}"/>
          </ac:spMkLst>
        </pc:spChg>
      </pc:sldChg>
      <pc:sldChg chg="modSp">
        <pc:chgData name="Helen Clark" userId="25982c10-e956-4431-8d3a-216a24c97af1" providerId="ADAL" clId="{FD40C11A-5A9C-43C9-AA4C-DC264913DECB}" dt="2026-07-02T09:52:51.904" v="3" actId="14100"/>
        <pc:sldMkLst>
          <pc:docMk/>
          <pc:sldMk cId="0" sldId="884"/>
        </pc:sldMkLst>
        <pc:spChg chg="mod">
          <ac:chgData name="Helen Clark" userId="25982c10-e956-4431-8d3a-216a24c97af1" providerId="ADAL" clId="{FD40C11A-5A9C-43C9-AA4C-DC264913DECB}" dt="2026-07-02T09:52:51.904" v="3" actId="14100"/>
          <ac:spMkLst>
            <pc:docMk/>
            <pc:sldMk cId="0" sldId="884"/>
            <ac:spMk id="91141" creationId="{482FCDB7-7ED4-B395-8D21-351E91C990E8}"/>
          </ac:spMkLst>
        </pc:spChg>
      </pc:sldChg>
      <pc:sldChg chg="modSp">
        <pc:chgData name="Helen Clark" userId="25982c10-e956-4431-8d3a-216a24c97af1" providerId="ADAL" clId="{FD40C11A-5A9C-43C9-AA4C-DC264913DECB}" dt="2026-07-02T09:53:34.192" v="6" actId="14100"/>
        <pc:sldMkLst>
          <pc:docMk/>
          <pc:sldMk cId="0" sldId="887"/>
        </pc:sldMkLst>
        <pc:spChg chg="mod">
          <ac:chgData name="Helen Clark" userId="25982c10-e956-4431-8d3a-216a24c97af1" providerId="ADAL" clId="{FD40C11A-5A9C-43C9-AA4C-DC264913DECB}" dt="2026-07-02T09:53:28.217" v="5" actId="14100"/>
          <ac:spMkLst>
            <pc:docMk/>
            <pc:sldMk cId="0" sldId="887"/>
            <ac:spMk id="68612" creationId="{316EF67A-7F5E-BCD2-CA91-F53D9BF80CD6}"/>
          </ac:spMkLst>
        </pc:spChg>
        <pc:spChg chg="mod">
          <ac:chgData name="Helen Clark" userId="25982c10-e956-4431-8d3a-216a24c97af1" providerId="ADAL" clId="{FD40C11A-5A9C-43C9-AA4C-DC264913DECB}" dt="2026-07-02T09:53:34.192" v="6" actId="14100"/>
          <ac:spMkLst>
            <pc:docMk/>
            <pc:sldMk cId="0" sldId="887"/>
            <ac:spMk id="68613" creationId="{0364A8ED-865D-45ED-9BC4-6E4904153CE8}"/>
          </ac:spMkLst>
        </pc:spChg>
      </pc:sldChg>
      <pc:sldChg chg="modSp mod">
        <pc:chgData name="Helen Clark" userId="25982c10-e956-4431-8d3a-216a24c97af1" providerId="ADAL" clId="{FD40C11A-5A9C-43C9-AA4C-DC264913DECB}" dt="2026-07-02T09:49:45.211" v="0" actId="255"/>
        <pc:sldMkLst>
          <pc:docMk/>
          <pc:sldMk cId="0" sldId="910"/>
        </pc:sldMkLst>
        <pc:spChg chg="mod">
          <ac:chgData name="Helen Clark" userId="25982c10-e956-4431-8d3a-216a24c97af1" providerId="ADAL" clId="{FD40C11A-5A9C-43C9-AA4C-DC264913DECB}" dt="2026-07-02T09:49:45.211" v="0" actId="255"/>
          <ac:spMkLst>
            <pc:docMk/>
            <pc:sldMk cId="0" sldId="910"/>
            <ac:spMk id="25603" creationId="{3E46425F-3C30-F4FD-3FEF-6D4CB72A8021}"/>
          </ac:spMkLst>
        </pc:spChg>
      </pc:sldChg>
      <pc:sldChg chg="modSp">
        <pc:chgData name="Helen Clark" userId="25982c10-e956-4431-8d3a-216a24c97af1" providerId="ADAL" clId="{FD40C11A-5A9C-43C9-AA4C-DC264913DECB}" dt="2026-07-02T09:52:27.398" v="1" actId="14100"/>
        <pc:sldMkLst>
          <pc:docMk/>
          <pc:sldMk cId="0" sldId="914"/>
        </pc:sldMkLst>
        <pc:picChg chg="mod">
          <ac:chgData name="Helen Clark" userId="25982c10-e956-4431-8d3a-216a24c97af1" providerId="ADAL" clId="{FD40C11A-5A9C-43C9-AA4C-DC264913DECB}" dt="2026-07-02T09:52:27.398" v="1" actId="14100"/>
          <ac:picMkLst>
            <pc:docMk/>
            <pc:sldMk cId="0" sldId="914"/>
            <ac:picMk id="62469" creationId="{F6CFF4A3-40AA-73ED-8ACE-DE6F85539737}"/>
          </ac:picMkLst>
        </pc:picChg>
      </pc:sldChg>
      <pc:sldChg chg="modSp">
        <pc:chgData name="Helen Clark" userId="25982c10-e956-4431-8d3a-216a24c97af1" providerId="ADAL" clId="{FD40C11A-5A9C-43C9-AA4C-DC264913DECB}" dt="2026-07-02T09:52:34.024" v="2" actId="14100"/>
        <pc:sldMkLst>
          <pc:docMk/>
          <pc:sldMk cId="0" sldId="915"/>
        </pc:sldMkLst>
        <pc:picChg chg="mod">
          <ac:chgData name="Helen Clark" userId="25982c10-e956-4431-8d3a-216a24c97af1" providerId="ADAL" clId="{FD40C11A-5A9C-43C9-AA4C-DC264913DECB}" dt="2026-07-02T09:52:34.024" v="2" actId="14100"/>
          <ac:picMkLst>
            <pc:docMk/>
            <pc:sldMk cId="0" sldId="915"/>
            <ac:picMk id="60421" creationId="{A1812C73-1805-B8D1-6EB4-CC84DDD95F1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AF7CFD5-C47B-8781-3BAF-EA549B29C85B}"/>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rtlCol="0" anchor="t"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7" name="Rectangle 3">
            <a:extLst>
              <a:ext uri="{FF2B5EF4-FFF2-40B4-BE49-F238E27FC236}">
                <a16:creationId xmlns:a16="http://schemas.microsoft.com/office/drawing/2014/main" id="{0341E3A9-1A04-36F3-7E9E-F4E107B6D631}"/>
              </a:ext>
            </a:extLst>
          </p:cNvPr>
          <p:cNvSpPr>
            <a:spLocks noGrp="1" noChangeArrowheads="1"/>
          </p:cNvSpPr>
          <p:nvPr>
            <p:ph type="dt" sz="quarter" idx="1"/>
          </p:nvPr>
        </p:nvSpPr>
        <p:spPr bwMode="auto">
          <a:xfrm>
            <a:off x="3778250" y="0"/>
            <a:ext cx="2890838" cy="493713"/>
          </a:xfrm>
          <a:prstGeom prst="rect">
            <a:avLst/>
          </a:prstGeom>
          <a:noFill/>
          <a:ln>
            <a:noFill/>
          </a:ln>
          <a:effectLst/>
        </p:spPr>
        <p:txBody>
          <a:bodyPr vert="horz" wrap="square" lIns="90498" tIns="45249" rIns="90498" bIns="45249" numCol="1" rtlCol="0" anchor="t"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endParaRPr lang="en-GB" altLang="en-US"/>
          </a:p>
        </p:txBody>
      </p:sp>
      <p:sp>
        <p:nvSpPr>
          <p:cNvPr id="6148" name="Rectangle 4">
            <a:extLst>
              <a:ext uri="{FF2B5EF4-FFF2-40B4-BE49-F238E27FC236}">
                <a16:creationId xmlns:a16="http://schemas.microsoft.com/office/drawing/2014/main" id="{66611B3F-593E-0805-4A33-00B58E4996C6}"/>
              </a:ext>
            </a:extLst>
          </p:cNvPr>
          <p:cNvSpPr>
            <a:spLocks noGrp="1" noChangeArrowheads="1"/>
          </p:cNvSpPr>
          <p:nvPr>
            <p:ph type="ftr" sz="quarter" idx="2"/>
          </p:nvPr>
        </p:nvSpPr>
        <p:spPr bwMode="auto">
          <a:xfrm>
            <a:off x="0" y="9391650"/>
            <a:ext cx="2890838" cy="493713"/>
          </a:xfrm>
          <a:prstGeom prst="rect">
            <a:avLst/>
          </a:prstGeom>
          <a:noFill/>
          <a:ln>
            <a:noFill/>
          </a:ln>
          <a:effectLst/>
        </p:spPr>
        <p:txBody>
          <a:bodyPr vert="horz" wrap="square" lIns="90498" tIns="45249" rIns="90498" bIns="45249" numCol="1" rtlCol="0" anchor="b" anchorCtr="0" compatLnSpc="1">
            <a:prstTxWarp prst="textNoShape">
              <a:avLst/>
            </a:prstTxWarp>
          </a:bodyPr>
          <a:lstStyle>
            <a:lvl1pPr eaLnBrk="0" hangingPunct="0">
              <a:buSzPct val="100000"/>
              <a:defRPr sz="1200" b="0">
                <a:latin typeface="Times" panose="02020603050405020304" pitchFamily="18" charset="0"/>
              </a:defRPr>
            </a:lvl1pPr>
          </a:lstStyle>
          <a:p>
            <a:pPr>
              <a:defRPr/>
            </a:pPr>
            <a:endParaRPr lang="en-GB" altLang="en-US"/>
          </a:p>
        </p:txBody>
      </p:sp>
      <p:sp>
        <p:nvSpPr>
          <p:cNvPr id="6149" name="Rectangle 5">
            <a:extLst>
              <a:ext uri="{FF2B5EF4-FFF2-40B4-BE49-F238E27FC236}">
                <a16:creationId xmlns:a16="http://schemas.microsoft.com/office/drawing/2014/main" id="{CB7270FC-F43E-93C2-3CE9-57CDC9278B36}"/>
              </a:ext>
            </a:extLst>
          </p:cNvPr>
          <p:cNvSpPr>
            <a:spLocks noGrp="1" noChangeArrowheads="1"/>
          </p:cNvSpPr>
          <p:nvPr>
            <p:ph type="sldNum" sz="quarter" idx="3"/>
          </p:nvPr>
        </p:nvSpPr>
        <p:spPr bwMode="auto">
          <a:xfrm>
            <a:off x="3778250" y="9391650"/>
            <a:ext cx="2890838" cy="493713"/>
          </a:xfrm>
          <a:prstGeom prst="rect">
            <a:avLst/>
          </a:prstGeom>
          <a:noFill/>
          <a:ln>
            <a:noFill/>
          </a:ln>
          <a:effectLst/>
        </p:spPr>
        <p:txBody>
          <a:bodyPr vert="horz" wrap="square" lIns="90498" tIns="45249" rIns="90498" bIns="45249" numCol="1" rtlCol="0"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17BF31B3-EE9D-4D7A-A008-D6210C2DFFC5}"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7EAEBDF-0BD1-EBD4-117D-38B93D9B6E7A}"/>
              </a:ext>
            </a:extLst>
          </p:cNvPr>
          <p:cNvSpPr>
            <a:spLocks noGrp="1" noChangeArrowheads="1"/>
          </p:cNvSpPr>
          <p:nvPr>
            <p:ph type="hdr" sz="quarter"/>
          </p:nvPr>
        </p:nvSpPr>
        <p:spPr bwMode="auto">
          <a:xfrm>
            <a:off x="0" y="0"/>
            <a:ext cx="2890838" cy="493713"/>
          </a:xfrm>
          <a:prstGeom prst="rect">
            <a:avLst/>
          </a:prstGeom>
          <a:noFill/>
          <a:ln>
            <a:noFill/>
          </a:ln>
          <a:effectLst/>
        </p:spPr>
        <p:txBody>
          <a:bodyPr vert="horz" wrap="square" lIns="90498" tIns="45249" rIns="90498" bIns="45249" numCol="1" rtlCol="0" anchor="t"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3" name="Rectangle 3">
            <a:extLst>
              <a:ext uri="{FF2B5EF4-FFF2-40B4-BE49-F238E27FC236}">
                <a16:creationId xmlns:a16="http://schemas.microsoft.com/office/drawing/2014/main" id="{3C22F7C3-8295-2505-ABD2-DBA65C28E4A1}"/>
              </a:ext>
            </a:extLst>
          </p:cNvPr>
          <p:cNvSpPr>
            <a:spLocks noGrp="1" noChangeArrowheads="1"/>
          </p:cNvSpPr>
          <p:nvPr>
            <p:ph type="dt" idx="1"/>
          </p:nvPr>
        </p:nvSpPr>
        <p:spPr bwMode="auto">
          <a:xfrm>
            <a:off x="3778250" y="0"/>
            <a:ext cx="2890838" cy="493713"/>
          </a:xfrm>
          <a:prstGeom prst="rect">
            <a:avLst/>
          </a:prstGeom>
          <a:noFill/>
          <a:ln>
            <a:noFill/>
          </a:ln>
          <a:effectLst/>
        </p:spPr>
        <p:txBody>
          <a:bodyPr vert="horz" wrap="square" lIns="90498" tIns="45249" rIns="90498" bIns="45249" numCol="1" rtlCol="0" anchor="t" anchorCtr="0" compatLnSpc="1">
            <a:prstTxWarp prst="textNoShape">
              <a:avLst/>
            </a:prstTxWarp>
          </a:bodyPr>
          <a:lstStyle>
            <a:lvl1pPr algn="r" eaLnBrk="0" hangingPunct="0">
              <a:buSzTx/>
              <a:defRPr sz="1200" b="0">
                <a:solidFill>
                  <a:schemeClr val="tx1"/>
                </a:solidFill>
                <a:latin typeface="Times" pitchFamily="18" charset="0"/>
                <a:cs typeface="+mn-cs"/>
              </a:defRPr>
            </a:lvl1pPr>
          </a:lstStyle>
          <a:p>
            <a:pPr>
              <a:defRPr/>
            </a:pPr>
            <a:endParaRPr lang="en-GB" altLang="en-US"/>
          </a:p>
        </p:txBody>
      </p:sp>
      <p:sp>
        <p:nvSpPr>
          <p:cNvPr id="27652" name="Rectangle 4">
            <a:extLst>
              <a:ext uri="{FF2B5EF4-FFF2-40B4-BE49-F238E27FC236}">
                <a16:creationId xmlns:a16="http://schemas.microsoft.com/office/drawing/2014/main" id="{AA3981D8-5DE0-5832-77CF-04B97234D3B3}"/>
              </a:ext>
            </a:extLst>
          </p:cNvPr>
          <p:cNvSpPr>
            <a:spLocks noGrp="1" noRot="1" noChangeAspect="1" noChangeArrowheads="1" noTextEdit="1"/>
          </p:cNvSpPr>
          <p:nvPr>
            <p:ph type="sldImg" idx="5"/>
          </p:nvPr>
        </p:nvSpPr>
        <p:spPr bwMode="auto">
          <a:xfrm>
            <a:off x="863600" y="741363"/>
            <a:ext cx="4941888" cy="3706812"/>
          </a:xfrm>
          <a:prstGeom prst="rect">
            <a:avLst/>
          </a:prstGeom>
          <a:noFill/>
          <a:ln w="952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5" name="Rectangle 5">
            <a:extLst>
              <a:ext uri="{FF2B5EF4-FFF2-40B4-BE49-F238E27FC236}">
                <a16:creationId xmlns:a16="http://schemas.microsoft.com/office/drawing/2014/main" id="{6A3BF531-EFAC-47B5-4F7E-D7D5C51857EE}"/>
              </a:ext>
            </a:extLst>
          </p:cNvPr>
          <p:cNvSpPr>
            <a:spLocks noGrp="1" noChangeArrowheads="1"/>
          </p:cNvSpPr>
          <p:nvPr>
            <p:ph type="body" sz="quarter" idx="3"/>
          </p:nvPr>
        </p:nvSpPr>
        <p:spPr bwMode="auto">
          <a:xfrm>
            <a:off x="889000" y="4694238"/>
            <a:ext cx="4891088" cy="4449762"/>
          </a:xfrm>
          <a:prstGeom prst="rect">
            <a:avLst/>
          </a:prstGeom>
          <a:noFill/>
          <a:ln>
            <a:noFill/>
          </a:ln>
          <a:effectLst/>
        </p:spPr>
        <p:txBody>
          <a:bodyPr vert="horz" wrap="square" lIns="90498" tIns="45249" rIns="90498" bIns="45249" numCol="1" rtlCol="0" anchor="t" anchorCtr="0" compatLnSpc="1">
            <a:prstTxWarp prst="textNoShape">
              <a:avLst/>
            </a:prstTxWarp>
          </a:body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126" name="Rectangle 6">
            <a:extLst>
              <a:ext uri="{FF2B5EF4-FFF2-40B4-BE49-F238E27FC236}">
                <a16:creationId xmlns:a16="http://schemas.microsoft.com/office/drawing/2014/main" id="{8D2F2507-B740-041F-704A-F56D307B6893}"/>
              </a:ext>
            </a:extLst>
          </p:cNvPr>
          <p:cNvSpPr>
            <a:spLocks noGrp="1" noChangeArrowheads="1"/>
          </p:cNvSpPr>
          <p:nvPr>
            <p:ph type="ftr" sz="quarter" idx="4"/>
          </p:nvPr>
        </p:nvSpPr>
        <p:spPr bwMode="auto">
          <a:xfrm>
            <a:off x="0" y="9391650"/>
            <a:ext cx="2890838" cy="493713"/>
          </a:xfrm>
          <a:prstGeom prst="rect">
            <a:avLst/>
          </a:prstGeom>
          <a:noFill/>
          <a:ln>
            <a:noFill/>
          </a:ln>
          <a:effectLst/>
        </p:spPr>
        <p:txBody>
          <a:bodyPr vert="horz" wrap="square" lIns="90498" tIns="45249" rIns="90498" bIns="45249" numCol="1" rtlCol="0" anchor="b" anchorCtr="0" compatLnSpc="1">
            <a:prstTxWarp prst="textNoShape">
              <a:avLst/>
            </a:prstTxWarp>
          </a:bodyPr>
          <a:lstStyle>
            <a:lvl1pPr algn="l" eaLnBrk="0" hangingPunct="0">
              <a:buSzTx/>
              <a:defRPr sz="1200" b="0">
                <a:solidFill>
                  <a:schemeClr val="tx1"/>
                </a:solidFill>
                <a:latin typeface="Times" pitchFamily="18" charset="0"/>
                <a:cs typeface="+mn-cs"/>
              </a:defRPr>
            </a:lvl1pPr>
          </a:lstStyle>
          <a:p>
            <a:pPr>
              <a:defRPr/>
            </a:pPr>
            <a:endParaRPr lang="en-GB" altLang="en-US"/>
          </a:p>
        </p:txBody>
      </p:sp>
      <p:sp>
        <p:nvSpPr>
          <p:cNvPr id="5127" name="Rectangle 7">
            <a:extLst>
              <a:ext uri="{FF2B5EF4-FFF2-40B4-BE49-F238E27FC236}">
                <a16:creationId xmlns:a16="http://schemas.microsoft.com/office/drawing/2014/main" id="{EAB338C9-1C3B-3232-F4AB-46B9235E2055}"/>
              </a:ext>
            </a:extLst>
          </p:cNvPr>
          <p:cNvSpPr>
            <a:spLocks noGrp="1" noChangeArrowheads="1"/>
          </p:cNvSpPr>
          <p:nvPr>
            <p:ph type="sldNum" sz="quarter" idx="5"/>
          </p:nvPr>
        </p:nvSpPr>
        <p:spPr bwMode="auto">
          <a:xfrm>
            <a:off x="3778250" y="9391650"/>
            <a:ext cx="2890838" cy="493713"/>
          </a:xfrm>
          <a:prstGeom prst="rect">
            <a:avLst/>
          </a:prstGeom>
          <a:noFill/>
          <a:ln>
            <a:noFill/>
          </a:ln>
          <a:effectLst/>
        </p:spPr>
        <p:txBody>
          <a:bodyPr vert="horz" wrap="square" lIns="90498" tIns="45249" rIns="90498" bIns="45249" numCol="1" rtlCol="0" anchor="b" anchorCtr="0" compatLnSpc="1">
            <a:prstTxWarp prst="textNoShape">
              <a:avLst/>
            </a:prstTxWarp>
          </a:bodyPr>
          <a:lstStyle>
            <a:lvl1pPr algn="r" eaLnBrk="0" hangingPunct="0">
              <a:buSzPct val="100000"/>
              <a:defRPr sz="1200" b="0">
                <a:latin typeface="Times" panose="02020603050405020304" pitchFamily="18" charset="0"/>
              </a:defRPr>
            </a:lvl1pPr>
          </a:lstStyle>
          <a:p>
            <a:pPr>
              <a:defRPr/>
            </a:pPr>
            <a:fld id="{5972DC2D-B3BD-4C8A-951A-B0FFC4984EAF}"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2404B1A4-416C-2D8E-0118-348ABB9864D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B616157-930C-4D1B-8358-A1E89EA2358C}" type="slidenum">
              <a:rPr lang="en-GB" altLang="en-US" smtClean="0">
                <a:solidFill>
                  <a:srgbClr val="000000"/>
                </a:solidFill>
                <a:latin typeface="Times" panose="02020603050405020304" pitchFamily="18" charset="0"/>
              </a:rPr>
              <a:pPr>
                <a:spcBef>
                  <a:spcPct val="0"/>
                </a:spcBef>
                <a:buSzTx/>
              </a:pPr>
              <a:t>1</a:t>
            </a:fld>
            <a:endParaRPr lang="en-GB" altLang="en-US">
              <a:solidFill>
                <a:srgbClr val="000000"/>
              </a:solidFill>
              <a:latin typeface="Times" panose="02020603050405020304" pitchFamily="18" charset="0"/>
            </a:endParaRPr>
          </a:p>
        </p:txBody>
      </p:sp>
      <p:sp>
        <p:nvSpPr>
          <p:cNvPr id="30723" name="Rectangle 2">
            <a:extLst>
              <a:ext uri="{FF2B5EF4-FFF2-40B4-BE49-F238E27FC236}">
                <a16:creationId xmlns:a16="http://schemas.microsoft.com/office/drawing/2014/main" id="{2CAE1D55-2ED7-1DD3-5446-5AA0586B95C2}"/>
              </a:ext>
            </a:extLst>
          </p:cNvPr>
          <p:cNvSpPr>
            <a:spLocks noGrp="1" noRot="1" noChangeAspect="1" noChangeArrowheads="1" noTextEdit="1"/>
          </p:cNvSpPr>
          <p:nvPr>
            <p:ph type="sldImg"/>
          </p:nvPr>
        </p:nvSpPr>
        <p:spPr>
          <a:ln cap="flat">
            <a:headEnd type="none" w="med" len="med"/>
            <a:tailEnd type="none" w="med" len="med"/>
          </a:ln>
        </p:spPr>
      </p:sp>
      <p:sp>
        <p:nvSpPr>
          <p:cNvPr id="30724" name="Rectangle 3">
            <a:extLst>
              <a:ext uri="{FF2B5EF4-FFF2-40B4-BE49-F238E27FC236}">
                <a16:creationId xmlns:a16="http://schemas.microsoft.com/office/drawing/2014/main" id="{D474FD86-7798-56F1-B717-B02637B8D10F}"/>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Mae'r cyflwyniad hwn wedi'i ddylunio i gefnogi briffio staff sydd wedi'u cyflogi i gynnal canfasio personol. Mae'n cynnwys cynnwys sy'n addas ar gyfer briffio staff a gyflogir i ganfasio yn ystod y canfas ac ar gyfer briffio canfaswyr a gyflogir i gynnal ymholiadau o dŷ i dŷ drwy gydol y flwyddyn. Bydd angen i'r cyflwyniad gael ei addasu'n lleol i adlewyrchu eich cynulleidfa a sut ydych yn defnyddio canfaswyr. Bydd angen addasu rhai o’r sleidiau os ydych yn darparu offer electronig i ganfaswyr neu’n annog dulliau amgen o ymateb i’r canfas.</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Er bod dyletswydd Adran 9A i gymryd yr holl gamau angenrheidiol i sicrhau bod eich cofrestrau'n gywir ac yn gyflawn yn dal i fod yn berthnasol, nid yw'r gofyniad i gynnal ymholiadau o dŷ i dŷ fel rhan o'r canfasio blynyddol wedi'i estyn i bobl ifanc 14 a 15 oed.  Nid oes angen ymweliad personol â phobl ifanc 14 neu 15 oed nad ydynt wedi ymateb i Wahoddiad i Gofrestru ar unrhyw adeg yn ystod y flwyddyn.  Felly mae'r sleidiau hyfforddi hyn yn cymryd yn ganiataol na fydd unrhyw ymweliadau â'r diben o siarad â phobl ifanc 14 neu 15 oed ond byddant yn adlewyrchu'r angen i gasglu manylion unrhyw bobl ifanc 14 neu 15 oed sy'n byw mewn cyfeiriad.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1C91DAA5-F4C1-20C4-17A2-33558B4163DD}"/>
              </a:ext>
            </a:extLst>
          </p:cNvPr>
          <p:cNvSpPr>
            <a:spLocks noGrp="1" noRot="1" noChangeAspect="1" noChangeArrowheads="1" noTextEdit="1"/>
          </p:cNvSpPr>
          <p:nvPr>
            <p:ph type="sldImg"/>
          </p:nvPr>
        </p:nvSpPr>
        <p:spPr>
          <a:ln cap="flat">
            <a:headEnd type="none" w="med" len="med"/>
            <a:tailEnd type="none" w="med" len="med"/>
          </a:ln>
        </p:spPr>
      </p:sp>
      <p:sp>
        <p:nvSpPr>
          <p:cNvPr id="49155" name="Notes Placeholder 2">
            <a:extLst>
              <a:ext uri="{FF2B5EF4-FFF2-40B4-BE49-F238E27FC236}">
                <a16:creationId xmlns:a16="http://schemas.microsoft.com/office/drawing/2014/main" id="{CC0E1656-126D-9EA8-58E0-76A65001C171}"/>
              </a:ext>
            </a:extLst>
          </p:cNvPr>
          <p:cNvSpPr>
            <a:spLocks noGrp="1" noChangeArrowheads="1"/>
          </p:cNvSpPr>
          <p:nvPr>
            <p:ph type="body" idx="3"/>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Addaswch y sleid hon yn dibynnu ar sut rydych chi'n defnyddio canfaswyr.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Pwysleisiwch bwysigrwydd eu rôl</a:t>
            </a:r>
            <a:r>
              <a:rPr lang="cy-GB" sz="1800" kern="100" dirty="0">
                <a:latin typeface="Aptos" panose="020B0004020202020204" pitchFamily="34" charset="0"/>
                <a:ea typeface="Aptos" panose="020B0004020202020204" pitchFamily="34" charset="0"/>
                <a:cs typeface="Times New Roman" panose="02020603050405020304" pitchFamily="18" charset="0"/>
              </a:rPr>
              <a:t>: gall ymweliad personol gennych chi wneud yn siŵr nad yw preswylwyr cymwys yn colli eu hawl i bleidleisio.</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Dosbarthu ffurflenni a nodiadau atgoffa</a:t>
            </a:r>
            <a:r>
              <a:rPr lang="cy-GB" sz="1800" kern="100" dirty="0">
                <a:latin typeface="Aptos" panose="020B0004020202020204" pitchFamily="34" charset="0"/>
                <a:ea typeface="Aptos" panose="020B0004020202020204" pitchFamily="34" charset="0"/>
                <a:cs typeface="Times New Roman" panose="02020603050405020304" pitchFamily="18" charset="0"/>
              </a:rPr>
              <a:t> – dylech dileu’r pwynt bwled hwn os nad yw’n berthnasol – dylech atgoffa’r rhai sy’n cyflwyno’r amserlenni ac ati ac y gallent fod yn cyflwyno cyfuniad o ffurflenni megis cyfathrebiad canfasio B / y ffurflen ganfasio / Gwahoddiadau i Gofrestru a nodiadau atgoffa.</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Ymweld ag eiddo/unigolion nad ydynt yn ymateb</a:t>
            </a:r>
            <a:r>
              <a:rPr lang="cy-GB" sz="1800" kern="100" dirty="0">
                <a:latin typeface="Aptos" panose="020B0004020202020204" pitchFamily="34" charset="0"/>
                <a:ea typeface="Aptos" panose="020B0004020202020204" pitchFamily="34" charset="0"/>
                <a:cs typeface="Times New Roman" panose="02020603050405020304" pitchFamily="18" charset="0"/>
              </a:rPr>
              <a:t> – amlygu pwysigrwydd cael ymateb.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Gallech hefyd sôn am fanylion talu lle gwneir taliad trwy ymateb, faint o ymweliadau a ddisgwylir, pa mor aml y mae angen i chi ddychwelyd ffurflenni i’r swyddfa ac ati…  Hefyd amlinellwch unrhyw waith papur y byddwch yn ei roi i ganfaswyr i'w gwblhau a phwysleisiwch bwysigrwydd cofnodi dyddiad ac amser pob ymweliad. Bydd yn darparu'r trywydd archwilio angenrheidiol ar gyfer profi a yw unigolyn wedi derbyn gwahoddiad i gofrestru ai peidio, rhag-amod ar gyfer cychwyn y broses gofyniad i gofrestru. Os nad yw person wedi gwneud cais i gofrestru ar ôl cyfnod rhesymol o amser ar ôl y trydydd gwahoddiad i gofrestru, a'u bod wedi cael o leiaf unwaith i annog cais, yna gellir rhoi dyddiad y mae angen iddynt gofrestru erbyn. Os na wnânt, yna gellir rhoi dirwy o £80. Nid yw'r ddirwy hon yn gymwys i bobl ifanc 14 neu 15 oed.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9156" name="Slide Number Placeholder 3">
            <a:extLst>
              <a:ext uri="{FF2B5EF4-FFF2-40B4-BE49-F238E27FC236}">
                <a16:creationId xmlns:a16="http://schemas.microsoft.com/office/drawing/2014/main" id="{EF40DD6A-F5D7-130F-DB0C-38B22DBA8A9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46F8572-CABE-472C-BA59-18FC1E2615CC}" type="slidenum">
              <a:rPr lang="en-GB" altLang="en-US" smtClean="0">
                <a:solidFill>
                  <a:srgbClr val="000000"/>
                </a:solidFill>
                <a:latin typeface="Times" panose="02020603050405020304" pitchFamily="18" charset="0"/>
                <a:ea typeface="ＭＳ Ｐゴシック" panose="020B0600070205080204" pitchFamily="34" charset="-128"/>
                <a:sym typeface="Times" panose="02020603050405020304" pitchFamily="18" charset="0"/>
              </a:rPr>
              <a:pPr>
                <a:spcBef>
                  <a:spcPct val="0"/>
                </a:spcBef>
                <a:buSzTx/>
              </a:pPr>
              <a:t>10</a:t>
            </a:fld>
            <a:endParaRPr lang="en-GB" altLang="en-US">
              <a:solidFill>
                <a:srgbClr val="000000"/>
              </a:solidFill>
              <a:latin typeface="Times" panose="02020603050405020304" pitchFamily="18" charset="0"/>
              <a:ea typeface="ＭＳ Ｐゴシック" panose="020B0600070205080204" pitchFamily="34" charset="-128"/>
              <a:sym typeface="Times"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2BB5AFF1-63B1-3BF9-E311-D6D08335588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52B7AF9-54DD-4DF8-8F5F-021B236BBAF1}" type="slidenum">
              <a:rPr lang="en-GB" altLang="en-US" smtClean="0">
                <a:solidFill>
                  <a:srgbClr val="000000"/>
                </a:solidFill>
                <a:latin typeface="Times" panose="02020603050405020304" pitchFamily="18" charset="0"/>
              </a:rPr>
              <a:pPr>
                <a:spcBef>
                  <a:spcPct val="0"/>
                </a:spcBef>
                <a:buSzTx/>
              </a:pPr>
              <a:t>11</a:t>
            </a:fld>
            <a:endParaRPr lang="en-GB" altLang="en-US">
              <a:solidFill>
                <a:srgbClr val="000000"/>
              </a:solidFill>
              <a:latin typeface="Times" panose="02020603050405020304" pitchFamily="18" charset="0"/>
            </a:endParaRPr>
          </a:p>
        </p:txBody>
      </p:sp>
      <p:sp>
        <p:nvSpPr>
          <p:cNvPr id="51203" name="Rectangle 2">
            <a:extLst>
              <a:ext uri="{FF2B5EF4-FFF2-40B4-BE49-F238E27FC236}">
                <a16:creationId xmlns:a16="http://schemas.microsoft.com/office/drawing/2014/main" id="{5FC97BFC-2A1A-BD5F-77B2-2B811B98ACDB}"/>
              </a:ext>
            </a:extLst>
          </p:cNvPr>
          <p:cNvSpPr>
            <a:spLocks noGrp="1" noRot="1" noChangeAspect="1" noChangeArrowheads="1" noTextEdit="1"/>
          </p:cNvSpPr>
          <p:nvPr>
            <p:ph type="sldImg"/>
          </p:nvPr>
        </p:nvSpPr>
        <p:spPr>
          <a:ln cap="flat">
            <a:headEnd type="none" w="med" len="med"/>
            <a:tailEnd type="none" w="med" len="med"/>
          </a:ln>
        </p:spPr>
      </p:sp>
      <p:sp>
        <p:nvSpPr>
          <p:cNvPr id="51204" name="Rectangle 3">
            <a:extLst>
              <a:ext uri="{FF2B5EF4-FFF2-40B4-BE49-F238E27FC236}">
                <a16:creationId xmlns:a16="http://schemas.microsoft.com/office/drawing/2014/main" id="{35C6859A-283B-DD0F-2E1E-75EC96958383}"/>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adran hon o’r briff yn darparu canllaw cam wrth gam ar gyfer cyflwyno a chwblhau’r ffurflen ganfasio.  Dylai'r wybodaeth hon helpu canfaswyr os gofynnir cwestiynau iddynt, neu os ydynt yn helpu rhywun i gwblhau ffurflen.</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b="1" u="sng">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7072B08-7EF1-BC1B-4CAD-AFA2EAD2C40C}"/>
              </a:ext>
            </a:extLst>
          </p:cNvPr>
          <p:cNvSpPr>
            <a:spLocks noGrp="1" noRot="1" noChangeAspect="1" noChangeArrowheads="1" noTextEdit="1"/>
          </p:cNvSpPr>
          <p:nvPr>
            <p:ph type="sldImg"/>
          </p:nvPr>
        </p:nvSpPr>
        <p:spPr>
          <a:ln cap="flat">
            <a:headEnd type="none" w="med" len="med"/>
            <a:tailEnd type="none" w="med" len="med"/>
          </a:ln>
        </p:spPr>
      </p:sp>
      <p:sp>
        <p:nvSpPr>
          <p:cNvPr id="53251" name="Notes Placeholder 2">
            <a:extLst>
              <a:ext uri="{FF2B5EF4-FFF2-40B4-BE49-F238E27FC236}">
                <a16:creationId xmlns:a16="http://schemas.microsoft.com/office/drawing/2014/main" id="{29075AE0-8812-E127-4591-D70FDEE883BE}"/>
              </a:ext>
            </a:extLst>
          </p:cNvPr>
          <p:cNvSpPr>
            <a:spLocks noGrp="1" noChangeArrowheads="1"/>
          </p:cNvSpPr>
          <p:nvPr>
            <p:ph type="body" idx="3"/>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Cofiwch fod yn gwrtais â phroffesiynol drwy'r amser </a:t>
            </a:r>
            <a:br>
              <a:rPr lang="cy-GB" sz="1800" kern="100" dirty="0">
                <a:latin typeface="Aptos" panose="020B0004020202020204" pitchFamily="34" charset="0"/>
                <a:ea typeface="Aptos" panose="020B0004020202020204" pitchFamily="34" charset="0"/>
                <a:cs typeface="Times New Roman" panose="02020603050405020304" pitchFamily="18" charset="0"/>
              </a:rPr>
            </a:b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Cadarnhewch y bydd canfaswyr yn cael ffurflenni wedi'u rhagargraffu ar gyfer pob cartref yn eu hardal ddynodedig ynghyd â rhestr o eiddo sydd angen iddynt alw ynddynt.  Gofynnwch iddynt sicrhau fod ganddynt ffurflen ar gyfer pob eiddo ar y rhestr; os oes rhai ar goll, cysylltwch â goruchwyliwr y ward /swyddfa etholiadol. Os nodir eiddo newydd (neu addasiad) ac nad yw ar restr y canfasiwr, dylent adael ffurflen wag yn y cyfeiriad hwnnw. Y tu allan i'r cyfnod canfasio, gellir hefyd anfon Ffurflenni Canfasio gwag i gyfeiriad os yw'r Swyddog Cofrestru Etholiadol o'r farn, wrth wneud hynny, y gallant nodi unrhyw etholwyr posibl yn y cyfeiriad hwnnw.</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Gellid hefyd rhoi rhestr o eiddo i ganfaswyr sydd wedi dychwelyd eu ffurflenni eri argraffu'r ffurflenni canfas.  Dywedwch wrth ganfaswyr am dynnu'r ffurflenni hyn allan cyn cychwyn eu canfas.  Ni fyddant yn ymddangos ar restr waith y canfasiwr ac felly nid oes angen canfasio cartrefi sydd eisoes wedi dychwelyd eu ffurflenni.</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At ddibenion cyflwyno, mae gan y sleidiau hyn adrannau ar wahân ar Ffurflenni Canfasio a Gwahoddiadau i Gofrestru, ond efallai y byddwch hefyd yn rhoi ffurflenni cofrestru unigol gwag i ganfaswyr sy'n cyflwyno Ffurflenni Canfasio, ac os felly dylech ddiwygio'r cyflwyniad hwn yn unol â hynny.</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53252" name="Slide Number Placeholder 3">
            <a:extLst>
              <a:ext uri="{FF2B5EF4-FFF2-40B4-BE49-F238E27FC236}">
                <a16:creationId xmlns:a16="http://schemas.microsoft.com/office/drawing/2014/main" id="{C4AD8789-8C1A-3229-0BD7-6A4F1A20BAE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CE2B88A6-2CC1-47C4-BC4A-D311BD7EE166}" type="slidenum">
              <a:rPr lang="en-GB" altLang="en-US" smtClean="0">
                <a:solidFill>
                  <a:srgbClr val="000000"/>
                </a:solidFill>
                <a:latin typeface="Times" panose="02020603050405020304" pitchFamily="18" charset="0"/>
              </a:rPr>
              <a:pPr>
                <a:spcBef>
                  <a:spcPct val="0"/>
                </a:spcBef>
                <a:buSzTx/>
              </a:pPr>
              <a:t>12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EBD8E43-EC8C-2DF7-14A8-C52EACB3D1BC}"/>
              </a:ext>
            </a:extLst>
          </p:cNvPr>
          <p:cNvSpPr>
            <a:spLocks noGrp="1" noRot="1" noChangeAspect="1" noChangeArrowheads="1" noTextEdit="1"/>
          </p:cNvSpPr>
          <p:nvPr>
            <p:ph type="sldImg"/>
          </p:nvPr>
        </p:nvSpPr>
        <p:spPr>
          <a:ln cap="flat">
            <a:headEnd type="none" w="med" len="med"/>
            <a:tailEnd type="none" w="med" len="med"/>
          </a:ln>
        </p:spPr>
      </p:sp>
      <p:sp>
        <p:nvSpPr>
          <p:cNvPr id="55299" name="Notes Placeholder 2">
            <a:extLst>
              <a:ext uri="{FF2B5EF4-FFF2-40B4-BE49-F238E27FC236}">
                <a16:creationId xmlns:a16="http://schemas.microsoft.com/office/drawing/2014/main" id="{FC48F4F5-6D23-47D8-6BDF-653A526B0470}"/>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Darparwch gopi o'r Ffurflen Ganfasio (rhagargraffedig a gwag) fel enghraifft weledol. Dalfannau yn unig yw'r Ffurflenni Canfasio sydd wedi'u cynnwys ar y sleid hwn a'r un dilynol - rhowch ddelwedd o'r Ffurflenni Canfasio y byddwch yn eu defnyddio'n lleol yn eu lle.</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enghraifft yn dangos tudalen flaen a thudalen gyntaf y Ffurflen Ganfasio</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55300" name="Slide Number Placeholder 3">
            <a:extLst>
              <a:ext uri="{FF2B5EF4-FFF2-40B4-BE49-F238E27FC236}">
                <a16:creationId xmlns:a16="http://schemas.microsoft.com/office/drawing/2014/main" id="{A6FF1917-823C-ADD8-CE07-5047994F57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8923152-32EC-4061-8D63-5F2F71491EEA}" type="slidenum">
              <a:rPr lang="en-GB" altLang="en-US" smtClean="0">
                <a:solidFill>
                  <a:srgbClr val="000000"/>
                </a:solidFill>
                <a:latin typeface="Times" panose="02020603050405020304" pitchFamily="18" charset="0"/>
              </a:rPr>
              <a:pPr>
                <a:spcBef>
                  <a:spcPct val="0"/>
                </a:spcBef>
                <a:buSzTx/>
              </a:pPr>
              <a:t>13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8FCB561-80E4-3584-AE46-89FB54113299}"/>
              </a:ext>
            </a:extLst>
          </p:cNvPr>
          <p:cNvSpPr>
            <a:spLocks noGrp="1" noRot="1" noChangeAspect="1" noChangeArrowheads="1" noTextEdit="1"/>
          </p:cNvSpPr>
          <p:nvPr>
            <p:ph type="sldImg"/>
          </p:nvPr>
        </p:nvSpPr>
        <p:spPr>
          <a:ln cap="flat">
            <a:headEnd type="none" w="med" len="med"/>
            <a:tailEnd type="none" w="med" len="med"/>
          </a:ln>
        </p:spPr>
      </p:sp>
      <p:sp>
        <p:nvSpPr>
          <p:cNvPr id="57347" name="Notes Placeholder 2">
            <a:extLst>
              <a:ext uri="{FF2B5EF4-FFF2-40B4-BE49-F238E27FC236}">
                <a16:creationId xmlns:a16="http://schemas.microsoft.com/office/drawing/2014/main" id="{213914ED-1749-8771-7337-001F1176C3B0}"/>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ffurflen wag yn debyg i'r un rhagargraffedig - fformat ychydig yn wahanol i ganiatáu i fanylion trigolion gael eu hychwanegu. Mae'r ffurflen ragargraffedig hefyd yn cynnwys gwybodaeth ychwanegol - er enghraifft dull pleidleisio dewisol yr etholwr (e.e. drwy'r post), nad yw ar y ffurflen wag.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enghraifft yn dangos y dudalen eglurhaol a'r dudalen gyntaf</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57348" name="Slide Number Placeholder 3">
            <a:extLst>
              <a:ext uri="{FF2B5EF4-FFF2-40B4-BE49-F238E27FC236}">
                <a16:creationId xmlns:a16="http://schemas.microsoft.com/office/drawing/2014/main" id="{E1A7497E-EC39-7737-8D12-1CBA64D4F1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64948D3-E8E1-4C00-996A-7C409C80A71E}" type="slidenum">
              <a:rPr lang="en-GB" altLang="en-US" smtClean="0">
                <a:solidFill>
                  <a:srgbClr val="000000"/>
                </a:solidFill>
                <a:latin typeface="Times" panose="02020603050405020304" pitchFamily="18" charset="0"/>
              </a:rPr>
              <a:pPr>
                <a:spcBef>
                  <a:spcPct val="0"/>
                </a:spcBef>
                <a:buSzTx/>
              </a:pPr>
              <a:t>14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BA5B5AB-E535-04C5-257E-C8056997F511}"/>
              </a:ext>
            </a:extLst>
          </p:cNvPr>
          <p:cNvSpPr>
            <a:spLocks noGrp="1" noRot="1" noChangeAspect="1" noChangeArrowheads="1" noTextEdit="1"/>
          </p:cNvSpPr>
          <p:nvPr>
            <p:ph type="sldImg"/>
          </p:nvPr>
        </p:nvSpPr>
        <p:spPr>
          <a:ln cap="flat">
            <a:headEnd type="none" w="med" len="med"/>
            <a:tailEnd type="none" w="med" len="med"/>
          </a:ln>
        </p:spPr>
      </p:sp>
      <p:sp>
        <p:nvSpPr>
          <p:cNvPr id="59395" name="Notes Placeholder 2">
            <a:extLst>
              <a:ext uri="{FF2B5EF4-FFF2-40B4-BE49-F238E27FC236}">
                <a16:creationId xmlns:a16="http://schemas.microsoft.com/office/drawing/2014/main" id="{DF847717-5177-1071-C615-76A4B061702A}"/>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Dim ond un fersiwn o Gyfathrebiad Canfasio A sydd.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59396" name="Slide Number Placeholder 3">
            <a:extLst>
              <a:ext uri="{FF2B5EF4-FFF2-40B4-BE49-F238E27FC236}">
                <a16:creationId xmlns:a16="http://schemas.microsoft.com/office/drawing/2014/main" id="{7AF0B218-F6EB-6543-3455-50B983A71AF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70AD878-733C-4EAA-98E6-915FB27AC5FF}" type="slidenum">
              <a:rPr lang="en-GB" altLang="en-US" smtClean="0">
                <a:solidFill>
                  <a:srgbClr val="000000"/>
                </a:solidFill>
                <a:latin typeface="Times" panose="02020603050405020304" pitchFamily="18" charset="0"/>
              </a:rPr>
              <a:pPr>
                <a:spcBef>
                  <a:spcPct val="0"/>
                </a:spcBef>
                <a:buSzTx/>
              </a:pPr>
              <a:t>15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F9CFD0D-0FEE-CE8B-0ADE-2D7CA7F9BB64}"/>
              </a:ext>
            </a:extLst>
          </p:cNvPr>
          <p:cNvSpPr>
            <a:spLocks noGrp="1" noRot="1" noChangeAspect="1" noChangeArrowheads="1" noTextEdit="1"/>
          </p:cNvSpPr>
          <p:nvPr>
            <p:ph type="sldImg"/>
          </p:nvPr>
        </p:nvSpPr>
        <p:spPr>
          <a:ln cap="flat">
            <a:headEnd type="none" w="med" len="med"/>
            <a:tailEnd type="none" w="med" len="med"/>
          </a:ln>
        </p:spPr>
      </p:sp>
      <p:sp>
        <p:nvSpPr>
          <p:cNvPr id="61443" name="Notes Placeholder 2">
            <a:extLst>
              <a:ext uri="{FF2B5EF4-FFF2-40B4-BE49-F238E27FC236}">
                <a16:creationId xmlns:a16="http://schemas.microsoft.com/office/drawing/2014/main" id="{BF8FFEA4-C784-2AF8-9489-C3AEFF62809E}"/>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ffurflen ragargraffedig hefyd yn cynnwys gwybodaeth ychwanegol – er enghraifft, y dull pleidleisio a ffafrir gan etholwr (e.e. drwy'r post), nad yw wedi'i chynnwys ar y ffurflen wag.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Mae’r enghraifft yn dangos y dudalen eglurhaol a'r dudalen gyntaf</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61444" name="Slide Number Placeholder 3">
            <a:extLst>
              <a:ext uri="{FF2B5EF4-FFF2-40B4-BE49-F238E27FC236}">
                <a16:creationId xmlns:a16="http://schemas.microsoft.com/office/drawing/2014/main" id="{EDC8A19F-71B0-EB48-8734-78D9B98AEB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6C61CB68-8F6C-4692-AC42-310FD2269951}" type="slidenum">
              <a:rPr lang="en-GB" altLang="en-US" smtClean="0">
                <a:solidFill>
                  <a:srgbClr val="000000"/>
                </a:solidFill>
                <a:latin typeface="Times" panose="02020603050405020304" pitchFamily="18" charset="0"/>
              </a:rPr>
              <a:pPr>
                <a:spcBef>
                  <a:spcPct val="0"/>
                </a:spcBef>
                <a:buSzTx/>
              </a:pPr>
              <a:t>16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5E238D8-9F12-3899-C6BA-8C77DBD09CB3}"/>
              </a:ext>
            </a:extLst>
          </p:cNvPr>
          <p:cNvSpPr>
            <a:spLocks noGrp="1" noRot="1" noChangeAspect="1" noChangeArrowheads="1" noTextEdit="1"/>
          </p:cNvSpPr>
          <p:nvPr>
            <p:ph type="sldImg"/>
          </p:nvPr>
        </p:nvSpPr>
        <p:spPr>
          <a:ln cap="flat">
            <a:headEnd type="none" w="med" len="med"/>
            <a:tailEnd type="none" w="med" len="med"/>
          </a:ln>
        </p:spPr>
      </p:sp>
      <p:sp>
        <p:nvSpPr>
          <p:cNvPr id="63491" name="Notes Placeholder 2">
            <a:extLst>
              <a:ext uri="{FF2B5EF4-FFF2-40B4-BE49-F238E27FC236}">
                <a16:creationId xmlns:a16="http://schemas.microsoft.com/office/drawing/2014/main" id="{1874A8AC-AEFB-DD0B-AE27-1002DC71031A}"/>
              </a:ext>
            </a:extLst>
          </p:cNvPr>
          <p:cNvSpPr>
            <a:spLocks noGrp="1" noChangeArrowheads="1"/>
          </p:cNvSpPr>
          <p:nvPr>
            <p:ph type="body" idx="3"/>
          </p:nvPr>
        </p:nvSpPr>
        <p:spPr/>
        <p:txBody>
          <a:bodyPr/>
          <a:lstStyle/>
          <a:p>
            <a:pPr>
              <a:lnSpc>
                <a:spcPct val="115000"/>
              </a:lnSpc>
              <a:spcAft>
                <a:spcPts val="800"/>
              </a:spcAft>
            </a:pPr>
            <a:r>
              <a:rPr lang="cy-GB" altLang="en-US" sz="1800" dirty="0">
                <a:latin typeface="Aptos" panose="020B0004020202020204" pitchFamily="34" charset="0"/>
                <a:ea typeface="Aptos" panose="020B0004020202020204" pitchFamily="34" charset="0"/>
                <a:cs typeface="Times New Roman" panose="02020603050405020304" pitchFamily="18" charset="0"/>
              </a:rPr>
              <a:t>Mae'r ffurflen wag yn debyg i'r un rhagargraffedig - fformat ychydig yn wahanol i ganiatáu i fanylion trigolion gael eu hychwanegu. Mae'r ffurflen ragargraffedig hefyd yn cynnwys gwybodaeth ychwanegol - er enghraifft dull pleidleisio dewisol yr etholwr (e.e. drwy'r post), nad yw ar y ffurflen wag.</a:t>
            </a:r>
            <a:endParaRPr lang="en-GB" altLang="en-US" sz="1800" dirty="0">
              <a:latin typeface="Aptos" panose="020B0004020202020204" pitchFamily="34" charset="0"/>
              <a:ea typeface="Aptos" panose="020B0004020202020204" pitchFamily="34" charset="0"/>
              <a:cs typeface="Times New Roman" panose="02020603050405020304" pitchFamily="18"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63492" name="Slide Number Placeholder 3">
            <a:extLst>
              <a:ext uri="{FF2B5EF4-FFF2-40B4-BE49-F238E27FC236}">
                <a16:creationId xmlns:a16="http://schemas.microsoft.com/office/drawing/2014/main" id="{BE3AF745-2469-ACB6-F2BF-0298F9FEDDA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28B1F19-AA4D-48DF-B678-5CC8773C2D3A}" type="slidenum">
              <a:rPr lang="en-GB" altLang="en-US" smtClean="0">
                <a:solidFill>
                  <a:srgbClr val="000000"/>
                </a:solidFill>
                <a:latin typeface="Times" panose="02020603050405020304" pitchFamily="18" charset="0"/>
              </a:rPr>
              <a:pPr>
                <a:spcBef>
                  <a:spcPct val="0"/>
                </a:spcBef>
                <a:buSzTx/>
              </a:pPr>
              <a:t>17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D0BA1F4C-D9BC-B3D7-5704-0926B47DEFA8}"/>
              </a:ext>
            </a:extLst>
          </p:cNvPr>
          <p:cNvSpPr>
            <a:spLocks noGrp="1" noRot="1" noChangeAspect="1" noChangeArrowheads="1" noTextEdit="1"/>
          </p:cNvSpPr>
          <p:nvPr>
            <p:ph type="sldImg"/>
          </p:nvPr>
        </p:nvSpPr>
        <p:spPr>
          <a:ln cap="flat">
            <a:headEnd type="none" w="med" len="med"/>
            <a:tailEnd type="none" w="med" len="med"/>
          </a:ln>
        </p:spPr>
      </p:sp>
      <p:sp>
        <p:nvSpPr>
          <p:cNvPr id="65539" name="Notes Placeholder 2">
            <a:extLst>
              <a:ext uri="{FF2B5EF4-FFF2-40B4-BE49-F238E27FC236}">
                <a16:creationId xmlns:a16="http://schemas.microsoft.com/office/drawing/2014/main" id="{74BF0340-DB4C-99EB-3245-9BA2B438FF94}"/>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Mewnosodwch fanylion y system ar-lein ar gyfer dychwelyd Ffurflenni Canfasio.</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65540" name="Slide Number Placeholder 3">
            <a:extLst>
              <a:ext uri="{FF2B5EF4-FFF2-40B4-BE49-F238E27FC236}">
                <a16:creationId xmlns:a16="http://schemas.microsoft.com/office/drawing/2014/main" id="{C797F662-F812-F283-0A55-F9079BA772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35E17F0-51AA-425C-BB64-CC09BD205E8B}" type="slidenum">
              <a:rPr lang="en-GB" altLang="en-US" smtClean="0">
                <a:solidFill>
                  <a:srgbClr val="000000"/>
                </a:solidFill>
                <a:latin typeface="Times" panose="02020603050405020304" pitchFamily="18" charset="0"/>
              </a:rPr>
              <a:pPr>
                <a:spcBef>
                  <a:spcPct val="0"/>
                </a:spcBef>
                <a:buSzTx/>
              </a:pPr>
              <a:t>18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BAEA061D-32FB-1E97-0791-AD3483A82AF6}"/>
              </a:ext>
            </a:extLst>
          </p:cNvPr>
          <p:cNvSpPr>
            <a:spLocks noGrp="1" noRot="1" noChangeAspect="1" noChangeArrowheads="1" noTextEdit="1"/>
          </p:cNvSpPr>
          <p:nvPr>
            <p:ph type="sldImg"/>
          </p:nvPr>
        </p:nvSpPr>
        <p:spPr>
          <a:ln cap="flat">
            <a:headEnd type="none" w="med" len="med"/>
            <a:tailEnd type="none" w="med" len="med"/>
          </a:ln>
        </p:spPr>
      </p:sp>
      <p:sp>
        <p:nvSpPr>
          <p:cNvPr id="67587" name="Notes Placeholder 2">
            <a:extLst>
              <a:ext uri="{FF2B5EF4-FFF2-40B4-BE49-F238E27FC236}">
                <a16:creationId xmlns:a16="http://schemas.microsoft.com/office/drawing/2014/main" id="{CF7A8CDB-BB29-B940-0F62-03663B64CFD8}"/>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Ystyriwch ddangos fel byddai hyn yn gweithio'n ymarferol i sicrhau bod canfaswyr yn hyderus i weithredu unrhyw offer electronig yr ydych wedi’i ddarparu.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67588" name="Slide Number Placeholder 3">
            <a:extLst>
              <a:ext uri="{FF2B5EF4-FFF2-40B4-BE49-F238E27FC236}">
                <a16:creationId xmlns:a16="http://schemas.microsoft.com/office/drawing/2014/main" id="{83EF884D-CC6B-CB33-B436-4B1A37127A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A9F69D2-34D7-4178-A9BF-D3CC670F9C02}" type="slidenum">
              <a:rPr lang="en-GB" altLang="en-US" smtClean="0">
                <a:solidFill>
                  <a:srgbClr val="000000"/>
                </a:solidFill>
                <a:latin typeface="Times" panose="02020603050405020304" pitchFamily="18" charset="0"/>
              </a:rPr>
              <a:pPr>
                <a:spcBef>
                  <a:spcPct val="0"/>
                </a:spcBef>
                <a:buSzTx/>
              </a:pPr>
              <a:t>19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89515695-C075-0420-149D-01F8ECE775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356D3639-DD5F-4879-9156-E41E620BF68E}" type="slidenum">
              <a:rPr lang="en-GB" altLang="en-US" smtClean="0">
                <a:solidFill>
                  <a:srgbClr val="000000"/>
                </a:solidFill>
                <a:latin typeface="Times" panose="02020603050405020304" pitchFamily="18" charset="0"/>
              </a:rPr>
              <a:pPr>
                <a:spcBef>
                  <a:spcPct val="0"/>
                </a:spcBef>
                <a:buSzTx/>
              </a:pPr>
              <a:t>2</a:t>
            </a:fld>
            <a:endParaRPr lang="en-GB" altLang="en-US">
              <a:solidFill>
                <a:srgbClr val="000000"/>
              </a:solidFill>
              <a:latin typeface="Times" panose="02020603050405020304" pitchFamily="18" charset="0"/>
            </a:endParaRPr>
          </a:p>
        </p:txBody>
      </p:sp>
      <p:sp>
        <p:nvSpPr>
          <p:cNvPr id="32771" name="Rectangle 2">
            <a:extLst>
              <a:ext uri="{FF2B5EF4-FFF2-40B4-BE49-F238E27FC236}">
                <a16:creationId xmlns:a16="http://schemas.microsoft.com/office/drawing/2014/main" id="{851ABAB2-AFFD-F390-9754-C964631709B2}"/>
              </a:ext>
            </a:extLst>
          </p:cNvPr>
          <p:cNvSpPr>
            <a:spLocks noGrp="1" noRot="1" noChangeAspect="1" noChangeArrowheads="1" noTextEdit="1"/>
          </p:cNvSpPr>
          <p:nvPr>
            <p:ph type="sldImg"/>
          </p:nvPr>
        </p:nvSpPr>
        <p:spPr>
          <a:ln cap="flat">
            <a:headEnd type="none" w="med" len="med"/>
            <a:tailEnd type="none" w="med" len="med"/>
          </a:ln>
        </p:spPr>
      </p:sp>
      <p:sp>
        <p:nvSpPr>
          <p:cNvPr id="32772" name="Rectangle 3">
            <a:extLst>
              <a:ext uri="{FF2B5EF4-FFF2-40B4-BE49-F238E27FC236}">
                <a16:creationId xmlns:a16="http://schemas.microsoft.com/office/drawing/2014/main" id="{4DC72213-1DDB-6986-5E4E-CCF7E1B971F4}"/>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Cyflwynwch eich hun a'ch cydweithwyr sy'n cymryd rhan yn y briffiad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Diolchwch i ganfaswyr am ddod i'r sesiwn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Gofynnwch i bawb i ddiffodd ffonau symudol cyn cychwyn y cyflwyniad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Rhowch fanylion y gweithdrefnau gwacáu mewn tân a dywedwch wrth y rhai sy'n bresennol ble mae’r toiledau.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75C2C71-BF2A-7227-151C-CB3D58067997}"/>
              </a:ext>
            </a:extLst>
          </p:cNvPr>
          <p:cNvSpPr>
            <a:spLocks noGrp="1" noRot="1" noChangeAspect="1" noChangeArrowheads="1" noTextEdit="1"/>
          </p:cNvSpPr>
          <p:nvPr>
            <p:ph type="sldImg"/>
          </p:nvPr>
        </p:nvSpPr>
        <p:spPr>
          <a:ln cap="flat">
            <a:headEnd type="none" w="med" len="med"/>
            <a:tailEnd type="none" w="med" len="med"/>
          </a:ln>
        </p:spPr>
      </p:sp>
      <p:sp>
        <p:nvSpPr>
          <p:cNvPr id="69635" name="Notes Placeholder 2">
            <a:extLst>
              <a:ext uri="{FF2B5EF4-FFF2-40B4-BE49-F238E27FC236}">
                <a16:creationId xmlns:a16="http://schemas.microsoft.com/office/drawing/2014/main" id="{F64000B7-EC2C-D978-BF47-F66565C36B0B}"/>
              </a:ext>
            </a:extLst>
          </p:cNvPr>
          <p:cNvSpPr>
            <a:spLocks noGrp="1" noChangeArrowheads="1"/>
          </p:cNvSpPr>
          <p:nvPr>
            <p:ph type="body" idx="3"/>
          </p:nvPr>
        </p:nvSpPr>
        <p:spPr/>
        <p:txBody>
          <a:bodyPr/>
          <a:lstStyle/>
          <a:p>
            <a:pPr>
              <a:lnSpc>
                <a:spcPct val="115000"/>
              </a:lnSpc>
              <a:spcAft>
                <a:spcPts val="800"/>
              </a:spcAft>
            </a:pPr>
            <a:r>
              <a:rPr lang="cy-GB" altLang="en-US" sz="1800" dirty="0">
                <a:latin typeface="Aptos" panose="020B0004020202020204" pitchFamily="34" charset="0"/>
                <a:ea typeface="Aptos" panose="020B0004020202020204" pitchFamily="34" charset="0"/>
                <a:cs typeface="Times New Roman" panose="02020603050405020304" pitchFamily="18" charset="0"/>
              </a:rPr>
              <a:t>Y gosb am beidio ag ymateb i gyfathrebiad canfasio yw dirwy o £1,000. Am y set gyfan o brif negeseuon a chwestiynau cyffredin, cyfeiriwch y canfaswyr at y sgript carreg y drws ar gyfer ymweliadau canfaswyr.</a:t>
            </a:r>
            <a:endParaRPr lang="en-GB" altLang="en-US" sz="1800" dirty="0">
              <a:latin typeface="Aptos" panose="020B0004020202020204" pitchFamily="34" charset="0"/>
              <a:ea typeface="Aptos" panose="020B0004020202020204" pitchFamily="34" charset="0"/>
              <a:cs typeface="Times New Roman" panose="02020603050405020304" pitchFamily="18"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dirty="0">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69636" name="Slide Number Placeholder 3">
            <a:extLst>
              <a:ext uri="{FF2B5EF4-FFF2-40B4-BE49-F238E27FC236}">
                <a16:creationId xmlns:a16="http://schemas.microsoft.com/office/drawing/2014/main" id="{BA1388DA-8F46-DEDC-B92F-427DA14ACD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1BD1CB26-3126-4E57-A4CF-349C4D724845}" type="slidenum">
              <a:rPr lang="en-GB" altLang="en-US" smtClean="0">
                <a:solidFill>
                  <a:srgbClr val="000000"/>
                </a:solidFill>
                <a:latin typeface="Times" panose="02020603050405020304" pitchFamily="18" charset="0"/>
              </a:rPr>
              <a:pPr>
                <a:spcBef>
                  <a:spcPct val="0"/>
                </a:spcBef>
                <a:buSzTx/>
              </a:pPr>
              <a:t>20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71FE742-C367-0D90-AF48-4EC5BE3437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8D1ED42-5DBA-452C-B5D1-2AE6FACC328C}" type="slidenum">
              <a:rPr lang="en-GB" altLang="en-US" smtClean="0">
                <a:solidFill>
                  <a:srgbClr val="000000"/>
                </a:solidFill>
                <a:latin typeface="Times" panose="02020603050405020304" pitchFamily="18" charset="0"/>
              </a:rPr>
              <a:pPr>
                <a:spcBef>
                  <a:spcPct val="0"/>
                </a:spcBef>
                <a:buSzTx/>
              </a:pPr>
              <a:t>21</a:t>
            </a:fld>
            <a:endParaRPr lang="en-GB" altLang="en-US">
              <a:solidFill>
                <a:srgbClr val="000000"/>
              </a:solidFill>
              <a:latin typeface="Times" panose="02020603050405020304" pitchFamily="18" charset="0"/>
            </a:endParaRPr>
          </a:p>
        </p:txBody>
      </p:sp>
      <p:sp>
        <p:nvSpPr>
          <p:cNvPr id="71683" name="Rectangle 2">
            <a:extLst>
              <a:ext uri="{FF2B5EF4-FFF2-40B4-BE49-F238E27FC236}">
                <a16:creationId xmlns:a16="http://schemas.microsoft.com/office/drawing/2014/main" id="{660BE6BC-955F-2D6C-6C5C-6F1CE3FE41C4}"/>
              </a:ext>
            </a:extLst>
          </p:cNvPr>
          <p:cNvSpPr>
            <a:spLocks noGrp="1" noRot="1" noChangeAspect="1" noChangeArrowheads="1" noTextEdit="1"/>
          </p:cNvSpPr>
          <p:nvPr>
            <p:ph type="sldImg"/>
          </p:nvPr>
        </p:nvSpPr>
        <p:spPr>
          <a:ln cap="flat">
            <a:headEnd type="none" w="med" len="med"/>
            <a:tailEnd type="none" w="med" len="med"/>
          </a:ln>
        </p:spPr>
      </p:sp>
      <p:sp>
        <p:nvSpPr>
          <p:cNvPr id="71684" name="Rectangle 3">
            <a:extLst>
              <a:ext uri="{FF2B5EF4-FFF2-40B4-BE49-F238E27FC236}">
                <a16:creationId xmlns:a16="http://schemas.microsoft.com/office/drawing/2014/main" id="{FE29236D-F7B8-353C-F8BA-90E296E8F61D}"/>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Ewch drwy enghraifft o Ffurflen Ganfasio ragargraffedig a gwag yn fanwl, gan sicrhau bod gan bob aelod o staff gopi o’r ffurflen i gyfeirio ati wrth i chi fynd drwy bob adran.</a:t>
            </a:r>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D6D5A7DB-E7CB-FF14-6B84-36EA88EEF53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2A048B2-00CE-46CF-8F62-5D45C703F64D}" type="slidenum">
              <a:rPr lang="en-GB" altLang="en-US" smtClean="0">
                <a:solidFill>
                  <a:srgbClr val="000000"/>
                </a:solidFill>
                <a:latin typeface="Times" panose="02020603050405020304" pitchFamily="18" charset="0"/>
              </a:rPr>
              <a:pPr>
                <a:spcBef>
                  <a:spcPct val="0"/>
                </a:spcBef>
                <a:buSzTx/>
              </a:pPr>
              <a:t>22</a:t>
            </a:fld>
            <a:endParaRPr lang="en-GB" altLang="en-US">
              <a:solidFill>
                <a:srgbClr val="000000"/>
              </a:solidFill>
              <a:latin typeface="Times" panose="02020603050405020304" pitchFamily="18" charset="0"/>
            </a:endParaRPr>
          </a:p>
        </p:txBody>
      </p:sp>
      <p:sp>
        <p:nvSpPr>
          <p:cNvPr id="73731" name="Rectangle 2">
            <a:extLst>
              <a:ext uri="{FF2B5EF4-FFF2-40B4-BE49-F238E27FC236}">
                <a16:creationId xmlns:a16="http://schemas.microsoft.com/office/drawing/2014/main" id="{245A6E33-89FB-F57F-8EF2-9B213074D177}"/>
              </a:ext>
            </a:extLst>
          </p:cNvPr>
          <p:cNvSpPr>
            <a:spLocks noGrp="1" noRot="1" noChangeAspect="1" noChangeArrowheads="1" noTextEdit="1"/>
          </p:cNvSpPr>
          <p:nvPr>
            <p:ph type="sldImg"/>
          </p:nvPr>
        </p:nvSpPr>
        <p:spPr>
          <a:ln cap="flat">
            <a:headEnd type="none" w="med" len="med"/>
            <a:tailEnd type="none" w="med" len="med"/>
          </a:ln>
        </p:spPr>
      </p:sp>
      <p:sp>
        <p:nvSpPr>
          <p:cNvPr id="73732" name="Rectangle 3">
            <a:extLst>
              <a:ext uri="{FF2B5EF4-FFF2-40B4-BE49-F238E27FC236}">
                <a16:creationId xmlns:a16="http://schemas.microsoft.com/office/drawing/2014/main" id="{77A5382F-5F7C-E6E3-6F21-F2B2CD7AD445}"/>
              </a:ext>
            </a:extLst>
          </p:cNvPr>
          <p:cNvSpPr>
            <a:spLocks noGrp="1" noChangeArrowheads="1"/>
          </p:cNvSpPr>
          <p:nvPr>
            <p:ph type="body" idx="3"/>
          </p:nvPr>
        </p:nvSpPr>
        <p:spPr/>
        <p:txBody>
          <a:bodyPr/>
          <a:lstStyle/>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Enwau</a:t>
            </a:r>
            <a:r>
              <a:rPr lang="cy-GB" altLang="en-US" sz="1800">
                <a:latin typeface="Aptos" panose="020B0004020202020204" pitchFamily="34" charset="0"/>
                <a:ea typeface="Aptos" panose="020B0004020202020204" pitchFamily="34" charset="0"/>
                <a:cs typeface="Times New Roman" panose="02020603050405020304" pitchFamily="18" charset="0"/>
              </a:rPr>
              <a:t>: canfaswyr i wirio’r manylion sydd wedi’u hargraffu ar y ffurflen gyda deiliad y tŷ, croesi allan yn glir unrhyw bobl nad ydynt bellach yn y cyfeiriad, diwygio unrhyw enwau yn ôl yr angen ac ychwanegu unrhyw breswylwyr newydd.  Ysgrifennwch yn glir mewn llythrennau bras, a sicrhewch eich bod yn cael enwau llawn ac nid blaenlythrennau.  Canfaswyr i wirio bod y bobl newydd y maent yn eu hychwanegu yn ddigon hen i gofrestru.</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b="1">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Cenedligrwydd</a:t>
            </a:r>
            <a:r>
              <a:rPr lang="cy-GB" altLang="en-US" sz="1800">
                <a:latin typeface="Aptos" panose="020B0004020202020204" pitchFamily="34" charset="0"/>
                <a:ea typeface="Aptos" panose="020B0004020202020204" pitchFamily="34" charset="0"/>
                <a:cs typeface="Times New Roman" panose="02020603050405020304" pitchFamily="18" charset="0"/>
              </a:rPr>
              <a:t>: hyd yn oed os credwch eich bod yn gwybod eu cenedligrwydd, mae'n rhaid i chi ofyn. Ymadroddwch y cwestiwn yn ofalus (er enghraifft, “beth yw eich cenedligrwydd?”) - peidiwch â gofyn “o ble wyt ti'n dod?” gan y gall y person ateb “Y Pilipinas” ond bod ganddo Ddinasyddiaeth Brydeinig hefyd.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 gan ddinasyddion Prydeinig, Gwyddelig, Ewropeaidd, y Gymanwlad a dinasyddion tramor sy'n gymwys yr hawl i gofrestru. Dinasyddion tramor cymwys yw'r rhai nad oes angen caniatâd arnynt i ddod i mewn nac i aros neu sydd ag unrhyw fath o ganiatâd i ddod i mewn neu aros (boed dros dro neu'n barhaol).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Bydd rhestr o genedligrwyddau cymwys yn cael eu rhoi i chi a dylech gadw'r rhestr gyda chi drwy'r amser. Os oes gennych unrhyw amheuaeth, ychwanegwch enw'r person i'r ffurflen, ynghyd â'i genedligrwydd, a byddwn yn cadarnhau p'un a oes hawl ganddo gofrestru ai peidio.</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80000"/>
              </a:lnSpc>
            </a:pPr>
            <a:endParaRPr lang="en-GB" altLang="en-US" sz="1000">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B15FF728-21C2-653D-1FCA-E723F87569E5}"/>
              </a:ext>
            </a:extLst>
          </p:cNvPr>
          <p:cNvSpPr>
            <a:spLocks noGrp="1" noRot="1" noChangeAspect="1" noChangeArrowheads="1" noTextEdit="1"/>
          </p:cNvSpPr>
          <p:nvPr>
            <p:ph type="sldImg"/>
          </p:nvPr>
        </p:nvSpPr>
        <p:spPr>
          <a:ln cap="flat">
            <a:headEnd type="none" w="med" len="med"/>
            <a:tailEnd type="none" w="med" len="med"/>
          </a:ln>
        </p:spPr>
      </p:sp>
      <p:sp>
        <p:nvSpPr>
          <p:cNvPr id="75779" name="Notes Placeholder 2">
            <a:extLst>
              <a:ext uri="{FF2B5EF4-FFF2-40B4-BE49-F238E27FC236}">
                <a16:creationId xmlns:a16="http://schemas.microsoft.com/office/drawing/2014/main" id="{D3864602-9888-FDC3-DE34-8EF0E32471A9}"/>
              </a:ext>
            </a:extLst>
          </p:cNvPr>
          <p:cNvSpPr>
            <a:spLocks noGrp="1" noChangeArrowheads="1"/>
          </p:cNvSpPr>
          <p:nvPr>
            <p:ph type="body" idx="1"/>
          </p:nvPr>
        </p:nvSpPr>
        <p:spPr/>
        <p:txBody>
          <a:bodyPr/>
          <a:lstStyle/>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Y gofrestr agored</a:t>
            </a:r>
            <a:r>
              <a:rPr lang="cy-GB" altLang="en-US" sz="1800">
                <a:latin typeface="Aptos" panose="020B0004020202020204" pitchFamily="34" charset="0"/>
                <a:ea typeface="Aptos" panose="020B0004020202020204" pitchFamily="34" charset="0"/>
                <a:cs typeface="Times New Roman" panose="02020603050405020304" pitchFamily="18" charset="0"/>
              </a:rPr>
              <a:t>:  Mae dwy gofrestr: cofrestr etholiadol a chofrestr agored. Mae'r gofrestr agored yn ddetholiad o'r gofrestr etholiadol, ond ni chaiff ei defnyddio ar gyfer etholiadau. Gellir ei phrynu gan unrhyw berson, cwmni neu sefydliad. Er enghraifft, caiff ei defnyddio gan fusnesau ac elusennau i gadarnhau manylion enw a chyfeiriad. Os yw person wedi optio allan o'r gofrestr agored, bydd yr wybodaeth honno'n cael ei rhagargraffu wrth ymyl ei fanylion eraill ar y Ffurflen Ganfasio.</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Ni fydd person 14 neu 15 oed yn cael ei gynnwys ar y gofrestr agored.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b="1">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Pleidleisio drwy'r post neu drwy ddirprwy</a:t>
            </a:r>
            <a:r>
              <a:rPr lang="cy-GB" altLang="en-US" sz="1800">
                <a:latin typeface="Aptos" panose="020B0004020202020204" pitchFamily="34" charset="0"/>
                <a:ea typeface="Aptos" panose="020B0004020202020204" pitchFamily="34" charset="0"/>
                <a:cs typeface="Times New Roman" panose="02020603050405020304" pitchFamily="18" charset="0"/>
              </a:rPr>
              <a:t>: Gall unrhyw un fyddai well ganddynt bleidleisio drwy'r post neu ddirprwy ofyn am ffurflen gais drwy roi tic yn y blwch perthnasol ar y ffurflen.  Os oes gan etholwr eisoes bleidlais bost neu drwy ddirprwy, bydd tic wedi'i ragargraffu ar y ffurflen.  Os oes ganddynt bleidlais bost neu ddirprwy ond nad oes ei angen arnynt bellach, dylech groesi'r manylion wedi'u rhagargraffu allan.  Byddwn yn dilyn i fyny gyda'r etholwr er mwyn iddynt wneud cais canslo'n ffurfiol.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80000"/>
              </a:lnSpc>
            </a:pPr>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75780" name="Slide Number Placeholder 3">
            <a:extLst>
              <a:ext uri="{FF2B5EF4-FFF2-40B4-BE49-F238E27FC236}">
                <a16:creationId xmlns:a16="http://schemas.microsoft.com/office/drawing/2014/main" id="{144495B4-A0BB-2B83-1D52-41358A1444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195296A-5ECC-4B08-B6C0-19B8EF825FC7}" type="slidenum">
              <a:rPr lang="en-GB" altLang="en-US" smtClean="0">
                <a:solidFill>
                  <a:srgbClr val="000000"/>
                </a:solidFill>
                <a:latin typeface="Times" panose="02020603050405020304" pitchFamily="18" charset="0"/>
              </a:rPr>
              <a:pPr>
                <a:spcBef>
                  <a:spcPct val="0"/>
                </a:spcBef>
                <a:buSzTx/>
              </a:pPr>
              <a:t>23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6DAB8DBF-BE9C-B0CD-3F8E-8942CF654D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1022B22-CDE3-4A67-A843-C90A1AAA01E7}" type="slidenum">
              <a:rPr lang="en-GB" altLang="en-US" smtClean="0">
                <a:solidFill>
                  <a:srgbClr val="000000"/>
                </a:solidFill>
                <a:latin typeface="Times" panose="02020603050405020304" pitchFamily="18" charset="0"/>
              </a:rPr>
              <a:pPr>
                <a:spcBef>
                  <a:spcPct val="0"/>
                </a:spcBef>
                <a:buSzTx/>
              </a:pPr>
              <a:t>24</a:t>
            </a:fld>
            <a:endParaRPr lang="en-GB" altLang="en-US">
              <a:solidFill>
                <a:srgbClr val="000000"/>
              </a:solidFill>
              <a:latin typeface="Times" panose="02020603050405020304" pitchFamily="18" charset="0"/>
            </a:endParaRPr>
          </a:p>
        </p:txBody>
      </p:sp>
      <p:sp>
        <p:nvSpPr>
          <p:cNvPr id="77827" name="Rectangle 2">
            <a:extLst>
              <a:ext uri="{FF2B5EF4-FFF2-40B4-BE49-F238E27FC236}">
                <a16:creationId xmlns:a16="http://schemas.microsoft.com/office/drawing/2014/main" id="{244622C7-617C-D311-90FD-7BBEF7520221}"/>
              </a:ext>
            </a:extLst>
          </p:cNvPr>
          <p:cNvSpPr>
            <a:spLocks noGrp="1" noRot="1" noChangeAspect="1" noChangeArrowheads="1" noTextEdit="1"/>
          </p:cNvSpPr>
          <p:nvPr>
            <p:ph type="sldImg"/>
          </p:nvPr>
        </p:nvSpPr>
        <p:spPr>
          <a:ln cap="flat">
            <a:headEnd type="none" w="med" len="med"/>
            <a:tailEnd type="none" w="med" len="med"/>
          </a:ln>
        </p:spPr>
      </p:sp>
      <p:sp>
        <p:nvSpPr>
          <p:cNvPr id="77828" name="Rectangle 3">
            <a:extLst>
              <a:ext uri="{FF2B5EF4-FFF2-40B4-BE49-F238E27FC236}">
                <a16:creationId xmlns:a16="http://schemas.microsoft.com/office/drawing/2014/main" id="{211146C2-A8D0-24E6-6F2D-01447C3E1FEF}"/>
              </a:ext>
            </a:extLst>
          </p:cNvPr>
          <p:cNvSpPr>
            <a:spLocks noGrp="1" noChangeArrowheads="1"/>
          </p:cNvSpPr>
          <p:nvPr>
            <p:ph type="body" idx="3"/>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Mae'n rhaid cynnwys pobl ifanc 14/15 oed ar y ffurflen ynghyd â'u dyddiadau geni. Gan na allant bleidleisio eto, efallai y byddant yn cael eu heithrio ar ddamwain.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Mae ganddynt hawl i bleidleisio cyn gynted ag y byddant yn troi’n 16 oed mewn etholiadau llywodraeth leol ac yn etholiadau Senedd Cymru – a phan fyddant yn troi’n 18 oed yn etholiadau Senedd y DU.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Gwnewch yn siŵr eich bod yn gofyn os oes pobl ifanc 14-17 oed yn byw yn y cartref.  Hyd yn oed os ydynt yn edrych yn rhy hen neu'n rhy ifanc i gael person ifanc yn byw yn y cartref, efallai eu bod yn byw gyda mamgu/tadcu neu frawd/chwaer hŷn - peidiwch â chymryd dim yn ganiataol.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Bydd pobl ifanc 14/15 oed yn cael eu cynnwys ar y gofrestr etholiadol, ond dim ond Swyddogion Cofrestru Etholiadol a'u staff all weld y manylion a ddarperir fel arfer.  Ni fydd pobl ifanc 14/15 oed yn cael eu cynnwys ar unrhyw gofrestr a gyhoeddir.  Tua chwe wythnos cyn etholiad, bydd angen ar rai pobl fanylion pawb sy’n gallu pleidleisio yn yr etholiad hwnnw. Os bydd person yn 16 ar ddyddiad etholiad y Senedd neu etholiad llywodraeth leol, bydd ei enw a’i gyfeiriad yn cael ei roi i’r bobl sy’n rhedeg yr etholiadau, ac i ymgeiswyr sydd am ddarparu gwybodaeth i bleidleiswyr.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A52B1AC5-1894-963B-2062-A834305A05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F1045BC2-C673-4640-BC4C-E6E8DA3CBDD1}" type="slidenum">
              <a:rPr lang="en-GB" altLang="en-US" smtClean="0">
                <a:solidFill>
                  <a:srgbClr val="000000"/>
                </a:solidFill>
                <a:latin typeface="Times" panose="02020603050405020304" pitchFamily="18" charset="0"/>
              </a:rPr>
              <a:pPr>
                <a:spcBef>
                  <a:spcPct val="0"/>
                </a:spcBef>
                <a:buSzTx/>
              </a:pPr>
              <a:t>25</a:t>
            </a:fld>
            <a:endParaRPr lang="en-GB" altLang="en-US">
              <a:solidFill>
                <a:srgbClr val="000000"/>
              </a:solidFill>
              <a:latin typeface="Times" panose="02020603050405020304" pitchFamily="18" charset="0"/>
            </a:endParaRPr>
          </a:p>
        </p:txBody>
      </p:sp>
      <p:sp>
        <p:nvSpPr>
          <p:cNvPr id="79875" name="Rectangle 2">
            <a:extLst>
              <a:ext uri="{FF2B5EF4-FFF2-40B4-BE49-F238E27FC236}">
                <a16:creationId xmlns:a16="http://schemas.microsoft.com/office/drawing/2014/main" id="{F9074D0C-D017-ED1F-D661-3CD7433B3413}"/>
              </a:ext>
            </a:extLst>
          </p:cNvPr>
          <p:cNvSpPr>
            <a:spLocks noGrp="1" noRot="1" noChangeAspect="1" noChangeArrowheads="1" noTextEdit="1"/>
          </p:cNvSpPr>
          <p:nvPr>
            <p:ph type="sldImg"/>
          </p:nvPr>
        </p:nvSpPr>
        <p:spPr>
          <a:ln cap="flat">
            <a:headEnd type="none" w="med" len="med"/>
            <a:tailEnd type="none" w="med" len="med"/>
          </a:ln>
        </p:spPr>
      </p:sp>
      <p:sp>
        <p:nvSpPr>
          <p:cNvPr id="79876" name="Rectangle 3">
            <a:extLst>
              <a:ext uri="{FF2B5EF4-FFF2-40B4-BE49-F238E27FC236}">
                <a16:creationId xmlns:a16="http://schemas.microsoft.com/office/drawing/2014/main" id="{4AA0214A-8750-D65C-9D66-29AF4D6EAE59}"/>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Os yw eiddo yn amlwg yn wag/ddim bellach yn bodoli, dylai canfaswyr nodi hyn ar y ffurflen, ei lofnodi a bwydo'r wybodaeth yn ôl i'r swyddfa gofrestru. Bydd staff cofrestru wedyn yn cymryd camau i wirio statws yr eiddo hyn drwy ddefnyddio cofnodion eraill.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7C9339D8-FFC7-78F6-3385-51938A2753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611D5C6-5D49-48CF-B5CA-6AE9E1F3D363}" type="slidenum">
              <a:rPr lang="en-GB" altLang="en-US" smtClean="0">
                <a:solidFill>
                  <a:srgbClr val="000000"/>
                </a:solidFill>
                <a:latin typeface="Times" panose="02020603050405020304" pitchFamily="18" charset="0"/>
              </a:rPr>
              <a:pPr>
                <a:spcBef>
                  <a:spcPct val="0"/>
                </a:spcBef>
                <a:buSzTx/>
              </a:pPr>
              <a:t>26</a:t>
            </a:fld>
            <a:endParaRPr lang="en-GB" altLang="en-US">
              <a:solidFill>
                <a:srgbClr val="000000"/>
              </a:solidFill>
              <a:latin typeface="Times" panose="02020603050405020304" pitchFamily="18" charset="0"/>
            </a:endParaRPr>
          </a:p>
        </p:txBody>
      </p:sp>
      <p:sp>
        <p:nvSpPr>
          <p:cNvPr id="81923" name="Rectangle 2">
            <a:extLst>
              <a:ext uri="{FF2B5EF4-FFF2-40B4-BE49-F238E27FC236}">
                <a16:creationId xmlns:a16="http://schemas.microsoft.com/office/drawing/2014/main" id="{C3271928-3764-4F60-F6DF-775D6D42553A}"/>
              </a:ext>
            </a:extLst>
          </p:cNvPr>
          <p:cNvSpPr>
            <a:spLocks noGrp="1" noRot="1" noChangeAspect="1" noChangeArrowheads="1" noTextEdit="1"/>
          </p:cNvSpPr>
          <p:nvPr>
            <p:ph type="sldImg"/>
          </p:nvPr>
        </p:nvSpPr>
        <p:spPr>
          <a:ln cap="flat">
            <a:headEnd type="none" w="med" len="med"/>
            <a:tailEnd type="none" w="med" len="med"/>
          </a:ln>
        </p:spPr>
      </p:sp>
      <p:sp>
        <p:nvSpPr>
          <p:cNvPr id="81924" name="Rectangle 3">
            <a:extLst>
              <a:ext uri="{FF2B5EF4-FFF2-40B4-BE49-F238E27FC236}">
                <a16:creationId xmlns:a16="http://schemas.microsoft.com/office/drawing/2014/main" id="{73132425-3177-014A-B154-F45C9486C25A}"/>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Gofynnwch i'r person lofnodi'r ffurflen i ddweud fod yr wybodaeth yn wir.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Mae'n bwysig bod y ffurflen yn cael ei llofnodi yn yr adran hon gan y person sy'n rhoi'r wybodaeth, neu bydd angen i ni ei anfon yn ôl atynt i gael llofnod.  Ni all canfaswyr lofnodi'r ffurflen ar ran y deiliaid. Ni ddylech gymryd gwybodaeth gan unrhyw un arall heblaw aelod o'r cartref neu berson sy'n gyfrifol am yr eiddo (e.e. landlord).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EE920131-FD7E-A93E-4DFD-AE00AD7625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21DFC56-3BC6-4919-9947-E35CBF5156C0}" type="slidenum">
              <a:rPr lang="en-GB" altLang="en-US" smtClean="0">
                <a:solidFill>
                  <a:srgbClr val="000000"/>
                </a:solidFill>
                <a:latin typeface="Times" panose="02020603050405020304" pitchFamily="18" charset="0"/>
              </a:rPr>
              <a:pPr>
                <a:spcBef>
                  <a:spcPct val="0"/>
                </a:spcBef>
                <a:buSzTx/>
              </a:pPr>
              <a:t>27</a:t>
            </a:fld>
            <a:endParaRPr lang="en-GB" altLang="en-US">
              <a:solidFill>
                <a:srgbClr val="000000"/>
              </a:solidFill>
              <a:latin typeface="Times" panose="02020603050405020304" pitchFamily="18" charset="0"/>
            </a:endParaRPr>
          </a:p>
        </p:txBody>
      </p:sp>
      <p:sp>
        <p:nvSpPr>
          <p:cNvPr id="83971" name="Rectangle 2">
            <a:extLst>
              <a:ext uri="{FF2B5EF4-FFF2-40B4-BE49-F238E27FC236}">
                <a16:creationId xmlns:a16="http://schemas.microsoft.com/office/drawing/2014/main" id="{A2BEAD4E-D128-8E7C-88D0-C94E40E56F8E}"/>
              </a:ext>
            </a:extLst>
          </p:cNvPr>
          <p:cNvSpPr>
            <a:spLocks noGrp="1" noRot="1" noChangeAspect="1" noChangeArrowheads="1" noTextEdit="1"/>
          </p:cNvSpPr>
          <p:nvPr>
            <p:ph type="sldImg"/>
          </p:nvPr>
        </p:nvSpPr>
        <p:spPr>
          <a:ln cap="flat">
            <a:headEnd type="none" w="med" len="med"/>
            <a:tailEnd type="none" w="med" len="med"/>
          </a:ln>
        </p:spPr>
      </p:sp>
      <p:sp>
        <p:nvSpPr>
          <p:cNvPr id="83972" name="Rectangle 3">
            <a:extLst>
              <a:ext uri="{FF2B5EF4-FFF2-40B4-BE49-F238E27FC236}">
                <a16:creationId xmlns:a16="http://schemas.microsoft.com/office/drawing/2014/main" id="{06CC37AA-36C1-C7FC-DC74-C6AC1CBBF397}"/>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Pan gaiff eiddo newydd eu canfasio gan ddefnyddio Ffurflen Ganfasio wag, dylai canfaswyr ysgrifennu cymaint o'r cyfeiriad â phosibl ar y ffurflen.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47DBE485-3C35-BDA3-ABD8-7D63A42282A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61B44EF-F3CA-42EF-BB91-ACCA45788DEE}" type="slidenum">
              <a:rPr lang="en-GB" altLang="en-US" smtClean="0">
                <a:solidFill>
                  <a:srgbClr val="000000"/>
                </a:solidFill>
                <a:latin typeface="Times" panose="02020603050405020304" pitchFamily="18" charset="0"/>
              </a:rPr>
              <a:pPr>
                <a:spcBef>
                  <a:spcPct val="0"/>
                </a:spcBef>
                <a:buSzTx/>
              </a:pPr>
              <a:t>28</a:t>
            </a:fld>
            <a:endParaRPr lang="en-GB" altLang="en-US">
              <a:solidFill>
                <a:srgbClr val="000000"/>
              </a:solidFill>
              <a:latin typeface="Times" panose="02020603050405020304" pitchFamily="18" charset="0"/>
            </a:endParaRPr>
          </a:p>
        </p:txBody>
      </p:sp>
      <p:sp>
        <p:nvSpPr>
          <p:cNvPr id="86019" name="Rectangle 2">
            <a:extLst>
              <a:ext uri="{FF2B5EF4-FFF2-40B4-BE49-F238E27FC236}">
                <a16:creationId xmlns:a16="http://schemas.microsoft.com/office/drawing/2014/main" id="{FF8BC7F0-C941-69AB-93FD-C935D83BD432}"/>
              </a:ext>
            </a:extLst>
          </p:cNvPr>
          <p:cNvSpPr>
            <a:spLocks noGrp="1" noRot="1" noChangeAspect="1" noChangeArrowheads="1" noTextEdit="1"/>
          </p:cNvSpPr>
          <p:nvPr>
            <p:ph type="sldImg"/>
          </p:nvPr>
        </p:nvSpPr>
        <p:spPr>
          <a:ln cap="flat">
            <a:headEnd type="none" w="med" len="med"/>
            <a:tailEnd type="none" w="med" len="med"/>
          </a:ln>
        </p:spPr>
      </p:sp>
      <p:sp>
        <p:nvSpPr>
          <p:cNvPr id="86020" name="Rectangle 3">
            <a:extLst>
              <a:ext uri="{FF2B5EF4-FFF2-40B4-BE49-F238E27FC236}">
                <a16:creationId xmlns:a16="http://schemas.microsoft.com/office/drawing/2014/main" id="{C3112B81-9543-F40D-C490-1DECD2330F87}"/>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Darparwch gopi o'r Ffurflen Gofrestru (rhargraffedig a gwag) fel enghraifft weledol.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Cadarnhewch y bydd canfaswyr yn cael ffurflenni wedi'u rhagargraffu a rhestr o'r holl etholwyr posibl y mae disgwyl iddynt gysylltu â nhw yn eu hardal ddynodedig. Gofynnwch iddynt sicrhau fod ganddynt ffurflen ar gyfer pob unigolyn ar y rhestr; os oes rhai ar goll, cysylltwch â'r goruchwyliwr ward/swyddfa gofrestru [newidiwch fel bo'n briodol i ddangos eich trefniadau lleol].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Bydd canfaswyr hefyd yn cael rhestr o bobl sydd eisoes wedi ymateb i wahoddiad ers i'r ffurflenni a'r llythyron gwreiddiol gael eu hargraffu.  Dwedwch wrth ganfaswyr am dynnu'r ffurflenni hyn allan cyn danfon y gwahoddiad/dilyn i fyny gyda rhai nad ydynt yn ymateb - does dim diben ymweld ag etholwr sydd eisoes wedi ymateb i wahoddiad i gofrestru.</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56B3ED6C-FBE8-5F6F-B418-B998B041FCA4}"/>
              </a:ext>
            </a:extLst>
          </p:cNvPr>
          <p:cNvSpPr>
            <a:spLocks noGrp="1" noRot="1" noChangeAspect="1" noChangeArrowheads="1" noTextEdit="1"/>
          </p:cNvSpPr>
          <p:nvPr>
            <p:ph type="sldImg"/>
          </p:nvPr>
        </p:nvSpPr>
        <p:spPr>
          <a:ln cap="flat">
            <a:headEnd type="none" w="med" len="med"/>
            <a:tailEnd type="none" w="med" len="med"/>
          </a:ln>
        </p:spPr>
      </p:sp>
      <p:sp>
        <p:nvSpPr>
          <p:cNvPr id="88067" name="Notes Placeholder 2">
            <a:extLst>
              <a:ext uri="{FF2B5EF4-FFF2-40B4-BE49-F238E27FC236}">
                <a16:creationId xmlns:a16="http://schemas.microsoft.com/office/drawing/2014/main" id="{120A7F0B-6A1E-E395-6687-D6A769ABA583}"/>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Canfaswyr i gynnwys taflen log pryd bynnag y mae gwahoddiadau wedi'u gadael gydag etholwyr ac y maen ymweliadau personol wedi'u gwneud.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88068" name="Slide Number Placeholder 3">
            <a:extLst>
              <a:ext uri="{FF2B5EF4-FFF2-40B4-BE49-F238E27FC236}">
                <a16:creationId xmlns:a16="http://schemas.microsoft.com/office/drawing/2014/main" id="{78D3892F-5271-57DE-DB80-C3D26CD7BD5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7CC3890-6325-4BE5-BE18-72E2AC91E559}" type="slidenum">
              <a:rPr lang="en-GB" altLang="en-US" smtClean="0">
                <a:solidFill>
                  <a:srgbClr val="000000"/>
                </a:solidFill>
                <a:latin typeface="Times" panose="02020603050405020304" pitchFamily="18" charset="0"/>
              </a:rPr>
              <a:pPr>
                <a:spcBef>
                  <a:spcPct val="0"/>
                </a:spcBef>
                <a:buSzTx/>
              </a:pPr>
              <a:t>29</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BD570725-5A6C-4FD6-2A7F-8D820D2321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73B4E24-1D15-4D97-8962-157E3D3E2AA0}" type="slidenum">
              <a:rPr lang="en-GB" altLang="en-US" smtClean="0">
                <a:solidFill>
                  <a:srgbClr val="000000"/>
                </a:solidFill>
                <a:latin typeface="Times" panose="02020603050405020304" pitchFamily="18" charset="0"/>
              </a:rPr>
              <a:pPr>
                <a:spcBef>
                  <a:spcPct val="0"/>
                </a:spcBef>
                <a:buSzTx/>
              </a:pPr>
              <a:t>3</a:t>
            </a:fld>
            <a:endParaRPr lang="en-GB" altLang="en-US">
              <a:solidFill>
                <a:srgbClr val="000000"/>
              </a:solidFill>
              <a:latin typeface="Times" panose="02020603050405020304" pitchFamily="18" charset="0"/>
            </a:endParaRPr>
          </a:p>
        </p:txBody>
      </p:sp>
      <p:sp>
        <p:nvSpPr>
          <p:cNvPr id="34819" name="Rectangle 2">
            <a:extLst>
              <a:ext uri="{FF2B5EF4-FFF2-40B4-BE49-F238E27FC236}">
                <a16:creationId xmlns:a16="http://schemas.microsoft.com/office/drawing/2014/main" id="{BA3108CE-3F01-751B-F9CB-C3E0C39B0D87}"/>
              </a:ext>
            </a:extLst>
          </p:cNvPr>
          <p:cNvSpPr>
            <a:spLocks noGrp="1" noRot="1" noChangeAspect="1" noChangeArrowheads="1" noTextEdit="1"/>
          </p:cNvSpPr>
          <p:nvPr>
            <p:ph type="sldImg"/>
          </p:nvPr>
        </p:nvSpPr>
        <p:spPr>
          <a:ln cap="flat">
            <a:headEnd type="none" w="med" len="med"/>
            <a:tailEnd type="none" w="med" len="med"/>
          </a:ln>
        </p:spPr>
      </p:sp>
      <p:sp>
        <p:nvSpPr>
          <p:cNvPr id="34820" name="Rectangle 3">
            <a:extLst>
              <a:ext uri="{FF2B5EF4-FFF2-40B4-BE49-F238E27FC236}">
                <a16:creationId xmlns:a16="http://schemas.microsoft.com/office/drawing/2014/main" id="{0BBB805C-131F-1CAE-6BE1-2E606BC3B622}"/>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Rhowch syniad o hyd arfaethedig y sesiwn friffio</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Trafodwch fformat y sesiwn (e.e. pryd y mae'n well gennych ddelio â chwestiynau).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50B2DA67-63D7-CA11-B4B4-3A77B6CB50DA}"/>
              </a:ext>
            </a:extLst>
          </p:cNvPr>
          <p:cNvSpPr>
            <a:spLocks noGrp="1" noRot="1" noChangeAspect="1" noChangeArrowheads="1" noTextEdit="1"/>
          </p:cNvSpPr>
          <p:nvPr>
            <p:ph type="sldImg"/>
          </p:nvPr>
        </p:nvSpPr>
        <p:spPr>
          <a:ln cap="flat">
            <a:headEnd type="none" w="med" len="med"/>
            <a:tailEnd type="none" w="med" len="med"/>
          </a:ln>
        </p:spPr>
      </p:sp>
      <p:sp>
        <p:nvSpPr>
          <p:cNvPr id="90115" name="Notes Placeholder 2">
            <a:extLst>
              <a:ext uri="{FF2B5EF4-FFF2-40B4-BE49-F238E27FC236}">
                <a16:creationId xmlns:a16="http://schemas.microsoft.com/office/drawing/2014/main" id="{AF401D44-5BB3-4AD4-7D00-E826B5B2F3B8}"/>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Dalfan yw'r ffurflen sydd wedi'i chynnwys. Gwnewch yn siŵr eich bod yn disodli'r ddelwedd gyda chopi o'r ffurflen a ddefnyddir yn lleol.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90116" name="Slide Number Placeholder 3">
            <a:extLst>
              <a:ext uri="{FF2B5EF4-FFF2-40B4-BE49-F238E27FC236}">
                <a16:creationId xmlns:a16="http://schemas.microsoft.com/office/drawing/2014/main" id="{17DEF0F6-F9C6-0F53-714D-15FB9B0ACC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7340F04E-8746-4B38-9645-C57AE193EAED}" type="slidenum">
              <a:rPr lang="en-GB" altLang="en-US" smtClean="0">
                <a:solidFill>
                  <a:srgbClr val="000000"/>
                </a:solidFill>
                <a:latin typeface="Times" panose="02020603050405020304" pitchFamily="18" charset="0"/>
              </a:rPr>
              <a:pPr>
                <a:spcBef>
                  <a:spcPct val="0"/>
                </a:spcBef>
                <a:buSzTx/>
              </a:pPr>
              <a:t>30</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E9EED3EC-67AD-3D60-0C37-4523BCD049D4}"/>
              </a:ext>
            </a:extLst>
          </p:cNvPr>
          <p:cNvSpPr>
            <a:spLocks noGrp="1" noRot="1" noChangeAspect="1" noChangeArrowheads="1" noTextEdit="1"/>
          </p:cNvSpPr>
          <p:nvPr>
            <p:ph type="sldImg"/>
          </p:nvPr>
        </p:nvSpPr>
        <p:spPr>
          <a:ln cap="flat">
            <a:headEnd type="none" w="med" len="med"/>
            <a:tailEnd type="none" w="med" len="med"/>
          </a:ln>
        </p:spPr>
      </p:sp>
      <p:sp>
        <p:nvSpPr>
          <p:cNvPr id="92163" name="Notes Placeholder 2">
            <a:extLst>
              <a:ext uri="{FF2B5EF4-FFF2-40B4-BE49-F238E27FC236}">
                <a16:creationId xmlns:a16="http://schemas.microsoft.com/office/drawing/2014/main" id="{5A897DCC-D15A-5EE9-224D-8EFBB8B3B07B}"/>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Am y set gyfan o brif negeseuon a chwestiynau cyffredin, cyfeiriwch y canfaswyr at y sgript carreg y drws ar gyfer ymweliadau canfaswyr.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92164" name="Slide Number Placeholder 3">
            <a:extLst>
              <a:ext uri="{FF2B5EF4-FFF2-40B4-BE49-F238E27FC236}">
                <a16:creationId xmlns:a16="http://schemas.microsoft.com/office/drawing/2014/main" id="{872CC78A-2F27-5E2D-7DDA-6B1595BDA75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B8827950-5C33-428C-9D2A-0972CE228BA3}" type="slidenum">
              <a:rPr lang="en-GB" altLang="en-US" smtClean="0">
                <a:solidFill>
                  <a:srgbClr val="000000"/>
                </a:solidFill>
                <a:latin typeface="Times" panose="02020603050405020304" pitchFamily="18" charset="0"/>
              </a:rPr>
              <a:pPr>
                <a:spcBef>
                  <a:spcPct val="0"/>
                </a:spcBef>
                <a:buSzTx/>
              </a:pPr>
              <a:t>31</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D2BFF383-954E-0CEA-FBFF-53EB7F0FA83A}"/>
              </a:ext>
            </a:extLst>
          </p:cNvPr>
          <p:cNvSpPr>
            <a:spLocks noGrp="1" noRot="1" noChangeAspect="1" noChangeArrowheads="1" noTextEdit="1"/>
          </p:cNvSpPr>
          <p:nvPr>
            <p:ph type="sldImg"/>
          </p:nvPr>
        </p:nvSpPr>
        <p:spPr>
          <a:ln cap="flat">
            <a:headEnd type="none" w="med" len="med"/>
            <a:tailEnd type="none" w="med" len="med"/>
          </a:ln>
        </p:spPr>
      </p:sp>
      <p:sp>
        <p:nvSpPr>
          <p:cNvPr id="94211" name="Notes Placeholder 2">
            <a:extLst>
              <a:ext uri="{FF2B5EF4-FFF2-40B4-BE49-F238E27FC236}">
                <a16:creationId xmlns:a16="http://schemas.microsoft.com/office/drawing/2014/main" id="{38CC4E8D-3065-DD67-48C5-34F44EE68A60}"/>
              </a:ext>
            </a:extLst>
          </p:cNvPr>
          <p:cNvSpPr>
            <a:spLocks noGrp="1" noChangeArrowheads="1"/>
          </p:cNvSpPr>
          <p:nvPr>
            <p:ph type="body" idx="3"/>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Os yw’r canfasiwr yn siarad â rhiant neu warcheidwad person ifanc 14-15 oed, dylai nodi nad yw’r gofyniad i ddarparu Rhif Yswiriant Gwladol yn berthnasol i bobl ifanc 14 neu 15 oed, er y gofynnir i bobl ifanc 16 a 17 oed ei ddarparu.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Bydd angen addasu'r neges yn yr ail flwch os ydych wedi rhoi offer electronig i ganfaswyr gasglu data ar garreg y drws.</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Am y set gyfan o brif negeseuon a chwestiynau cyffredin, cyfeiriwch y canfaswyr at y sgript carreg y drws ar gyfer ymweliadau canfaswyr.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Os ydynt yn mynnu nad ydynt eisiau cymorth/ canfasiwr i gasglu'r ffurflen, cyfeiriwch nhw at y wefan www.gov.uk/cofrestru-i-bleidleisio (a'r rhif ffôn, os caiff ei gynnig).</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94212" name="Slide Number Placeholder 3">
            <a:extLst>
              <a:ext uri="{FF2B5EF4-FFF2-40B4-BE49-F238E27FC236}">
                <a16:creationId xmlns:a16="http://schemas.microsoft.com/office/drawing/2014/main" id="{CCC8A990-7F8F-353F-310C-1E77B1E3002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63FCD2C-18F9-4892-B024-8E1B173AC05B}" type="slidenum">
              <a:rPr lang="en-GB" altLang="en-US" smtClean="0">
                <a:solidFill>
                  <a:srgbClr val="000000"/>
                </a:solidFill>
                <a:latin typeface="Times" panose="02020603050405020304" pitchFamily="18" charset="0"/>
              </a:rPr>
              <a:pPr>
                <a:spcBef>
                  <a:spcPct val="0"/>
                </a:spcBef>
                <a:buSzTx/>
              </a:pPr>
              <a:t>32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E2FA8992-07D9-2D30-5A60-F4F9D6E29D6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2725669-1747-48FC-A415-B497F16C10B8}" type="slidenum">
              <a:rPr lang="en-GB" altLang="en-US" smtClean="0">
                <a:solidFill>
                  <a:srgbClr val="000000"/>
                </a:solidFill>
                <a:latin typeface="Times" panose="02020603050405020304" pitchFamily="18" charset="0"/>
              </a:rPr>
              <a:pPr>
                <a:spcBef>
                  <a:spcPct val="0"/>
                </a:spcBef>
                <a:buSzTx/>
              </a:pPr>
              <a:t>33</a:t>
            </a:fld>
            <a:endParaRPr lang="en-GB" altLang="en-US">
              <a:solidFill>
                <a:srgbClr val="000000"/>
              </a:solidFill>
              <a:latin typeface="Times" panose="02020603050405020304" pitchFamily="18" charset="0"/>
            </a:endParaRPr>
          </a:p>
        </p:txBody>
      </p:sp>
      <p:sp>
        <p:nvSpPr>
          <p:cNvPr id="96259" name="Rectangle 2">
            <a:extLst>
              <a:ext uri="{FF2B5EF4-FFF2-40B4-BE49-F238E27FC236}">
                <a16:creationId xmlns:a16="http://schemas.microsoft.com/office/drawing/2014/main" id="{6191CB38-3416-B8A0-AC76-AE8948D3B548}"/>
              </a:ext>
            </a:extLst>
          </p:cNvPr>
          <p:cNvSpPr>
            <a:spLocks noGrp="1" noRot="1" noChangeAspect="1" noChangeArrowheads="1" noTextEdit="1"/>
          </p:cNvSpPr>
          <p:nvPr>
            <p:ph type="sldImg"/>
          </p:nvPr>
        </p:nvSpPr>
        <p:spPr>
          <a:ln cap="flat">
            <a:headEnd type="none" w="med" len="med"/>
            <a:tailEnd type="none" w="med" len="med"/>
          </a:ln>
        </p:spPr>
      </p:sp>
      <p:sp>
        <p:nvSpPr>
          <p:cNvPr id="96260" name="Rectangle 3">
            <a:extLst>
              <a:ext uri="{FF2B5EF4-FFF2-40B4-BE49-F238E27FC236}">
                <a16:creationId xmlns:a16="http://schemas.microsoft.com/office/drawing/2014/main" id="{A433D46B-5FA0-4420-CB4E-A33CD927EA5E}"/>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Ewch drwy'r ffurflen gais yn fanwl, gan sicrhau bod gan yr holl staff gopi o'r ffurflen i gyfeirio at wrth i chi fynd drwy pob adran. Bydd angen addasu'r sleid os ydych yn rhoi offer electronig i ganfaswyr i gasglu gwybodaeth ar garreg y drws.</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Os yn cwblhau'r ffurflen ar ran yr ymgeisydd, ysgrifennwch yn glir gan ddefnyddio priflythrennau a chofiwch gael enwau llawn ac nid blaenlythrennau.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90000"/>
              </a:lnSpc>
              <a:buClr>
                <a:srgbClr val="000000"/>
              </a:buClr>
            </a:pPr>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31954E03-B0E4-D00D-9046-CE86D93C95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698E908-D388-42AA-8839-7B4D033FA9E8}" type="slidenum">
              <a:rPr lang="en-GB" altLang="en-US" smtClean="0">
                <a:solidFill>
                  <a:srgbClr val="000000"/>
                </a:solidFill>
                <a:latin typeface="Times" panose="02020603050405020304" pitchFamily="18" charset="0"/>
              </a:rPr>
              <a:pPr>
                <a:spcBef>
                  <a:spcPct val="0"/>
                </a:spcBef>
                <a:buSzTx/>
              </a:pPr>
              <a:t>34</a:t>
            </a:fld>
            <a:endParaRPr lang="en-GB" altLang="en-US">
              <a:solidFill>
                <a:srgbClr val="000000"/>
              </a:solidFill>
              <a:latin typeface="Times" panose="02020603050405020304" pitchFamily="18" charset="0"/>
            </a:endParaRPr>
          </a:p>
        </p:txBody>
      </p:sp>
      <p:sp>
        <p:nvSpPr>
          <p:cNvPr id="98307" name="Rectangle 2">
            <a:extLst>
              <a:ext uri="{FF2B5EF4-FFF2-40B4-BE49-F238E27FC236}">
                <a16:creationId xmlns:a16="http://schemas.microsoft.com/office/drawing/2014/main" id="{DBF78691-B5CA-49FF-6C5C-928B896807E1}"/>
              </a:ext>
            </a:extLst>
          </p:cNvPr>
          <p:cNvSpPr>
            <a:spLocks noGrp="1" noRot="1" noChangeAspect="1" noChangeArrowheads="1" noTextEdit="1"/>
          </p:cNvSpPr>
          <p:nvPr>
            <p:ph type="sldImg"/>
          </p:nvPr>
        </p:nvSpPr>
        <p:spPr>
          <a:ln cap="flat">
            <a:headEnd type="none" w="med" len="med"/>
            <a:tailEnd type="none" w="med" len="med"/>
          </a:ln>
        </p:spPr>
      </p:sp>
      <p:sp>
        <p:nvSpPr>
          <p:cNvPr id="98308" name="Rectangle 3">
            <a:extLst>
              <a:ext uri="{FF2B5EF4-FFF2-40B4-BE49-F238E27FC236}">
                <a16:creationId xmlns:a16="http://schemas.microsoft.com/office/drawing/2014/main" id="{F8280FBF-A917-DE06-279B-DF3314A3A91C}"/>
              </a:ext>
            </a:extLst>
          </p:cNvPr>
          <p:cNvSpPr>
            <a:spLocks noGrp="1" noChangeArrowheads="1"/>
          </p:cNvSpPr>
          <p:nvPr>
            <p:ph type="body" idx="3"/>
          </p:nvPr>
        </p:nvSpPr>
        <p:spPr/>
        <p:txBody>
          <a:bodyPr/>
          <a:lstStyle/>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Dyddiad geni</a:t>
            </a:r>
            <a:r>
              <a:rPr lang="cy-GB" sz="1800" kern="100" dirty="0">
                <a:latin typeface="Aptos" panose="020B0004020202020204" pitchFamily="34" charset="0"/>
                <a:ea typeface="Aptos" panose="020B0004020202020204" pitchFamily="34" charset="0"/>
                <a:cs typeface="Times New Roman" panose="02020603050405020304" pitchFamily="18" charset="0"/>
              </a:rPr>
              <a:t>: dyw pob etholwr posibl ddim yn gwybod eu hunion ddyddiad geni.  Os nad ydynt yn ei wybod, dylent ddefnyddio'r dyddiad y maent yn ei ddefnyddio ar ffurflenni swyddogol ac ati, neu esbonio ar y ffurflen pam na allant ei ddarparu.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Cenedligrwydd</a:t>
            </a:r>
            <a:r>
              <a:rPr lang="cy-GB" sz="1800" kern="100" dirty="0">
                <a:latin typeface="Aptos" panose="020B0004020202020204" pitchFamily="34" charset="0"/>
                <a:ea typeface="Aptos" panose="020B0004020202020204" pitchFamily="34" charset="0"/>
                <a:cs typeface="Times New Roman" panose="02020603050405020304" pitchFamily="18" charset="0"/>
              </a:rPr>
              <a:t>: Mae gan ddinasyddion Prydeinig, Gwyddelig, Ewropeaidd, y Gymanwlad a dinasyddion tramor sy'n gymwys yr hawl i gofrestru. Dinasyddion tramor cymwys yw'r rhai nad oes angen caniatâd arnynt i ddod i mewn neu aros neu sydd ag unrhyw fath o ganiatâd i ddod i mewn neu aros (boed dros dro neu’n barhaol).  Bydd rhestr o genedligrwyddau cymwys yn cael eu rhoi i chi a dylech gadw'r rhestr gyda chi drwy'r amser.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b="1" kern="100" dirty="0">
                <a:latin typeface="Aptos" panose="020B0004020202020204" pitchFamily="34" charset="0"/>
                <a:ea typeface="Aptos" panose="020B0004020202020204" pitchFamily="34" charset="0"/>
                <a:cs typeface="Times New Roman" panose="02020603050405020304" pitchFamily="18" charset="0"/>
              </a:rPr>
              <a:t>Rhif Yswiriant Gwladol</a:t>
            </a:r>
            <a:r>
              <a:rPr lang="cy-GB" sz="1800" kern="100" dirty="0">
                <a:latin typeface="Aptos" panose="020B0004020202020204" pitchFamily="34" charset="0"/>
                <a:ea typeface="Aptos" panose="020B0004020202020204" pitchFamily="34" charset="0"/>
                <a:cs typeface="Times New Roman" panose="02020603050405020304" pitchFamily="18" charset="0"/>
              </a:rPr>
              <a:t>: ni fydd pob etholwr posibl yn gwybod eu Rhif Yswiriant Gwladol, ond bydd gan y mwyafrif o bobl un. Dyw ddim gwybod beth yw ei Rif Yswiriant Gwladol ddim yn rheswm digonol i berson beidio ai ddarparu. Mae nifer o ffyrdd o ddod o hyd iddo: ar waith papur swyddogol, megis cerdyn Yswiriant Gwladol, slipiau talu, neu lythyron gan yr Adran Gwaith a Phensiynau neu CThEF. Mae gwasanaeth ymholi CThEF ar gael hefyd. Mae manylion o sut i ddod o hyd iddo ar gael yn y Sgript carreg y drws i ymweliadau canfaswyr.  Os nad oes ganddynt Rif Yswiriant Gwladol, mae angen iddynt esbonio ar y ffurflen pam na allant ei ddarparu. Sylwch na ofynnir i bobl ifanc 14 a 15 oed ddarparu rhif Yswiriant Gwladol.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133CB615-7DAC-AEDF-8375-31DAA478E4DB}"/>
              </a:ext>
            </a:extLst>
          </p:cNvPr>
          <p:cNvSpPr>
            <a:spLocks noGrp="1" noRot="1" noChangeAspect="1" noChangeArrowheads="1" noTextEdit="1"/>
          </p:cNvSpPr>
          <p:nvPr>
            <p:ph type="sldImg"/>
          </p:nvPr>
        </p:nvSpPr>
        <p:spPr>
          <a:ln cap="flat">
            <a:headEnd type="none" w="med" len="med"/>
            <a:tailEnd type="none" w="med" len="med"/>
          </a:ln>
        </p:spPr>
      </p:sp>
      <p:sp>
        <p:nvSpPr>
          <p:cNvPr id="100355" name="Notes Placeholder 2">
            <a:extLst>
              <a:ext uri="{FF2B5EF4-FFF2-40B4-BE49-F238E27FC236}">
                <a16:creationId xmlns:a16="http://schemas.microsoft.com/office/drawing/2014/main" id="{DD024B37-5703-4C7F-F5F2-290B582FC627}"/>
              </a:ext>
            </a:extLst>
          </p:cNvPr>
          <p:cNvSpPr>
            <a:spLocks noGrp="1" noChangeArrowheads="1"/>
          </p:cNvSpPr>
          <p:nvPr>
            <p:ph type="body" idx="3"/>
          </p:nvPr>
        </p:nvSpPr>
        <p:spPr/>
        <p:txBody>
          <a:bodyPr/>
          <a:lstStyle/>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Cofrestr agored</a:t>
            </a:r>
            <a:r>
              <a:rPr lang="cy-GB" altLang="en-US" sz="1800">
                <a:latin typeface="Aptos" panose="020B0004020202020204" pitchFamily="34" charset="0"/>
                <a:ea typeface="Aptos" panose="020B0004020202020204" pitchFamily="34" charset="0"/>
                <a:cs typeface="Times New Roman" panose="02020603050405020304" pitchFamily="18" charset="0"/>
              </a:rPr>
              <a:t>: mae dwy fersiwn o’r gofrestr – y fersiwn lawn, a ddefnyddir ar gyfer etholiadau, a’r fersiwn agored. Mae'r gofrestr agored yn ddetholiad o'r gofrestr etholiadol, ond ni chaiff ei defnyddio ar gyfer etholiadau. Gellir ei phrynu gan unrhyw berson, cwmni neu sefydliad. Er enghraifft, caiff ei defnyddio gan fusnesau ac elusennau i gadarnhau manylion enw a chyfeiriad. Os nad yw pobl am i'w henwau ymddangos ar y gofrestr agored, dylent nodi hyn ar y ffurflen.  Byddant yn ymddangos ar y gofrestr lawn, a ddefnyddir ar gyfer pleidleisio, credyd a dibenion rhwystro trosedd.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Ni fydd y rhai sy’n 14 neu’n 15 oed yn cael eu cynnwys ar y gofrestr agored. Byddant yn cael eu cynnwys ar y gofrestr etholiadol, ond dim ond Swyddogion Cofrestru Etholiadol a'u staff all weld eu manylion fel arfer. Ni fydd manylion pobl ifanc 14 a 15 oed yn cael eu cynnwys ar unrhyw gofrestr a gyhoeddir.  Tua chwe wythnos cyn etholiad, bydd angen ar rai pobl fanylion pawb sy’n gallu pleidleisio yn yr etholiad hwnnw. Os bydd person yn 16 ar ddyddiad etholiad Senedd Cymru neu etholiad llywodraeth leol, bydd ei enw a’i gyfeiriad yn cael ei roi i’r bobl sy’n rhedeg yr etholiadau, ac i ymgeiswyr sydd am ddarparu gwybodaeth i bleidleiswyr.</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b="1">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Pleidleisio drwy'r post neu drwy ddirprwy</a:t>
            </a:r>
            <a:r>
              <a:rPr lang="cy-GB" altLang="en-US" sz="1800">
                <a:latin typeface="Aptos" panose="020B0004020202020204" pitchFamily="34" charset="0"/>
                <a:ea typeface="Aptos" panose="020B0004020202020204" pitchFamily="34" charset="0"/>
                <a:cs typeface="Times New Roman" panose="02020603050405020304" pitchFamily="18" charset="0"/>
              </a:rPr>
              <a:t>: Gall unrhyw un fyddai well ganddynt bleidleisio drwy'r post neu ddirprwy ofyn am ffurflen gais drwy nodi hyn ar y ffurflen.</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b="1">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Datganiad</a:t>
            </a:r>
            <a:r>
              <a:rPr lang="cy-GB" altLang="en-US" sz="1800">
                <a:latin typeface="Aptos" panose="020B0004020202020204" pitchFamily="34" charset="0"/>
                <a:ea typeface="Aptos" panose="020B0004020202020204" pitchFamily="34" charset="0"/>
                <a:cs typeface="Times New Roman" panose="02020603050405020304" pitchFamily="18" charset="0"/>
              </a:rPr>
              <a:t>: Ar ffurflen bapur, gofynnwch i'r ymgeisydd lofnodi'r ffurflen i ddweud fod y wybodaeth yn wir. Mae'n hanfodol bod y ffurflen yn cael ei llofnodi yn yr adran hon gan yr ymgeisydd, neu bydd yn rhaid i ni ei anfon yn ôl i gael llofnod.  Ni all canfaswyr lofnodi'r ffurflen ar ran yr ymgeisydd. Ar y ffurflen ar-lein, bydd gofyn i'r ymgeisydd i gydsynio i ddatganiad o wirionedd.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80000"/>
              </a:lnSpc>
            </a:pPr>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100356" name="Slide Number Placeholder 3">
            <a:extLst>
              <a:ext uri="{FF2B5EF4-FFF2-40B4-BE49-F238E27FC236}">
                <a16:creationId xmlns:a16="http://schemas.microsoft.com/office/drawing/2014/main" id="{0C3539F5-4CB3-3E51-326F-5253490EA2C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EEC0630-3FD9-4C12-B583-F03973884600}" type="slidenum">
              <a:rPr lang="en-GB" altLang="en-US" smtClean="0">
                <a:solidFill>
                  <a:srgbClr val="000000"/>
                </a:solidFill>
                <a:latin typeface="Times" panose="02020603050405020304" pitchFamily="18" charset="0"/>
              </a:rPr>
              <a:pPr>
                <a:spcBef>
                  <a:spcPct val="0"/>
                </a:spcBef>
                <a:buSzTx/>
              </a:pPr>
              <a:t>35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66C7DE25-1735-6136-B6F3-145FE1E69910}"/>
              </a:ext>
            </a:extLst>
          </p:cNvPr>
          <p:cNvSpPr>
            <a:spLocks noGrp="1" noRot="1" noChangeAspect="1" noChangeArrowheads="1" noTextEdit="1"/>
          </p:cNvSpPr>
          <p:nvPr>
            <p:ph type="sldImg"/>
          </p:nvPr>
        </p:nvSpPr>
        <p:spPr>
          <a:ln cap="flat">
            <a:headEnd type="none" w="med" len="med"/>
            <a:tailEnd type="none" w="med" len="med"/>
          </a:ln>
        </p:spPr>
      </p:sp>
      <p:sp>
        <p:nvSpPr>
          <p:cNvPr id="102403" name="Notes Placeholder 2">
            <a:extLst>
              <a:ext uri="{FF2B5EF4-FFF2-40B4-BE49-F238E27FC236}">
                <a16:creationId xmlns:a16="http://schemas.microsoft.com/office/drawing/2014/main" id="{9715D747-6577-A634-8B32-7920099B632B}"/>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Ystyriwch ddangos fel byddai hyn yn gweithio'n ymarferol i sicrhau bod canfaswyr yn hyderus i weithredu unrhyw offer electronig yr ydych wedi’i ddarparu.</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02404" name="Slide Number Placeholder 3">
            <a:extLst>
              <a:ext uri="{FF2B5EF4-FFF2-40B4-BE49-F238E27FC236}">
                <a16:creationId xmlns:a16="http://schemas.microsoft.com/office/drawing/2014/main" id="{21691EC4-C765-04DA-1235-A7751667243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BB32894-3826-41F6-9AC9-0F0760EBFF00}" type="slidenum">
              <a:rPr lang="en-GB" altLang="en-US" smtClean="0">
                <a:solidFill>
                  <a:srgbClr val="000000"/>
                </a:solidFill>
                <a:latin typeface="Times" panose="02020603050405020304" pitchFamily="18" charset="0"/>
              </a:rPr>
              <a:pPr>
                <a:spcBef>
                  <a:spcPct val="0"/>
                </a:spcBef>
                <a:buSzTx/>
              </a:pPr>
              <a:t>36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2E5307AE-EC39-B50F-65D0-3D228B733337}"/>
              </a:ext>
            </a:extLst>
          </p:cNvPr>
          <p:cNvSpPr>
            <a:spLocks noGrp="1" noRot="1" noChangeAspect="1" noChangeArrowheads="1" noTextEdit="1"/>
          </p:cNvSpPr>
          <p:nvPr>
            <p:ph type="sldImg"/>
          </p:nvPr>
        </p:nvSpPr>
        <p:spPr>
          <a:ln cap="flat">
            <a:headEnd type="none" w="med" len="med"/>
            <a:tailEnd type="none" w="med" len="med"/>
          </a:ln>
        </p:spPr>
      </p:sp>
      <p:sp>
        <p:nvSpPr>
          <p:cNvPr id="104451" name="Notes Placeholder 2">
            <a:extLst>
              <a:ext uri="{FF2B5EF4-FFF2-40B4-BE49-F238E27FC236}">
                <a16:creationId xmlns:a16="http://schemas.microsoft.com/office/drawing/2014/main" id="{71C8301B-CF0B-296A-B003-2243E5B88CEA}"/>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Esboniwch sut y dylid logio etholwyr posibl newydd sydd sedi'u nodi gan y canfaswr a phasio'r wybodaeth ymlaen i'r swyddfa [bydd hyn yn golygu rhoi Gwahoddiad i Gofrestru yn swyddogol os na dderbynir cais ymhen 28 diwrnod]. Gellir anfon gwahoddiadau i gofrestru trwy e-bost. Felly, mae’n ddefnyddiol pe bai canfaswyr yn gallu casglu’r wybodaeth hon gan ddarpar etholwyr ar garreg y drws.</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Cynhwyswch wybodaeth am eich dull gweithredu os bydd y darpar etholwr newydd yn 14 neu’n 15 oed.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104452" name="Slide Number Placeholder 3">
            <a:extLst>
              <a:ext uri="{FF2B5EF4-FFF2-40B4-BE49-F238E27FC236}">
                <a16:creationId xmlns:a16="http://schemas.microsoft.com/office/drawing/2014/main" id="{ABABDB2E-4959-E6D8-DEA8-26D188CF31E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029F6A0-F149-4DC4-9437-F1BBCFC52A6B}" type="slidenum">
              <a:rPr lang="en-GB" altLang="en-US" smtClean="0">
                <a:solidFill>
                  <a:srgbClr val="000000"/>
                </a:solidFill>
                <a:latin typeface="Times" panose="02020603050405020304" pitchFamily="18" charset="0"/>
              </a:rPr>
              <a:pPr>
                <a:spcBef>
                  <a:spcPct val="0"/>
                </a:spcBef>
                <a:buSzTx/>
              </a:pPr>
              <a:t>37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DE21E22-AB11-A185-4B71-714A4F795B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6D9B402-BF2D-45CD-B224-B0468E9E0050}" type="slidenum">
              <a:rPr lang="en-GB" altLang="en-US" smtClean="0">
                <a:solidFill>
                  <a:srgbClr val="000000"/>
                </a:solidFill>
                <a:latin typeface="Times" panose="02020603050405020304" pitchFamily="18" charset="0"/>
              </a:rPr>
              <a:pPr>
                <a:spcBef>
                  <a:spcPct val="0"/>
                </a:spcBef>
                <a:buSzTx/>
              </a:pPr>
              <a:t>38</a:t>
            </a:fld>
            <a:endParaRPr lang="en-GB" altLang="en-US">
              <a:solidFill>
                <a:srgbClr val="000000"/>
              </a:solidFill>
              <a:latin typeface="Times" panose="02020603050405020304" pitchFamily="18" charset="0"/>
            </a:endParaRPr>
          </a:p>
        </p:txBody>
      </p:sp>
      <p:sp>
        <p:nvSpPr>
          <p:cNvPr id="106499" name="Rectangle 2">
            <a:extLst>
              <a:ext uri="{FF2B5EF4-FFF2-40B4-BE49-F238E27FC236}">
                <a16:creationId xmlns:a16="http://schemas.microsoft.com/office/drawing/2014/main" id="{42113769-89BC-2E06-5E31-9E7FFA82F2EC}"/>
              </a:ext>
            </a:extLst>
          </p:cNvPr>
          <p:cNvSpPr>
            <a:spLocks noGrp="1" noRot="1" noChangeAspect="1" noChangeArrowheads="1" noTextEdit="1"/>
          </p:cNvSpPr>
          <p:nvPr>
            <p:ph type="sldImg"/>
          </p:nvPr>
        </p:nvSpPr>
        <p:spPr>
          <a:ln cap="flat">
            <a:headEnd type="none" w="med" len="med"/>
            <a:tailEnd type="none" w="med" len="med"/>
          </a:ln>
        </p:spPr>
      </p:sp>
      <p:sp>
        <p:nvSpPr>
          <p:cNvPr id="106500" name="Rectangle 3">
            <a:extLst>
              <a:ext uri="{FF2B5EF4-FFF2-40B4-BE49-F238E27FC236}">
                <a16:creationId xmlns:a16="http://schemas.microsoft.com/office/drawing/2014/main" id="{ECA40908-C3FF-6F91-C36F-A6F46E92D6DD}"/>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Ystyriwch siarad gyda'ch ymgynghorwyr Iechyd a Diogelwch wrth ddatblygu cynnwys yr adran hon</a:t>
            </a:r>
            <a:br>
              <a:rPr lang="cy-GB" altLang="en-US" sz="1800">
                <a:latin typeface="Aptos" panose="020B0004020202020204" pitchFamily="34" charset="0"/>
                <a:ea typeface="Aptos" panose="020B0004020202020204" pitchFamily="34" charset="0"/>
                <a:cs typeface="Times New Roman" panose="02020603050405020304" pitchFamily="18" charset="0"/>
              </a:rPr>
            </a:br>
            <a:endParaRPr lang="en-GB" altLang="en-US" sz="1800">
              <a:latin typeface="Aptos" panose="020B0004020202020204" pitchFamily="34" charset="0"/>
              <a:ea typeface="Aptos" panose="020B0004020202020204" pitchFamily="34" charset="0"/>
              <a:cs typeface="Times New Roman" panose="02020603050405020304" pitchFamily="18" charset="0"/>
            </a:endParaRPr>
          </a:p>
          <a:p>
            <a:r>
              <a:rPr lang="cy-GB" altLang="en-US" sz="1800">
                <a:latin typeface="Aptos" panose="020B0004020202020204" pitchFamily="34" charset="0"/>
                <a:ea typeface="Aptos" panose="020B0004020202020204" pitchFamily="34" charset="0"/>
                <a:cs typeface="Times New Roman" panose="02020603050405020304" pitchFamily="18" charset="0"/>
              </a:rPr>
              <a:t>Rhowch gopïau o weithdrefnau lleol perthnasol</a:t>
            </a:r>
            <a:br>
              <a:rPr lang="en-GB" altLang="en-US">
                <a:solidFill>
                  <a:srgbClr val="000000"/>
                </a:solidFill>
                <a:latin typeface="Times" panose="02020603050405020304" pitchFamily="18" charset="0"/>
                <a:ea typeface="Aptos" panose="020B0004020202020204" pitchFamily="34" charset="0"/>
                <a:cs typeface="Calibri" panose="020F0502020204030204" pitchFamily="34" charset="0"/>
              </a:rPr>
            </a:br>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US" altLang="en-US">
              <a:solidFill>
                <a:srgbClr val="000000"/>
              </a:solidFill>
              <a:ea typeface="Aptos" panose="020B0004020202020204" pitchFamily="34" charset="0"/>
              <a:cs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C9B0C0AA-43F7-141C-2CCC-F7F2EF892A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A925947-8120-40A5-A426-C0156171E476}" type="slidenum">
              <a:rPr lang="en-GB" altLang="en-US" smtClean="0">
                <a:solidFill>
                  <a:srgbClr val="000000"/>
                </a:solidFill>
                <a:latin typeface="Times" panose="02020603050405020304" pitchFamily="18" charset="0"/>
              </a:rPr>
              <a:pPr>
                <a:spcBef>
                  <a:spcPct val="0"/>
                </a:spcBef>
                <a:buSzTx/>
              </a:pPr>
              <a:t>39</a:t>
            </a:fld>
            <a:endParaRPr lang="en-GB" altLang="en-US">
              <a:solidFill>
                <a:srgbClr val="000000"/>
              </a:solidFill>
              <a:latin typeface="Times" panose="02020603050405020304" pitchFamily="18" charset="0"/>
            </a:endParaRPr>
          </a:p>
        </p:txBody>
      </p:sp>
      <p:sp>
        <p:nvSpPr>
          <p:cNvPr id="108547" name="Rectangle 2">
            <a:extLst>
              <a:ext uri="{FF2B5EF4-FFF2-40B4-BE49-F238E27FC236}">
                <a16:creationId xmlns:a16="http://schemas.microsoft.com/office/drawing/2014/main" id="{B24669ED-D19D-113A-CAFA-DEE5F69E03FB}"/>
              </a:ext>
            </a:extLst>
          </p:cNvPr>
          <p:cNvSpPr>
            <a:spLocks noGrp="1" noRot="1" noChangeAspect="1" noChangeArrowheads="1" noTextEdit="1"/>
          </p:cNvSpPr>
          <p:nvPr>
            <p:ph type="sldImg"/>
          </p:nvPr>
        </p:nvSpPr>
        <p:spPr>
          <a:ln cap="flat">
            <a:headEnd type="none" w="med" len="med"/>
            <a:tailEnd type="none" w="med" len="med"/>
          </a:ln>
        </p:spPr>
      </p:sp>
      <p:sp>
        <p:nvSpPr>
          <p:cNvPr id="108548" name="Rectangle 3">
            <a:extLst>
              <a:ext uri="{FF2B5EF4-FFF2-40B4-BE49-F238E27FC236}">
                <a16:creationId xmlns:a16="http://schemas.microsoft.com/office/drawing/2014/main" id="{4CE980C5-FD43-7C7D-285F-01FE16D0817C}"/>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 gan ganfaswyr gyfrifoldeb hefyd i gynnal eu diogelwch - peidiwch â rhoi eich hun mewn sefyllfaoedd lle rydych chi'n teimlo bod hyn dan fygythiad.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Rhowch wybodaeth i ganfaswyr ar eich Cynllun Monitro Gweithiwr Unigol os yw'n berthnasol.  Cynghorwch canfaswyr hefyd i roi gwybod i bobl ble maen nhw'n mynd ac am faint y disgwylir iddyn nhw fod allan, ac i gadw mewn cysylltiad gyda rhywun adref neu yn y gwaith i adael iddynt wybod eu bod yn iawn neu os ydynt am fod yn hwyr.</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Cariwch a dangoswch ddull adnabod bob amser i'w gwneud yn glir pwy rydych yn ei gynrychioli a phwrpas eich ymweliad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a:solidFill>
                <a:srgbClr val="000000"/>
              </a:solidFill>
              <a:latin typeface="Arial" panose="020B06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5B633921-7255-9B54-FE3F-CD72121687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4C17D8E-D5FC-4832-AFA9-D94BF2766F38}" type="slidenum">
              <a:rPr lang="en-GB" altLang="en-US" smtClean="0">
                <a:solidFill>
                  <a:srgbClr val="000000"/>
                </a:solidFill>
                <a:latin typeface="Times" panose="02020603050405020304" pitchFamily="18" charset="0"/>
              </a:rPr>
              <a:pPr>
                <a:spcBef>
                  <a:spcPct val="0"/>
                </a:spcBef>
                <a:buSzTx/>
              </a:pPr>
              <a:t>4</a:t>
            </a:fld>
            <a:endParaRPr lang="en-GB" altLang="en-US">
              <a:solidFill>
                <a:srgbClr val="000000"/>
              </a:solidFill>
              <a:latin typeface="Times" panose="02020603050405020304" pitchFamily="18" charset="0"/>
            </a:endParaRPr>
          </a:p>
        </p:txBody>
      </p:sp>
      <p:sp>
        <p:nvSpPr>
          <p:cNvPr id="36867" name="Rectangle 2">
            <a:extLst>
              <a:ext uri="{FF2B5EF4-FFF2-40B4-BE49-F238E27FC236}">
                <a16:creationId xmlns:a16="http://schemas.microsoft.com/office/drawing/2014/main" id="{44031A27-2E10-0652-40C0-4CB915424A21}"/>
              </a:ext>
            </a:extLst>
          </p:cNvPr>
          <p:cNvSpPr>
            <a:spLocks noGrp="1" noRot="1" noChangeAspect="1" noChangeArrowheads="1" noTextEdit="1"/>
          </p:cNvSpPr>
          <p:nvPr>
            <p:ph type="sldImg"/>
          </p:nvPr>
        </p:nvSpPr>
        <p:spPr>
          <a:ln cap="flat">
            <a:headEnd type="none" w="med" len="med"/>
            <a:tailEnd type="none" w="med" len="med"/>
          </a:ln>
        </p:spPr>
      </p:sp>
      <p:sp>
        <p:nvSpPr>
          <p:cNvPr id="36868" name="Rectangle 3">
            <a:extLst>
              <a:ext uri="{FF2B5EF4-FFF2-40B4-BE49-F238E27FC236}">
                <a16:creationId xmlns:a16="http://schemas.microsoft.com/office/drawing/2014/main" id="{AB1E6B4E-A831-C2A1-D000-2DF4289913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8962BF70-E729-D518-FA26-08CFB84B4E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5DB27F08-FD23-4518-BF35-D5EF21DE952B}" type="slidenum">
              <a:rPr lang="en-GB" altLang="en-US" smtClean="0">
                <a:solidFill>
                  <a:srgbClr val="000000"/>
                </a:solidFill>
                <a:latin typeface="Times" panose="02020603050405020304" pitchFamily="18" charset="0"/>
              </a:rPr>
              <a:pPr>
                <a:spcBef>
                  <a:spcPct val="0"/>
                </a:spcBef>
                <a:buSzTx/>
              </a:pPr>
              <a:t>40</a:t>
            </a:fld>
            <a:endParaRPr lang="en-GB" altLang="en-US">
              <a:solidFill>
                <a:srgbClr val="000000"/>
              </a:solidFill>
              <a:latin typeface="Times" panose="02020603050405020304" pitchFamily="18" charset="0"/>
            </a:endParaRPr>
          </a:p>
        </p:txBody>
      </p:sp>
      <p:sp>
        <p:nvSpPr>
          <p:cNvPr id="110595" name="Rectangle 2">
            <a:extLst>
              <a:ext uri="{FF2B5EF4-FFF2-40B4-BE49-F238E27FC236}">
                <a16:creationId xmlns:a16="http://schemas.microsoft.com/office/drawing/2014/main" id="{FA65F4C4-B900-46B7-EE2E-C3911CC59B37}"/>
              </a:ext>
            </a:extLst>
          </p:cNvPr>
          <p:cNvSpPr>
            <a:spLocks noGrp="1" noRot="1" noChangeAspect="1" noChangeArrowheads="1" noTextEdit="1"/>
          </p:cNvSpPr>
          <p:nvPr>
            <p:ph type="sldImg"/>
          </p:nvPr>
        </p:nvSpPr>
        <p:spPr>
          <a:ln cap="flat">
            <a:headEnd type="none" w="med" len="med"/>
            <a:tailEnd type="none" w="med" len="med"/>
          </a:ln>
        </p:spPr>
      </p:sp>
      <p:sp>
        <p:nvSpPr>
          <p:cNvPr id="110596" name="Rectangle 3">
            <a:extLst>
              <a:ext uri="{FF2B5EF4-FFF2-40B4-BE49-F238E27FC236}">
                <a16:creationId xmlns:a16="http://schemas.microsoft.com/office/drawing/2014/main" id="{19DC723C-E2A7-5280-BF94-6C44479F8F88}"/>
              </a:ext>
            </a:extLst>
          </p:cNvPr>
          <p:cNvSpPr>
            <a:spLocks noGrp="1" noChangeArrowheads="1"/>
          </p:cNvSpPr>
          <p:nvPr>
            <p:ph type="body" idx="3"/>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Fel gydag unrhyw swydd, byddwch yn ymwybodol o'r risgiau posibl, all gael eu lleihau'n sylweddol drwy ddilyn rheolau synnwyr cyffredin: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Peidiwch byth â mynd i mewn i gartref unrhyw un.  Os oes angen cymorth ar rywun na allwch chi ei roi wrth y drws, esboniwch y byddwch yn pasio'r wybodaeth hon ymlaen i'r swyddfa gofrestru i drefnu ymweliad cartref ffurfiol.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Byddwch yn ofalus yn codi nifer fawr o ffurflenni - dangoswch y ffordd gywir o godi.</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Os ydych yn destun trais geiriol neu ymddygiad ymosodol, cerddwch i ffwrdd.  Peidiwch â dadlau yn ôl na gwneud y sefyllfa'n waeth mewn unrhyw ffordd.  Gwnewch nodyn o ble y digwyddodd y digwyddiad a rhowch wybod am unrhyw ddigwyddiadau i oruchwyliwr eich ward ar unwaith.</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Cymrwch ofal wrth fynd mewn i ardd os oes ci yno, (hyd yn oed os yw'n edrych yn ddiniwed).  Byddwch yn ofalus wrth bostio ffurflenni, rhag ofn bod ci yn y cartref. Defnyddiwch gledr eich llaw i wthio amlen drwy'r blwch llythyrau, gan fod cŵn yn hoff o gnoi ffurflenni, a gallent gnoi eich bysedd gyda'r ffurflen.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 Gwnewch yn siŵr eich bod yn cau giatiau gerddi i rwystro cŵn rhag dianc ac i leihau'r risg o gwynion gan bobl.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Ceisiwch beidio â chanfasio yn y tywyllwch.  Bydd yn anodd canfasio yn ystod oriau goleuni bob tro, ond byddwch yn ymwybodol na fydd pawb yn ateb eu drysau unwaith iddi ddechrau tywyllu. Hefyd, peidiwch â chanfasio'n rhy gynnar yn y bore - yn enwedig ar y penwythnos. </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Os oes gennych ffôn symudol, ewch ag ef gyda chi, fel eich bod chi'n gallu cysylltu â rhywun neu fod rhywun yn gallu cysylltu â chi drwy'r amser.</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ct val="115000"/>
              </a:lnSpc>
              <a:spcAft>
                <a:spcPts val="800"/>
              </a:spcAft>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Cymrwch ofal i gadw eitemau gwerthfawr o'r golwg pan nad ydych yn eu defnyddio e.e. iPads ac ati.</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CF452DCE-A3E6-F15B-C70A-51705F80EE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A04D2A50-E666-428A-A213-FC693B13C9F2}" type="slidenum">
              <a:rPr lang="en-GB" altLang="en-US" smtClean="0">
                <a:solidFill>
                  <a:srgbClr val="000000"/>
                </a:solidFill>
                <a:latin typeface="Times" panose="02020603050405020304" pitchFamily="18" charset="0"/>
              </a:rPr>
              <a:pPr>
                <a:spcBef>
                  <a:spcPct val="0"/>
                </a:spcBef>
                <a:buSzTx/>
              </a:pPr>
              <a:t>41</a:t>
            </a:fld>
            <a:endParaRPr lang="en-GB" altLang="en-US">
              <a:solidFill>
                <a:srgbClr val="000000"/>
              </a:solidFill>
              <a:latin typeface="Times" panose="02020603050405020304" pitchFamily="18" charset="0"/>
            </a:endParaRPr>
          </a:p>
        </p:txBody>
      </p:sp>
      <p:sp>
        <p:nvSpPr>
          <p:cNvPr id="112643" name="Rectangle 2">
            <a:extLst>
              <a:ext uri="{FF2B5EF4-FFF2-40B4-BE49-F238E27FC236}">
                <a16:creationId xmlns:a16="http://schemas.microsoft.com/office/drawing/2014/main" id="{D36EE5FA-64B3-B6FA-D560-DCEF3003F597}"/>
              </a:ext>
            </a:extLst>
          </p:cNvPr>
          <p:cNvSpPr>
            <a:spLocks noGrp="1" noRot="1" noChangeAspect="1" noChangeArrowheads="1" noTextEdit="1"/>
          </p:cNvSpPr>
          <p:nvPr>
            <p:ph type="sldImg"/>
          </p:nvPr>
        </p:nvSpPr>
        <p:spPr>
          <a:ln cap="flat">
            <a:headEnd type="none" w="med" len="med"/>
            <a:tailEnd type="none" w="med" len="med"/>
          </a:ln>
        </p:spPr>
      </p:sp>
      <p:sp>
        <p:nvSpPr>
          <p:cNvPr id="90116" name="Rectangle 3">
            <a:extLst>
              <a:ext uri="{FF2B5EF4-FFF2-40B4-BE49-F238E27FC236}">
                <a16:creationId xmlns:a16="http://schemas.microsoft.com/office/drawing/2014/main" id="{EE82C3BB-86F6-F2EA-536E-CBF4C4DBC2A7}"/>
              </a:ext>
            </a:extLst>
          </p:cNvPr>
          <p:cNvSpPr>
            <a:spLocks noGrp="1" noChangeArrowheads="1"/>
          </p:cNvSpPr>
          <p:nvPr>
            <p:ph type="body" idx="3"/>
          </p:nvPr>
        </p:nvSpPr>
        <p:spPr>
          <a:ln cap="flat" algn="ctr">
            <a:round/>
            <a:headEnd type="none" w="med" len="med"/>
            <a:tailEnd type="none" w="med" len="med"/>
          </a:ln>
        </p:spPr>
        <p:txBody>
          <a:bodyPr>
            <a:noAutofit/>
          </a:bodyPr>
          <a:lstStyle/>
          <a:p>
            <a:pPr>
              <a:lnSpc>
                <a:spcPct val="115000"/>
              </a:lnSpc>
              <a:spcAft>
                <a:spcPts val="800"/>
              </a:spcAft>
            </a:pPr>
            <a:r>
              <a:rPr lang="cy-GB" altLang="en-US" sz="1800" u="sng">
                <a:latin typeface="Aptos" panose="020B0004020202020204" pitchFamily="34" charset="0"/>
                <a:ea typeface="Aptos" panose="020B0004020202020204" pitchFamily="34" charset="0"/>
                <a:cs typeface="Times New Roman" panose="02020603050405020304" pitchFamily="18" charset="0"/>
              </a:rPr>
              <a:t>Ystyriwch siarad gyda'ch ymgynghorwyr Diogelu Data wrth ddatblygu cynnwys yr adran hon</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 deddfwriaeth diogelu data gyfredol yn berthnasol i brosesu HOLL ddata personol.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Y Swyddog Cofrestru Etholiadol yw'r rheolwr data.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Bydd ffurflenni a ddefnyddir yn cynnwys y negeseuon diogelu data priodol. </a:t>
            </a:r>
            <a:br>
              <a:rPr lang="cy-GB" altLang="en-US" sz="1800">
                <a:latin typeface="Aptos" panose="020B0004020202020204" pitchFamily="34" charset="0"/>
                <a:ea typeface="Aptos" panose="020B0004020202020204" pitchFamily="34" charset="0"/>
                <a:cs typeface="Times New Roman" panose="02020603050405020304" pitchFamily="18" charset="0"/>
              </a:rPr>
            </a:b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Y canfaswr yw'r casglwr data.</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r>
              <a:rPr lang="cy-GB" altLang="en-US" sz="1800">
                <a:latin typeface="Aptos" panose="020B0004020202020204" pitchFamily="34" charset="0"/>
                <a:ea typeface="Aptos" panose="020B0004020202020204" pitchFamily="34" charset="0"/>
                <a:cs typeface="Times New Roman" panose="02020603050405020304" pitchFamily="18" charset="0"/>
              </a:rPr>
              <a:t>Rhowch gopïau o unrhyw weithdrefnau lleol perthnasol</a:t>
            </a:r>
            <a:br>
              <a:rPr lang="en-GB" altLang="en-US">
                <a:solidFill>
                  <a:srgbClr val="000000"/>
                </a:solidFill>
                <a:latin typeface="Times" panose="02020603050405020304" pitchFamily="18" charset="0"/>
                <a:ea typeface="Aptos" panose="020B0004020202020204" pitchFamily="34" charset="0"/>
                <a:cs typeface="Calibri" panose="020F0502020204030204" pitchFamily="34" charset="0"/>
              </a:rPr>
            </a:br>
            <a:endParaRPr lang="en-US" altLang="en-US">
              <a:solidFill>
                <a:srgbClr val="000000"/>
              </a:solidFill>
              <a:ea typeface="Aptos" panose="020B0004020202020204" pitchFamily="34" charset="0"/>
              <a:cs typeface="Calibri" panose="020F0502020204030204" pitchFamily="34" charset="0"/>
            </a:endParaRPr>
          </a:p>
          <a:p>
            <a:endParaRPr lang="en-US" altLang="en-US">
              <a:solidFill>
                <a:srgbClr val="000000"/>
              </a:solidFill>
              <a:ea typeface="Aptos" panose="020B0004020202020204" pitchFamily="34" charset="0"/>
              <a:cs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67230C89-02F8-558E-530F-FC73AD93103A}"/>
              </a:ext>
            </a:extLst>
          </p:cNvPr>
          <p:cNvSpPr>
            <a:spLocks noGrp="1" noRot="1" noChangeAspect="1" noChangeArrowheads="1" noTextEdit="1"/>
          </p:cNvSpPr>
          <p:nvPr>
            <p:ph type="sldImg"/>
          </p:nvPr>
        </p:nvSpPr>
        <p:spPr>
          <a:ln cap="flat">
            <a:headEnd type="none" w="med" len="med"/>
            <a:tailEnd type="none" w="med" len="med"/>
          </a:ln>
        </p:spPr>
      </p:sp>
      <p:sp>
        <p:nvSpPr>
          <p:cNvPr id="114691" name="Notes Placeholder 2">
            <a:extLst>
              <a:ext uri="{FF2B5EF4-FFF2-40B4-BE49-F238E27FC236}">
                <a16:creationId xmlns:a16="http://schemas.microsoft.com/office/drawing/2014/main" id="{6F6971BC-0334-E79D-FE1C-9AD705A0CFD5}"/>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Diffynir gwybodaeth bersonol fel: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FontTx/>
              <a:buChar char="•"/>
            </a:pPr>
            <a:r>
              <a:rPr lang="cy-GB" altLang="en-US" sz="1800">
                <a:latin typeface="Aptos" panose="020B0004020202020204" pitchFamily="34" charset="0"/>
                <a:ea typeface="Aptos" panose="020B0004020202020204" pitchFamily="34" charset="0"/>
                <a:cs typeface="Times New Roman" panose="02020603050405020304" pitchFamily="18" charset="0"/>
              </a:rPr>
              <a:t>Gwybodaeth sy'n berthnasol i unigolyn sy'n fyw neu unigolyn y gellir ei adnabod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FontTx/>
              <a:buChar char="•"/>
            </a:pPr>
            <a:r>
              <a:rPr lang="cy-GB" altLang="en-US" sz="1800">
                <a:latin typeface="Aptos" panose="020B0004020202020204" pitchFamily="34" charset="0"/>
                <a:ea typeface="Aptos" panose="020B0004020202020204" pitchFamily="34" charset="0"/>
                <a:cs typeface="Times New Roman" panose="02020603050405020304" pitchFamily="18" charset="0"/>
              </a:rPr>
              <a:t>Gall gael ei dal ar systemau ffeilio electronig neu bapur (h.y. cofnodion papur strwythuredig)</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Pwysleisiwch bwysigrwydd cadw’r holl ddata personol yn ddiogel yn sgil y ddeddfwriaeth diogelu data gyfredol.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Pwysleisiwch yn gryf bwysigrwydd sicrhau bod data sy'n ymwneud â phobl ifanc 14/15 oed yn ddiogel.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114692" name="Slide Number Placeholder 3">
            <a:extLst>
              <a:ext uri="{FF2B5EF4-FFF2-40B4-BE49-F238E27FC236}">
                <a16:creationId xmlns:a16="http://schemas.microsoft.com/office/drawing/2014/main" id="{37D4B1CF-76B1-243D-8015-0A58C44915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62E76BF-563D-4E59-90AE-0268749C06B2}" type="slidenum">
              <a:rPr lang="en-GB" altLang="en-US" smtClean="0">
                <a:solidFill>
                  <a:srgbClr val="000000"/>
                </a:solidFill>
                <a:latin typeface="Times" panose="02020603050405020304" pitchFamily="18" charset="0"/>
              </a:rPr>
              <a:pPr>
                <a:spcBef>
                  <a:spcPct val="0"/>
                </a:spcBef>
                <a:buSzTx/>
              </a:pPr>
              <a:t>42</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238DE44-2C80-9687-825A-944449C7C67A}"/>
              </a:ext>
            </a:extLst>
          </p:cNvPr>
          <p:cNvSpPr>
            <a:spLocks noGrp="1" noRot="1" noChangeAspect="1" noChangeArrowheads="1" noTextEdit="1"/>
          </p:cNvSpPr>
          <p:nvPr>
            <p:ph type="sldImg"/>
          </p:nvPr>
        </p:nvSpPr>
        <p:spPr>
          <a:ln cap="flat">
            <a:headEnd type="none" w="med" len="med"/>
            <a:tailEnd type="none" w="med" len="med"/>
          </a:ln>
        </p:spPr>
      </p:sp>
      <p:sp>
        <p:nvSpPr>
          <p:cNvPr id="116739" name="Notes Placeholder 2">
            <a:extLst>
              <a:ext uri="{FF2B5EF4-FFF2-40B4-BE49-F238E27FC236}">
                <a16:creationId xmlns:a16="http://schemas.microsoft.com/office/drawing/2014/main" id="{03AC4601-833F-36BF-769E-4FD2FFE04032}"/>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Addaswch y ffurflen hon gyda phrosesau lleol penodol.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u="sng">
                <a:latin typeface="Aptos" panose="020B0004020202020204" pitchFamily="34" charset="0"/>
                <a:ea typeface="Aptos" panose="020B0004020202020204" pitchFamily="34" charset="0"/>
                <a:cs typeface="Times New Roman" panose="02020603050405020304" pitchFamily="18" charset="0"/>
              </a:rPr>
              <a:t>Pwysleisiwch mai’r canfasiwr sy’n gyfrifol am unrhyw wybodaeth bersonol a gesglir a bod yn rhaid ei chadw’n ddiogel – er enghraifft mae angen storio ffurflenni’n ddiogel ac ni ddylid byth eu gadael mewn cerbydau dros nos.</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116740" name="Slide Number Placeholder 3">
            <a:extLst>
              <a:ext uri="{FF2B5EF4-FFF2-40B4-BE49-F238E27FC236}">
                <a16:creationId xmlns:a16="http://schemas.microsoft.com/office/drawing/2014/main" id="{519C12BD-C8EE-E48A-CDDA-322DCF970F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D0665AB7-BF2B-4889-87DC-152FAEA54680}" type="slidenum">
              <a:rPr lang="en-GB" altLang="en-US" smtClean="0">
                <a:solidFill>
                  <a:srgbClr val="000000"/>
                </a:solidFill>
                <a:latin typeface="Times" panose="02020603050405020304" pitchFamily="18" charset="0"/>
              </a:rPr>
              <a:pPr>
                <a:spcBef>
                  <a:spcPct val="0"/>
                </a:spcBef>
                <a:buSzTx/>
              </a:pPr>
              <a:t>43</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34CC2F92-5668-4F9A-6F30-0587FB87DCD2}"/>
              </a:ext>
            </a:extLst>
          </p:cNvPr>
          <p:cNvSpPr>
            <a:spLocks noGrp="1" noRot="1" noChangeAspect="1" noChangeArrowheads="1" noTextEdit="1"/>
          </p:cNvSpPr>
          <p:nvPr>
            <p:ph type="sldImg"/>
          </p:nvPr>
        </p:nvSpPr>
        <p:spPr>
          <a:ln cap="flat">
            <a:headEnd type="none" w="med" len="med"/>
            <a:tailEnd type="none" w="med" len="med"/>
          </a:ln>
        </p:spPr>
      </p:sp>
      <p:sp>
        <p:nvSpPr>
          <p:cNvPr id="118787" name="Notes Placeholder 2">
            <a:extLst>
              <a:ext uri="{FF2B5EF4-FFF2-40B4-BE49-F238E27FC236}">
                <a16:creationId xmlns:a16="http://schemas.microsoft.com/office/drawing/2014/main" id="{F3E2F78B-B0C1-1A29-DBFA-105E34E954D1}"/>
              </a:ext>
            </a:extLst>
          </p:cNvPr>
          <p:cNvSpPr>
            <a:spLocks noGrp="1" noChangeArrowheads="1"/>
          </p:cNvSpPr>
          <p:nvPr>
            <p:ph type="body" idx="1"/>
          </p:nvPr>
        </p:nvSpPr>
        <p:spPr/>
        <p:txBody>
          <a:bodyPr/>
          <a:lstStyle/>
          <a:p>
            <a:pPr>
              <a:lnSpc>
                <a:spcPct val="115000"/>
              </a:lnSpc>
              <a:spcAft>
                <a:spcPts val="800"/>
              </a:spcAft>
            </a:pPr>
            <a:r>
              <a:rPr lang="cy-GB" altLang="en-US" sz="1800" u="sng">
                <a:latin typeface="Aptos" panose="020B0004020202020204" pitchFamily="34" charset="0"/>
                <a:ea typeface="Aptos" panose="020B0004020202020204" pitchFamily="34" charset="0"/>
                <a:cs typeface="Times New Roman" panose="02020603050405020304" pitchFamily="18" charset="0"/>
              </a:rPr>
              <a:t>Pwysleisiwch eto bwysigrwydd cadw unrhyw wybodaeth bersonol sy'n cael ei chasglu gan etholwyr yn ddiogel.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u="sng">
                <a:latin typeface="Aptos" panose="020B0004020202020204" pitchFamily="34" charset="0"/>
                <a:ea typeface="Aptos" panose="020B0004020202020204" pitchFamily="34" charset="0"/>
                <a:cs typeface="Times New Roman" panose="02020603050405020304" pitchFamily="18" charset="0"/>
              </a:rPr>
              <a:t>Os yn cwblhau cais ar garreg y drws, pan eu bod yn casglu manylion personol sy'n ofynnol ar gyfer cais, mae'n rhaid iddyn nhw fod yn siŵr nad oes unrhyw un sy'n cerdded heibio yn clywed unrhyw wybodaeth bersonol.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US" altLang="en-US">
              <a:solidFill>
                <a:srgbClr val="000000"/>
              </a:solidFill>
              <a:ea typeface="Aptos" panose="020B0004020202020204" pitchFamily="34" charset="0"/>
              <a:cs typeface="Calibri" panose="020F0502020204030204" pitchFamily="34" charset="0"/>
            </a:endParaRPr>
          </a:p>
        </p:txBody>
      </p:sp>
      <p:sp>
        <p:nvSpPr>
          <p:cNvPr id="118788" name="Slide Number Placeholder 3">
            <a:extLst>
              <a:ext uri="{FF2B5EF4-FFF2-40B4-BE49-F238E27FC236}">
                <a16:creationId xmlns:a16="http://schemas.microsoft.com/office/drawing/2014/main" id="{09EA7C48-D8C8-AFFE-1992-7BE4334BAC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16EA3CC-65D9-45F0-8953-356B844142AF}" type="slidenum">
              <a:rPr lang="en-GB" altLang="en-US" smtClean="0">
                <a:solidFill>
                  <a:srgbClr val="000000"/>
                </a:solidFill>
                <a:latin typeface="Times" panose="02020603050405020304" pitchFamily="18" charset="0"/>
              </a:rPr>
              <a:pPr>
                <a:spcBef>
                  <a:spcPct val="0"/>
                </a:spcBef>
                <a:buSzTx/>
              </a:pPr>
              <a:t>44</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3827E5B8-0FF1-3DDB-921E-3E43F565F8AA}"/>
              </a:ext>
            </a:extLst>
          </p:cNvPr>
          <p:cNvSpPr>
            <a:spLocks noGrp="1" noRot="1" noChangeAspect="1" noChangeArrowheads="1" noTextEdit="1"/>
          </p:cNvSpPr>
          <p:nvPr>
            <p:ph type="sldImg"/>
          </p:nvPr>
        </p:nvSpPr>
        <p:spPr>
          <a:ln cap="flat">
            <a:headEnd type="none" w="med" len="med"/>
            <a:tailEnd type="none" w="med" len="med"/>
          </a:ln>
        </p:spPr>
      </p:sp>
      <p:sp>
        <p:nvSpPr>
          <p:cNvPr id="120835" name="Notes Placeholder 2">
            <a:extLst>
              <a:ext uri="{FF2B5EF4-FFF2-40B4-BE49-F238E27FC236}">
                <a16:creationId xmlns:a16="http://schemas.microsoft.com/office/drawing/2014/main" id="{9FB6AAB0-0D8F-DDE4-D35F-781A3F7316E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latin typeface="Times" panose="02020603050405020304" pitchFamily="18" charset="0"/>
            </a:endParaRPr>
          </a:p>
        </p:txBody>
      </p:sp>
      <p:sp>
        <p:nvSpPr>
          <p:cNvPr id="120836" name="Slide Number Placeholder 3">
            <a:extLst>
              <a:ext uri="{FF2B5EF4-FFF2-40B4-BE49-F238E27FC236}">
                <a16:creationId xmlns:a16="http://schemas.microsoft.com/office/drawing/2014/main" id="{940CD393-A736-676B-64A4-B6CF71A06B9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1D29553-7381-43B3-8811-7329F28EFB03}" type="slidenum">
              <a:rPr lang="en-GB" altLang="en-US" smtClean="0">
                <a:solidFill>
                  <a:srgbClr val="000000"/>
                </a:solidFill>
                <a:latin typeface="Times" panose="02020603050405020304" pitchFamily="18" charset="0"/>
              </a:rPr>
              <a:pPr>
                <a:spcBef>
                  <a:spcPct val="0"/>
                </a:spcBef>
                <a:buSzTx/>
              </a:pPr>
              <a:t>45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A37F719-1D17-DDC3-247E-C74FCE05EAB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82A6E52E-CC6F-459B-8876-8318BD616791}" type="slidenum">
              <a:rPr lang="en-GB" altLang="en-US" smtClean="0">
                <a:solidFill>
                  <a:srgbClr val="000000"/>
                </a:solidFill>
                <a:latin typeface="Times" panose="02020603050405020304" pitchFamily="18" charset="0"/>
              </a:rPr>
              <a:pPr>
                <a:spcBef>
                  <a:spcPct val="0"/>
                </a:spcBef>
                <a:buSzTx/>
              </a:pPr>
              <a:t>46</a:t>
            </a:fld>
            <a:endParaRPr lang="en-GB" altLang="en-US">
              <a:solidFill>
                <a:srgbClr val="000000"/>
              </a:solidFill>
              <a:latin typeface="Times" panose="02020603050405020304" pitchFamily="18" charset="0"/>
            </a:endParaRPr>
          </a:p>
        </p:txBody>
      </p:sp>
      <p:sp>
        <p:nvSpPr>
          <p:cNvPr id="122883" name="Rectangle 2">
            <a:extLst>
              <a:ext uri="{FF2B5EF4-FFF2-40B4-BE49-F238E27FC236}">
                <a16:creationId xmlns:a16="http://schemas.microsoft.com/office/drawing/2014/main" id="{4D2CF188-D9B3-9E26-E0A1-9294F4194102}"/>
              </a:ext>
            </a:extLst>
          </p:cNvPr>
          <p:cNvSpPr>
            <a:spLocks noGrp="1" noRot="1" noChangeAspect="1" noChangeArrowheads="1" noTextEdit="1"/>
          </p:cNvSpPr>
          <p:nvPr>
            <p:ph type="sldImg"/>
          </p:nvPr>
        </p:nvSpPr>
        <p:spPr>
          <a:ln cap="flat">
            <a:headEnd type="none" w="med" len="med"/>
            <a:tailEnd type="none" w="med" len="med"/>
          </a:ln>
        </p:spPr>
      </p:sp>
      <p:sp>
        <p:nvSpPr>
          <p:cNvPr id="122884" name="Rectangle 3">
            <a:extLst>
              <a:ext uri="{FF2B5EF4-FFF2-40B4-BE49-F238E27FC236}">
                <a16:creationId xmlns:a16="http://schemas.microsoft.com/office/drawing/2014/main" id="{890A673E-C04F-1627-9296-D518CDB402E6}"/>
              </a:ext>
            </a:extLst>
          </p:cNvPr>
          <p:cNvSpPr>
            <a:spLocks noGrp="1" noChangeArrowheads="1"/>
          </p:cNvSpPr>
          <p:nvPr>
            <p:ph type="body" idx="3"/>
          </p:nvPr>
        </p:nvSpPr>
        <p:spPr/>
        <p:txBody>
          <a:bodyPr/>
          <a:lstStyle/>
          <a:p>
            <a:r>
              <a:rPr lang="cy-GB"/>
              <a:t>Gwiriwch fod yr hyfforddiant a roddir yn effeithiol </a:t>
            </a:r>
            <a:endParaRPr lang="en-US"/>
          </a:p>
          <a:p>
            <a:pPr marL="285750" indent="-285750">
              <a:buFont typeface="Arial"/>
              <a:buChar char="•"/>
            </a:pPr>
            <a:endParaRPr lang="cy-GB" dirty="0">
              <a:cs typeface="Calibri"/>
            </a:endParaRPr>
          </a:p>
          <a:p>
            <a:pPr marL="285750" indent="-285750">
              <a:buFont typeface="Arial"/>
              <a:buChar char="•"/>
            </a:pPr>
            <a:r>
              <a:rPr lang="cy-GB"/>
              <a:t>Ystyriwch ddefnyddio cwis byr ar ffurflenni canfas, ITRs, iechyd a diogelwch, a diogelu data</a:t>
            </a:r>
            <a:endParaRPr lang="en-GB"/>
          </a:p>
          <a:p>
            <a:pPr marL="285750" indent="-285750">
              <a:buFont typeface="Arial"/>
              <a:buChar char="•"/>
            </a:pPr>
            <a:endParaRPr lang="cy-GB" dirty="0">
              <a:cs typeface="Calibri"/>
            </a:endParaRPr>
          </a:p>
          <a:p>
            <a:r>
              <a:rPr lang="cy-GB"/>
              <a:t>Ystyriwch ddefnyddio chwarae rôl, er enghraifft: </a:t>
            </a:r>
          </a:p>
          <a:p>
            <a:endParaRPr lang="cy-GB" dirty="0">
              <a:cs typeface="Calibri"/>
            </a:endParaRPr>
          </a:p>
          <a:p>
            <a:pPr marL="285750" indent="-285750">
              <a:buFont typeface="Arial"/>
              <a:buChar char="•"/>
            </a:pPr>
            <a:r>
              <a:rPr lang="cy-GB"/>
              <a:t>Gofynnwch i ganfaswyr ymarfer y broses o gwblhau ffurflen ganfas ac ITR </a:t>
            </a:r>
          </a:p>
          <a:p>
            <a:pPr marL="285750" indent="-285750">
              <a:buFont typeface="Arial"/>
              <a:buChar char="•"/>
            </a:pPr>
            <a:r>
              <a:rPr lang="cy-GB"/>
              <a:t>Os ydych chi'n defnyddio dyfeisiau electronig, ymarferwch ddefnyddio'r rhain i gwblhau'r ffurflen ganfas/ITR </a:t>
            </a:r>
            <a:endParaRPr lang="en-GB"/>
          </a:p>
          <a:p>
            <a:pPr marL="285750" indent="-285750">
              <a:buFont typeface="Arial"/>
              <a:buChar char="•"/>
            </a:pPr>
            <a:r>
              <a:rPr lang="cy-GB"/>
              <a:t>Rhannwch y canfaswyr yn barau a gofynnwch i un ohonynt chwarae rôl canfaswr a'r llall i chwarae rôl rhywun o aelwyd sydd heb ymateb i'r canfas </a:t>
            </a:r>
            <a:endParaRPr lang="en-GB"/>
          </a:p>
          <a:p>
            <a:pPr marL="285750" indent="-285750">
              <a:buFont typeface="Arial"/>
              <a:buChar char="•"/>
            </a:pPr>
            <a:r>
              <a:rPr lang="cy-GB"/>
              <a:t>Gofynnwch i'r parau hynny gynnal senario lle nad yw rhywun eisiau cwblhau'r canfas neu nad yw'n deall pam mae angen iddynt gwblhau ITR </a:t>
            </a:r>
          </a:p>
          <a:p>
            <a:pPr marL="285750" indent="-285750">
              <a:lnSpc>
                <a:spcPct val="114999"/>
              </a:lnSpc>
              <a:spcAft>
                <a:spcPts val="800"/>
              </a:spcAft>
              <a:buFont typeface="Arial"/>
              <a:buChar char="•"/>
            </a:pPr>
            <a:endParaRPr lang="cy-GB" altLang="en-US" sz="1800" dirty="0">
              <a:solidFill>
                <a:srgbClr val="000000"/>
              </a:solidFill>
              <a:latin typeface="Aptos" panose="020B0004020202020204" pitchFamily="34" charset="0"/>
              <a:ea typeface="Aptos" panose="020B0004020202020204" pitchFamily="34" charset="0"/>
              <a:cs typeface="Calibri" panose="020F050202020403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A1A30A1B-BF56-D23B-F631-F21F1D29CD9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FB188A5-3044-49EB-B24B-81D72BB5759A}" type="slidenum">
              <a:rPr lang="en-GB" altLang="en-US" smtClean="0">
                <a:solidFill>
                  <a:srgbClr val="000000"/>
                </a:solidFill>
                <a:latin typeface="Times" panose="02020603050405020304" pitchFamily="18" charset="0"/>
              </a:rPr>
              <a:pPr>
                <a:spcBef>
                  <a:spcPct val="0"/>
                </a:spcBef>
                <a:buSzTx/>
              </a:pPr>
              <a:t>47</a:t>
            </a:fld>
            <a:endParaRPr lang="en-GB" altLang="en-US">
              <a:solidFill>
                <a:srgbClr val="000000"/>
              </a:solidFill>
              <a:latin typeface="Times" panose="02020603050405020304" pitchFamily="18" charset="0"/>
            </a:endParaRPr>
          </a:p>
        </p:txBody>
      </p:sp>
      <p:sp>
        <p:nvSpPr>
          <p:cNvPr id="124931" name="Rectangle 2">
            <a:extLst>
              <a:ext uri="{FF2B5EF4-FFF2-40B4-BE49-F238E27FC236}">
                <a16:creationId xmlns:a16="http://schemas.microsoft.com/office/drawing/2014/main" id="{ACD4ACB0-A075-0EF0-0C56-045BA4B9E34F}"/>
              </a:ext>
            </a:extLst>
          </p:cNvPr>
          <p:cNvSpPr>
            <a:spLocks noGrp="1" noRot="1" noChangeAspect="1" noChangeArrowheads="1" noTextEdit="1"/>
          </p:cNvSpPr>
          <p:nvPr>
            <p:ph type="sldImg"/>
          </p:nvPr>
        </p:nvSpPr>
        <p:spPr>
          <a:ln cap="flat">
            <a:headEnd type="none" w="med" len="med"/>
            <a:tailEnd type="none" w="med" len="med"/>
          </a:ln>
        </p:spPr>
      </p:sp>
      <p:sp>
        <p:nvSpPr>
          <p:cNvPr id="124932" name="Rectangle 3">
            <a:extLst>
              <a:ext uri="{FF2B5EF4-FFF2-40B4-BE49-F238E27FC236}">
                <a16:creationId xmlns:a16="http://schemas.microsoft.com/office/drawing/2014/main" id="{0AE281D2-636D-2ACB-C20D-A0BDF005AE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US" alt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C46281B0-B47E-2FBB-4B58-683A34B10C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9AB7D74-D57C-4F51-9B8B-3C5573D094EF}" type="slidenum">
              <a:rPr lang="en-GB" altLang="en-US" smtClean="0">
                <a:solidFill>
                  <a:srgbClr val="000000"/>
                </a:solidFill>
                <a:latin typeface="Times" panose="02020603050405020304" pitchFamily="18" charset="0"/>
              </a:rPr>
              <a:pPr>
                <a:spcBef>
                  <a:spcPct val="0"/>
                </a:spcBef>
                <a:buSzTx/>
              </a:pPr>
              <a:t>48</a:t>
            </a:fld>
            <a:endParaRPr lang="en-GB" altLang="en-US">
              <a:solidFill>
                <a:srgbClr val="000000"/>
              </a:solidFill>
              <a:latin typeface="Times" panose="02020603050405020304" pitchFamily="18" charset="0"/>
            </a:endParaRPr>
          </a:p>
        </p:txBody>
      </p:sp>
      <p:sp>
        <p:nvSpPr>
          <p:cNvPr id="126979" name="Rectangle 2">
            <a:extLst>
              <a:ext uri="{FF2B5EF4-FFF2-40B4-BE49-F238E27FC236}">
                <a16:creationId xmlns:a16="http://schemas.microsoft.com/office/drawing/2014/main" id="{DEF8D6A4-3726-0F41-0F86-DA6A37D56B46}"/>
              </a:ext>
            </a:extLst>
          </p:cNvPr>
          <p:cNvSpPr>
            <a:spLocks noGrp="1" noRot="1" noChangeAspect="1" noChangeArrowheads="1" noTextEdit="1"/>
          </p:cNvSpPr>
          <p:nvPr>
            <p:ph type="sldImg"/>
          </p:nvPr>
        </p:nvSpPr>
        <p:spPr>
          <a:ln cap="flat">
            <a:headEnd type="none" w="med" len="med"/>
            <a:tailEnd type="none" w="med" len="med"/>
          </a:ln>
        </p:spPr>
      </p:sp>
      <p:sp>
        <p:nvSpPr>
          <p:cNvPr id="126980" name="Rectangle 3">
            <a:extLst>
              <a:ext uri="{FF2B5EF4-FFF2-40B4-BE49-F238E27FC236}">
                <a16:creationId xmlns:a16="http://schemas.microsoft.com/office/drawing/2014/main" id="{AC8040CB-4268-20EC-B86A-FD270BB997C1}"/>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Soniwch am y mathau o ymholiadau y byddwch yn gallu delio gyda nhw y tu allan i oriau swyddfa arferol e.e.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FontTx/>
              <a:buChar char="•"/>
            </a:pPr>
            <a:r>
              <a:rPr lang="cy-GB" altLang="en-US" sz="1800">
                <a:latin typeface="Aptos" panose="020B0004020202020204" pitchFamily="34" charset="0"/>
                <a:ea typeface="Aptos" panose="020B0004020202020204" pitchFamily="34" charset="0"/>
                <a:cs typeface="Times New Roman" panose="02020603050405020304" pitchFamily="18" charset="0"/>
              </a:rPr>
              <a:t>gwirio'r gofrestr (os oes staff yn y swyddfa)</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FontTx/>
              <a:buChar char="•"/>
            </a:pPr>
            <a:r>
              <a:rPr lang="cy-GB" altLang="en-US" sz="1800">
                <a:latin typeface="Aptos" panose="020B0004020202020204" pitchFamily="34" charset="0"/>
                <a:ea typeface="Aptos" panose="020B0004020202020204" pitchFamily="34" charset="0"/>
                <a:cs typeface="Times New Roman" panose="02020603050405020304" pitchFamily="18" charset="0"/>
              </a:rPr>
              <a:t>ymholiadau ynghylch cofrestru</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FontTx/>
              <a:buChar char="•"/>
            </a:pPr>
            <a:r>
              <a:rPr lang="cy-GB" altLang="en-US" sz="1800">
                <a:latin typeface="Aptos" panose="020B0004020202020204" pitchFamily="34" charset="0"/>
                <a:ea typeface="Aptos" panose="020B0004020202020204" pitchFamily="34" charset="0"/>
                <a:cs typeface="Times New Roman" panose="02020603050405020304" pitchFamily="18" charset="0"/>
              </a:rPr>
              <a:t>gwirio manylion canfaswyr</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1386AFA-8C10-BDF9-7AB9-2364CD8A551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22C599EB-4BA0-4275-87BC-ABAC77B77385}" type="slidenum">
              <a:rPr lang="en-GB" altLang="en-US" smtClean="0">
                <a:solidFill>
                  <a:srgbClr val="000000"/>
                </a:solidFill>
                <a:latin typeface="Times" panose="02020603050405020304" pitchFamily="18" charset="0"/>
              </a:rPr>
              <a:pPr>
                <a:spcBef>
                  <a:spcPct val="0"/>
                </a:spcBef>
                <a:buSzTx/>
              </a:pPr>
              <a:t>49</a:t>
            </a:fld>
            <a:endParaRPr lang="en-GB" altLang="en-US">
              <a:solidFill>
                <a:srgbClr val="000000"/>
              </a:solidFill>
              <a:latin typeface="Times" panose="02020603050405020304" pitchFamily="18" charset="0"/>
            </a:endParaRPr>
          </a:p>
        </p:txBody>
      </p:sp>
      <p:sp>
        <p:nvSpPr>
          <p:cNvPr id="129027" name="Rectangle 2">
            <a:extLst>
              <a:ext uri="{FF2B5EF4-FFF2-40B4-BE49-F238E27FC236}">
                <a16:creationId xmlns:a16="http://schemas.microsoft.com/office/drawing/2014/main" id="{E91935A0-120C-BB59-F4EF-9084CB62CF5F}"/>
              </a:ext>
            </a:extLst>
          </p:cNvPr>
          <p:cNvSpPr>
            <a:spLocks noGrp="1" noRot="1" noChangeAspect="1" noChangeArrowheads="1" noTextEdit="1"/>
          </p:cNvSpPr>
          <p:nvPr>
            <p:ph type="sldImg"/>
          </p:nvPr>
        </p:nvSpPr>
        <p:spPr>
          <a:ln cap="flat">
            <a:headEnd type="none" w="med" len="med"/>
            <a:tailEnd type="none" w="med" len="med"/>
          </a:ln>
        </p:spPr>
      </p:sp>
      <p:sp>
        <p:nvSpPr>
          <p:cNvPr id="129028" name="Rectangle 3">
            <a:extLst>
              <a:ext uri="{FF2B5EF4-FFF2-40B4-BE49-F238E27FC236}">
                <a16:creationId xmlns:a16="http://schemas.microsoft.com/office/drawing/2014/main" id="{AC2E8C00-6C66-59A3-D346-9FD5840B4DAD}"/>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Tynnwch sylw at y bobl sy'n goruchwylio pob ardal - gofynnwch iddynt fynychu'r sesiwn friffio os yn bosibl fel y gall pobl gwrdd â nhw.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buFontTx/>
              <a:buChar char="•"/>
            </a:pPr>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E4F13BCD-27FB-6202-764E-CD00DF812FC4}"/>
              </a:ext>
            </a:extLst>
          </p:cNvPr>
          <p:cNvSpPr>
            <a:spLocks noGrp="1" noRot="1" noChangeAspect="1" noChangeArrowheads="1" noTextEdit="1"/>
          </p:cNvSpPr>
          <p:nvPr>
            <p:ph type="sldImg"/>
          </p:nvPr>
        </p:nvSpPr>
        <p:spPr>
          <a:ln cap="flat">
            <a:headEnd type="none" w="med" len="med"/>
            <a:tailEnd type="none" w="med" len="med"/>
          </a:ln>
        </p:spPr>
      </p:sp>
      <p:sp>
        <p:nvSpPr>
          <p:cNvPr id="38915" name="Notes Placeholder 2">
            <a:extLst>
              <a:ext uri="{FF2B5EF4-FFF2-40B4-BE49-F238E27FC236}">
                <a16:creationId xmlns:a16="http://schemas.microsoft.com/office/drawing/2014/main" id="{97F2914D-DFFF-50E5-A566-27E836603A29}"/>
              </a:ext>
            </a:extLst>
          </p:cNvPr>
          <p:cNvSpPr>
            <a:spLocks noGrp="1" noChangeArrowheads="1"/>
          </p:cNvSpPr>
          <p:nvPr>
            <p:ph type="body" idx="3"/>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Crynhowch pwy sy'n gymwys i gofrestru i bleidleisio, h.y. y rhai sydd: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Yn breswylydd (yn byw fel arfer) yn yr ardal gofrestru</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Yn 14 oed neu’n hŷn ond yn methu â phleidleisio nes eu bod yn 16 oed mewn etholiadau lleol neu etholiadau’r Senedd. Dal yn gorfod bod yn 18 oed i bleidleisio yn etholiadau Senedd y DU)</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ac maent naill ai:</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Yn ddinesydd Prydeinig, Gwyddelig neu’n ddinesydd y Gymanwlad sydd â chaniatâd i aros yn y DU neu nad oes angen caniatâd i aros arno - gall bleidleisio yn Etholiad Cyffredinol Senedd y Deyrnas Unedig, Senedd, etholiadau cynghorau lleol ac etholiadau CHTh</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Yn ddinesydd cymwys yr UE neu ddinesydd yr UE sydd â hawliau a gedwir - yn gallu pleidleisio yn etholiadau’r Senedd, mewn etholiadau cynghorau lleol ac yn etholiadau CHTh yn unig</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 Yn wladolyn tramor sydd â chaniatâd i ddod i mewn neu aros yn y DU neu nad oes angen caniatâd o’r fath arno - gall bleidleisio yn etholiadau’r Senedd ac mewn etholiadau cynghorau lleol yn unig. </a:t>
            </a:r>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a:p>
            <a:r>
              <a:rPr lang="cy-GB" altLang="en-US">
                <a:solidFill>
                  <a:srgbClr val="000000"/>
                </a:solidFill>
                <a:latin typeface="Times" panose="02020603050405020304" pitchFamily="18" charset="0"/>
                <a:ea typeface="Aptos" panose="020B0004020202020204" pitchFamily="34" charset="0"/>
                <a:cs typeface="Calibri" panose="020F0502020204030204" pitchFamily="34" charset="0"/>
              </a:rPr>
              <a:t> </a:t>
            </a:r>
          </a:p>
          <a:p>
            <a:endParaRPr lang="en-US" altLang="en-US">
              <a:solidFill>
                <a:srgbClr val="000000"/>
              </a:solidFill>
              <a:ea typeface="Aptos" panose="020B0004020202020204" pitchFamily="34" charset="0"/>
              <a:cs typeface="Calibri" panose="020F0502020204030204" pitchFamily="34" charset="0"/>
            </a:endParaRPr>
          </a:p>
        </p:txBody>
      </p:sp>
      <p:sp>
        <p:nvSpPr>
          <p:cNvPr id="38916" name="Slide Number Placeholder 3">
            <a:extLst>
              <a:ext uri="{FF2B5EF4-FFF2-40B4-BE49-F238E27FC236}">
                <a16:creationId xmlns:a16="http://schemas.microsoft.com/office/drawing/2014/main" id="{D2C74A47-DBA9-F6EB-907F-07625AABF62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C6D6347-A2BB-420C-8462-C0738522B430}" type="slidenum">
              <a:rPr lang="en-GB" altLang="en-US" smtClean="0">
                <a:solidFill>
                  <a:srgbClr val="000000"/>
                </a:solidFill>
                <a:latin typeface="Times" panose="02020603050405020304" pitchFamily="18" charset="0"/>
              </a:rPr>
              <a:pPr>
                <a:spcBef>
                  <a:spcPct val="0"/>
                </a:spcBef>
                <a:buSzTx/>
              </a:pPr>
              <a:t>5</a:t>
            </a:fld>
            <a:endParaRPr lang="en-GB" altLang="en-US">
              <a:solidFill>
                <a:srgbClr val="000000"/>
              </a:solidFill>
              <a:latin typeface="Times" panose="02020603050405020304"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1A28B81-91CA-0D17-49A1-2E77628374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4B7810FE-0C25-47C4-A0DC-3AC6AB031B3E}" type="slidenum">
              <a:rPr lang="en-GB" altLang="en-US" smtClean="0">
                <a:solidFill>
                  <a:srgbClr val="000000"/>
                </a:solidFill>
                <a:latin typeface="Times" panose="02020603050405020304" pitchFamily="18" charset="0"/>
              </a:rPr>
              <a:pPr>
                <a:spcBef>
                  <a:spcPct val="0"/>
                </a:spcBef>
                <a:buSzTx/>
              </a:pPr>
              <a:t>50</a:t>
            </a:fld>
            <a:endParaRPr lang="en-GB" altLang="en-US">
              <a:solidFill>
                <a:srgbClr val="000000"/>
              </a:solidFill>
              <a:latin typeface="Times" panose="02020603050405020304" pitchFamily="18" charset="0"/>
            </a:endParaRPr>
          </a:p>
        </p:txBody>
      </p:sp>
      <p:sp>
        <p:nvSpPr>
          <p:cNvPr id="131075" name="Rectangle 2">
            <a:extLst>
              <a:ext uri="{FF2B5EF4-FFF2-40B4-BE49-F238E27FC236}">
                <a16:creationId xmlns:a16="http://schemas.microsoft.com/office/drawing/2014/main" id="{F54C37B3-31E4-3FD7-E626-D2CFA26549FC}"/>
              </a:ext>
            </a:extLst>
          </p:cNvPr>
          <p:cNvSpPr>
            <a:spLocks noGrp="1" noRot="1" noChangeAspect="1" noChangeArrowheads="1" noTextEdit="1"/>
          </p:cNvSpPr>
          <p:nvPr>
            <p:ph type="sldImg"/>
          </p:nvPr>
        </p:nvSpPr>
        <p:spPr>
          <a:ln cap="flat">
            <a:headEnd type="none" w="med" len="med"/>
            <a:tailEnd type="none" w="med" len="med"/>
          </a:ln>
        </p:spPr>
      </p:sp>
      <p:sp>
        <p:nvSpPr>
          <p:cNvPr id="131076" name="Rectangle 3">
            <a:extLst>
              <a:ext uri="{FF2B5EF4-FFF2-40B4-BE49-F238E27FC236}">
                <a16:creationId xmlns:a16="http://schemas.microsoft.com/office/drawing/2014/main" id="{52EACBD4-25CD-5B66-902B-476A11D7C6A7}"/>
              </a:ext>
            </a:extLst>
          </p:cNvPr>
          <p:cNvSpPr>
            <a:spLocks noGrp="1" noChangeArrowheads="1"/>
          </p:cNvSpPr>
          <p:nvPr>
            <p:ph type="body" idx="1"/>
          </p:nvPr>
        </p:nvSpPr>
        <p:spPr/>
        <p:txBody>
          <a:bodyPr/>
          <a:lstStyle/>
          <a:p>
            <a:pPr marL="285750" indent="-285750" defTabSz="914400">
              <a:buFont typeface="Arial" panose="020B0604020202020204" pitchFamily="34" charset="0"/>
              <a:buChar char="•"/>
              <a:defRPr/>
            </a:pPr>
            <a:r>
              <a:rPr lang="cy-GB" sz="1800" kern="100" dirty="0">
                <a:latin typeface="Aptos" panose="020B0004020202020204" pitchFamily="34" charset="0"/>
                <a:ea typeface="Aptos" panose="020B0004020202020204" pitchFamily="34" charset="0"/>
                <a:cs typeface="Times New Roman" panose="02020603050405020304" pitchFamily="18" charset="0"/>
              </a:rPr>
              <a:t>Rhowch gyfle i ganfaswyr ofyn cwestiynau i egluro unrhyw wybodaeth a ddarparwyd.</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defTabSz="914400">
              <a:defRPr/>
            </a:pPr>
            <a:endParaRPr lang="cy-GB" altLang="en-US" dirty="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89F3C76-C0E5-81FE-FFFC-DB6B4ACC85BE}"/>
              </a:ext>
            </a:extLst>
          </p:cNvPr>
          <p:cNvSpPr>
            <a:spLocks noGrp="1" noRot="1" noChangeAspect="1" noChangeArrowheads="1" noTextEdit="1"/>
          </p:cNvSpPr>
          <p:nvPr>
            <p:ph type="sldImg"/>
          </p:nvPr>
        </p:nvSpPr>
        <p:spPr>
          <a:ln cap="flat">
            <a:headEnd type="none" w="med" len="med"/>
            <a:tailEnd type="none" w="med" len="med"/>
          </a:ln>
        </p:spPr>
      </p:sp>
      <p:sp>
        <p:nvSpPr>
          <p:cNvPr id="40963" name="Notes Placeholder 2">
            <a:extLst>
              <a:ext uri="{FF2B5EF4-FFF2-40B4-BE49-F238E27FC236}">
                <a16:creationId xmlns:a16="http://schemas.microsoft.com/office/drawing/2014/main" id="{55109F24-AA6F-8047-4EAF-DDA7C30CDC32}"/>
              </a:ext>
            </a:extLst>
          </p:cNvPr>
          <p:cNvSpPr>
            <a:spLocks noGrp="1" noChangeArrowheads="1"/>
          </p:cNvSpPr>
          <p:nvPr>
            <p:ph type="body" idx="1"/>
          </p:nvPr>
        </p:nvSpPr>
        <p:spPr/>
        <p:txBody>
          <a:bodyPr/>
          <a:lstStyle/>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Gallwch gofrestru ar-lein yn www.gov.uk/cofrestru-i-bleidleisio neu drwy lenwi ffurflen gais bapur.  Ychwanegwch gofrestriad dros y ffôn/yn bersonol os caiff ei gynnig.</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endParaRPr lang="cy-GB" sz="1800"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defRPr/>
            </a:pPr>
            <a:r>
              <a:rPr lang="cy-GB" sz="1800" kern="100" dirty="0">
                <a:latin typeface="Aptos" panose="020B0004020202020204" pitchFamily="34" charset="0"/>
                <a:ea typeface="Aptos" panose="020B0004020202020204" pitchFamily="34" charset="0"/>
                <a:cs typeface="Times New Roman" panose="02020603050405020304" pitchFamily="18" charset="0"/>
              </a:rPr>
              <a:t>Rhaid i hunaniaeth pob ymgeisydd gael ei gwirio cyn y gallant ymddangos ar y gofrestr etholiadol, maent yn gwneud hyn trwy ddarparu eu dynodwyr personol: eu dyddiad geni a rhif Yswiriant Gwladol.  Yna caiff y rhain eu gwirio yn erbyn cofnodion swyddogol. Nid yw’r gofyniad i ddarparu rhif Yswiriant Gwladol yn gymwys os yw person yn 14 neu’n 15 oed.  Yn lle hynny, bydd eu hunaniaeth yn cael ei gwirio gan ddefnyddio cofnodion addysg neu ddata lleol arall.</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0964" name="Slide Number Placeholder 3">
            <a:extLst>
              <a:ext uri="{FF2B5EF4-FFF2-40B4-BE49-F238E27FC236}">
                <a16:creationId xmlns:a16="http://schemas.microsoft.com/office/drawing/2014/main" id="{0A7C7AB6-7447-A472-2F84-8F82C9CD2E6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BC97164-B18D-488E-8636-5D522513975A}" type="slidenum">
              <a:rPr lang="en-GB" altLang="en-US" smtClean="0">
                <a:solidFill>
                  <a:srgbClr val="000000"/>
                </a:solidFill>
                <a:latin typeface="Times" panose="02020603050405020304" pitchFamily="18" charset="0"/>
              </a:rPr>
              <a:pPr>
                <a:spcBef>
                  <a:spcPct val="0"/>
                </a:spcBef>
                <a:buSzTx/>
              </a:pPr>
              <a:t>6</a:t>
            </a:fld>
            <a:endParaRPr lang="en-GB" altLang="en-US">
              <a:solidFill>
                <a:srgbClr val="000000"/>
              </a:solidFill>
              <a:latin typeface="Times"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743899BD-C531-6CD5-77F1-DD05B642A877}"/>
              </a:ext>
            </a:extLst>
          </p:cNvPr>
          <p:cNvSpPr>
            <a:spLocks noGrp="1" noRot="1" noChangeAspect="1" noChangeArrowheads="1" noTextEdit="1"/>
          </p:cNvSpPr>
          <p:nvPr>
            <p:ph type="sldImg"/>
          </p:nvPr>
        </p:nvSpPr>
        <p:spPr>
          <a:ln cap="flat">
            <a:headEnd type="none" w="med" len="med"/>
            <a:tailEnd type="none" w="med" len="med"/>
          </a:ln>
        </p:spPr>
      </p:sp>
      <p:sp>
        <p:nvSpPr>
          <p:cNvPr id="43011" name="Notes Placeholder 2">
            <a:extLst>
              <a:ext uri="{FF2B5EF4-FFF2-40B4-BE49-F238E27FC236}">
                <a16:creationId xmlns:a16="http://schemas.microsoft.com/office/drawing/2014/main" id="{33FAA033-2C8F-52A5-0FC0-690EE56944CD}"/>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 gan y Swyddog Cofrestru Etholiadol ddyletswydd gyfreithiol i gynnal canfas (rhwng 1 Gorffennaf a 30 Tachwedd) o bob cartref a chynhyrchu Cofrestr Etholwyr ddiwygiedig erbyn 1 Rhagfyr.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Gyda chyflwyniad diwygio canfas yn 2020, bydd Cyfathrebiad Canfasio A, nad oes angen ymateb iddo, yn cael ei anfon at rai eiddo lle mae’r Swyddog </a:t>
            </a: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Cofrestru Etholiadol yn credu nad oes unrhyw newid yng nghyfansoddiad yr aelwyd.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Lle mae'r Swyddog Cofrestru Etholiadol yn credu y gallai cyfansoddiad yr aelwyd fod wedi newid, anfonir Cyfathrebiad Canfasio B neu Ffurflen Ganfasio ato.  Yn yr achosion hyn mae angen ymateb. Mae'r broses ar gyfer y canfasio personol yn debyg iawn i'r ffordd y buom yn canfasio yn flaenorol.</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Yn ôl y gyfraith, mae’n rhaid i gartrefi ddarparu'r wybodaeth y gofynnir amdani ar y cyfathrebiad canfasio.</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Y pwrpas yw casglu gwybodaeth am bwy sy'n byw ym mhob cartref.</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US" altLang="en-US">
              <a:solidFill>
                <a:srgbClr val="000000"/>
              </a:solidFill>
              <a:ea typeface="Aptos" panose="020B0004020202020204" pitchFamily="34" charset="0"/>
              <a:cs typeface="Calibri" panose="020F0502020204030204" pitchFamily="34" charset="0"/>
            </a:endParaRPr>
          </a:p>
          <a:p>
            <a:pPr>
              <a:lnSpc>
                <a:spcPct val="115000"/>
              </a:lnSpc>
              <a:spcAft>
                <a:spcPts val="800"/>
              </a:spcAft>
            </a:pPr>
            <a:r>
              <a:rPr lang="en-GB" altLang="en-US" sz="1800">
                <a:latin typeface="Aptos" panose="020B0004020202020204" pitchFamily="34" charset="0"/>
                <a:ea typeface="Aptos" panose="020B0004020202020204" pitchFamily="34" charset="0"/>
                <a:cs typeface="Times New Roman" panose="02020603050405020304" pitchFamily="18" charset="0"/>
              </a:rPr>
              <a:t>Amlinellwch y gofynion i wneud o leiaf 3 ymgais i gysylltu (a nodwch eich amserlen ar gyfer defnyddio'r rhain). </a:t>
            </a:r>
          </a:p>
          <a:p>
            <a:pPr>
              <a:lnSpc>
                <a:spcPct val="115000"/>
              </a:lnSpc>
              <a:spcAft>
                <a:spcPts val="800"/>
              </a:spcAft>
            </a:pP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altLang="en-US" sz="1800">
                <a:latin typeface="Aptos" panose="020B0004020202020204" pitchFamily="34" charset="0"/>
                <a:ea typeface="Aptos" panose="020B0004020202020204" pitchFamily="34" charset="0"/>
                <a:cs typeface="Times New Roman" panose="02020603050405020304" pitchFamily="18" charset="0"/>
              </a:rPr>
              <a:t>Lle na cheir ymateb o hyd, rhaid gwneud ymweliad personol i geisio cael y wybodaeth sydd ei hangen ar y ffurflen (soniwch am ganfasio dros y ffôn os ydych yn defnyddio hwn). </a:t>
            </a:r>
          </a:p>
          <a:p>
            <a:endParaRPr lang="en-GB" altLang="en-US" sz="1800">
              <a:latin typeface="Aptos" panose="020B0004020202020204" pitchFamily="34" charset="0"/>
              <a:ea typeface="Aptos" panose="020B0004020202020204" pitchFamily="34" charset="0"/>
              <a:cs typeface="Times New Roman" panose="02020603050405020304" pitchFamily="18" charset="0"/>
            </a:endParaRPr>
          </a:p>
          <a:p>
            <a:r>
              <a:rPr lang="en-GB" altLang="en-US" sz="1800">
                <a:latin typeface="Aptos" panose="020B0004020202020204" pitchFamily="34" charset="0"/>
                <a:ea typeface="Aptos" panose="020B0004020202020204" pitchFamily="34" charset="0"/>
                <a:cs typeface="Times New Roman" panose="02020603050405020304" pitchFamily="18" charset="0"/>
              </a:rPr>
              <a:t>Rhaid i unrhyw drigolion newydd yn y cyfeiriad sy'n gymwys i bleidleisio gael eu henwau wedi'u hychwanegu at y cyfathrebiad canfasio</a:t>
            </a:r>
            <a:r>
              <a:rPr lang="en-GB" altLang="en-US" sz="1800" b="1">
                <a:latin typeface="Aptos" panose="020B0004020202020204" pitchFamily="34" charset="0"/>
                <a:ea typeface="Aptos" panose="020B0004020202020204" pitchFamily="34" charset="0"/>
                <a:cs typeface="Times New Roman" panose="02020603050405020304" pitchFamily="18" charset="0"/>
              </a:rPr>
              <a:t>. Fodd bynnag, nid yw'n bosibl cofrestru trwy hyn</a:t>
            </a:r>
            <a:r>
              <a:rPr lang="en-GB" altLang="en-US" sz="1800">
                <a:latin typeface="Aptos" panose="020B0004020202020204" pitchFamily="34" charset="0"/>
                <a:ea typeface="Aptos" panose="020B0004020202020204" pitchFamily="34" charset="0"/>
                <a:cs typeface="Times New Roman" panose="02020603050405020304" pitchFamily="18" charset="0"/>
              </a:rPr>
              <a:t>. Unwaith y derbynnir y ffurflen wedi'i chwblhau, bydd y darpar etholwr yn cael ei wahodd i gofrestru ac anfonir Gwahoddiad i Gofrestru </a:t>
            </a:r>
            <a:endParaRPr lang="en-US" altLang="en-US">
              <a:solidFill>
                <a:srgbClr val="000000"/>
              </a:solidFill>
            </a:endParaRPr>
          </a:p>
        </p:txBody>
      </p:sp>
      <p:sp>
        <p:nvSpPr>
          <p:cNvPr id="43012" name="Slide Number Placeholder 3">
            <a:extLst>
              <a:ext uri="{FF2B5EF4-FFF2-40B4-BE49-F238E27FC236}">
                <a16:creationId xmlns:a16="http://schemas.microsoft.com/office/drawing/2014/main" id="{FE0F6795-B024-B914-D106-350340341E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E4C2D59C-8647-4963-A783-3CE73CBE0BBB}" type="slidenum">
              <a:rPr lang="en-GB" altLang="en-US" smtClean="0">
                <a:solidFill>
                  <a:srgbClr val="000000"/>
                </a:solidFill>
                <a:latin typeface="Times" panose="02020603050405020304" pitchFamily="18" charset="0"/>
              </a:rPr>
              <a:pPr>
                <a:spcBef>
                  <a:spcPct val="0"/>
                </a:spcBef>
                <a:buSzTx/>
              </a:pPr>
              <a:t>7</a:t>
            </a:fld>
            <a:endParaRPr lang="en-GB" altLang="en-US">
              <a:solidFill>
                <a:srgbClr val="000000"/>
              </a:solidFill>
              <a:latin typeface="Times"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8EEF9DDF-D25F-4474-B445-2E115C590ED0}"/>
              </a:ext>
            </a:extLst>
          </p:cNvPr>
          <p:cNvSpPr>
            <a:spLocks noGrp="1" noRot="1" noChangeAspect="1" noChangeArrowheads="1" noTextEdit="1"/>
          </p:cNvSpPr>
          <p:nvPr>
            <p:ph type="sldImg"/>
          </p:nvPr>
        </p:nvSpPr>
        <p:spPr>
          <a:ln cap="flat">
            <a:headEnd type="none" w="med" len="med"/>
            <a:tailEnd type="none" w="med" len="med"/>
          </a:ln>
        </p:spPr>
      </p:sp>
      <p:sp>
        <p:nvSpPr>
          <p:cNvPr id="45059" name="Notes Placeholder 2">
            <a:extLst>
              <a:ext uri="{FF2B5EF4-FFF2-40B4-BE49-F238E27FC236}">
                <a16:creationId xmlns:a16="http://schemas.microsoft.com/office/drawing/2014/main" id="{99AD83E6-2182-DA85-1E75-825B2BD8F528}"/>
              </a:ext>
            </a:extLst>
          </p:cNvPr>
          <p:cNvSpPr>
            <a:spLocks noGrp="1" noChangeArrowheads="1"/>
          </p:cNvSpPr>
          <p:nvPr>
            <p:ph type="body" idx="1"/>
          </p:nvPr>
        </p:nvSpPr>
        <p:spPr/>
        <p:txBody>
          <a:bodyPr/>
          <a:lstStyle/>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Mae gan Wahoddiadau i Gofrestru broses atgoffa benodedig, ac mae angen ymweliad personol lle na cheir ymateb er mwyn annog rhywun i wneud cais.  </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Felly mae angen ymweliadau personol ag unigolion nad ydynt wedi ymateb i Wahoddiad i Gofrestru neu neges atgoffa ynghylch Gwahoddiad i Gofrestru.  Yr unig eithriad i hyn yw nad oes angen ymweliad personol â pherson 14 neu 15 oed.</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b="1">
                <a:latin typeface="Aptos" panose="020B0004020202020204" pitchFamily="34" charset="0"/>
                <a:ea typeface="Aptos" panose="020B0004020202020204" pitchFamily="34" charset="0"/>
                <a:cs typeface="Times New Roman" panose="02020603050405020304" pitchFamily="18" charset="0"/>
              </a:rPr>
              <a:t>(Yn dibynnu ar eich strategaeth, gwnewch yn glir mai proses anunionlin yw hon)</a:t>
            </a:r>
            <a:endParaRPr lang="en-GB" altLang="en-US" sz="1800" b="1">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cy-GB" altLang="en-US" sz="180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cy-GB" altLang="en-US" sz="1800">
                <a:latin typeface="Aptos" panose="020B0004020202020204" pitchFamily="34" charset="0"/>
                <a:ea typeface="Aptos" panose="020B0004020202020204" pitchFamily="34" charset="0"/>
                <a:cs typeface="Times New Roman" panose="02020603050405020304" pitchFamily="18" charset="0"/>
              </a:rPr>
              <a:t>Byddwn yn edrych ar yr wybodaeth sydd ei hangen ar y ffurflen ganfasio a'r Gwahoddiad i Gofrestru yn fanylach yn nes ymlaen.</a:t>
            </a:r>
            <a:endParaRPr lang="en-GB" altLang="en-US" sz="1800">
              <a:latin typeface="Aptos" panose="020B0004020202020204" pitchFamily="34" charset="0"/>
              <a:ea typeface="Aptos" panose="020B0004020202020204" pitchFamily="34" charset="0"/>
              <a:cs typeface="Times New Roman" panose="02020603050405020304" pitchFamily="18" charset="0"/>
            </a:endParaRPr>
          </a:p>
          <a:p>
            <a:endParaRPr lang="en-GB" altLang="en-US">
              <a:solidFill>
                <a:srgbClr val="000000"/>
              </a:solidFill>
              <a:latin typeface="Times" panose="02020603050405020304" pitchFamily="18" charset="0"/>
              <a:ea typeface="Aptos" panose="020B0004020202020204" pitchFamily="34" charset="0"/>
              <a:cs typeface="Calibri" panose="020F0502020204030204" pitchFamily="34" charset="0"/>
            </a:endParaRPr>
          </a:p>
        </p:txBody>
      </p:sp>
      <p:sp>
        <p:nvSpPr>
          <p:cNvPr id="45060" name="Slide Number Placeholder 3">
            <a:extLst>
              <a:ext uri="{FF2B5EF4-FFF2-40B4-BE49-F238E27FC236}">
                <a16:creationId xmlns:a16="http://schemas.microsoft.com/office/drawing/2014/main" id="{28BE1B98-453C-66D6-5117-196FE643BAE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0E4570AA-0993-4A61-84EB-53A066C2F33E}" type="slidenum">
              <a:rPr lang="en-GB" altLang="en-US" smtClean="0">
                <a:solidFill>
                  <a:srgbClr val="000000"/>
                </a:solidFill>
                <a:latin typeface="Times" panose="02020603050405020304" pitchFamily="18" charset="0"/>
              </a:rPr>
              <a:pPr>
                <a:spcBef>
                  <a:spcPct val="0"/>
                </a:spcBef>
                <a:buSzTx/>
              </a:pPr>
              <a:t>8</a:t>
            </a:fld>
            <a:endParaRPr lang="en-GB" altLang="en-US">
              <a:solidFill>
                <a:srgbClr val="000000"/>
              </a:solidFill>
              <a:latin typeface="Times"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52F7636-22BD-23F8-0EDA-576E7E3275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ea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Arial" panose="020B0604020202020204" pitchFamily="34" charset="0"/>
              </a:defRPr>
            </a:lvl9pPr>
          </a:lstStyle>
          <a:p>
            <a:pPr>
              <a:spcBef>
                <a:spcPct val="0"/>
              </a:spcBef>
              <a:buSzTx/>
            </a:pPr>
            <a:fld id="{9331F459-DB7F-4EB4-AB90-88449A2A7CB2}" type="slidenum">
              <a:rPr lang="en-GB" altLang="en-US" smtClean="0">
                <a:solidFill>
                  <a:srgbClr val="000000"/>
                </a:solidFill>
                <a:latin typeface="Times" panose="02020603050405020304" pitchFamily="18" charset="0"/>
              </a:rPr>
              <a:pPr>
                <a:spcBef>
                  <a:spcPct val="0"/>
                </a:spcBef>
                <a:buSzTx/>
              </a:pPr>
              <a:t>9</a:t>
            </a:fld>
            <a:endParaRPr lang="en-GB" altLang="en-US">
              <a:solidFill>
                <a:srgbClr val="000000"/>
              </a:solidFill>
              <a:latin typeface="Times" panose="02020603050405020304" pitchFamily="18" charset="0"/>
            </a:endParaRPr>
          </a:p>
        </p:txBody>
      </p:sp>
      <p:sp>
        <p:nvSpPr>
          <p:cNvPr id="47107" name="Rectangle 2">
            <a:extLst>
              <a:ext uri="{FF2B5EF4-FFF2-40B4-BE49-F238E27FC236}">
                <a16:creationId xmlns:a16="http://schemas.microsoft.com/office/drawing/2014/main" id="{528EF54F-35F4-11F6-E4AF-0F463DA4528F}"/>
              </a:ext>
            </a:extLst>
          </p:cNvPr>
          <p:cNvSpPr>
            <a:spLocks noGrp="1" noRot="1" noChangeAspect="1" noChangeArrowheads="1" noTextEdit="1"/>
          </p:cNvSpPr>
          <p:nvPr>
            <p:ph type="sldImg"/>
          </p:nvPr>
        </p:nvSpPr>
        <p:spPr>
          <a:ln cap="flat">
            <a:headEnd type="none" w="med" len="med"/>
            <a:tailEnd type="none" w="med" len="med"/>
          </a:ln>
        </p:spPr>
      </p:sp>
      <p:sp>
        <p:nvSpPr>
          <p:cNvPr id="47108" name="Rectangle 3">
            <a:extLst>
              <a:ext uri="{FF2B5EF4-FFF2-40B4-BE49-F238E27FC236}">
                <a16:creationId xmlns:a16="http://schemas.microsoft.com/office/drawing/2014/main" id="{0499D153-3EDA-2518-7638-3E4466F74A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a:p>
            <a:pPr defTabSz="914400"/>
            <a:endParaRPr lang="en-GB"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2" name="Picture 7" descr="electoral com_rev">
            <a:extLst>
              <a:ext uri="{FF2B5EF4-FFF2-40B4-BE49-F238E27FC236}">
                <a16:creationId xmlns:a16="http://schemas.microsoft.com/office/drawing/2014/main" id="{D85A4824-BFE7-4E88-EE50-84245C5CA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2" name="Rectangle 2"/>
          <p:cNvSpPr>
            <a:spLocks noGrp="1" noChangeArrowheads="1"/>
          </p:cNvSpPr>
          <p:nvPr>
            <p:ph type="ctrTitle"/>
          </p:nvPr>
        </p:nvSpPr>
        <p:spPr>
          <a:xfrm>
            <a:off x="382588" y="1827213"/>
            <a:ext cx="8380412" cy="1143000"/>
          </a:xfrm>
        </p:spPr>
        <p:txBody>
          <a:bodyPr rtlCol="0"/>
          <a:lstStyle>
            <a:lvl1pPr>
              <a:defRPr sz="5800"/>
            </a:lvl1pPr>
          </a:lstStyle>
          <a:p>
            <a:r>
              <a:rPr lang="cy-gb" noProof="0"/>
              <a:t>Click to edit Master title style</a:t>
            </a:r>
            <a:endParaRPr lang="en-GB" altLang="en-US" noProof="0"/>
          </a:p>
        </p:txBody>
      </p:sp>
      <p:sp>
        <p:nvSpPr>
          <p:cNvPr id="117763" name="Rectangle 3"/>
          <p:cNvSpPr>
            <a:spLocks noGrp="1" noChangeArrowheads="1"/>
          </p:cNvSpPr>
          <p:nvPr>
            <p:ph type="subTitle" idx="1"/>
          </p:nvPr>
        </p:nvSpPr>
        <p:spPr>
          <a:xfrm>
            <a:off x="381000" y="4113213"/>
            <a:ext cx="8382000" cy="1752600"/>
          </a:xfrm>
        </p:spPr>
        <p:txBody>
          <a:bodyPr rtlCol="0"/>
          <a:lstStyle>
            <a:lvl1pPr marL="0" indent="0">
              <a:buFontTx/>
              <a:buNone/>
              <a:defRPr/>
            </a:lvl1pPr>
          </a:lstStyle>
          <a:p>
            <a:r>
              <a:rPr lang="cy-gb" noProof="0"/>
              <a:t>Click to edit Master subtitle style</a:t>
            </a:r>
            <a:endParaRPr lang="en-GB" altLang="en-US" noProof="0"/>
          </a:p>
        </p:txBody>
      </p:sp>
      <p:sp>
        <p:nvSpPr>
          <p:cNvPr id="3" name="Slide Number Placeholder 6">
            <a:extLst>
              <a:ext uri="{FF2B5EF4-FFF2-40B4-BE49-F238E27FC236}">
                <a16:creationId xmlns:a16="http://schemas.microsoft.com/office/drawing/2014/main" id="{40374FD2-CCB7-6B02-0B1E-B5B269441A11}"/>
              </a:ext>
            </a:extLst>
          </p:cNvPr>
          <p:cNvSpPr>
            <a:spLocks noGrp="1" noChangeArrowheads="1"/>
          </p:cNvSpPr>
          <p:nvPr>
            <p:ph type="sldNum" sz="quarter" idx="10"/>
          </p:nvPr>
        </p:nvSpPr>
        <p:spPr>
          <a:ln cap="flat" algn="ctr">
            <a:headEnd type="none" w="med" len="med"/>
            <a:tailEnd type="none" w="med" len="med"/>
          </a:ln>
        </p:spPr>
        <p:txBody>
          <a:bodyPr/>
          <a:lstStyle>
            <a:lvl1pPr>
              <a:defRPr>
                <a:solidFill>
                  <a:srgbClr val="FFFFFF"/>
                </a:solidFill>
              </a:defRPr>
            </a:lvl1pPr>
          </a:lstStyle>
          <a:p>
            <a:pPr>
              <a:defRPr/>
            </a:pPr>
            <a:fld id="{AD469514-8380-4E49-9D27-E88538003912}" type="slidenum">
              <a:rPr lang="en-GB" altLang="en-US"/>
              <a:pPr>
                <a:defRPr/>
              </a:pPr>
              <a:t>‹#›</a:t>
            </a:fld>
            <a:endParaRPr lang="en-GB" altLang="en-US"/>
          </a:p>
        </p:txBody>
      </p:sp>
      <p:sp>
        <p:nvSpPr>
          <p:cNvPr id="4" name="Date Placeholder 4">
            <a:extLst>
              <a:ext uri="{FF2B5EF4-FFF2-40B4-BE49-F238E27FC236}">
                <a16:creationId xmlns:a16="http://schemas.microsoft.com/office/drawing/2014/main" id="{DEDA76A7-3444-D63A-6276-AA82AE138F31}"/>
              </a:ext>
            </a:extLst>
          </p:cNvPr>
          <p:cNvSpPr>
            <a:spLocks noGrp="1" noChangeArrowheads="1"/>
          </p:cNvSpPr>
          <p:nvPr>
            <p:ph type="dt" sz="half" idx="11"/>
          </p:nvPr>
        </p:nvSpPr>
        <p:spPr>
          <a:ln cap="flat" algn="ctr">
            <a:headEnd type="none" w="med" len="med"/>
            <a:tailEnd type="none" w="med" len="med"/>
          </a:ln>
        </p:spPr>
        <p:txBody>
          <a:bodyPr/>
          <a:lstStyle>
            <a:lvl1pPr>
              <a:buSzPct val="100000"/>
              <a:defRPr>
                <a:solidFill>
                  <a:srgbClr val="FFFFFF"/>
                </a:solidFill>
                <a:latin typeface="Arial" panose="020B0604020202020204" pitchFamily="34" charset="0"/>
                <a:ea typeface="ＭＳ Ｐゴシック" panose="020B0600070205080204" pitchFamily="34" charset="-128"/>
                <a:sym typeface="Times" panose="02020603050405020304" pitchFamily="18" charset="0"/>
              </a:defRPr>
            </a:lvl1pPr>
          </a:lstStyle>
          <a:p>
            <a:pPr>
              <a:defRPr/>
            </a:pPr>
            <a:endParaRPr lang="en-GB" altLang="en-US"/>
          </a:p>
        </p:txBody>
      </p:sp>
      <p:sp>
        <p:nvSpPr>
          <p:cNvPr id="5" name="Footer Placeholder 5">
            <a:extLst>
              <a:ext uri="{FF2B5EF4-FFF2-40B4-BE49-F238E27FC236}">
                <a16:creationId xmlns:a16="http://schemas.microsoft.com/office/drawing/2014/main" id="{6FD3599D-BBB1-6B45-628A-0A06A4157FC8}"/>
              </a:ext>
            </a:extLst>
          </p:cNvPr>
          <p:cNvSpPr>
            <a:spLocks noGrp="1" noChangeArrowheads="1"/>
          </p:cNvSpPr>
          <p:nvPr>
            <p:ph type="ftr" sz="quarter" idx="12"/>
          </p:nvPr>
        </p:nvSpPr>
        <p:spPr>
          <a:ln cap="flat" algn="ctr">
            <a:headEnd type="none" w="med" len="med"/>
            <a:tailEnd type="none" w="med" len="med"/>
          </a:ln>
        </p:spPr>
        <p:txBody>
          <a:bodyPr/>
          <a:lstStyle>
            <a:lvl1pPr>
              <a:buSzPct val="100000"/>
              <a:defRPr>
                <a:solidFill>
                  <a:srgbClr val="FFFFFF"/>
                </a:solidFill>
                <a:sym typeface="Times" panose="02020603050405020304" pitchFamily="18" charset="0"/>
              </a:defRPr>
            </a:lvl1pPr>
          </a:lstStyle>
          <a:p>
            <a:pPr>
              <a:defRPr/>
            </a:pPr>
            <a:endParaRPr lang="en-GB" altLang="en-US"/>
          </a:p>
        </p:txBody>
      </p:sp>
    </p:spTree>
    <p:extLst>
      <p:ext uri="{BB962C8B-B14F-4D97-AF65-F5344CB8AC3E}">
        <p14:creationId xmlns:p14="http://schemas.microsoft.com/office/powerpoint/2010/main" val="2223407477"/>
      </p:ext>
    </p:extLst>
  </p:cSld>
  <p:clrMapOvr>
    <a:overrideClrMapping bg1="dk2" tx1="lt1" bg2="dk1" tx2="lt2" accent1="accent1" accent2="accent2" accent3="accent3" accent4="accent4" accent5="accent5" accent6="accent6" hlink="hlink" folHlink="folHlink"/>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rtlCol="0"/>
          <a:lstStyle/>
          <a:p>
            <a:r>
              <a:rPr lang="cy-gb" noProof="0"/>
              <a:t>Click to edit Master title style</a:t>
            </a:r>
          </a:p>
        </p:txBody>
      </p:sp>
      <p:sp>
        <p:nvSpPr>
          <p:cNvPr id="3" name="Vertical Text Placeholder 2"/>
          <p:cNvSpPr>
            <a:spLocks noGrp="1"/>
          </p:cNvSpPr>
          <p:nvPr>
            <p:ph type="body" orient="vert" idx="1"/>
          </p:nvPr>
        </p:nvSpPr>
        <p:spPr>
          <a:xfrm>
            <a:off x="2971800" y="1828800"/>
            <a:ext cx="5943600" cy="4267200"/>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Rectangle 4">
            <a:extLst>
              <a:ext uri="{FF2B5EF4-FFF2-40B4-BE49-F238E27FC236}">
                <a16:creationId xmlns:a16="http://schemas.microsoft.com/office/drawing/2014/main" id="{E6D19718-9754-F672-70E2-135B0B775B2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0EE84401-2B86-B379-F7F5-DE780F0B60C8}"/>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2DC1BE6C-FF70-2D97-2839-9A6929B70181}"/>
              </a:ext>
            </a:extLst>
          </p:cNvPr>
          <p:cNvSpPr>
            <a:spLocks noGrp="1" noChangeArrowheads="1"/>
          </p:cNvSpPr>
          <p:nvPr>
            <p:ph type="sldNum" sz="quarter" idx="12"/>
          </p:nvPr>
        </p:nvSpPr>
        <p:spPr>
          <a:ln/>
        </p:spPr>
        <p:txBody>
          <a:bodyPr/>
          <a:lstStyle>
            <a:lvl1pPr>
              <a:defRPr/>
            </a:lvl1pPr>
          </a:lstStyle>
          <a:p>
            <a:pPr>
              <a:defRPr/>
            </a:pPr>
            <a:fld id="{DD1DB559-D9FE-4B63-99C5-AEC7230E7EDC}" type="slidenum">
              <a:rPr lang="en-GB" altLang="en-US"/>
              <a:pPr>
                <a:defRPr/>
              </a:pPr>
              <a:t>‹#›</a:t>
            </a:fld>
            <a:endParaRPr lang="en-GB" altLang="en-US"/>
          </a:p>
        </p:txBody>
      </p:sp>
    </p:spTree>
    <p:extLst>
      <p:ext uri="{BB962C8B-B14F-4D97-AF65-F5344CB8AC3E}">
        <p14:creationId xmlns:p14="http://schemas.microsoft.com/office/powerpoint/2010/main" val="3484209938"/>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4267200"/>
          </a:xfrm>
        </p:spPr>
        <p:txBody>
          <a:bodyPr vert="eaVert" rtlCol="0"/>
          <a:lstStyle/>
          <a:p>
            <a:r>
              <a:rPr lang="cy-gb" noProof="0"/>
              <a:t>Click to edit Master title style</a:t>
            </a:r>
          </a:p>
        </p:txBody>
      </p:sp>
      <p:sp>
        <p:nvSpPr>
          <p:cNvPr id="3" name="Vertical Text Placeholder 2"/>
          <p:cNvSpPr>
            <a:spLocks noGrp="1"/>
          </p:cNvSpPr>
          <p:nvPr>
            <p:ph type="body" orient="vert" idx="1"/>
          </p:nvPr>
        </p:nvSpPr>
        <p:spPr>
          <a:xfrm>
            <a:off x="381000" y="1828800"/>
            <a:ext cx="6248400" cy="4267200"/>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Rectangle 4">
            <a:extLst>
              <a:ext uri="{FF2B5EF4-FFF2-40B4-BE49-F238E27FC236}">
                <a16:creationId xmlns:a16="http://schemas.microsoft.com/office/drawing/2014/main" id="{81435C58-D58D-A5D5-E94A-A73F5608A64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D49F3EB3-E7C9-E325-681A-ADD7299D0BF9}"/>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9B6BA90E-7CEE-D8B8-BF8D-299A9FB3D47C}"/>
              </a:ext>
            </a:extLst>
          </p:cNvPr>
          <p:cNvSpPr>
            <a:spLocks noGrp="1" noChangeArrowheads="1"/>
          </p:cNvSpPr>
          <p:nvPr>
            <p:ph type="sldNum" sz="quarter" idx="12"/>
          </p:nvPr>
        </p:nvSpPr>
        <p:spPr>
          <a:ln/>
        </p:spPr>
        <p:txBody>
          <a:bodyPr/>
          <a:lstStyle>
            <a:lvl1pPr>
              <a:defRPr/>
            </a:lvl1pPr>
          </a:lstStyle>
          <a:p>
            <a:pPr>
              <a:defRPr/>
            </a:pPr>
            <a:fld id="{B2AA7DE8-609A-4820-8617-991794224209}" type="slidenum">
              <a:rPr lang="en-GB" altLang="en-US"/>
              <a:pPr>
                <a:defRPr/>
              </a:pPr>
              <a:t>‹#›</a:t>
            </a:fld>
            <a:endParaRPr lang="en-GB" altLang="en-US"/>
          </a:p>
        </p:txBody>
      </p:sp>
    </p:spTree>
    <p:extLst>
      <p:ext uri="{BB962C8B-B14F-4D97-AF65-F5344CB8AC3E}">
        <p14:creationId xmlns:p14="http://schemas.microsoft.com/office/powerpoint/2010/main" val="4034616347"/>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r>
              <a:rPr lang="cy-gb" noProof="0"/>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y-gb" noProof="0"/>
              <a:t>Click to edit Master subtitle style</a:t>
            </a:r>
          </a:p>
        </p:txBody>
      </p:sp>
      <p:sp>
        <p:nvSpPr>
          <p:cNvPr id="4" name="Text Box 3">
            <a:extLst>
              <a:ext uri="{FF2B5EF4-FFF2-40B4-BE49-F238E27FC236}">
                <a16:creationId xmlns:a16="http://schemas.microsoft.com/office/drawing/2014/main" id="{D59AB966-342A-4D87-7BC1-F8F1907E5138}"/>
              </a:ext>
            </a:extLst>
          </p:cNvPr>
          <p:cNvSpPr txBox="1">
            <a:spLocks noGrp="1" noChangeArrowheads="1"/>
          </p:cNvSpPr>
          <p:nvPr>
            <p:ph type="sldNum" sz="quarter" idx="10"/>
          </p:nvPr>
        </p:nvSpPr>
        <p:spPr/>
        <p:txBody>
          <a:bodyPr/>
          <a:lstStyle>
            <a:lvl1pPr>
              <a:defRPr/>
            </a:lvl1pPr>
          </a:lstStyle>
          <a:p>
            <a:pPr>
              <a:defRPr/>
            </a:pPr>
            <a:fld id="{056A36F4-0D7D-429B-91EC-2D66F53379D7}" type="slidenum">
              <a:rPr lang="en-US" altLang="en-US"/>
              <a:pPr>
                <a:defRPr/>
              </a:pPr>
              <a:t>‹#›</a:t>
            </a:fld>
            <a:endParaRPr lang="en-US" altLang="en-US"/>
          </a:p>
        </p:txBody>
      </p:sp>
    </p:spTree>
    <p:extLst>
      <p:ext uri="{BB962C8B-B14F-4D97-AF65-F5344CB8AC3E}">
        <p14:creationId xmlns:p14="http://schemas.microsoft.com/office/powerpoint/2010/main" val="142646619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1827213"/>
            <a:ext cx="8380412" cy="2286000"/>
          </a:xfrm>
        </p:spPr>
        <p:txBody>
          <a:bodyPr rtlCol="0"/>
          <a:lstStyle/>
          <a:p>
            <a:r>
              <a:rPr lang="cy-gb" noProof="0"/>
              <a:t>Click to edit Master title style</a:t>
            </a:r>
          </a:p>
        </p:txBody>
      </p:sp>
      <p:sp>
        <p:nvSpPr>
          <p:cNvPr id="3" name="Content Placeholder 2"/>
          <p:cNvSpPr>
            <a:spLocks noGrp="1"/>
          </p:cNvSpPr>
          <p:nvPr>
            <p:ph idx="1"/>
          </p:nvPr>
        </p:nvSpPr>
        <p:spPr>
          <a:xfrm>
            <a:off x="381000" y="4113213"/>
            <a:ext cx="8382000" cy="2744787"/>
          </a:xfrm>
        </p:spPr>
        <p:txBody>
          <a:bodyPr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36E3EF45-F29A-DFFE-D7BE-5FC321500A80}"/>
              </a:ext>
            </a:extLst>
          </p:cNvPr>
          <p:cNvSpPr txBox="1">
            <a:spLocks noGrp="1" noChangeArrowheads="1"/>
          </p:cNvSpPr>
          <p:nvPr>
            <p:ph type="sldNum" sz="quarter" idx="10"/>
          </p:nvPr>
        </p:nvSpPr>
        <p:spPr/>
        <p:txBody>
          <a:bodyPr/>
          <a:lstStyle>
            <a:lvl1pPr>
              <a:defRPr/>
            </a:lvl1pPr>
          </a:lstStyle>
          <a:p>
            <a:pPr>
              <a:defRPr/>
            </a:pPr>
            <a:fld id="{B14FA582-238B-463D-8BA4-9EC862A431EA}" type="slidenum">
              <a:rPr lang="en-US" altLang="en-US"/>
              <a:pPr>
                <a:defRPr/>
              </a:pPr>
              <a:t>‹#›</a:t>
            </a:fld>
            <a:endParaRPr lang="en-US" altLang="en-US"/>
          </a:p>
        </p:txBody>
      </p:sp>
    </p:spTree>
    <p:extLst>
      <p:ext uri="{BB962C8B-B14F-4D97-AF65-F5344CB8AC3E}">
        <p14:creationId xmlns:p14="http://schemas.microsoft.com/office/powerpoint/2010/main" val="15852202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cy-gb" noProof="0"/>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y-gb" noProof="0"/>
              <a:t>Click to edit Master text styles</a:t>
            </a:r>
          </a:p>
        </p:txBody>
      </p:sp>
      <p:sp>
        <p:nvSpPr>
          <p:cNvPr id="4" name="Text Box 3">
            <a:extLst>
              <a:ext uri="{FF2B5EF4-FFF2-40B4-BE49-F238E27FC236}">
                <a16:creationId xmlns:a16="http://schemas.microsoft.com/office/drawing/2014/main" id="{B286D5E6-7BC1-A003-D27E-B2D584783C03}"/>
              </a:ext>
            </a:extLst>
          </p:cNvPr>
          <p:cNvSpPr txBox="1">
            <a:spLocks noGrp="1" noChangeArrowheads="1"/>
          </p:cNvSpPr>
          <p:nvPr>
            <p:ph type="sldNum" sz="quarter" idx="10"/>
          </p:nvPr>
        </p:nvSpPr>
        <p:spPr/>
        <p:txBody>
          <a:bodyPr/>
          <a:lstStyle>
            <a:lvl1pPr>
              <a:defRPr/>
            </a:lvl1pPr>
          </a:lstStyle>
          <a:p>
            <a:pPr>
              <a:defRPr/>
            </a:pPr>
            <a:fld id="{C9290652-7BD2-4C64-A72E-514E614EB439}" type="slidenum">
              <a:rPr lang="en-US" altLang="en-US"/>
              <a:pPr>
                <a:defRPr/>
              </a:pPr>
              <a:t>‹#›</a:t>
            </a:fld>
            <a:endParaRPr lang="en-US" altLang="en-US"/>
          </a:p>
        </p:txBody>
      </p:sp>
    </p:spTree>
    <p:extLst>
      <p:ext uri="{BB962C8B-B14F-4D97-AF65-F5344CB8AC3E}">
        <p14:creationId xmlns:p14="http://schemas.microsoft.com/office/powerpoint/2010/main" val="99712314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1827213"/>
            <a:ext cx="8380412" cy="2286000"/>
          </a:xfrm>
        </p:spPr>
        <p:txBody>
          <a:bodyPr rtlCol="0"/>
          <a:lstStyle/>
          <a:p>
            <a:r>
              <a:rPr lang="cy-gb" noProof="0"/>
              <a:t>Click to edit Master title style</a:t>
            </a:r>
          </a:p>
        </p:txBody>
      </p:sp>
      <p:sp>
        <p:nvSpPr>
          <p:cNvPr id="3" name="Content Placeholder 2"/>
          <p:cNvSpPr>
            <a:spLocks noGrp="1"/>
          </p:cNvSpPr>
          <p:nvPr>
            <p:ph sz="half" idx="1"/>
          </p:nvPr>
        </p:nvSpPr>
        <p:spPr>
          <a:xfrm>
            <a:off x="381000" y="4113213"/>
            <a:ext cx="4114800" cy="274478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Content Placeholder 3"/>
          <p:cNvSpPr>
            <a:spLocks noGrp="1"/>
          </p:cNvSpPr>
          <p:nvPr>
            <p:ph sz="half" idx="2"/>
          </p:nvPr>
        </p:nvSpPr>
        <p:spPr>
          <a:xfrm>
            <a:off x="4648200" y="4113213"/>
            <a:ext cx="4114800" cy="274478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Text Box 3">
            <a:extLst>
              <a:ext uri="{FF2B5EF4-FFF2-40B4-BE49-F238E27FC236}">
                <a16:creationId xmlns:a16="http://schemas.microsoft.com/office/drawing/2014/main" id="{93EBEDC7-A5F1-DCCC-19EE-A90F3C9528C8}"/>
              </a:ext>
            </a:extLst>
          </p:cNvPr>
          <p:cNvSpPr txBox="1">
            <a:spLocks noGrp="1" noChangeArrowheads="1"/>
          </p:cNvSpPr>
          <p:nvPr>
            <p:ph type="sldNum" sz="quarter" idx="10"/>
          </p:nvPr>
        </p:nvSpPr>
        <p:spPr/>
        <p:txBody>
          <a:bodyPr/>
          <a:lstStyle>
            <a:lvl1pPr>
              <a:defRPr/>
            </a:lvl1pPr>
          </a:lstStyle>
          <a:p>
            <a:pPr>
              <a:defRPr/>
            </a:pPr>
            <a:fld id="{FEB787B9-ADFC-4E4B-93EE-0A96DA074C3C}" type="slidenum">
              <a:rPr lang="en-US" altLang="en-US"/>
              <a:pPr>
                <a:defRPr/>
              </a:pPr>
              <a:t>‹#›</a:t>
            </a:fld>
            <a:endParaRPr lang="en-US" altLang="en-US"/>
          </a:p>
        </p:txBody>
      </p:sp>
    </p:spTree>
    <p:extLst>
      <p:ext uri="{BB962C8B-B14F-4D97-AF65-F5344CB8AC3E}">
        <p14:creationId xmlns:p14="http://schemas.microsoft.com/office/powerpoint/2010/main" val="24670135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r>
              <a:rPr lang="cy-gb" noProof="0"/>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7" name="Text Box 3">
            <a:extLst>
              <a:ext uri="{FF2B5EF4-FFF2-40B4-BE49-F238E27FC236}">
                <a16:creationId xmlns:a16="http://schemas.microsoft.com/office/drawing/2014/main" id="{295F16D5-0E6A-543B-59F9-AF6A6044AF42}"/>
              </a:ext>
            </a:extLst>
          </p:cNvPr>
          <p:cNvSpPr txBox="1">
            <a:spLocks noGrp="1" noChangeArrowheads="1"/>
          </p:cNvSpPr>
          <p:nvPr>
            <p:ph type="sldNum" sz="quarter" idx="10"/>
          </p:nvPr>
        </p:nvSpPr>
        <p:spPr/>
        <p:txBody>
          <a:bodyPr/>
          <a:lstStyle>
            <a:lvl1pPr>
              <a:defRPr/>
            </a:lvl1pPr>
          </a:lstStyle>
          <a:p>
            <a:pPr>
              <a:defRPr/>
            </a:pPr>
            <a:fld id="{092C447D-5670-45E4-86E9-67B9477D7393}" type="slidenum">
              <a:rPr lang="en-US" altLang="en-US"/>
              <a:pPr>
                <a:defRPr/>
              </a:pPr>
              <a:t>‹#›</a:t>
            </a:fld>
            <a:endParaRPr lang="en-US" altLang="en-US"/>
          </a:p>
        </p:txBody>
      </p:sp>
    </p:spTree>
    <p:extLst>
      <p:ext uri="{BB962C8B-B14F-4D97-AF65-F5344CB8AC3E}">
        <p14:creationId xmlns:p14="http://schemas.microsoft.com/office/powerpoint/2010/main" val="188941187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1827213"/>
            <a:ext cx="8380412" cy="2286000"/>
          </a:xfrm>
        </p:spPr>
        <p:txBody>
          <a:bodyPr rtlCol="0"/>
          <a:lstStyle/>
          <a:p>
            <a:r>
              <a:rPr lang="cy-gb" noProof="0"/>
              <a:t>Click to edit Master title style</a:t>
            </a:r>
          </a:p>
        </p:txBody>
      </p:sp>
      <p:sp>
        <p:nvSpPr>
          <p:cNvPr id="3" name="Text Box 3">
            <a:extLst>
              <a:ext uri="{FF2B5EF4-FFF2-40B4-BE49-F238E27FC236}">
                <a16:creationId xmlns:a16="http://schemas.microsoft.com/office/drawing/2014/main" id="{CEFFAC37-B99E-8504-784A-DD484407C6DE}"/>
              </a:ext>
            </a:extLst>
          </p:cNvPr>
          <p:cNvSpPr txBox="1">
            <a:spLocks noGrp="1" noChangeArrowheads="1"/>
          </p:cNvSpPr>
          <p:nvPr>
            <p:ph type="sldNum" sz="quarter" idx="10"/>
          </p:nvPr>
        </p:nvSpPr>
        <p:spPr/>
        <p:txBody>
          <a:bodyPr/>
          <a:lstStyle>
            <a:lvl1pPr>
              <a:defRPr/>
            </a:lvl1pPr>
          </a:lstStyle>
          <a:p>
            <a:pPr>
              <a:defRPr/>
            </a:pPr>
            <a:fld id="{016C171A-30A9-4488-A425-87BBEEFC49CC}" type="slidenum">
              <a:rPr lang="en-US" altLang="en-US"/>
              <a:pPr>
                <a:defRPr/>
              </a:pPr>
              <a:t>‹#›</a:t>
            </a:fld>
            <a:endParaRPr lang="en-US" altLang="en-US"/>
          </a:p>
        </p:txBody>
      </p:sp>
    </p:spTree>
    <p:extLst>
      <p:ext uri="{BB962C8B-B14F-4D97-AF65-F5344CB8AC3E}">
        <p14:creationId xmlns:p14="http://schemas.microsoft.com/office/powerpoint/2010/main" val="172701418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E6718FB4-B1AC-9BF0-6EA8-60514B2CB757}"/>
              </a:ext>
            </a:extLst>
          </p:cNvPr>
          <p:cNvSpPr txBox="1">
            <a:spLocks noGrp="1" noChangeArrowheads="1"/>
          </p:cNvSpPr>
          <p:nvPr>
            <p:ph type="sldNum" sz="quarter" idx="10"/>
          </p:nvPr>
        </p:nvSpPr>
        <p:spPr/>
        <p:txBody>
          <a:bodyPr/>
          <a:lstStyle>
            <a:lvl1pPr>
              <a:defRPr/>
            </a:lvl1pPr>
          </a:lstStyle>
          <a:p>
            <a:pPr>
              <a:defRPr/>
            </a:pPr>
            <a:fld id="{11DF4AEC-F5E3-418E-97BB-0C112426C1A6}" type="slidenum">
              <a:rPr lang="en-US" altLang="en-US"/>
              <a:pPr>
                <a:defRPr/>
              </a:pPr>
              <a:t>‹#›</a:t>
            </a:fld>
            <a:endParaRPr lang="en-US" altLang="en-US"/>
          </a:p>
        </p:txBody>
      </p:sp>
    </p:spTree>
    <p:extLst>
      <p:ext uri="{BB962C8B-B14F-4D97-AF65-F5344CB8AC3E}">
        <p14:creationId xmlns:p14="http://schemas.microsoft.com/office/powerpoint/2010/main" val="374509211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cy-gb" noProof="0"/>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Text Box 3">
            <a:extLst>
              <a:ext uri="{FF2B5EF4-FFF2-40B4-BE49-F238E27FC236}">
                <a16:creationId xmlns:a16="http://schemas.microsoft.com/office/drawing/2014/main" id="{D9B93932-3B61-D9D7-5F28-135D16CD8EF5}"/>
              </a:ext>
            </a:extLst>
          </p:cNvPr>
          <p:cNvSpPr txBox="1">
            <a:spLocks noGrp="1" noChangeArrowheads="1"/>
          </p:cNvSpPr>
          <p:nvPr>
            <p:ph type="sldNum" sz="quarter" idx="10"/>
          </p:nvPr>
        </p:nvSpPr>
        <p:spPr/>
        <p:txBody>
          <a:bodyPr/>
          <a:lstStyle>
            <a:lvl1pPr>
              <a:defRPr/>
            </a:lvl1pPr>
          </a:lstStyle>
          <a:p>
            <a:pPr>
              <a:defRPr/>
            </a:pPr>
            <a:fld id="{45F7B1EF-63F8-4277-902D-2553102EF779}" type="slidenum">
              <a:rPr lang="en-US" altLang="en-US"/>
              <a:pPr>
                <a:defRPr/>
              </a:pPr>
              <a:t>‹#›</a:t>
            </a:fld>
            <a:endParaRPr lang="en-US" altLang="en-US"/>
          </a:p>
        </p:txBody>
      </p:sp>
    </p:spTree>
    <p:extLst>
      <p:ext uri="{BB962C8B-B14F-4D97-AF65-F5344CB8AC3E}">
        <p14:creationId xmlns:p14="http://schemas.microsoft.com/office/powerpoint/2010/main" val="7675569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rtlCol="0"/>
          <a:lstStyle/>
          <a:p>
            <a:r>
              <a:rPr lang="cy-gb" noProof="0"/>
              <a:t>Click to edit Master title style</a:t>
            </a:r>
          </a:p>
        </p:txBody>
      </p:sp>
      <p:sp>
        <p:nvSpPr>
          <p:cNvPr id="3" name="Content Placeholder 2"/>
          <p:cNvSpPr>
            <a:spLocks noGrp="1"/>
          </p:cNvSpPr>
          <p:nvPr>
            <p:ph idx="1"/>
          </p:nvPr>
        </p:nvSpPr>
        <p:spPr>
          <a:xfrm>
            <a:off x="2971800" y="1828800"/>
            <a:ext cx="5943600" cy="4267200"/>
          </a:xfrm>
        </p:spPr>
        <p:txBody>
          <a:bodyPr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Rectangle 4">
            <a:extLst>
              <a:ext uri="{FF2B5EF4-FFF2-40B4-BE49-F238E27FC236}">
                <a16:creationId xmlns:a16="http://schemas.microsoft.com/office/drawing/2014/main" id="{53C9F044-6942-6305-40C7-5301F9E50420}"/>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2F05DADD-8C1A-D564-0DFC-526C1F01E4C0}"/>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39AC6872-DBB5-AC0D-4C18-CAF8D605B78C}"/>
              </a:ext>
            </a:extLst>
          </p:cNvPr>
          <p:cNvSpPr>
            <a:spLocks noGrp="1" noChangeArrowheads="1"/>
          </p:cNvSpPr>
          <p:nvPr>
            <p:ph type="sldNum" sz="quarter" idx="12"/>
          </p:nvPr>
        </p:nvSpPr>
        <p:spPr>
          <a:ln/>
        </p:spPr>
        <p:txBody>
          <a:bodyPr/>
          <a:lstStyle>
            <a:lvl1pPr>
              <a:defRPr/>
            </a:lvl1pPr>
          </a:lstStyle>
          <a:p>
            <a:pPr>
              <a:defRPr/>
            </a:pPr>
            <a:fld id="{047C033B-BA05-4FE3-8038-E80032A92739}" type="slidenum">
              <a:rPr lang="en-GB" altLang="en-US"/>
              <a:pPr>
                <a:defRPr/>
              </a:pPr>
              <a:t>‹#›</a:t>
            </a:fld>
            <a:endParaRPr lang="en-GB" altLang="en-US"/>
          </a:p>
        </p:txBody>
      </p:sp>
    </p:spTree>
    <p:extLst>
      <p:ext uri="{BB962C8B-B14F-4D97-AF65-F5344CB8AC3E}">
        <p14:creationId xmlns:p14="http://schemas.microsoft.com/office/powerpoint/2010/main" val="3831649569"/>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cy-gb" noProof="0"/>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y-gb" noProof="0">
                <a:sym typeface="Arial"/>
              </a:rPr>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Text Box 3">
            <a:extLst>
              <a:ext uri="{FF2B5EF4-FFF2-40B4-BE49-F238E27FC236}">
                <a16:creationId xmlns:a16="http://schemas.microsoft.com/office/drawing/2014/main" id="{47C71ADC-A6CF-0DF0-8B92-697C296AA15E}"/>
              </a:ext>
            </a:extLst>
          </p:cNvPr>
          <p:cNvSpPr txBox="1">
            <a:spLocks noGrp="1" noChangeArrowheads="1"/>
          </p:cNvSpPr>
          <p:nvPr>
            <p:ph type="sldNum" sz="quarter" idx="10"/>
          </p:nvPr>
        </p:nvSpPr>
        <p:spPr/>
        <p:txBody>
          <a:bodyPr/>
          <a:lstStyle>
            <a:lvl1pPr>
              <a:defRPr/>
            </a:lvl1pPr>
          </a:lstStyle>
          <a:p>
            <a:pPr>
              <a:defRPr/>
            </a:pPr>
            <a:fld id="{6D3E669F-E7BD-4DDE-8D7E-F9AE8F8D0890}" type="slidenum">
              <a:rPr lang="en-US" altLang="en-US"/>
              <a:pPr>
                <a:defRPr/>
              </a:pPr>
              <a:t>‹#›</a:t>
            </a:fld>
            <a:endParaRPr lang="en-US" altLang="en-US"/>
          </a:p>
        </p:txBody>
      </p:sp>
    </p:spTree>
    <p:extLst>
      <p:ext uri="{BB962C8B-B14F-4D97-AF65-F5344CB8AC3E}">
        <p14:creationId xmlns:p14="http://schemas.microsoft.com/office/powerpoint/2010/main" val="16400647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1827213"/>
            <a:ext cx="8380412" cy="2286000"/>
          </a:xfrm>
        </p:spPr>
        <p:txBody>
          <a:bodyPr rtlCol="0"/>
          <a:lstStyle/>
          <a:p>
            <a:r>
              <a:rPr lang="cy-gb" noProof="0"/>
              <a:t>Click to edit Master title style</a:t>
            </a:r>
          </a:p>
        </p:txBody>
      </p:sp>
      <p:sp>
        <p:nvSpPr>
          <p:cNvPr id="3" name="Vertical Text Placeholder 2"/>
          <p:cNvSpPr>
            <a:spLocks noGrp="1"/>
          </p:cNvSpPr>
          <p:nvPr>
            <p:ph type="body" orient="vert" idx="1"/>
          </p:nvPr>
        </p:nvSpPr>
        <p:spPr>
          <a:xfrm>
            <a:off x="381000" y="4113213"/>
            <a:ext cx="8382000" cy="2744787"/>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3204F924-530A-48F4-6073-7F43CCA6BFBE}"/>
              </a:ext>
            </a:extLst>
          </p:cNvPr>
          <p:cNvSpPr txBox="1">
            <a:spLocks noGrp="1" noChangeArrowheads="1"/>
          </p:cNvSpPr>
          <p:nvPr>
            <p:ph type="sldNum" sz="quarter" idx="10"/>
          </p:nvPr>
        </p:nvSpPr>
        <p:spPr/>
        <p:txBody>
          <a:bodyPr/>
          <a:lstStyle>
            <a:lvl1pPr>
              <a:defRPr/>
            </a:lvl1pPr>
          </a:lstStyle>
          <a:p>
            <a:pPr>
              <a:defRPr/>
            </a:pPr>
            <a:fld id="{82F3E30D-08F9-4CE2-9768-2D6CF84B3790}" type="slidenum">
              <a:rPr lang="en-US" altLang="en-US"/>
              <a:pPr>
                <a:defRPr/>
              </a:pPr>
              <a:t>‹#›</a:t>
            </a:fld>
            <a:endParaRPr lang="en-US" altLang="en-US"/>
          </a:p>
        </p:txBody>
      </p:sp>
    </p:spTree>
    <p:extLst>
      <p:ext uri="{BB962C8B-B14F-4D97-AF65-F5344CB8AC3E}">
        <p14:creationId xmlns:p14="http://schemas.microsoft.com/office/powerpoint/2010/main" val="172875265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1827213"/>
            <a:ext cx="2095500" cy="5030787"/>
          </a:xfrm>
        </p:spPr>
        <p:txBody>
          <a:bodyPr vert="eaVert" rtlCol="0"/>
          <a:lstStyle/>
          <a:p>
            <a:r>
              <a:rPr lang="cy-gb" noProof="0"/>
              <a:t>Click to edit Master title style</a:t>
            </a:r>
          </a:p>
        </p:txBody>
      </p:sp>
      <p:sp>
        <p:nvSpPr>
          <p:cNvPr id="3" name="Vertical Text Placeholder 2"/>
          <p:cNvSpPr>
            <a:spLocks noGrp="1"/>
          </p:cNvSpPr>
          <p:nvPr>
            <p:ph type="body" orient="vert" idx="1"/>
          </p:nvPr>
        </p:nvSpPr>
        <p:spPr>
          <a:xfrm>
            <a:off x="381000" y="1827213"/>
            <a:ext cx="6134100" cy="5030787"/>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1D64E0AA-BB28-79EF-9E51-458067174111}"/>
              </a:ext>
            </a:extLst>
          </p:cNvPr>
          <p:cNvSpPr txBox="1">
            <a:spLocks noGrp="1" noChangeArrowheads="1"/>
          </p:cNvSpPr>
          <p:nvPr>
            <p:ph type="sldNum" sz="quarter" idx="10"/>
          </p:nvPr>
        </p:nvSpPr>
        <p:spPr/>
        <p:txBody>
          <a:bodyPr/>
          <a:lstStyle>
            <a:lvl1pPr>
              <a:defRPr/>
            </a:lvl1pPr>
          </a:lstStyle>
          <a:p>
            <a:pPr>
              <a:defRPr/>
            </a:pPr>
            <a:fld id="{9317E34A-8F1E-4D46-82FD-CC529B788CDC}" type="slidenum">
              <a:rPr lang="en-US" altLang="en-US"/>
              <a:pPr>
                <a:defRPr/>
              </a:pPr>
              <a:t>‹#›</a:t>
            </a:fld>
            <a:endParaRPr lang="en-US" altLang="en-US"/>
          </a:p>
        </p:txBody>
      </p:sp>
    </p:spTree>
    <p:extLst>
      <p:ext uri="{BB962C8B-B14F-4D97-AF65-F5344CB8AC3E}">
        <p14:creationId xmlns:p14="http://schemas.microsoft.com/office/powerpoint/2010/main" val="1513645854"/>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rtlCol="0"/>
          <a:lstStyle/>
          <a:p>
            <a:r>
              <a:rPr lang="cy-gb" noProof="0"/>
              <a:t>Click to edit Master title style</a:t>
            </a:r>
          </a:p>
        </p:txBody>
      </p:sp>
      <p:sp>
        <p:nvSpPr>
          <p:cNvPr id="3" name="Subtitle 2"/>
          <p:cNvSpPr>
            <a:spLocks noGrp="1"/>
          </p:cNvSpPr>
          <p:nvPr>
            <p:ph type="subTitle" idx="1"/>
          </p:nvPr>
        </p:nvSpPr>
        <p:spPr>
          <a:xfrm>
            <a:off x="1371600" y="3886200"/>
            <a:ext cx="6400800" cy="1752600"/>
          </a:xfrm>
        </p:spPr>
        <p:txBody>
          <a:bodyPr rtlCol="0"/>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y-gb" noProof="0"/>
              <a:t>Click to edit Master subtitle style</a:t>
            </a:r>
          </a:p>
        </p:txBody>
      </p:sp>
      <p:sp>
        <p:nvSpPr>
          <p:cNvPr id="4" name="Text Box 3">
            <a:extLst>
              <a:ext uri="{FF2B5EF4-FFF2-40B4-BE49-F238E27FC236}">
                <a16:creationId xmlns:a16="http://schemas.microsoft.com/office/drawing/2014/main" id="{6C78F018-BE52-BAE9-643F-59E736DAD689}"/>
              </a:ext>
            </a:extLst>
          </p:cNvPr>
          <p:cNvSpPr txBox="1">
            <a:spLocks noGrp="1" noChangeArrowheads="1"/>
          </p:cNvSpPr>
          <p:nvPr>
            <p:ph type="sldNum" sz="quarter" idx="10"/>
          </p:nvPr>
        </p:nvSpPr>
        <p:spPr/>
        <p:txBody>
          <a:bodyPr/>
          <a:lstStyle>
            <a:lvl1pPr>
              <a:defRPr/>
            </a:lvl1pPr>
          </a:lstStyle>
          <a:p>
            <a:pPr>
              <a:defRPr/>
            </a:pPr>
            <a:fld id="{1AE532C1-0896-4948-A85F-5E9BA62F2963}" type="slidenum">
              <a:rPr lang="en-US" altLang="en-US"/>
              <a:pPr>
                <a:defRPr/>
              </a:pPr>
              <a:t>‹#›</a:t>
            </a:fld>
            <a:endParaRPr lang="en-US" altLang="en-US"/>
          </a:p>
        </p:txBody>
      </p:sp>
    </p:spTree>
    <p:extLst>
      <p:ext uri="{BB962C8B-B14F-4D97-AF65-F5344CB8AC3E}">
        <p14:creationId xmlns:p14="http://schemas.microsoft.com/office/powerpoint/2010/main" val="101147070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5029200"/>
          </a:xfrm>
        </p:spPr>
        <p:txBody>
          <a:bodyPr rtlCol="0"/>
          <a:lstStyle/>
          <a:p>
            <a:r>
              <a:rPr lang="cy-gb" noProof="0"/>
              <a:t>Click to edit Master title style</a:t>
            </a:r>
          </a:p>
        </p:txBody>
      </p:sp>
      <p:sp>
        <p:nvSpPr>
          <p:cNvPr id="3" name="Content Placeholder 2"/>
          <p:cNvSpPr>
            <a:spLocks noGrp="1"/>
          </p:cNvSpPr>
          <p:nvPr>
            <p:ph idx="1"/>
          </p:nvPr>
        </p:nvSpPr>
        <p:spPr>
          <a:xfrm>
            <a:off x="2971800" y="1828800"/>
            <a:ext cx="5943600" cy="5029200"/>
          </a:xfrm>
        </p:spPr>
        <p:txBody>
          <a:bodyPr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924C3BD9-DF64-B7BB-A79B-FE86A02E7DE9}"/>
              </a:ext>
            </a:extLst>
          </p:cNvPr>
          <p:cNvSpPr txBox="1">
            <a:spLocks noGrp="1" noChangeArrowheads="1"/>
          </p:cNvSpPr>
          <p:nvPr>
            <p:ph type="sldNum" sz="quarter" idx="10"/>
          </p:nvPr>
        </p:nvSpPr>
        <p:spPr/>
        <p:txBody>
          <a:bodyPr/>
          <a:lstStyle>
            <a:lvl1pPr>
              <a:defRPr/>
            </a:lvl1pPr>
          </a:lstStyle>
          <a:p>
            <a:pPr>
              <a:defRPr/>
            </a:pPr>
            <a:fld id="{10693872-FB27-4C84-AEB1-CC4F19FF5F05}" type="slidenum">
              <a:rPr lang="en-US" altLang="en-US"/>
              <a:pPr>
                <a:defRPr/>
              </a:pPr>
              <a:t>‹#›</a:t>
            </a:fld>
            <a:endParaRPr lang="en-US" altLang="en-US"/>
          </a:p>
        </p:txBody>
      </p:sp>
    </p:spTree>
    <p:extLst>
      <p:ext uri="{BB962C8B-B14F-4D97-AF65-F5344CB8AC3E}">
        <p14:creationId xmlns:p14="http://schemas.microsoft.com/office/powerpoint/2010/main" val="32504538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cy-gb" noProof="0"/>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y-gb" noProof="0"/>
              <a:t>Click to edit Master text styles</a:t>
            </a:r>
          </a:p>
        </p:txBody>
      </p:sp>
      <p:sp>
        <p:nvSpPr>
          <p:cNvPr id="4" name="Text Box 3">
            <a:extLst>
              <a:ext uri="{FF2B5EF4-FFF2-40B4-BE49-F238E27FC236}">
                <a16:creationId xmlns:a16="http://schemas.microsoft.com/office/drawing/2014/main" id="{A596C544-EC0E-4A56-7743-F618266F113B}"/>
              </a:ext>
            </a:extLst>
          </p:cNvPr>
          <p:cNvSpPr txBox="1">
            <a:spLocks noGrp="1" noChangeArrowheads="1"/>
          </p:cNvSpPr>
          <p:nvPr>
            <p:ph type="sldNum" sz="quarter" idx="10"/>
          </p:nvPr>
        </p:nvSpPr>
        <p:spPr/>
        <p:txBody>
          <a:bodyPr/>
          <a:lstStyle>
            <a:lvl1pPr>
              <a:defRPr/>
            </a:lvl1pPr>
          </a:lstStyle>
          <a:p>
            <a:pPr>
              <a:defRPr/>
            </a:pPr>
            <a:fld id="{CDA99887-A129-4C37-BF41-4EF38794A76F}" type="slidenum">
              <a:rPr lang="en-US" altLang="en-US"/>
              <a:pPr>
                <a:defRPr/>
              </a:pPr>
              <a:t>‹#›</a:t>
            </a:fld>
            <a:endParaRPr lang="en-US" altLang="en-US"/>
          </a:p>
        </p:txBody>
      </p:sp>
    </p:spTree>
    <p:extLst>
      <p:ext uri="{BB962C8B-B14F-4D97-AF65-F5344CB8AC3E}">
        <p14:creationId xmlns:p14="http://schemas.microsoft.com/office/powerpoint/2010/main" val="35574325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5029200"/>
          </a:xfrm>
        </p:spPr>
        <p:txBody>
          <a:bodyPr rtlCol="0"/>
          <a:lstStyle/>
          <a:p>
            <a:r>
              <a:rPr lang="cy-gb" noProof="0"/>
              <a:t>Click to edit Master title style</a:t>
            </a:r>
          </a:p>
        </p:txBody>
      </p:sp>
      <p:sp>
        <p:nvSpPr>
          <p:cNvPr id="3" name="Content Placeholder 2"/>
          <p:cNvSpPr>
            <a:spLocks noGrp="1"/>
          </p:cNvSpPr>
          <p:nvPr>
            <p:ph sz="half" idx="1"/>
          </p:nvPr>
        </p:nvSpPr>
        <p:spPr>
          <a:xfrm>
            <a:off x="2971800" y="1828800"/>
            <a:ext cx="2895600"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Content Placeholder 3"/>
          <p:cNvSpPr>
            <a:spLocks noGrp="1"/>
          </p:cNvSpPr>
          <p:nvPr>
            <p:ph sz="half" idx="2"/>
          </p:nvPr>
        </p:nvSpPr>
        <p:spPr>
          <a:xfrm>
            <a:off x="6019800" y="1828800"/>
            <a:ext cx="2895600" cy="5029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Text Box 3">
            <a:extLst>
              <a:ext uri="{FF2B5EF4-FFF2-40B4-BE49-F238E27FC236}">
                <a16:creationId xmlns:a16="http://schemas.microsoft.com/office/drawing/2014/main" id="{730A8F77-CBDD-750B-7BA0-FE0DBC06038F}"/>
              </a:ext>
            </a:extLst>
          </p:cNvPr>
          <p:cNvSpPr txBox="1">
            <a:spLocks noGrp="1" noChangeArrowheads="1"/>
          </p:cNvSpPr>
          <p:nvPr>
            <p:ph type="sldNum" sz="quarter" idx="10"/>
          </p:nvPr>
        </p:nvSpPr>
        <p:spPr/>
        <p:txBody>
          <a:bodyPr/>
          <a:lstStyle>
            <a:lvl1pPr>
              <a:defRPr/>
            </a:lvl1pPr>
          </a:lstStyle>
          <a:p>
            <a:pPr>
              <a:defRPr/>
            </a:pPr>
            <a:fld id="{0249E1A3-2111-4601-A2A7-25D3467D22A7}" type="slidenum">
              <a:rPr lang="en-US" altLang="en-US"/>
              <a:pPr>
                <a:defRPr/>
              </a:pPr>
              <a:t>‹#›</a:t>
            </a:fld>
            <a:endParaRPr lang="en-US" altLang="en-US"/>
          </a:p>
        </p:txBody>
      </p:sp>
    </p:spTree>
    <p:extLst>
      <p:ext uri="{BB962C8B-B14F-4D97-AF65-F5344CB8AC3E}">
        <p14:creationId xmlns:p14="http://schemas.microsoft.com/office/powerpoint/2010/main" val="357175517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r>
              <a:rPr lang="cy-gb" noProof="0"/>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7" name="Text Box 3">
            <a:extLst>
              <a:ext uri="{FF2B5EF4-FFF2-40B4-BE49-F238E27FC236}">
                <a16:creationId xmlns:a16="http://schemas.microsoft.com/office/drawing/2014/main" id="{7F2164DD-94C3-47D1-1292-7B1C22C30790}"/>
              </a:ext>
            </a:extLst>
          </p:cNvPr>
          <p:cNvSpPr txBox="1">
            <a:spLocks noGrp="1" noChangeArrowheads="1"/>
          </p:cNvSpPr>
          <p:nvPr>
            <p:ph type="sldNum" sz="quarter" idx="10"/>
          </p:nvPr>
        </p:nvSpPr>
        <p:spPr/>
        <p:txBody>
          <a:bodyPr/>
          <a:lstStyle>
            <a:lvl1pPr>
              <a:defRPr/>
            </a:lvl1pPr>
          </a:lstStyle>
          <a:p>
            <a:pPr>
              <a:defRPr/>
            </a:pPr>
            <a:fld id="{FC56F451-5C0B-4D44-A8E8-932939A6DEC6}" type="slidenum">
              <a:rPr lang="en-US" altLang="en-US"/>
              <a:pPr>
                <a:defRPr/>
              </a:pPr>
              <a:t>‹#›</a:t>
            </a:fld>
            <a:endParaRPr lang="en-US" altLang="en-US"/>
          </a:p>
        </p:txBody>
      </p:sp>
    </p:spTree>
    <p:extLst>
      <p:ext uri="{BB962C8B-B14F-4D97-AF65-F5344CB8AC3E}">
        <p14:creationId xmlns:p14="http://schemas.microsoft.com/office/powerpoint/2010/main" val="358871003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5029200"/>
          </a:xfrm>
        </p:spPr>
        <p:txBody>
          <a:bodyPr rtlCol="0"/>
          <a:lstStyle/>
          <a:p>
            <a:r>
              <a:rPr lang="cy-gb" noProof="0"/>
              <a:t>Click to edit Master title style</a:t>
            </a:r>
          </a:p>
        </p:txBody>
      </p:sp>
      <p:sp>
        <p:nvSpPr>
          <p:cNvPr id="3" name="Text Box 3">
            <a:extLst>
              <a:ext uri="{FF2B5EF4-FFF2-40B4-BE49-F238E27FC236}">
                <a16:creationId xmlns:a16="http://schemas.microsoft.com/office/drawing/2014/main" id="{328050F2-2CFF-D1B8-4C96-3FEB39FF53B8}"/>
              </a:ext>
            </a:extLst>
          </p:cNvPr>
          <p:cNvSpPr txBox="1">
            <a:spLocks noGrp="1" noChangeArrowheads="1"/>
          </p:cNvSpPr>
          <p:nvPr>
            <p:ph type="sldNum" sz="quarter" idx="10"/>
          </p:nvPr>
        </p:nvSpPr>
        <p:spPr/>
        <p:txBody>
          <a:bodyPr/>
          <a:lstStyle>
            <a:lvl1pPr>
              <a:defRPr/>
            </a:lvl1pPr>
          </a:lstStyle>
          <a:p>
            <a:pPr>
              <a:defRPr/>
            </a:pPr>
            <a:fld id="{FD809AE2-3D3A-40C3-82B1-D50415A8C3F0}" type="slidenum">
              <a:rPr lang="en-US" altLang="en-US"/>
              <a:pPr>
                <a:defRPr/>
              </a:pPr>
              <a:t>‹#›</a:t>
            </a:fld>
            <a:endParaRPr lang="en-US" altLang="en-US"/>
          </a:p>
        </p:txBody>
      </p:sp>
    </p:spTree>
    <p:extLst>
      <p:ext uri="{BB962C8B-B14F-4D97-AF65-F5344CB8AC3E}">
        <p14:creationId xmlns:p14="http://schemas.microsoft.com/office/powerpoint/2010/main" val="1349610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04792E4-1F86-CCAF-B74A-D34FD6D3EB17}"/>
              </a:ext>
            </a:extLst>
          </p:cNvPr>
          <p:cNvSpPr txBox="1">
            <a:spLocks noGrp="1" noChangeArrowheads="1"/>
          </p:cNvSpPr>
          <p:nvPr>
            <p:ph type="sldNum" sz="quarter" idx="10"/>
          </p:nvPr>
        </p:nvSpPr>
        <p:spPr/>
        <p:txBody>
          <a:bodyPr/>
          <a:lstStyle>
            <a:lvl1pPr>
              <a:defRPr/>
            </a:lvl1pPr>
          </a:lstStyle>
          <a:p>
            <a:pPr>
              <a:defRPr/>
            </a:pPr>
            <a:fld id="{1930640F-7117-42B3-A19B-6E7DABD9D618}" type="slidenum">
              <a:rPr lang="en-US" altLang="en-US"/>
              <a:pPr>
                <a:defRPr/>
              </a:pPr>
              <a:t>‹#›</a:t>
            </a:fld>
            <a:endParaRPr lang="en-US" altLang="en-US"/>
          </a:p>
        </p:txBody>
      </p:sp>
    </p:spTree>
    <p:extLst>
      <p:ext uri="{BB962C8B-B14F-4D97-AF65-F5344CB8AC3E}">
        <p14:creationId xmlns:p14="http://schemas.microsoft.com/office/powerpoint/2010/main" val="14388561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lstStyle>
            <a:lvl1pPr algn="l">
              <a:defRPr sz="4000" b="1" cap="all"/>
            </a:lvl1pPr>
          </a:lstStyle>
          <a:p>
            <a:r>
              <a:rPr lang="cy-gb" noProof="0"/>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y-gb" noProof="0"/>
              <a:t>Click to edit Master text styles</a:t>
            </a:r>
          </a:p>
        </p:txBody>
      </p:sp>
      <p:sp>
        <p:nvSpPr>
          <p:cNvPr id="4" name="Rectangle 4">
            <a:extLst>
              <a:ext uri="{FF2B5EF4-FFF2-40B4-BE49-F238E27FC236}">
                <a16:creationId xmlns:a16="http://schemas.microsoft.com/office/drawing/2014/main" id="{0EBDDE29-9803-F0D0-A874-0C1AD01934C3}"/>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a:extLst>
              <a:ext uri="{FF2B5EF4-FFF2-40B4-BE49-F238E27FC236}">
                <a16:creationId xmlns:a16="http://schemas.microsoft.com/office/drawing/2014/main" id="{5DBC190D-4A17-CD29-3405-F65B1B4B20E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41DF4E1-F464-28E2-F29C-842099079FA6}"/>
              </a:ext>
            </a:extLst>
          </p:cNvPr>
          <p:cNvSpPr>
            <a:spLocks noGrp="1" noChangeArrowheads="1"/>
          </p:cNvSpPr>
          <p:nvPr>
            <p:ph type="sldNum" sz="quarter" idx="12"/>
          </p:nvPr>
        </p:nvSpPr>
        <p:spPr>
          <a:ln/>
        </p:spPr>
        <p:txBody>
          <a:bodyPr/>
          <a:lstStyle>
            <a:lvl1pPr>
              <a:defRPr/>
            </a:lvl1pPr>
          </a:lstStyle>
          <a:p>
            <a:pPr>
              <a:defRPr/>
            </a:pPr>
            <a:fld id="{9DB03FA6-44B2-4650-B420-16601DCAE624}" type="slidenum">
              <a:rPr lang="en-GB" altLang="en-US"/>
              <a:pPr>
                <a:defRPr/>
              </a:pPr>
              <a:t>‹#›</a:t>
            </a:fld>
            <a:endParaRPr lang="en-GB" altLang="en-US"/>
          </a:p>
        </p:txBody>
      </p:sp>
    </p:spTree>
    <p:extLst>
      <p:ext uri="{BB962C8B-B14F-4D97-AF65-F5344CB8AC3E}">
        <p14:creationId xmlns:p14="http://schemas.microsoft.com/office/powerpoint/2010/main" val="1959764462"/>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cy-gb" noProof="0"/>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Text Box 3">
            <a:extLst>
              <a:ext uri="{FF2B5EF4-FFF2-40B4-BE49-F238E27FC236}">
                <a16:creationId xmlns:a16="http://schemas.microsoft.com/office/drawing/2014/main" id="{72E3C6A2-F1A8-61F8-DE5E-ED6D53BE83FA}"/>
              </a:ext>
            </a:extLst>
          </p:cNvPr>
          <p:cNvSpPr txBox="1">
            <a:spLocks noGrp="1" noChangeArrowheads="1"/>
          </p:cNvSpPr>
          <p:nvPr>
            <p:ph type="sldNum" sz="quarter" idx="10"/>
          </p:nvPr>
        </p:nvSpPr>
        <p:spPr/>
        <p:txBody>
          <a:bodyPr/>
          <a:lstStyle>
            <a:lvl1pPr>
              <a:defRPr/>
            </a:lvl1pPr>
          </a:lstStyle>
          <a:p>
            <a:pPr>
              <a:defRPr/>
            </a:pPr>
            <a:fld id="{B6CC6AE0-97EF-417F-B5E9-970CC8B7596D}" type="slidenum">
              <a:rPr lang="en-US" altLang="en-US"/>
              <a:pPr>
                <a:defRPr/>
              </a:pPr>
              <a:t>‹#›</a:t>
            </a:fld>
            <a:endParaRPr lang="en-US" altLang="en-US"/>
          </a:p>
        </p:txBody>
      </p:sp>
    </p:spTree>
    <p:extLst>
      <p:ext uri="{BB962C8B-B14F-4D97-AF65-F5344CB8AC3E}">
        <p14:creationId xmlns:p14="http://schemas.microsoft.com/office/powerpoint/2010/main" val="320270963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cy-gb" noProof="0"/>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y-gb" noProof="0">
                <a:sym typeface="Arial"/>
              </a:rPr>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Text Box 3">
            <a:extLst>
              <a:ext uri="{FF2B5EF4-FFF2-40B4-BE49-F238E27FC236}">
                <a16:creationId xmlns:a16="http://schemas.microsoft.com/office/drawing/2014/main" id="{D1E75B11-B385-9893-FBFC-FB104106EA72}"/>
              </a:ext>
            </a:extLst>
          </p:cNvPr>
          <p:cNvSpPr txBox="1">
            <a:spLocks noGrp="1" noChangeArrowheads="1"/>
          </p:cNvSpPr>
          <p:nvPr>
            <p:ph type="sldNum" sz="quarter" idx="10"/>
          </p:nvPr>
        </p:nvSpPr>
        <p:spPr/>
        <p:txBody>
          <a:bodyPr/>
          <a:lstStyle>
            <a:lvl1pPr>
              <a:defRPr/>
            </a:lvl1pPr>
          </a:lstStyle>
          <a:p>
            <a:pPr>
              <a:defRPr/>
            </a:pPr>
            <a:fld id="{9FDDAAF8-0FEA-450B-B69B-79BEA9B8340C}" type="slidenum">
              <a:rPr lang="en-US" altLang="en-US"/>
              <a:pPr>
                <a:defRPr/>
              </a:pPr>
              <a:t>‹#›</a:t>
            </a:fld>
            <a:endParaRPr lang="en-US" altLang="en-US"/>
          </a:p>
        </p:txBody>
      </p:sp>
    </p:spTree>
    <p:extLst>
      <p:ext uri="{BB962C8B-B14F-4D97-AF65-F5344CB8AC3E}">
        <p14:creationId xmlns:p14="http://schemas.microsoft.com/office/powerpoint/2010/main" val="5849145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5029200"/>
          </a:xfrm>
        </p:spPr>
        <p:txBody>
          <a:bodyPr rtlCol="0"/>
          <a:lstStyle/>
          <a:p>
            <a:r>
              <a:rPr lang="cy-gb" noProof="0"/>
              <a:t>Click to edit Master title style</a:t>
            </a:r>
          </a:p>
        </p:txBody>
      </p:sp>
      <p:sp>
        <p:nvSpPr>
          <p:cNvPr id="3" name="Vertical Text Placeholder 2"/>
          <p:cNvSpPr>
            <a:spLocks noGrp="1"/>
          </p:cNvSpPr>
          <p:nvPr>
            <p:ph type="body" orient="vert" idx="1"/>
          </p:nvPr>
        </p:nvSpPr>
        <p:spPr>
          <a:xfrm>
            <a:off x="2971800" y="1828800"/>
            <a:ext cx="5943600" cy="5029200"/>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E0C55EA6-0EFD-B4FB-7775-A7F071B8A93D}"/>
              </a:ext>
            </a:extLst>
          </p:cNvPr>
          <p:cNvSpPr txBox="1">
            <a:spLocks noGrp="1" noChangeArrowheads="1"/>
          </p:cNvSpPr>
          <p:nvPr>
            <p:ph type="sldNum" sz="quarter" idx="10"/>
          </p:nvPr>
        </p:nvSpPr>
        <p:spPr/>
        <p:txBody>
          <a:bodyPr/>
          <a:lstStyle>
            <a:lvl1pPr>
              <a:defRPr/>
            </a:lvl1pPr>
          </a:lstStyle>
          <a:p>
            <a:pPr>
              <a:defRPr/>
            </a:pPr>
            <a:fld id="{AE373994-282A-4A52-89DE-FA36DF097FB9}" type="slidenum">
              <a:rPr lang="en-US" altLang="en-US"/>
              <a:pPr>
                <a:defRPr/>
              </a:pPr>
              <a:t>‹#›</a:t>
            </a:fld>
            <a:endParaRPr lang="en-US" altLang="en-US"/>
          </a:p>
        </p:txBody>
      </p:sp>
    </p:spTree>
    <p:extLst>
      <p:ext uri="{BB962C8B-B14F-4D97-AF65-F5344CB8AC3E}">
        <p14:creationId xmlns:p14="http://schemas.microsoft.com/office/powerpoint/2010/main" val="248420029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828800"/>
            <a:ext cx="2133600" cy="5029200"/>
          </a:xfrm>
        </p:spPr>
        <p:txBody>
          <a:bodyPr vert="eaVert" rtlCol="0"/>
          <a:lstStyle/>
          <a:p>
            <a:r>
              <a:rPr lang="cy-gb" noProof="0"/>
              <a:t>Click to edit Master title style</a:t>
            </a:r>
          </a:p>
        </p:txBody>
      </p:sp>
      <p:sp>
        <p:nvSpPr>
          <p:cNvPr id="3" name="Vertical Text Placeholder 2"/>
          <p:cNvSpPr>
            <a:spLocks noGrp="1"/>
          </p:cNvSpPr>
          <p:nvPr>
            <p:ph type="body" orient="vert" idx="1"/>
          </p:nvPr>
        </p:nvSpPr>
        <p:spPr>
          <a:xfrm>
            <a:off x="381000" y="1828800"/>
            <a:ext cx="6248400" cy="5029200"/>
          </a:xfrm>
        </p:spPr>
        <p:txBody>
          <a:bodyPr vert="eaVert" rtlCol="0"/>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Box 3">
            <a:extLst>
              <a:ext uri="{FF2B5EF4-FFF2-40B4-BE49-F238E27FC236}">
                <a16:creationId xmlns:a16="http://schemas.microsoft.com/office/drawing/2014/main" id="{3A1C7DD0-CAA0-A7BD-0872-D2E743FDC3EB}"/>
              </a:ext>
            </a:extLst>
          </p:cNvPr>
          <p:cNvSpPr txBox="1">
            <a:spLocks noGrp="1" noChangeArrowheads="1"/>
          </p:cNvSpPr>
          <p:nvPr>
            <p:ph type="sldNum" sz="quarter" idx="10"/>
          </p:nvPr>
        </p:nvSpPr>
        <p:spPr/>
        <p:txBody>
          <a:bodyPr/>
          <a:lstStyle>
            <a:lvl1pPr>
              <a:defRPr/>
            </a:lvl1pPr>
          </a:lstStyle>
          <a:p>
            <a:pPr>
              <a:defRPr/>
            </a:pPr>
            <a:fld id="{4182A59A-DD25-4A44-8342-C2CFFA8F34BC}" type="slidenum">
              <a:rPr lang="en-US" altLang="en-US"/>
              <a:pPr>
                <a:defRPr/>
              </a:pPr>
              <a:t>‹#›</a:t>
            </a:fld>
            <a:endParaRPr lang="en-US" altLang="en-US"/>
          </a:p>
        </p:txBody>
      </p:sp>
    </p:spTree>
    <p:extLst>
      <p:ext uri="{BB962C8B-B14F-4D97-AF65-F5344CB8AC3E}">
        <p14:creationId xmlns:p14="http://schemas.microsoft.com/office/powerpoint/2010/main" val="35384832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rtlCol="0"/>
          <a:lstStyle/>
          <a:p>
            <a:r>
              <a:rPr lang="cy-gb" noProof="0"/>
              <a:t>Click to edit Master title style</a:t>
            </a:r>
          </a:p>
        </p:txBody>
      </p:sp>
      <p:sp>
        <p:nvSpPr>
          <p:cNvPr id="3" name="Content Placeholder 2"/>
          <p:cNvSpPr>
            <a:spLocks noGrp="1"/>
          </p:cNvSpPr>
          <p:nvPr>
            <p:ph sz="half" idx="1"/>
          </p:nvPr>
        </p:nvSpPr>
        <p:spPr>
          <a:xfrm>
            <a:off x="2971800" y="1828800"/>
            <a:ext cx="2895600" cy="4267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Content Placeholder 3"/>
          <p:cNvSpPr>
            <a:spLocks noGrp="1"/>
          </p:cNvSpPr>
          <p:nvPr>
            <p:ph sz="half" idx="2"/>
          </p:nvPr>
        </p:nvSpPr>
        <p:spPr>
          <a:xfrm>
            <a:off x="6019800" y="1828800"/>
            <a:ext cx="2895600" cy="42672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Rectangle 4">
            <a:extLst>
              <a:ext uri="{FF2B5EF4-FFF2-40B4-BE49-F238E27FC236}">
                <a16:creationId xmlns:a16="http://schemas.microsoft.com/office/drawing/2014/main" id="{EEE34910-6EAA-5F14-CC65-C31E72014D77}"/>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D9085AA0-318D-A2C8-6AA6-D389845680F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DEA74D47-2420-48F7-C67E-37155E88E08E}"/>
              </a:ext>
            </a:extLst>
          </p:cNvPr>
          <p:cNvSpPr>
            <a:spLocks noGrp="1" noChangeArrowheads="1"/>
          </p:cNvSpPr>
          <p:nvPr>
            <p:ph type="sldNum" sz="quarter" idx="12"/>
          </p:nvPr>
        </p:nvSpPr>
        <p:spPr>
          <a:ln/>
        </p:spPr>
        <p:txBody>
          <a:bodyPr/>
          <a:lstStyle>
            <a:lvl1pPr>
              <a:defRPr/>
            </a:lvl1pPr>
          </a:lstStyle>
          <a:p>
            <a:pPr>
              <a:defRPr/>
            </a:pPr>
            <a:fld id="{74665F3A-A702-4E0B-8FE1-9C7E947F732E}" type="slidenum">
              <a:rPr lang="en-GB" altLang="en-US"/>
              <a:pPr>
                <a:defRPr/>
              </a:pPr>
              <a:t>‹#›</a:t>
            </a:fld>
            <a:endParaRPr lang="en-GB" altLang="en-US"/>
          </a:p>
        </p:txBody>
      </p:sp>
    </p:spTree>
    <p:extLst>
      <p:ext uri="{BB962C8B-B14F-4D97-AF65-F5344CB8AC3E}">
        <p14:creationId xmlns:p14="http://schemas.microsoft.com/office/powerpoint/2010/main" val="389862117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rtlCol="0"/>
          <a:lstStyle>
            <a:lvl1pPr>
              <a:defRPr/>
            </a:lvl1pPr>
          </a:lstStyle>
          <a:p>
            <a:r>
              <a:rPr lang="cy-gb" noProof="0"/>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y-gb" noProof="0"/>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7" name="Rectangle 4">
            <a:extLst>
              <a:ext uri="{FF2B5EF4-FFF2-40B4-BE49-F238E27FC236}">
                <a16:creationId xmlns:a16="http://schemas.microsoft.com/office/drawing/2014/main" id="{ACE54857-FC00-CE33-BFF4-A03405BB762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a:extLst>
              <a:ext uri="{FF2B5EF4-FFF2-40B4-BE49-F238E27FC236}">
                <a16:creationId xmlns:a16="http://schemas.microsoft.com/office/drawing/2014/main" id="{F096113C-9DDB-D996-C702-8922B9EAB0FE}"/>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a:extLst>
              <a:ext uri="{FF2B5EF4-FFF2-40B4-BE49-F238E27FC236}">
                <a16:creationId xmlns:a16="http://schemas.microsoft.com/office/drawing/2014/main" id="{51B263E8-A693-05C0-04E1-A8CFCCD057FC}"/>
              </a:ext>
            </a:extLst>
          </p:cNvPr>
          <p:cNvSpPr>
            <a:spLocks noGrp="1" noChangeArrowheads="1"/>
          </p:cNvSpPr>
          <p:nvPr>
            <p:ph type="sldNum" sz="quarter" idx="12"/>
          </p:nvPr>
        </p:nvSpPr>
        <p:spPr>
          <a:ln/>
        </p:spPr>
        <p:txBody>
          <a:bodyPr/>
          <a:lstStyle>
            <a:lvl1pPr>
              <a:defRPr/>
            </a:lvl1pPr>
          </a:lstStyle>
          <a:p>
            <a:pPr>
              <a:defRPr/>
            </a:pPr>
            <a:fld id="{0163154E-3364-4EE2-B759-1DAE0B21DF06}" type="slidenum">
              <a:rPr lang="en-GB" altLang="en-US"/>
              <a:pPr>
                <a:defRPr/>
              </a:pPr>
              <a:t>‹#›</a:t>
            </a:fld>
            <a:endParaRPr lang="en-GB" altLang="en-US"/>
          </a:p>
        </p:txBody>
      </p:sp>
    </p:spTree>
    <p:extLst>
      <p:ext uri="{BB962C8B-B14F-4D97-AF65-F5344CB8AC3E}">
        <p14:creationId xmlns:p14="http://schemas.microsoft.com/office/powerpoint/2010/main" val="1137652824"/>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1828800"/>
            <a:ext cx="2516188" cy="4267200"/>
          </a:xfrm>
        </p:spPr>
        <p:txBody>
          <a:bodyPr rtlCol="0"/>
          <a:lstStyle/>
          <a:p>
            <a:r>
              <a:rPr lang="cy-gb" noProof="0"/>
              <a:t>Click to edit Master title style</a:t>
            </a:r>
          </a:p>
        </p:txBody>
      </p:sp>
      <p:sp>
        <p:nvSpPr>
          <p:cNvPr id="3" name="Rectangle 4">
            <a:extLst>
              <a:ext uri="{FF2B5EF4-FFF2-40B4-BE49-F238E27FC236}">
                <a16:creationId xmlns:a16="http://schemas.microsoft.com/office/drawing/2014/main" id="{85049989-0B6D-BC24-238D-8AAE55C27A0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a:extLst>
              <a:ext uri="{FF2B5EF4-FFF2-40B4-BE49-F238E27FC236}">
                <a16:creationId xmlns:a16="http://schemas.microsoft.com/office/drawing/2014/main" id="{A213D891-5B0E-9BA2-F043-88C48276829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6AA7B48-C225-A661-6C42-9BE17CE529B2}"/>
              </a:ext>
            </a:extLst>
          </p:cNvPr>
          <p:cNvSpPr>
            <a:spLocks noGrp="1" noChangeArrowheads="1"/>
          </p:cNvSpPr>
          <p:nvPr>
            <p:ph type="sldNum" sz="quarter" idx="12"/>
          </p:nvPr>
        </p:nvSpPr>
        <p:spPr>
          <a:ln/>
        </p:spPr>
        <p:txBody>
          <a:bodyPr/>
          <a:lstStyle>
            <a:lvl1pPr>
              <a:defRPr/>
            </a:lvl1pPr>
          </a:lstStyle>
          <a:p>
            <a:pPr>
              <a:defRPr/>
            </a:pPr>
            <a:fld id="{88144672-DF82-406C-B0D5-0F10C821BB4C}" type="slidenum">
              <a:rPr lang="en-GB" altLang="en-US"/>
              <a:pPr>
                <a:defRPr/>
              </a:pPr>
              <a:t>‹#›</a:t>
            </a:fld>
            <a:endParaRPr lang="en-GB" altLang="en-US"/>
          </a:p>
        </p:txBody>
      </p:sp>
    </p:spTree>
    <p:extLst>
      <p:ext uri="{BB962C8B-B14F-4D97-AF65-F5344CB8AC3E}">
        <p14:creationId xmlns:p14="http://schemas.microsoft.com/office/powerpoint/2010/main" val="6595692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4AC9006-4318-98E8-8CED-9D734606D49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a:extLst>
              <a:ext uri="{FF2B5EF4-FFF2-40B4-BE49-F238E27FC236}">
                <a16:creationId xmlns:a16="http://schemas.microsoft.com/office/drawing/2014/main" id="{5B3F11E2-FB3E-738F-A4FF-898AD4FF4EA2}"/>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28D23AFC-CEEA-0114-0590-2C6D86D03C40}"/>
              </a:ext>
            </a:extLst>
          </p:cNvPr>
          <p:cNvSpPr>
            <a:spLocks noGrp="1" noChangeArrowheads="1"/>
          </p:cNvSpPr>
          <p:nvPr>
            <p:ph type="sldNum" sz="quarter" idx="12"/>
          </p:nvPr>
        </p:nvSpPr>
        <p:spPr>
          <a:ln/>
        </p:spPr>
        <p:txBody>
          <a:bodyPr/>
          <a:lstStyle>
            <a:lvl1pPr>
              <a:defRPr/>
            </a:lvl1pPr>
          </a:lstStyle>
          <a:p>
            <a:pPr>
              <a:defRPr/>
            </a:pPr>
            <a:fld id="{45D123FD-71C6-474A-92E7-3E89B09D00AB}" type="slidenum">
              <a:rPr lang="en-GB" altLang="en-US"/>
              <a:pPr>
                <a:defRPr/>
              </a:pPr>
              <a:t>‹#›</a:t>
            </a:fld>
            <a:endParaRPr lang="en-GB" altLang="en-US"/>
          </a:p>
        </p:txBody>
      </p:sp>
    </p:spTree>
    <p:extLst>
      <p:ext uri="{BB962C8B-B14F-4D97-AF65-F5344CB8AC3E}">
        <p14:creationId xmlns:p14="http://schemas.microsoft.com/office/powerpoint/2010/main" val="2802476971"/>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cy-gb" noProof="0"/>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y-gb" noProof="0"/>
              <a:t>Click to edit Master text styles</a:t>
            </a:r>
          </a:p>
          <a:p>
            <a:pPr lvl="1"/>
            <a:r>
              <a:rPr lang="cy-gb" noProof="0"/>
              <a:t>Second level</a:t>
            </a:r>
          </a:p>
          <a:p>
            <a:pPr lvl="2"/>
            <a:r>
              <a:rPr lang="cy-gb" noProof="0"/>
              <a:t>Third level</a:t>
            </a:r>
          </a:p>
          <a:p>
            <a:pPr lvl="3"/>
            <a:r>
              <a:rPr lang="cy-gb" noProof="0"/>
              <a:t>Fourth level</a:t>
            </a:r>
          </a:p>
          <a:p>
            <a:pPr lvl="4"/>
            <a:r>
              <a:rPr lang="cy-gb" noProof="0"/>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Rectangle 4">
            <a:extLst>
              <a:ext uri="{FF2B5EF4-FFF2-40B4-BE49-F238E27FC236}">
                <a16:creationId xmlns:a16="http://schemas.microsoft.com/office/drawing/2014/main" id="{D11C5F51-DE75-9BE3-A5E1-A17D3D07F7B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0E9484DB-98A3-160D-4256-2BC60F16B89A}"/>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3E7F0424-776E-7207-364D-B6E2A8336259}"/>
              </a:ext>
            </a:extLst>
          </p:cNvPr>
          <p:cNvSpPr>
            <a:spLocks noGrp="1" noChangeArrowheads="1"/>
          </p:cNvSpPr>
          <p:nvPr>
            <p:ph type="sldNum" sz="quarter" idx="12"/>
          </p:nvPr>
        </p:nvSpPr>
        <p:spPr>
          <a:ln/>
        </p:spPr>
        <p:txBody>
          <a:bodyPr/>
          <a:lstStyle>
            <a:lvl1pPr>
              <a:defRPr/>
            </a:lvl1pPr>
          </a:lstStyle>
          <a:p>
            <a:pPr>
              <a:defRPr/>
            </a:pPr>
            <a:fld id="{9DE76EFD-B35E-4961-8FA2-78772B736ABD}" type="slidenum">
              <a:rPr lang="en-GB" altLang="en-US"/>
              <a:pPr>
                <a:defRPr/>
              </a:pPr>
              <a:t>‹#›</a:t>
            </a:fld>
            <a:endParaRPr lang="en-GB" altLang="en-US"/>
          </a:p>
        </p:txBody>
      </p:sp>
    </p:spTree>
    <p:extLst>
      <p:ext uri="{BB962C8B-B14F-4D97-AF65-F5344CB8AC3E}">
        <p14:creationId xmlns:p14="http://schemas.microsoft.com/office/powerpoint/2010/main" val="355216637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cy-gb" noProof="0"/>
              <a:t>Click to edit Master title style</a:t>
            </a:r>
          </a:p>
        </p:txBody>
      </p:sp>
      <p:sp>
        <p:nvSpPr>
          <p:cNvPr id="3" name="Picture Placeholder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y-gb" noProof="0"/>
              <a:t>Click icon to add picture</a:t>
            </a:r>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y-gb" noProof="0"/>
              <a:t>Click to edit Master text styles</a:t>
            </a:r>
          </a:p>
        </p:txBody>
      </p:sp>
      <p:sp>
        <p:nvSpPr>
          <p:cNvPr id="5" name="Rectangle 4">
            <a:extLst>
              <a:ext uri="{FF2B5EF4-FFF2-40B4-BE49-F238E27FC236}">
                <a16:creationId xmlns:a16="http://schemas.microsoft.com/office/drawing/2014/main" id="{E7572965-E70B-B9CB-28B8-040713A13FD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a:extLst>
              <a:ext uri="{FF2B5EF4-FFF2-40B4-BE49-F238E27FC236}">
                <a16:creationId xmlns:a16="http://schemas.microsoft.com/office/drawing/2014/main" id="{9675E2E4-63C6-B6DE-307B-A67CD8E0367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C3FEE325-7341-9C29-CECE-A16A30F83E4F}"/>
              </a:ext>
            </a:extLst>
          </p:cNvPr>
          <p:cNvSpPr>
            <a:spLocks noGrp="1" noChangeArrowheads="1"/>
          </p:cNvSpPr>
          <p:nvPr>
            <p:ph type="sldNum" sz="quarter" idx="12"/>
          </p:nvPr>
        </p:nvSpPr>
        <p:spPr>
          <a:ln/>
        </p:spPr>
        <p:txBody>
          <a:bodyPr/>
          <a:lstStyle>
            <a:lvl1pPr>
              <a:defRPr/>
            </a:lvl1pPr>
          </a:lstStyle>
          <a:p>
            <a:pPr>
              <a:defRPr/>
            </a:pPr>
            <a:fld id="{B4D80973-B2DF-4A20-8539-BF6FA4AFA3FF}" type="slidenum">
              <a:rPr lang="en-GB" altLang="en-US"/>
              <a:pPr>
                <a:defRPr/>
              </a:pPr>
              <a:t>‹#›</a:t>
            </a:fld>
            <a:endParaRPr lang="en-GB" altLang="en-US"/>
          </a:p>
        </p:txBody>
      </p:sp>
    </p:spTree>
    <p:extLst>
      <p:ext uri="{BB962C8B-B14F-4D97-AF65-F5344CB8AC3E}">
        <p14:creationId xmlns:p14="http://schemas.microsoft.com/office/powerpoint/2010/main" val="125012773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CD336F-8931-6283-3C80-99D02C206D09}"/>
              </a:ext>
            </a:extLst>
          </p:cNvPr>
          <p:cNvSpPr>
            <a:spLocks noGrp="1" noChangeArrowheads="1"/>
          </p:cNvSpPr>
          <p:nvPr>
            <p:ph type="title"/>
          </p:nvPr>
        </p:nvSpPr>
        <p:spPr bwMode="auto">
          <a:xfrm>
            <a:off x="381000" y="1828800"/>
            <a:ext cx="2516188"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t>Click to edit Master title style</a:t>
            </a:r>
          </a:p>
        </p:txBody>
      </p:sp>
      <p:sp>
        <p:nvSpPr>
          <p:cNvPr id="1027" name="Rectangle 3">
            <a:extLst>
              <a:ext uri="{FF2B5EF4-FFF2-40B4-BE49-F238E27FC236}">
                <a16:creationId xmlns:a16="http://schemas.microsoft.com/office/drawing/2014/main" id="{89FD40C9-8A70-6463-9B9C-9E0B1B774052}"/>
              </a:ext>
            </a:extLst>
          </p:cNvPr>
          <p:cNvSpPr>
            <a:spLocks noGrp="1" noChangeArrowheads="1"/>
          </p:cNvSpPr>
          <p:nvPr>
            <p:ph type="body" idx="1"/>
          </p:nvPr>
        </p:nvSpPr>
        <p:spPr bwMode="auto">
          <a:xfrm>
            <a:off x="2971800" y="1828800"/>
            <a:ext cx="5943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t>Click to edit Master text styles</a:t>
            </a:r>
          </a:p>
          <a:p>
            <a:pPr lvl="1"/>
            <a:r>
              <a:rPr lang="cy-GB" altLang="en-US"/>
              <a:t>Second level</a:t>
            </a:r>
          </a:p>
          <a:p>
            <a:pPr lvl="2"/>
            <a:r>
              <a:rPr lang="cy-GB" altLang="en-US"/>
              <a:t>Third level</a:t>
            </a:r>
          </a:p>
          <a:p>
            <a:pPr lvl="3"/>
            <a:r>
              <a:rPr lang="cy-GB" altLang="en-US"/>
              <a:t>Fourth level</a:t>
            </a:r>
          </a:p>
          <a:p>
            <a:pPr lvl="4"/>
            <a:r>
              <a:rPr lang="cy-GB" altLang="en-US"/>
              <a:t>Fifth level</a:t>
            </a:r>
          </a:p>
        </p:txBody>
      </p:sp>
      <p:sp>
        <p:nvSpPr>
          <p:cNvPr id="1028" name="Rectangle 4">
            <a:extLst>
              <a:ext uri="{FF2B5EF4-FFF2-40B4-BE49-F238E27FC236}">
                <a16:creationId xmlns:a16="http://schemas.microsoft.com/office/drawing/2014/main" id="{398427F3-174F-73F5-EA7E-5B0A3A0046FB}"/>
              </a:ext>
            </a:extLst>
          </p:cNvPr>
          <p:cNvSpPr>
            <a:spLocks noGrp="1" noChangeArrowheads="1"/>
          </p:cNvSpPr>
          <p:nvPr>
            <p:ph type="dt" sz="half" idx="2"/>
          </p:nvPr>
        </p:nvSpPr>
        <p:spPr bwMode="auto">
          <a:xfrm>
            <a:off x="381000" y="6477000"/>
            <a:ext cx="1371600" cy="228600"/>
          </a:xfrm>
          <a:prstGeom prst="rect">
            <a:avLst/>
          </a:prstGeom>
          <a:noFill/>
          <a:ln w="9525">
            <a:noFill/>
            <a:miter lim="800000"/>
          </a:ln>
          <a:effectLst/>
        </p:spPr>
        <p:txBody>
          <a:bodyPr vert="horz" wrap="square" lIns="0" tIns="0" rIns="0" bIns="0" numCol="1" rtlCol="0" anchor="t" anchorCtr="0" compatLnSpc="1">
            <a:prstTxWarp prst="textNoShape">
              <a:avLst/>
            </a:prstTxWarp>
          </a:bodyPr>
          <a:lstStyle>
            <a:lvl1pPr eaLnBrk="0" hangingPunct="0">
              <a:buSzTx/>
              <a:defRPr sz="1000">
                <a:solidFill>
                  <a:schemeClr val="tx1"/>
                </a:solidFill>
                <a:latin typeface="Arial"/>
                <a:ea typeface="ＭＳ Ｐゴシック" charset="-128"/>
                <a:cs typeface="+mn-cs"/>
                <a:sym typeface="Times" charset="0"/>
              </a:defRPr>
            </a:lvl1pPr>
          </a:lstStyle>
          <a:p>
            <a:pPr>
              <a:defRPr/>
            </a:pPr>
            <a:endParaRPr lang="en-GB" altLang="en-US"/>
          </a:p>
        </p:txBody>
      </p:sp>
      <p:sp>
        <p:nvSpPr>
          <p:cNvPr id="1029" name="Rectangle 5">
            <a:extLst>
              <a:ext uri="{FF2B5EF4-FFF2-40B4-BE49-F238E27FC236}">
                <a16:creationId xmlns:a16="http://schemas.microsoft.com/office/drawing/2014/main" id="{1D344547-FD7E-C300-6FC9-CCA012B43B8F}"/>
              </a:ext>
            </a:extLst>
          </p:cNvPr>
          <p:cNvSpPr>
            <a:spLocks noGrp="1" noChangeArrowheads="1"/>
          </p:cNvSpPr>
          <p:nvPr>
            <p:ph type="ftr" sz="quarter" idx="3"/>
          </p:nvPr>
        </p:nvSpPr>
        <p:spPr bwMode="auto">
          <a:xfrm>
            <a:off x="3124200" y="6477000"/>
            <a:ext cx="3656013" cy="228600"/>
          </a:xfrm>
          <a:prstGeom prst="rect">
            <a:avLst/>
          </a:prstGeom>
          <a:noFill/>
          <a:ln w="9525">
            <a:noFill/>
            <a:miter lim="800000"/>
          </a:ln>
          <a:effectLst/>
        </p:spPr>
        <p:txBody>
          <a:bodyPr vert="horz" wrap="square" lIns="0" tIns="0" rIns="0" bIns="0" numCol="1" rtlCol="0" anchor="t" anchorCtr="0" compatLnSpc="1">
            <a:prstTxWarp prst="textNoShape">
              <a:avLst/>
            </a:prstTxWarp>
          </a:bodyPr>
          <a:lstStyle>
            <a:lvl1pPr eaLnBrk="0" hangingPunct="0">
              <a:buSzTx/>
              <a:defRPr sz="1000">
                <a:solidFill>
                  <a:schemeClr val="tx1"/>
                </a:solidFill>
                <a:latin typeface="+mn-lt"/>
                <a:ea typeface="+mn-ea"/>
                <a:cs typeface="+mn-cs"/>
                <a:sym typeface="Times" charset="0"/>
              </a:defRPr>
            </a:lvl1pPr>
          </a:lstStyle>
          <a:p>
            <a:pPr>
              <a:defRPr/>
            </a:pPr>
            <a:endParaRPr lang="en-GB" altLang="en-US"/>
          </a:p>
        </p:txBody>
      </p:sp>
      <p:sp>
        <p:nvSpPr>
          <p:cNvPr id="1030" name="Rectangle 6">
            <a:extLst>
              <a:ext uri="{FF2B5EF4-FFF2-40B4-BE49-F238E27FC236}">
                <a16:creationId xmlns:a16="http://schemas.microsoft.com/office/drawing/2014/main" id="{F117ABC3-F45F-B1B2-C1CE-892B56C80DFD}"/>
              </a:ext>
            </a:extLst>
          </p:cNvPr>
          <p:cNvSpPr>
            <a:spLocks noGrp="1" noChangeArrowheads="1"/>
          </p:cNvSpPr>
          <p:nvPr>
            <p:ph type="sldNum" sz="quarter" idx="4"/>
          </p:nvPr>
        </p:nvSpPr>
        <p:spPr bwMode="auto">
          <a:xfrm>
            <a:off x="7010400" y="6477000"/>
            <a:ext cx="1905000" cy="228600"/>
          </a:xfrm>
          <a:prstGeom prst="rect">
            <a:avLst/>
          </a:prstGeom>
          <a:noFill/>
          <a:ln w="9525">
            <a:noFill/>
            <a:miter lim="800000"/>
          </a:ln>
          <a:effectLst/>
        </p:spPr>
        <p:txBody>
          <a:bodyPr vert="horz" wrap="square" lIns="0" tIns="0" rIns="0" bIns="0" numCol="1" rtlCol="0" anchor="t" anchorCtr="0" compatLnSpc="1">
            <a:prstTxWarp prst="textNoShape">
              <a:avLst/>
            </a:prstTxWarp>
          </a:bodyPr>
          <a:lstStyle>
            <a:lvl1pPr algn="r" eaLnBrk="0" hangingPunct="0">
              <a:buSzPct val="100000"/>
              <a:defRPr sz="1400">
                <a:solidFill>
                  <a:srgbClr val="003366"/>
                </a:solidFill>
                <a:ea typeface="ＭＳ Ｐゴシック" panose="020B0600070205080204" pitchFamily="34" charset="-128"/>
                <a:sym typeface="Times" panose="02020603050405020304" pitchFamily="18" charset="0"/>
              </a:defRPr>
            </a:lvl1pPr>
          </a:lstStyle>
          <a:p>
            <a:pPr>
              <a:defRPr/>
            </a:pPr>
            <a:fld id="{593E6B9F-8E8C-499B-86FD-CDE1C8E9EE93}" type="slidenum">
              <a:rPr lang="en-GB" altLang="en-US"/>
              <a:pPr>
                <a:defRPr/>
              </a:pPr>
              <a:t>‹#›</a:t>
            </a:fld>
            <a:endParaRPr lang="en-GB" altLang="en-US"/>
          </a:p>
        </p:txBody>
      </p:sp>
      <p:pic>
        <p:nvPicPr>
          <p:cNvPr id="1031" name="Picture 7" descr="electoral com_rgb">
            <a:extLst>
              <a:ext uri="{FF2B5EF4-FFF2-40B4-BE49-F238E27FC236}">
                <a16:creationId xmlns:a16="http://schemas.microsoft.com/office/drawing/2014/main" id="{BBD2AA10-6029-0F6C-B122-760B09A7231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73" r:id="rId1"/>
    <p:sldLayoutId id="2147485663" r:id="rId2"/>
    <p:sldLayoutId id="2147485664" r:id="rId3"/>
    <p:sldLayoutId id="2147485665" r:id="rId4"/>
    <p:sldLayoutId id="2147485666" r:id="rId5"/>
    <p:sldLayoutId id="2147485667" r:id="rId6"/>
    <p:sldLayoutId id="2147485668" r:id="rId7"/>
    <p:sldLayoutId id="2147485669" r:id="rId8"/>
    <p:sldLayoutId id="2147485670" r:id="rId9"/>
    <p:sldLayoutId id="2147485671" r:id="rId10"/>
    <p:sldLayoutId id="2147485672" r:id="rId11"/>
  </p:sldLayoutIdLst>
  <p:transition>
    <p:dissolve/>
  </p:transition>
  <p:hf hdr="0" ftr="0" dt="0"/>
  <p:txStyles>
    <p:titleStyle>
      <a:lvl1pPr algn="l" rtl="0" eaLnBrk="0" fontAlgn="base" hangingPunct="0">
        <a:spcBef>
          <a:spcPct val="0"/>
        </a:spcBef>
        <a:spcAft>
          <a:spcPct val="0"/>
        </a:spcAft>
        <a:buSzPct val="100000"/>
        <a:defRPr sz="2800">
          <a:solidFill>
            <a:srgbClr val="0099CC"/>
          </a:solidFill>
          <a:latin typeface="Arial"/>
          <a:ea typeface="ＭＳ Ｐゴシック" pitchFamily="34" charset="-128"/>
          <a:cs typeface="+mj-cs"/>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defRPr>
      </a:lvl9pPr>
    </p:titleStyle>
    <p:bodyStyle>
      <a:lvl1pPr marL="228600" indent="-228600" algn="l" rtl="0" eaLnBrk="0" fontAlgn="base" hangingPunct="0">
        <a:spcBef>
          <a:spcPct val="20000"/>
        </a:spcBef>
        <a:spcAft>
          <a:spcPct val="0"/>
        </a:spcAft>
        <a:buSzPct val="100000"/>
        <a:buChar char="•"/>
        <a:defRPr sz="2400">
          <a:solidFill>
            <a:srgbClr val="003366"/>
          </a:solidFill>
          <a:latin typeface="+mn-lt"/>
          <a:ea typeface="ＭＳ Ｐゴシック" charset="-128"/>
          <a:cs typeface="+mn-cs"/>
        </a:defRPr>
      </a:lvl1pPr>
      <a:lvl2pPr marL="628650" indent="-285750" algn="l" rtl="0" eaLnBrk="0" fontAlgn="base" hangingPunct="0">
        <a:spcBef>
          <a:spcPct val="20000"/>
        </a:spcBef>
        <a:spcAft>
          <a:spcPct val="0"/>
        </a:spcAft>
        <a:buSzPct val="100000"/>
        <a:buChar char="–"/>
        <a:defRPr sz="2200">
          <a:solidFill>
            <a:srgbClr val="003366"/>
          </a:solidFill>
          <a:latin typeface="+mn-lt"/>
          <a:ea typeface="ＭＳ Ｐゴシック" charset="-128"/>
        </a:defRPr>
      </a:lvl2pPr>
      <a:lvl3pPr marL="1028700" indent="-228600" algn="l" rtl="0" eaLnBrk="0" fontAlgn="base" hangingPunct="0">
        <a:spcBef>
          <a:spcPct val="20000"/>
        </a:spcBef>
        <a:spcAft>
          <a:spcPct val="0"/>
        </a:spcAft>
        <a:buSzPct val="100000"/>
        <a:buChar char="•"/>
        <a:defRPr sz="2000">
          <a:solidFill>
            <a:srgbClr val="003366"/>
          </a:solidFill>
          <a:latin typeface="+mn-lt"/>
          <a:ea typeface="ＭＳ Ｐゴシック" charset="-128"/>
        </a:defRPr>
      </a:lvl3pPr>
      <a:lvl4pPr marL="1435100" indent="-228600" algn="l" rtl="0" eaLnBrk="0" fontAlgn="base" hangingPunct="0">
        <a:spcBef>
          <a:spcPct val="20000"/>
        </a:spcBef>
        <a:spcAft>
          <a:spcPct val="0"/>
        </a:spcAft>
        <a:buSzPct val="100000"/>
        <a:buChar char="–"/>
        <a:defRPr>
          <a:solidFill>
            <a:srgbClr val="003366"/>
          </a:solidFill>
          <a:latin typeface="+mn-lt"/>
          <a:ea typeface="ＭＳ Ｐゴシック" charset="-128"/>
        </a:defRPr>
      </a:lvl4pPr>
      <a:lvl5pPr marL="1778000" indent="-228600" algn="l" rtl="0" eaLnBrk="0" fontAlgn="base" hangingPunct="0">
        <a:spcBef>
          <a:spcPct val="20000"/>
        </a:spcBef>
        <a:spcAft>
          <a:spcPct val="0"/>
        </a:spcAft>
        <a:buSzPct val="100000"/>
        <a:buChar char="»"/>
        <a:defRPr sz="1600">
          <a:solidFill>
            <a:srgbClr val="003366"/>
          </a:solidFill>
          <a:latin typeface="+mn-lt"/>
          <a:ea typeface="ＭＳ Ｐゴシック" charset="-128"/>
        </a:defRPr>
      </a:lvl5pPr>
      <a:lvl6pPr marL="2235200" indent="-228600" algn="l" rtl="0" eaLnBrk="1" fontAlgn="base" hangingPunct="1">
        <a:spcBef>
          <a:spcPct val="20000"/>
        </a:spcBef>
        <a:spcAft>
          <a:spcPct val="0"/>
        </a:spcAft>
        <a:buChar char="»"/>
        <a:defRPr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265"/>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03684069-C7F2-88DE-AC6D-37760E0F0651}"/>
              </a:ext>
            </a:extLst>
          </p:cNvPr>
          <p:cNvSpPr>
            <a:spLocks noGrp="1" noChangeArrowheads="1"/>
          </p:cNvSpPr>
          <p:nvPr>
            <p:ph type="title"/>
          </p:nvPr>
        </p:nvSpPr>
        <p:spPr bwMode="auto">
          <a:xfrm>
            <a:off x="382588" y="1827213"/>
            <a:ext cx="83804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sym typeface="Arial" panose="020B0604020202020204" pitchFamily="34" charset="0"/>
              </a:rPr>
              <a:t>Click to edit Master title style</a:t>
            </a:r>
          </a:p>
        </p:txBody>
      </p:sp>
      <p:sp>
        <p:nvSpPr>
          <p:cNvPr id="2051" name="Rectangle 2">
            <a:extLst>
              <a:ext uri="{FF2B5EF4-FFF2-40B4-BE49-F238E27FC236}">
                <a16:creationId xmlns:a16="http://schemas.microsoft.com/office/drawing/2014/main" id="{C4E7A424-8666-2718-F61A-A3CEC51E3A15}"/>
              </a:ext>
            </a:extLst>
          </p:cNvPr>
          <p:cNvSpPr>
            <a:spLocks noGrp="1" noChangeArrowheads="1"/>
          </p:cNvSpPr>
          <p:nvPr>
            <p:ph type="body" idx="1"/>
          </p:nvPr>
        </p:nvSpPr>
        <p:spPr bwMode="auto">
          <a:xfrm>
            <a:off x="381000" y="4113213"/>
            <a:ext cx="8382000"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sym typeface="Arial" panose="020B0604020202020204" pitchFamily="34" charset="0"/>
              </a:rPr>
              <a:t>Click to edit Master text styles</a:t>
            </a:r>
          </a:p>
          <a:p>
            <a:pPr lvl="1"/>
            <a:r>
              <a:rPr lang="cy-GB" altLang="en-US">
                <a:sym typeface="Arial" panose="020B0604020202020204" pitchFamily="34" charset="0"/>
              </a:rPr>
              <a:t>Second level</a:t>
            </a:r>
          </a:p>
          <a:p>
            <a:pPr lvl="2"/>
            <a:r>
              <a:rPr lang="cy-GB" altLang="en-US">
                <a:sym typeface="Arial" panose="020B0604020202020204" pitchFamily="34" charset="0"/>
              </a:rPr>
              <a:t>Third level</a:t>
            </a:r>
          </a:p>
          <a:p>
            <a:pPr lvl="3"/>
            <a:r>
              <a:rPr lang="cy-GB" altLang="en-US">
                <a:sym typeface="Arial" panose="020B0604020202020204" pitchFamily="34" charset="0"/>
              </a:rPr>
              <a:t>Fourth level</a:t>
            </a:r>
          </a:p>
          <a:p>
            <a:pPr lvl="4"/>
            <a:r>
              <a:rPr lang="cy-GB" altLang="en-US">
                <a:sym typeface="Arial" panose="020B0604020202020204" pitchFamily="34" charset="0"/>
              </a:rPr>
              <a:t>Fifth level</a:t>
            </a:r>
          </a:p>
        </p:txBody>
      </p:sp>
      <p:sp>
        <p:nvSpPr>
          <p:cNvPr id="2052" name="Text Box 3">
            <a:extLst>
              <a:ext uri="{FF2B5EF4-FFF2-40B4-BE49-F238E27FC236}">
                <a16:creationId xmlns:a16="http://schemas.microsoft.com/office/drawing/2014/main" id="{F4914B3F-C4AE-A6E0-D01C-B6CC86967693}"/>
              </a:ext>
            </a:extLst>
          </p:cNvPr>
          <p:cNvSpPr txBox="1">
            <a:spLocks noGrp="1" noChangeArrowheads="1"/>
          </p:cNvSpPr>
          <p:nvPr>
            <p:ph type="sldNum" sz="quarter" idx="4"/>
          </p:nvPr>
        </p:nvSpPr>
        <p:spPr bwMode="auto">
          <a:xfrm>
            <a:off x="7856538" y="6477000"/>
            <a:ext cx="211137" cy="203200"/>
          </a:xfrm>
          <a:prstGeom prst="rect">
            <a:avLst/>
          </a:prstGeom>
          <a:noFill/>
          <a:ln w="12700">
            <a:noFill/>
            <a:miter lim="800000"/>
          </a:ln>
          <a:effectLst/>
        </p:spPr>
        <p:txBody>
          <a:bodyPr vert="horz" wrap="none" lIns="91440" tIns="45720" rIns="91440" bIns="45720" numCol="1" rtlCol="0" anchor="t" anchorCtr="0" compatLnSpc="1">
            <a:prstTxWarp prst="textNoShape">
              <a:avLst/>
            </a:prstTxWarp>
          </a:bodyPr>
          <a:lstStyle>
            <a:lvl1pPr algn="ctr" eaLnBrk="1" hangingPunct="1">
              <a:buSzPct val="100000"/>
              <a:defRPr sz="1400">
                <a:solidFill>
                  <a:srgbClr val="FFFFFF"/>
                </a:solidFill>
                <a:ea typeface="ＭＳ Ｐゴシック" panose="020B0600070205080204" pitchFamily="34" charset="-128"/>
                <a:sym typeface="Arial" panose="020B0604020202020204" pitchFamily="34" charset="0"/>
              </a:defRPr>
            </a:lvl1pPr>
          </a:lstStyle>
          <a:p>
            <a:pPr>
              <a:defRPr/>
            </a:pPr>
            <a:fld id="{C07911C2-488A-4FD4-A9A0-A54D12068E10}" type="slidenum">
              <a:rPr lang="en-US" altLang="en-US"/>
              <a:pPr>
                <a:defRPr/>
              </a:pPr>
              <a:t>‹#›</a:t>
            </a:fld>
            <a:endParaRPr lang="en-US" altLang="en-US"/>
          </a:p>
        </p:txBody>
      </p:sp>
      <p:pic>
        <p:nvPicPr>
          <p:cNvPr id="2053" name="Picture 4">
            <a:extLst>
              <a:ext uri="{FF2B5EF4-FFF2-40B4-BE49-F238E27FC236}">
                <a16:creationId xmlns:a16="http://schemas.microsoft.com/office/drawing/2014/main" id="{249EB3F9-EFDC-9AA4-0582-97A86F2CDD3A}"/>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5888" y="152400"/>
            <a:ext cx="2601912"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2054" name="Picture 5">
            <a:extLst>
              <a:ext uri="{FF2B5EF4-FFF2-40B4-BE49-F238E27FC236}">
                <a16:creationId xmlns:a16="http://schemas.microsoft.com/office/drawing/2014/main" id="{D4431881-69F0-24C6-198D-C8A4A85B3A1A}"/>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0825" y="0"/>
            <a:ext cx="2519363"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 id="2147485684" r:id="rId11"/>
  </p:sldLayoutIdLst>
  <p:txStyles>
    <p:titleStyle>
      <a:lvl1pPr algn="l" rtl="0" eaLnBrk="0" fontAlgn="base" hangingPunct="0">
        <a:spcBef>
          <a:spcPct val="0"/>
        </a:spcBef>
        <a:spcAft>
          <a:spcPct val="0"/>
        </a:spcAft>
        <a:buSzPct val="100000"/>
        <a:defRPr sz="5800">
          <a:solidFill>
            <a:srgbClr val="0099CC"/>
          </a:solidFill>
          <a:latin typeface="Arial"/>
          <a:ea typeface="ＭＳ Ｐゴシック" pitchFamily="34" charset="-128"/>
          <a:cs typeface="+mj-cs"/>
          <a:sym typeface="Arial" panose="020B0604020202020204" pitchFamily="34" charset="0"/>
        </a:defRPr>
      </a:lvl1pPr>
      <a:lvl2pPr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2pPr>
      <a:lvl3pPr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3pPr>
      <a:lvl4pPr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4pPr>
      <a:lvl5pPr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6pPr>
      <a:lvl7pPr marL="914400"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7pPr>
      <a:lvl8pPr marL="1371600"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8pPr>
      <a:lvl9pPr marL="1828800" algn="l" rtl="0" eaLnBrk="0" fontAlgn="base" hangingPunct="0">
        <a:spcBef>
          <a:spcPct val="0"/>
        </a:spcBef>
        <a:spcAft>
          <a:spcPct val="0"/>
        </a:spcAft>
        <a:buSzPct val="100000"/>
        <a:defRPr sz="5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9pPr>
    </p:titleStyle>
    <p:bodyStyle>
      <a:lvl1pPr marL="342900" indent="-342900" algn="l" rtl="0" eaLnBrk="0" fontAlgn="base" hangingPunct="0">
        <a:spcBef>
          <a:spcPts val="600"/>
        </a:spcBef>
        <a:spcAft>
          <a:spcPct val="0"/>
        </a:spcAft>
        <a:buSzPct val="100000"/>
        <a:defRPr sz="2400">
          <a:solidFill>
            <a:srgbClr val="FFFFFF"/>
          </a:solidFill>
          <a:latin typeface="+mn-lt"/>
          <a:ea typeface="ＭＳ Ｐゴシック" charset="-128"/>
          <a:cs typeface="+mn-cs"/>
          <a:sym typeface="Arial" panose="020B0604020202020204" pitchFamily="34" charset="0"/>
        </a:defRPr>
      </a:lvl1pPr>
      <a:lvl2pPr marL="342900" indent="114300" algn="ctr" rtl="0" eaLnBrk="0" fontAlgn="base" hangingPunct="0">
        <a:spcBef>
          <a:spcPts val="500"/>
        </a:spcBef>
        <a:spcAft>
          <a:spcPct val="0"/>
        </a:spcAft>
        <a:buSzPct val="100000"/>
        <a:defRPr sz="2200">
          <a:solidFill>
            <a:srgbClr val="FFFFFF"/>
          </a:solidFill>
          <a:latin typeface="+mn-lt"/>
          <a:ea typeface="ＭＳ Ｐゴシック" charset="-128"/>
          <a:sym typeface="Arial" panose="020B0604020202020204" pitchFamily="34" charset="0"/>
        </a:defRPr>
      </a:lvl2pPr>
      <a:lvl3pPr marL="800100" indent="114300" algn="ctr" rtl="0" eaLnBrk="0" fontAlgn="base" hangingPunct="0">
        <a:spcBef>
          <a:spcPts val="500"/>
        </a:spcBef>
        <a:spcAft>
          <a:spcPct val="0"/>
        </a:spcAft>
        <a:buSzPct val="100000"/>
        <a:defRPr sz="2000">
          <a:solidFill>
            <a:srgbClr val="FFFFFF"/>
          </a:solidFill>
          <a:latin typeface="+mn-lt"/>
          <a:ea typeface="ＭＳ Ｐゴシック" charset="-128"/>
          <a:sym typeface="Arial" panose="020B0604020202020204" pitchFamily="34" charset="0"/>
        </a:defRPr>
      </a:lvl3pPr>
      <a:lvl4pPr marL="1206500" indent="165100" algn="ctr" rtl="0" eaLnBrk="0" fontAlgn="base" hangingPunct="0">
        <a:spcBef>
          <a:spcPts val="400"/>
        </a:spcBef>
        <a:spcAft>
          <a:spcPct val="0"/>
        </a:spcAft>
        <a:buSzPct val="100000"/>
        <a:defRPr>
          <a:solidFill>
            <a:srgbClr val="FFFFFF"/>
          </a:solidFill>
          <a:latin typeface="+mn-lt"/>
          <a:ea typeface="ＭＳ Ｐゴシック" charset="-128"/>
          <a:sym typeface="Arial" panose="020B0604020202020204" pitchFamily="34" charset="0"/>
        </a:defRPr>
      </a:lvl4pPr>
      <a:lvl5pPr marL="1549400" indent="279400" algn="ctr" rtl="0" eaLnBrk="0" fontAlgn="base" hangingPunct="0">
        <a:spcBef>
          <a:spcPts val="400"/>
        </a:spcBef>
        <a:spcAft>
          <a:spcPct val="0"/>
        </a:spcAft>
        <a:buSzPct val="100000"/>
        <a:defRPr sz="1600">
          <a:solidFill>
            <a:srgbClr val="FFFFFF"/>
          </a:solidFill>
          <a:latin typeface="+mn-lt"/>
          <a:ea typeface="ＭＳ Ｐゴシック" charset="-128"/>
          <a:sym typeface="Arial" panose="020B0604020202020204" pitchFamily="34" charset="0"/>
        </a:defRPr>
      </a:lvl5pPr>
      <a:lvl6pPr marL="2006600" algn="ctr" rtl="0" eaLnBrk="1" fontAlgn="base" hangingPunct="1">
        <a:spcBef>
          <a:spcPts val="400"/>
        </a:spcBef>
        <a:spcAft>
          <a:spcPct val="0"/>
        </a:spcAft>
        <a:defRPr sz="1600">
          <a:solidFill>
            <a:schemeClr val="tx1"/>
          </a:solidFill>
          <a:latin typeface="+mn-lt"/>
          <a:ea typeface="ＭＳ Ｐゴシック" charset="-128"/>
          <a:sym typeface="Arial"/>
        </a:defRPr>
      </a:lvl6pPr>
      <a:lvl7pPr marL="2463800" algn="ctr" rtl="0" eaLnBrk="1" fontAlgn="base" hangingPunct="1">
        <a:spcBef>
          <a:spcPts val="400"/>
        </a:spcBef>
        <a:spcAft>
          <a:spcPct val="0"/>
        </a:spcAft>
        <a:defRPr sz="1600">
          <a:solidFill>
            <a:schemeClr val="tx1"/>
          </a:solidFill>
          <a:latin typeface="+mn-lt"/>
          <a:ea typeface="ＭＳ Ｐゴシック" charset="-128"/>
          <a:sym typeface="Arial"/>
        </a:defRPr>
      </a:lvl7pPr>
      <a:lvl8pPr marL="2921000" algn="ctr" rtl="0" eaLnBrk="1" fontAlgn="base" hangingPunct="1">
        <a:spcBef>
          <a:spcPts val="400"/>
        </a:spcBef>
        <a:spcAft>
          <a:spcPct val="0"/>
        </a:spcAft>
        <a:defRPr sz="1600">
          <a:solidFill>
            <a:schemeClr val="tx1"/>
          </a:solidFill>
          <a:latin typeface="+mn-lt"/>
          <a:ea typeface="ＭＳ Ｐゴシック" charset="-128"/>
          <a:sym typeface="Arial"/>
        </a:defRPr>
      </a:lvl8pPr>
      <a:lvl9pPr marL="3378200" algn="ctr" rtl="0" eaLnBrk="1" fontAlgn="base" hangingPunct="1">
        <a:spcBef>
          <a:spcPts val="400"/>
        </a:spcBef>
        <a:spcAft>
          <a:spcPct val="0"/>
        </a:spcAft>
        <a:defRPr sz="1600">
          <a:solidFill>
            <a:schemeClr val="tx1"/>
          </a:solidFill>
          <a:latin typeface="+mn-lt"/>
          <a:ea typeface="ＭＳ Ｐゴシック" charset="-128"/>
          <a:sym typeface="Arial"/>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83C47290-E7DC-5335-AABE-D1E2C60529DD}"/>
              </a:ext>
            </a:extLst>
          </p:cNvPr>
          <p:cNvSpPr>
            <a:spLocks noGrp="1" noChangeArrowheads="1"/>
          </p:cNvSpPr>
          <p:nvPr>
            <p:ph type="title"/>
          </p:nvPr>
        </p:nvSpPr>
        <p:spPr bwMode="auto">
          <a:xfrm>
            <a:off x="381000" y="1828800"/>
            <a:ext cx="251618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sym typeface="Arial" panose="020B0604020202020204" pitchFamily="34" charset="0"/>
              </a:rPr>
              <a:t>Click to edit Master title style</a:t>
            </a:r>
          </a:p>
        </p:txBody>
      </p:sp>
      <p:sp>
        <p:nvSpPr>
          <p:cNvPr id="3075" name="Rectangle 2">
            <a:extLst>
              <a:ext uri="{FF2B5EF4-FFF2-40B4-BE49-F238E27FC236}">
                <a16:creationId xmlns:a16="http://schemas.microsoft.com/office/drawing/2014/main" id="{9AD56717-D630-CC3C-E225-5C6A02857902}"/>
              </a:ext>
            </a:extLst>
          </p:cNvPr>
          <p:cNvSpPr>
            <a:spLocks noGrp="1" noChangeArrowheads="1"/>
          </p:cNvSpPr>
          <p:nvPr>
            <p:ph type="body" idx="1"/>
          </p:nvPr>
        </p:nvSpPr>
        <p:spPr bwMode="auto">
          <a:xfrm>
            <a:off x="2971800" y="1828800"/>
            <a:ext cx="5943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y-GB" altLang="en-US">
                <a:sym typeface="Arial" panose="020B0604020202020204" pitchFamily="34" charset="0"/>
              </a:rPr>
              <a:t>Click to edit Master text styles</a:t>
            </a:r>
          </a:p>
          <a:p>
            <a:pPr lvl="1"/>
            <a:r>
              <a:rPr lang="cy-GB" altLang="en-US">
                <a:sym typeface="Arial" panose="020B0604020202020204" pitchFamily="34" charset="0"/>
              </a:rPr>
              <a:t>Second level</a:t>
            </a:r>
          </a:p>
          <a:p>
            <a:pPr lvl="2"/>
            <a:r>
              <a:rPr lang="cy-GB" altLang="en-US">
                <a:sym typeface="Arial" panose="020B0604020202020204" pitchFamily="34" charset="0"/>
              </a:rPr>
              <a:t>Third level</a:t>
            </a:r>
          </a:p>
          <a:p>
            <a:pPr lvl="3"/>
            <a:r>
              <a:rPr lang="cy-GB" altLang="en-US">
                <a:sym typeface="Arial" panose="020B0604020202020204" pitchFamily="34" charset="0"/>
              </a:rPr>
              <a:t>Fourth level</a:t>
            </a:r>
          </a:p>
          <a:p>
            <a:pPr lvl="4"/>
            <a:r>
              <a:rPr lang="cy-GB" altLang="en-US">
                <a:sym typeface="Arial" panose="020B0604020202020204" pitchFamily="34" charset="0"/>
              </a:rPr>
              <a:t>Fifth level</a:t>
            </a:r>
          </a:p>
        </p:txBody>
      </p:sp>
      <p:sp>
        <p:nvSpPr>
          <p:cNvPr id="3076" name="Text Box 3">
            <a:extLst>
              <a:ext uri="{FF2B5EF4-FFF2-40B4-BE49-F238E27FC236}">
                <a16:creationId xmlns:a16="http://schemas.microsoft.com/office/drawing/2014/main" id="{48A3D979-7416-644F-A364-D9335075B940}"/>
              </a:ext>
            </a:extLst>
          </p:cNvPr>
          <p:cNvSpPr txBox="1">
            <a:spLocks noGrp="1" noChangeArrowheads="1"/>
          </p:cNvSpPr>
          <p:nvPr>
            <p:ph type="sldNum" sz="quarter" idx="4"/>
          </p:nvPr>
        </p:nvSpPr>
        <p:spPr bwMode="auto">
          <a:xfrm>
            <a:off x="7856538" y="6477000"/>
            <a:ext cx="211137" cy="203200"/>
          </a:xfrm>
          <a:prstGeom prst="rect">
            <a:avLst/>
          </a:prstGeom>
          <a:noFill/>
          <a:ln w="12700">
            <a:noFill/>
            <a:miter lim="800000"/>
          </a:ln>
          <a:effectLst/>
        </p:spPr>
        <p:txBody>
          <a:bodyPr vert="horz" wrap="none" lIns="91440" tIns="45720" rIns="91440" bIns="45720" numCol="1" rtlCol="0" anchor="t" anchorCtr="0" compatLnSpc="1">
            <a:prstTxWarp prst="textNoShape">
              <a:avLst/>
            </a:prstTxWarp>
          </a:bodyPr>
          <a:lstStyle>
            <a:lvl1pPr algn="ctr" eaLnBrk="1" hangingPunct="1">
              <a:buSzPct val="100000"/>
              <a:defRPr sz="1400">
                <a:solidFill>
                  <a:srgbClr val="003366"/>
                </a:solidFill>
                <a:ea typeface="ＭＳ Ｐゴシック" panose="020B0600070205080204" pitchFamily="34" charset="-128"/>
                <a:sym typeface="Arial" panose="020B0604020202020204" pitchFamily="34" charset="0"/>
              </a:defRPr>
            </a:lvl1pPr>
          </a:lstStyle>
          <a:p>
            <a:pPr>
              <a:defRPr/>
            </a:pPr>
            <a:fld id="{5702CFE9-F471-4DFD-BB66-9F1DD36578EE}" type="slidenum">
              <a:rPr lang="en-US" altLang="en-US"/>
              <a:pPr>
                <a:defRPr/>
              </a:pPr>
              <a:t>‹#›</a:t>
            </a:fld>
            <a:endParaRPr lang="en-US" altLang="en-US"/>
          </a:p>
        </p:txBody>
      </p:sp>
      <p:pic>
        <p:nvPicPr>
          <p:cNvPr id="3077" name="Picture 4">
            <a:extLst>
              <a:ext uri="{FF2B5EF4-FFF2-40B4-BE49-F238E27FC236}">
                <a16:creationId xmlns:a16="http://schemas.microsoft.com/office/drawing/2014/main" id="{60042BFC-E985-16C9-3D34-B4E6697B1B04}"/>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62713" y="152400"/>
            <a:ext cx="2605087"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pic>
        <p:nvPicPr>
          <p:cNvPr id="3078" name="Picture 5">
            <a:extLst>
              <a:ext uri="{FF2B5EF4-FFF2-40B4-BE49-F238E27FC236}">
                <a16:creationId xmlns:a16="http://schemas.microsoft.com/office/drawing/2014/main" id="{28915297-848D-A10C-ACA0-7EF5F8C5729D}"/>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1775" y="366713"/>
            <a:ext cx="180657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85" r:id="rId1"/>
    <p:sldLayoutId id="2147485686" r:id="rId2"/>
    <p:sldLayoutId id="2147485687" r:id="rId3"/>
    <p:sldLayoutId id="2147485688" r:id="rId4"/>
    <p:sldLayoutId id="2147485689" r:id="rId5"/>
    <p:sldLayoutId id="2147485690" r:id="rId6"/>
    <p:sldLayoutId id="2147485691" r:id="rId7"/>
    <p:sldLayoutId id="2147485692" r:id="rId8"/>
    <p:sldLayoutId id="2147485693" r:id="rId9"/>
    <p:sldLayoutId id="2147485694" r:id="rId10"/>
    <p:sldLayoutId id="2147485695" r:id="rId11"/>
  </p:sldLayoutIdLst>
  <p:txStyles>
    <p:titleStyle>
      <a:lvl1pPr algn="l" rtl="0" eaLnBrk="0" fontAlgn="base" hangingPunct="0">
        <a:spcBef>
          <a:spcPct val="0"/>
        </a:spcBef>
        <a:spcAft>
          <a:spcPct val="0"/>
        </a:spcAft>
        <a:buSzPct val="100000"/>
        <a:defRPr sz="2800">
          <a:solidFill>
            <a:srgbClr val="0099CC"/>
          </a:solidFill>
          <a:latin typeface="Arial"/>
          <a:ea typeface="ＭＳ Ｐゴシック" pitchFamily="34" charset="-128"/>
          <a:cs typeface="+mj-cs"/>
          <a:sym typeface="Arial" panose="020B0604020202020204" pitchFamily="34" charset="0"/>
        </a:defRPr>
      </a:lvl1pPr>
      <a:lvl2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2pPr>
      <a:lvl3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3pPr>
      <a:lvl4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4pPr>
      <a:lvl5pPr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6pPr>
      <a:lvl7pPr marL="9144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7pPr>
      <a:lvl8pPr marL="13716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8pPr>
      <a:lvl9pPr marL="1828800" algn="l" rtl="0" eaLnBrk="0" fontAlgn="base" hangingPunct="0">
        <a:spcBef>
          <a:spcPct val="0"/>
        </a:spcBef>
        <a:spcAft>
          <a:spcPct val="0"/>
        </a:spcAft>
        <a:buSzPct val="100000"/>
        <a:defRPr sz="2800">
          <a:solidFill>
            <a:srgbClr val="0099CC"/>
          </a:solidFill>
          <a:latin typeface="Arial" panose="020B0604020202020204" pitchFamily="34" charset="0"/>
          <a:ea typeface="ＭＳ Ｐゴシック" panose="020B0600070205080204" pitchFamily="34" charset="-128"/>
          <a:sym typeface="Arial" panose="020B0604020202020204" pitchFamily="34" charset="0"/>
        </a:defRPr>
      </a:lvl9pPr>
    </p:titleStyle>
    <p:bodyStyle>
      <a:lvl1pPr marL="228600" indent="-228600" algn="l" rtl="0" eaLnBrk="0" fontAlgn="base" hangingPunct="0">
        <a:spcBef>
          <a:spcPts val="600"/>
        </a:spcBef>
        <a:spcAft>
          <a:spcPct val="0"/>
        </a:spcAft>
        <a:buSzPct val="100000"/>
        <a:buFont typeface="Arial" panose="020B0604020202020204" pitchFamily="34" charset="0"/>
        <a:buChar char="•"/>
        <a:defRPr sz="2400">
          <a:solidFill>
            <a:srgbClr val="003366"/>
          </a:solidFill>
          <a:latin typeface="+mn-lt"/>
          <a:ea typeface="ＭＳ Ｐゴシック" charset="-128"/>
          <a:cs typeface="+mn-cs"/>
          <a:sym typeface="Arial" panose="020B0604020202020204" pitchFamily="34" charset="0"/>
        </a:defRPr>
      </a:lvl1pPr>
      <a:lvl2pPr marL="628650" indent="-285750" algn="l" rtl="0" eaLnBrk="0" fontAlgn="base" hangingPunct="0">
        <a:spcBef>
          <a:spcPts val="500"/>
        </a:spcBef>
        <a:spcAft>
          <a:spcPct val="0"/>
        </a:spcAft>
        <a:buSzPct val="100000"/>
        <a:buFont typeface="Arial" panose="020B0604020202020204" pitchFamily="34" charset="0"/>
        <a:buChar char="–"/>
        <a:defRPr sz="2200">
          <a:solidFill>
            <a:srgbClr val="003366"/>
          </a:solidFill>
          <a:latin typeface="+mn-lt"/>
          <a:ea typeface="ＭＳ Ｐゴシック" charset="-128"/>
          <a:sym typeface="Arial" panose="020B0604020202020204" pitchFamily="34" charset="0"/>
        </a:defRPr>
      </a:lvl2pPr>
      <a:lvl3pPr marL="1028700" indent="-228600" algn="l" rtl="0" eaLnBrk="0" fontAlgn="base" hangingPunct="0">
        <a:spcBef>
          <a:spcPts val="500"/>
        </a:spcBef>
        <a:spcAft>
          <a:spcPct val="0"/>
        </a:spcAft>
        <a:buSzPct val="100000"/>
        <a:buFont typeface="Arial" panose="020B0604020202020204" pitchFamily="34" charset="0"/>
        <a:buChar char="•"/>
        <a:defRPr sz="2000">
          <a:solidFill>
            <a:srgbClr val="003366"/>
          </a:solidFill>
          <a:latin typeface="+mn-lt"/>
          <a:ea typeface="ＭＳ Ｐゴシック" charset="-128"/>
          <a:sym typeface="Arial" panose="020B0604020202020204" pitchFamily="34" charset="0"/>
        </a:defRPr>
      </a:lvl3pPr>
      <a:lvl4pPr marL="1435100" indent="-228600" algn="l" rtl="0" eaLnBrk="0" fontAlgn="base" hangingPunct="0">
        <a:spcBef>
          <a:spcPts val="400"/>
        </a:spcBef>
        <a:spcAft>
          <a:spcPct val="0"/>
        </a:spcAft>
        <a:buSzPct val="100000"/>
        <a:buFont typeface="Arial" panose="020B0604020202020204" pitchFamily="34" charset="0"/>
        <a:buChar char="–"/>
        <a:defRPr>
          <a:solidFill>
            <a:srgbClr val="003366"/>
          </a:solidFill>
          <a:latin typeface="+mn-lt"/>
          <a:ea typeface="ＭＳ Ｐゴシック" charset="-128"/>
          <a:sym typeface="Arial" panose="020B0604020202020204" pitchFamily="34" charset="0"/>
        </a:defRPr>
      </a:lvl4pPr>
      <a:lvl5pPr marL="1778000" indent="-228600" algn="l" rtl="0" eaLnBrk="0" fontAlgn="base" hangingPunct="0">
        <a:spcBef>
          <a:spcPts val="400"/>
        </a:spcBef>
        <a:spcAft>
          <a:spcPct val="0"/>
        </a:spcAft>
        <a:buSzPct val="100000"/>
        <a:buFont typeface="Arial" panose="020B0604020202020204" pitchFamily="34" charset="0"/>
        <a:buChar char="»"/>
        <a:defRPr sz="1600">
          <a:solidFill>
            <a:srgbClr val="003366"/>
          </a:solidFill>
          <a:latin typeface="+mn-lt"/>
          <a:ea typeface="ＭＳ Ｐゴシック" charset="-128"/>
          <a:sym typeface="Arial" panose="020B0604020202020204" pitchFamily="34" charset="0"/>
        </a:defRPr>
      </a:lvl5pPr>
      <a:lvl6pPr marL="2235200" indent="-228600" algn="l" rtl="0" eaLnBrk="1" fontAlgn="base" hangingPunct="1">
        <a:spcBef>
          <a:spcPts val="400"/>
        </a:spcBef>
        <a:spcAft>
          <a:spcPct val="0"/>
        </a:spcAft>
        <a:buSzTx/>
        <a:buFont typeface="Arial"/>
        <a:buChar char="»"/>
        <a:defRPr sz="1600">
          <a:solidFill>
            <a:schemeClr val="tx1"/>
          </a:solidFill>
          <a:latin typeface="+mn-lt"/>
          <a:ea typeface="ＭＳ Ｐゴシック" charset="-128"/>
          <a:sym typeface="Arial"/>
        </a:defRPr>
      </a:lvl6pPr>
      <a:lvl7pPr marL="2692400" indent="-228600" algn="l" rtl="0" eaLnBrk="1" fontAlgn="base" hangingPunct="1">
        <a:spcBef>
          <a:spcPts val="400"/>
        </a:spcBef>
        <a:spcAft>
          <a:spcPct val="0"/>
        </a:spcAft>
        <a:buSzTx/>
        <a:buFont typeface="Arial"/>
        <a:buChar char="»"/>
        <a:defRPr sz="1600">
          <a:solidFill>
            <a:schemeClr val="tx1"/>
          </a:solidFill>
          <a:latin typeface="+mn-lt"/>
          <a:ea typeface="ＭＳ Ｐゴシック" charset="-128"/>
          <a:sym typeface="Arial"/>
        </a:defRPr>
      </a:lvl7pPr>
      <a:lvl8pPr marL="3149600" indent="-228600" algn="l" rtl="0" eaLnBrk="1" fontAlgn="base" hangingPunct="1">
        <a:spcBef>
          <a:spcPts val="400"/>
        </a:spcBef>
        <a:spcAft>
          <a:spcPct val="0"/>
        </a:spcAft>
        <a:buSzTx/>
        <a:buFont typeface="Arial"/>
        <a:buChar char="»"/>
        <a:defRPr sz="1600">
          <a:solidFill>
            <a:schemeClr val="tx1"/>
          </a:solidFill>
          <a:latin typeface="+mn-lt"/>
          <a:ea typeface="ＭＳ Ｐゴシック" charset="-128"/>
          <a:sym typeface="Arial"/>
        </a:defRPr>
      </a:lvl8pPr>
      <a:lvl9pPr marL="3606800" indent="-228600" algn="l" rtl="0" eaLnBrk="1" fontAlgn="base" hangingPunct="1">
        <a:spcBef>
          <a:spcPts val="400"/>
        </a:spcBef>
        <a:spcAft>
          <a:spcPct val="0"/>
        </a:spcAft>
        <a:buSzTx/>
        <a:buFont typeface="Arial"/>
        <a:buChar char="»"/>
        <a:defRPr sz="1600">
          <a:solidFill>
            <a:schemeClr val="tx1"/>
          </a:solidFill>
          <a:latin typeface="+mn-lt"/>
          <a:ea typeface="ＭＳ Ｐゴシック" charset="-128"/>
          <a:sym typeface="Arial"/>
        </a:defRPr>
      </a:lvl9pPr>
    </p:bodyStyle>
    <p:otherStyle>
      <a:defPPr>
        <a:defRPr lang="en-US"/>
      </a:defPPr>
      <a:lvl1pPr marL="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4572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gov.uk/register-to-vote"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lectoralcommission.org.uk/running-electoral-registration-scotland/eligibility-register-vote/what-are-nationality-requirements-register-vot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9183C125-E8DE-F136-5163-6C9F8C8FED6C}"/>
              </a:ext>
            </a:extLst>
          </p:cNvPr>
          <p:cNvSpPr>
            <a:spLocks noChangeArrowheads="1"/>
          </p:cNvSpPr>
          <p:nvPr/>
        </p:nvSpPr>
        <p:spPr bwMode="auto">
          <a:xfrm>
            <a:off x="1347788" y="12715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b="0">
              <a:solidFill>
                <a:srgbClr val="FFFFFF"/>
              </a:solidFill>
              <a:latin typeface="Times" panose="02020603050405020304" pitchFamily="18" charset="0"/>
            </a:endParaRPr>
          </a:p>
        </p:txBody>
      </p:sp>
      <p:sp>
        <p:nvSpPr>
          <p:cNvPr id="29699" name="Rectangle 3">
            <a:extLst>
              <a:ext uri="{FF2B5EF4-FFF2-40B4-BE49-F238E27FC236}">
                <a16:creationId xmlns:a16="http://schemas.microsoft.com/office/drawing/2014/main" id="{D1C7C5B8-6D89-4F9A-F302-384DA652476E}"/>
              </a:ext>
            </a:extLst>
          </p:cNvPr>
          <p:cNvSpPr>
            <a:spLocks noGrp="1" noChangeArrowheads="1"/>
          </p:cNvSpPr>
          <p:nvPr>
            <p:ph type="ctrTitle"/>
          </p:nvPr>
        </p:nvSpPr>
        <p:spPr>
          <a:xfrm>
            <a:off x="358775" y="1563688"/>
            <a:ext cx="8380413" cy="11430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Cofrestr o etholwyr - sesiwn briffio canfaswyr</a:t>
            </a:r>
          </a:p>
        </p:txBody>
      </p:sp>
      <p:sp>
        <p:nvSpPr>
          <p:cNvPr id="29700" name="Rectangle 4">
            <a:extLst>
              <a:ext uri="{FF2B5EF4-FFF2-40B4-BE49-F238E27FC236}">
                <a16:creationId xmlns:a16="http://schemas.microsoft.com/office/drawing/2014/main" id="{99B9E156-7DEE-C95B-0448-B7961A515DAA}"/>
              </a:ext>
            </a:extLst>
          </p:cNvPr>
          <p:cNvSpPr>
            <a:spLocks noGrp="1" noChangeArrowheads="1"/>
          </p:cNvSpPr>
          <p:nvPr>
            <p:ph type="subTitle" idx="1"/>
          </p:nvPr>
        </p:nvSpPr>
        <p:spPr>
          <a:xfrm>
            <a:off x="342900" y="4551363"/>
            <a:ext cx="8382000" cy="17526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endParaRPr lang="en-US" altLang="en-US" sz="3200">
              <a:solidFill>
                <a:srgbClr val="FFFFFF"/>
              </a:solidFill>
              <a:ea typeface="ＭＳ Ｐゴシック" panose="020B0600070205080204" pitchFamily="34" charset="-128"/>
            </a:endParaRPr>
          </a:p>
        </p:txBody>
      </p:sp>
      <p:sp>
        <p:nvSpPr>
          <p:cNvPr id="29701" name="Slide Number Placeholder 1">
            <a:extLst>
              <a:ext uri="{FF2B5EF4-FFF2-40B4-BE49-F238E27FC236}">
                <a16:creationId xmlns:a16="http://schemas.microsoft.com/office/drawing/2014/main" id="{FA49510B-84CC-50BB-F46A-F9223631DC3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8B15B25-ABF9-4457-853E-D9625F3A68F9}" type="slidenum">
              <a:rPr lang="en-GB" altLang="en-US" sz="1400" smtClean="0">
                <a:solidFill>
                  <a:srgbClr val="FFFFFF"/>
                </a:solidFill>
              </a:rPr>
              <a:pPr>
                <a:spcBef>
                  <a:spcPct val="0"/>
                </a:spcBef>
                <a:buFontTx/>
                <a:buNone/>
              </a:pPr>
              <a:t>1</a:t>
            </a:fld>
            <a:endParaRPr lang="en-GB" altLang="en-US" sz="1400">
              <a:solidFill>
                <a:srgbClr val="FFFFFF"/>
              </a:solidFill>
            </a:endParaRPr>
          </a:p>
        </p:txBody>
      </p:sp>
      <p:pic>
        <p:nvPicPr>
          <p:cNvPr id="29702" name="Picture 6">
            <a:extLst>
              <a:ext uri="{FF2B5EF4-FFF2-40B4-BE49-F238E27FC236}">
                <a16:creationId xmlns:a16="http://schemas.microsoft.com/office/drawing/2014/main" id="{9AFA72B4-B0C6-23F4-3DB0-EFCD2838C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FE0A046A-CD06-552E-E5AB-727B0369751E}"/>
              </a:ext>
            </a:extLst>
          </p:cNvPr>
          <p:cNvSpPr>
            <a:spLocks noGrp="1" noChangeArrowheads="1"/>
          </p:cNvSpPr>
          <p:nvPr>
            <p:ph type="title"/>
          </p:nvPr>
        </p:nvSpPr>
        <p:spPr>
          <a:xfrm>
            <a:off x="381000" y="1828800"/>
            <a:ext cx="23431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Prif weithgareddau canfasiwr</a:t>
            </a:r>
          </a:p>
        </p:txBody>
      </p:sp>
      <p:sp>
        <p:nvSpPr>
          <p:cNvPr id="25603" name="Content Placeholder 2">
            <a:extLst>
              <a:ext uri="{FF2B5EF4-FFF2-40B4-BE49-F238E27FC236}">
                <a16:creationId xmlns:a16="http://schemas.microsoft.com/office/drawing/2014/main" id="{3E46425F-3C30-F4FD-3FEF-6D4CB72A8021}"/>
              </a:ext>
            </a:extLst>
          </p:cNvPr>
          <p:cNvSpPr>
            <a:spLocks noGrp="1"/>
          </p:cNvSpPr>
          <p:nvPr>
            <p:ph idx="1"/>
          </p:nvPr>
        </p:nvSpPr>
        <p:spPr>
          <a:xfrm>
            <a:off x="3124200" y="1628775"/>
            <a:ext cx="5622925" cy="3790950"/>
          </a:xfrm>
          <a:ln cap="flat" algn="ctr">
            <a:miter lim="800000"/>
            <a:headEnd type="none" w="med" len="med"/>
            <a:tailEnd type="none" w="med" len="med"/>
          </a:ln>
        </p:spPr>
        <p:txBody>
          <a:bodyPr/>
          <a:lstStyle/>
          <a:p>
            <a:pPr marL="0" indent="0" eaLnBrk="1" hangingPunct="1">
              <a:buSzTx/>
              <a:buFontTx/>
              <a:buNone/>
              <a:defRPr/>
            </a:pPr>
            <a:r>
              <a:rPr lang="cy-gb" b="1" dirty="0">
                <a:solidFill>
                  <a:schemeClr val="accent4"/>
                </a:solidFill>
              </a:rPr>
              <a:t>Mae eich rôl yn bwysig.​</a:t>
            </a: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b="1" dirty="0">
              <a:solidFill>
                <a:schemeClr val="accent4"/>
              </a:solidFill>
            </a:endParaRPr>
          </a:p>
          <a:p>
            <a:pPr marL="0" indent="0" eaLnBrk="1" hangingPunct="1">
              <a:buSzTx/>
              <a:buFontTx/>
              <a:buNone/>
              <a:defRPr/>
            </a:pPr>
            <a:endParaRPr lang="en-GB" altLang="en-US" sz="100" dirty="0">
              <a:solidFill>
                <a:schemeClr val="tx1"/>
              </a:solidFill>
            </a:endParaRPr>
          </a:p>
          <a:p>
            <a:pPr eaLnBrk="1" hangingPunct="1">
              <a:buSzTx/>
              <a:defRPr/>
            </a:pPr>
            <a:r>
              <a:rPr lang="cy-gb" dirty="0">
                <a:solidFill>
                  <a:schemeClr val="accent6"/>
                </a:solidFill>
              </a:rPr>
              <a:t>[</a:t>
            </a:r>
            <a:r>
              <a:rPr lang="cy-gb" sz="2000" dirty="0">
                <a:solidFill>
                  <a:schemeClr val="accent6"/>
                </a:solidFill>
              </a:rPr>
              <a:t>Anfon ffurflenni a nodiadau atgoffa]​</a:t>
            </a:r>
          </a:p>
          <a:p>
            <a:pPr eaLnBrk="1" hangingPunct="1">
              <a:buSzTx/>
              <a:defRPr/>
            </a:pPr>
            <a:r>
              <a:rPr lang="cy-gb" sz="2000" dirty="0">
                <a:solidFill>
                  <a:schemeClr val="tx1"/>
                </a:solidFill>
              </a:rPr>
              <a:t>Ymwelwch ag aelwydydd/unigolion nad ydynt wedi ymateb i </a:t>
            </a:r>
            <a:r>
              <a:rPr lang="cy-gb" sz="2000" b="1" dirty="0">
                <a:solidFill>
                  <a:schemeClr val="tx1"/>
                </a:solidFill>
              </a:rPr>
              <a:t>gyfathrebiad canfasio</a:t>
            </a:r>
            <a:r>
              <a:rPr lang="cy-gb" sz="2000" dirty="0">
                <a:solidFill>
                  <a:schemeClr val="tx1"/>
                </a:solidFill>
              </a:rPr>
              <a:t> neu </a:t>
            </a:r>
            <a:r>
              <a:rPr lang="cy-gb" sz="2000" b="1" dirty="0">
                <a:solidFill>
                  <a:schemeClr val="tx1"/>
                </a:solidFill>
              </a:rPr>
              <a:t>Wahoddiad i Gofrestru</a:t>
            </a:r>
            <a:r>
              <a:rPr lang="cy-gb" sz="2000" dirty="0">
                <a:solidFill>
                  <a:schemeClr val="tx1"/>
                </a:solidFill>
              </a:rPr>
              <a:t> i annog ymateb:​</a:t>
            </a:r>
          </a:p>
          <a:p>
            <a:pPr lvl="1" eaLnBrk="1" hangingPunct="1">
              <a:buSzTx/>
              <a:defRPr/>
            </a:pPr>
            <a:r>
              <a:rPr lang="cy-gb" sz="2000" dirty="0">
                <a:solidFill>
                  <a:schemeClr val="tx1"/>
                </a:solidFill>
              </a:rPr>
              <a:t>i gael ffurflen wedi’i llenwi'n gywir​ </a:t>
            </a:r>
          </a:p>
          <a:p>
            <a:pPr lvl="1" eaLnBrk="1" hangingPunct="1">
              <a:buSzTx/>
              <a:defRPr/>
            </a:pPr>
            <a:r>
              <a:rPr lang="cy-gb" sz="2000" dirty="0">
                <a:solidFill>
                  <a:schemeClr val="tx1"/>
                </a:solidFill>
              </a:rPr>
              <a:t>os nad oes ateb - dychwelwch ar amser/dyddiad diweddarach​</a:t>
            </a:r>
          </a:p>
          <a:p>
            <a:pPr lvl="1" eaLnBrk="1" hangingPunct="1">
              <a:buSzTx/>
              <a:defRPr/>
            </a:pPr>
            <a:r>
              <a:rPr lang="cy-gb" sz="2000" dirty="0">
                <a:solidFill>
                  <a:schemeClr val="tx1"/>
                </a:solidFill>
              </a:rPr>
              <a:t>os nad oes ateb o hyd - gadewch ffurflen ac amlen yn yr eiddo a marciwch eich rhestr canfasio yn unol â hynny​</a:t>
            </a:r>
          </a:p>
          <a:p>
            <a:pPr lvl="1" eaLnBrk="1" hangingPunct="1">
              <a:buSzTx/>
              <a:defRPr/>
            </a:pPr>
            <a:r>
              <a:rPr lang="cy-gb" sz="2000" dirty="0">
                <a:solidFill>
                  <a:schemeClr val="tx1"/>
                </a:solidFill>
              </a:rPr>
              <a:t>cofnodwch ddyddiad ac amser yr holl ymweliadau​</a:t>
            </a:r>
            <a:endParaRPr lang="en-GB" altLang="en-US" sz="2000" dirty="0">
              <a:solidFill>
                <a:schemeClr val="accent4"/>
              </a:solidFill>
            </a:endParaRPr>
          </a:p>
          <a:p>
            <a:pPr marL="0" indent="0" eaLnBrk="1" hangingPunct="1">
              <a:buSzTx/>
              <a:buFontTx/>
              <a:buNone/>
              <a:defRPr/>
            </a:pPr>
            <a:endParaRPr lang="en-GB" altLang="en-US" b="1" dirty="0">
              <a:solidFill>
                <a:schemeClr val="accent4"/>
              </a:solidFill>
            </a:endParaRPr>
          </a:p>
        </p:txBody>
      </p:sp>
      <p:sp>
        <p:nvSpPr>
          <p:cNvPr id="48132" name="Slide Number Placeholder 1">
            <a:extLst>
              <a:ext uri="{FF2B5EF4-FFF2-40B4-BE49-F238E27FC236}">
                <a16:creationId xmlns:a16="http://schemas.microsoft.com/office/drawing/2014/main" id="{D9C05B53-A211-E212-3737-98E3281DFD5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665ABAA-BDEE-4135-8445-E877497A855D}" type="slidenum">
              <a:rPr lang="en-GB" altLang="en-US" sz="1400" smtClean="0"/>
              <a:pPr>
                <a:spcBef>
                  <a:spcPct val="0"/>
                </a:spcBef>
                <a:buFontTx/>
                <a:buNone/>
              </a:pPr>
              <a:t>10</a:t>
            </a:fld>
            <a:endParaRPr lang="en-GB" altLang="en-US" sz="1400"/>
          </a:p>
        </p:txBody>
      </p:sp>
      <p:pic>
        <p:nvPicPr>
          <p:cNvPr id="48133" name="Picture 6">
            <a:extLst>
              <a:ext uri="{FF2B5EF4-FFF2-40B4-BE49-F238E27FC236}">
                <a16:creationId xmlns:a16="http://schemas.microsoft.com/office/drawing/2014/main" id="{BBB31CED-C6AB-E146-023A-27C96DBF0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FB0FA66-562B-B6B8-9873-5FA807FF9B0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Y Ffurflen Ganfasio</a:t>
            </a:r>
            <a:r>
              <a:rPr lang="cy-GB" altLang="en-US" sz="5200">
                <a:latin typeface="Arial" panose="020B0604020202020204" pitchFamily="34" charset="0"/>
              </a:rPr>
              <a:t>	 </a:t>
            </a:r>
          </a:p>
        </p:txBody>
      </p:sp>
      <p:sp>
        <p:nvSpPr>
          <p:cNvPr id="50179" name="Slide Number Placeholder 1">
            <a:extLst>
              <a:ext uri="{FF2B5EF4-FFF2-40B4-BE49-F238E27FC236}">
                <a16:creationId xmlns:a16="http://schemas.microsoft.com/office/drawing/2014/main" id="{23A6B4D8-F1BD-3AB5-2EE9-F02EA0FE244E}"/>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8618B36-E9BB-439E-9C8B-E30378E7F513}" type="slidenum">
              <a:rPr lang="en-GB" altLang="en-US" sz="1400" smtClean="0">
                <a:solidFill>
                  <a:srgbClr val="FFFFFF"/>
                </a:solidFill>
              </a:rPr>
              <a:pPr>
                <a:spcBef>
                  <a:spcPct val="0"/>
                </a:spcBef>
                <a:buFontTx/>
                <a:buNone/>
              </a:pPr>
              <a:t>11</a:t>
            </a:fld>
            <a:endParaRPr lang="en-GB" altLang="en-US" sz="1400">
              <a:solidFill>
                <a:srgbClr val="FFFFFF"/>
              </a:solidFill>
            </a:endParaRPr>
          </a:p>
        </p:txBody>
      </p:sp>
      <p:pic>
        <p:nvPicPr>
          <p:cNvPr id="50180" name="Picture 6">
            <a:extLst>
              <a:ext uri="{FF2B5EF4-FFF2-40B4-BE49-F238E27FC236}">
                <a16:creationId xmlns:a16="http://schemas.microsoft.com/office/drawing/2014/main" id="{24D39436-56A1-128F-A66B-F705FB8F4A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A7C36CF4-A901-CE27-FAD9-2B4D2B34C627}"/>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Y ffurflen ganfasio</a:t>
            </a:r>
          </a:p>
        </p:txBody>
      </p:sp>
      <p:sp>
        <p:nvSpPr>
          <p:cNvPr id="52227" name="Content Placeholder 2">
            <a:extLst>
              <a:ext uri="{FF2B5EF4-FFF2-40B4-BE49-F238E27FC236}">
                <a16:creationId xmlns:a16="http://schemas.microsoft.com/office/drawing/2014/main" id="{8AAFC67A-7044-1C40-E46B-3529063877FA}"/>
              </a:ext>
            </a:extLst>
          </p:cNvPr>
          <p:cNvSpPr>
            <a:spLocks noGrp="1" noChangeArrowheads="1"/>
          </p:cNvSpPr>
          <p:nvPr>
            <p:ph idx="1"/>
          </p:nvPr>
        </p:nvSpPr>
        <p:spPr>
          <a:xfrm>
            <a:off x="2925763" y="1828800"/>
            <a:ext cx="5943600" cy="4541838"/>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ea typeface="ＭＳ Ｐゴシック" panose="020B0600070205080204" pitchFamily="34" charset="-128"/>
              </a:rPr>
              <a:t>Diben: Er mwyn gwybod pwy sy'n gymwys i gofrestru i bleidleisio, mae angen i ni wybod pwy sy'n byw mewn cyfeiriad. Mae'r Ffurflen Ganfasio yn cael ei defnyddio i gasglu'r wybodaeth hon.​</a:t>
            </a:r>
          </a:p>
          <a:p>
            <a:pPr eaLnBrk="1" hangingPunct="1"/>
            <a:r>
              <a:rPr lang="cy-GB" altLang="en-US">
                <a:ea typeface="ＭＳ Ｐゴシック" panose="020B0600070205080204" pitchFamily="34" charset="-128"/>
              </a:rPr>
              <a:t>Dwy fersiwn:​</a:t>
            </a:r>
          </a:p>
          <a:p>
            <a:pPr lvl="1" eaLnBrk="1" hangingPunct="1"/>
            <a:r>
              <a:rPr lang="cy-GB" altLang="en-US" b="1">
                <a:ea typeface="ＭＳ Ｐゴシック" panose="020B0600070205080204" pitchFamily="34" charset="-128"/>
              </a:rPr>
              <a:t>Rhagargraffu </a:t>
            </a:r>
            <a:r>
              <a:rPr lang="cy-GB" altLang="en-US">
                <a:ea typeface="ＭＳ Ｐゴシック" panose="020B0600070205080204" pitchFamily="34" charset="-128"/>
              </a:rPr>
              <a:t>gyda manylion yr holl etholwyr sydd wedi cofrestru ar yr aelwyd​</a:t>
            </a:r>
          </a:p>
          <a:p>
            <a:pPr lvl="1" eaLnBrk="1" hangingPunct="1"/>
            <a:r>
              <a:rPr lang="cy-GB" altLang="en-US" b="1">
                <a:ea typeface="ＭＳ Ｐゴシック" panose="020B0600070205080204" pitchFamily="34" charset="-128"/>
              </a:rPr>
              <a:t>Gwag</a:t>
            </a:r>
            <a:r>
              <a:rPr lang="cy-GB" altLang="en-US">
                <a:ea typeface="ＭＳ Ｐゴシック" panose="020B0600070205080204" pitchFamily="34" charset="-128"/>
              </a:rPr>
              <a:t> ar gyfer eiddo heb unrhyw etholwyr cofrestredig ar hyn o bryd, ac unrhyw eiddo newydd a nodir gennych​</a:t>
            </a:r>
          </a:p>
        </p:txBody>
      </p:sp>
      <p:sp>
        <p:nvSpPr>
          <p:cNvPr id="52228" name="Slide Number Placeholder 3">
            <a:extLst>
              <a:ext uri="{FF2B5EF4-FFF2-40B4-BE49-F238E27FC236}">
                <a16:creationId xmlns:a16="http://schemas.microsoft.com/office/drawing/2014/main" id="{38BF98D3-BFD3-B184-AF55-31C4225AABA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871C040-BF36-4F99-BF76-05AD7F684E6C}" type="slidenum">
              <a:rPr lang="en-GB" altLang="en-US" sz="1400" smtClean="0"/>
              <a:pPr>
                <a:spcBef>
                  <a:spcPct val="0"/>
                </a:spcBef>
                <a:buFontTx/>
                <a:buNone/>
              </a:pPr>
              <a:t>12</a:t>
            </a:fld>
            <a:endParaRPr lang="en-GB" altLang="en-US" sz="1400"/>
          </a:p>
        </p:txBody>
      </p:sp>
      <p:pic>
        <p:nvPicPr>
          <p:cNvPr id="52229" name="Picture 6">
            <a:extLst>
              <a:ext uri="{FF2B5EF4-FFF2-40B4-BE49-F238E27FC236}">
                <a16:creationId xmlns:a16="http://schemas.microsoft.com/office/drawing/2014/main" id="{E3583F9B-F104-72E9-9EF0-04F6C2EA6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6E444A1-166F-2F65-BCDA-B075FB4FBA41}"/>
              </a:ext>
            </a:extLst>
          </p:cNvPr>
          <p:cNvSpPr>
            <a:spLocks noGrp="1"/>
          </p:cNvSpPr>
          <p:nvPr>
            <p:ph type="title"/>
          </p:nvPr>
        </p:nvSpPr>
        <p:spPr>
          <a:xfrm>
            <a:off x="584200" y="228600"/>
            <a:ext cx="8331200" cy="5969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lang="cy-gb" kern="1200">
                <a:ln w="9525" cap="flat" cmpd="sng" algn="ctr">
                  <a:noFill/>
                  <a:prstDash val="solid"/>
                  <a:round/>
                  <a:headEnd type="none" w="med" len="med"/>
                  <a:tailEnd type="none" w="med" len="med"/>
                </a:ln>
                <a:solidFill>
                  <a:srgbClr val="0099CC"/>
                </a:solidFill>
                <a:sym typeface="Wingdings"/>
              </a:rPr>
              <a:t>Enghraifft o’r Ffurflen Ganfasio - rhagargraffedig</a:t>
            </a:r>
            <a:endParaRPr/>
          </a:p>
        </p:txBody>
      </p:sp>
      <p:sp>
        <p:nvSpPr>
          <p:cNvPr id="54275" name="Slide Number Placeholder 3">
            <a:extLst>
              <a:ext uri="{FF2B5EF4-FFF2-40B4-BE49-F238E27FC236}">
                <a16:creationId xmlns:a16="http://schemas.microsoft.com/office/drawing/2014/main" id="{AF342072-700A-20C6-A184-BD1BDBF7ADB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C6F23CB-0B4D-42FB-A9AF-C7F75B927436}" type="slidenum">
              <a:rPr lang="en-GB" altLang="en-US" sz="1400" smtClean="0"/>
              <a:pPr>
                <a:spcBef>
                  <a:spcPct val="0"/>
                </a:spcBef>
                <a:buFontTx/>
                <a:buNone/>
              </a:pPr>
              <a:t>13</a:t>
            </a:fld>
            <a:endParaRPr lang="en-GB" altLang="en-US" sz="1400"/>
          </a:p>
        </p:txBody>
      </p:sp>
      <p:sp>
        <p:nvSpPr>
          <p:cNvPr id="54276" name="Rectangle 1">
            <a:extLst>
              <a:ext uri="{FF2B5EF4-FFF2-40B4-BE49-F238E27FC236}">
                <a16:creationId xmlns:a16="http://schemas.microsoft.com/office/drawing/2014/main" id="{6D1C3521-06CD-F2AF-ABA1-33041DB02172}"/>
              </a:ext>
            </a:extLst>
          </p:cNvPr>
          <p:cNvSpPr>
            <a:spLocks noChangeArrowheads="1"/>
          </p:cNvSpPr>
          <p:nvPr/>
        </p:nvSpPr>
        <p:spPr bwMode="auto">
          <a:xfrm>
            <a:off x="6607175" y="250825"/>
            <a:ext cx="2536825" cy="1871663"/>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pic>
        <p:nvPicPr>
          <p:cNvPr id="54277" name="Picture 1">
            <a:extLst>
              <a:ext uri="{FF2B5EF4-FFF2-40B4-BE49-F238E27FC236}">
                <a16:creationId xmlns:a16="http://schemas.microsoft.com/office/drawing/2014/main" id="{2C6E046F-3447-7B13-E002-C975ADD32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38" y="720725"/>
            <a:ext cx="8189912"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
            <a:extLst>
              <a:ext uri="{FF2B5EF4-FFF2-40B4-BE49-F238E27FC236}">
                <a16:creationId xmlns:a16="http://schemas.microsoft.com/office/drawing/2014/main" id="{1D86AF83-456E-964B-D5D8-F1DEE1FC03F8}"/>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6323" name="Title 1">
            <a:extLst>
              <a:ext uri="{FF2B5EF4-FFF2-40B4-BE49-F238E27FC236}">
                <a16:creationId xmlns:a16="http://schemas.microsoft.com/office/drawing/2014/main" id="{80804B89-9D25-F270-671B-C91867F31134}"/>
              </a:ext>
            </a:extLst>
          </p:cNvPr>
          <p:cNvSpPr>
            <a:spLocks noGrp="1" noChangeArrowheads="1"/>
          </p:cNvSpPr>
          <p:nvPr>
            <p:ph type="title"/>
          </p:nvPr>
        </p:nvSpPr>
        <p:spPr>
          <a:xfrm>
            <a:off x="285750" y="139700"/>
            <a:ext cx="76200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Enghraifft o’r Ffurflen Ganfasio - gwag</a:t>
            </a:r>
          </a:p>
        </p:txBody>
      </p:sp>
      <p:sp>
        <p:nvSpPr>
          <p:cNvPr id="56324" name="Slide Number Placeholder 3">
            <a:extLst>
              <a:ext uri="{FF2B5EF4-FFF2-40B4-BE49-F238E27FC236}">
                <a16:creationId xmlns:a16="http://schemas.microsoft.com/office/drawing/2014/main" id="{E86ACC0A-ACAF-7A9F-4EBC-DB18D7BD0C7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050046B-39EC-4F01-BF84-3B2957A151F4}" type="slidenum">
              <a:rPr lang="en-GB" altLang="en-US" sz="1400" smtClean="0"/>
              <a:pPr>
                <a:spcBef>
                  <a:spcPct val="0"/>
                </a:spcBef>
                <a:buFontTx/>
                <a:buNone/>
              </a:pPr>
              <a:t>14</a:t>
            </a:fld>
            <a:endParaRPr lang="en-GB" altLang="en-US" sz="1400"/>
          </a:p>
        </p:txBody>
      </p:sp>
      <p:pic>
        <p:nvPicPr>
          <p:cNvPr id="56325" name="Picture 1">
            <a:extLst>
              <a:ext uri="{FF2B5EF4-FFF2-40B4-BE49-F238E27FC236}">
                <a16:creationId xmlns:a16="http://schemas.microsoft.com/office/drawing/2014/main" id="{726CA21D-45DE-A995-4EB0-CC64E40268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617538"/>
            <a:ext cx="8510588" cy="597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a:extLst>
              <a:ext uri="{FF2B5EF4-FFF2-40B4-BE49-F238E27FC236}">
                <a16:creationId xmlns:a16="http://schemas.microsoft.com/office/drawing/2014/main" id="{63B3BD21-73DA-284F-9D94-45031F2963F1}"/>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58371" name="Title 1">
            <a:extLst>
              <a:ext uri="{FF2B5EF4-FFF2-40B4-BE49-F238E27FC236}">
                <a16:creationId xmlns:a16="http://schemas.microsoft.com/office/drawing/2014/main" id="{EC94EE3D-2509-B821-4B79-ED91417D48CD}"/>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Enghraifft o Gyfathrebiad Canfasio A</a:t>
            </a:r>
          </a:p>
        </p:txBody>
      </p:sp>
      <p:sp>
        <p:nvSpPr>
          <p:cNvPr id="58372" name="Slide Number Placeholder 3">
            <a:extLst>
              <a:ext uri="{FF2B5EF4-FFF2-40B4-BE49-F238E27FC236}">
                <a16:creationId xmlns:a16="http://schemas.microsoft.com/office/drawing/2014/main" id="{2A2F8D03-DFE9-ACAF-7A1F-1546C605136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EB7DDCE-E73E-41D1-A985-A19F5531CBAA}" type="slidenum">
              <a:rPr lang="en-GB" altLang="en-US" sz="1400" smtClean="0"/>
              <a:pPr>
                <a:spcBef>
                  <a:spcPct val="0"/>
                </a:spcBef>
                <a:buFontTx/>
                <a:buNone/>
              </a:pPr>
              <a:t>15</a:t>
            </a:fld>
            <a:endParaRPr lang="en-GB" altLang="en-US" sz="1400"/>
          </a:p>
        </p:txBody>
      </p:sp>
      <p:pic>
        <p:nvPicPr>
          <p:cNvPr id="58373" name="Picture 2">
            <a:extLst>
              <a:ext uri="{FF2B5EF4-FFF2-40B4-BE49-F238E27FC236}">
                <a16:creationId xmlns:a16="http://schemas.microsoft.com/office/drawing/2014/main" id="{3D1F71ED-B327-D099-9F06-487F61FB1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3" y="1196975"/>
            <a:ext cx="8326437" cy="528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AA5EC325-6D77-A955-FB73-08BED0B15C38}"/>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37891" name="Title 1">
            <a:extLst>
              <a:ext uri="{FF2B5EF4-FFF2-40B4-BE49-F238E27FC236}">
                <a16:creationId xmlns:a16="http://schemas.microsoft.com/office/drawing/2014/main" id="{1FFAC1CA-B33C-F705-754D-71D55319C698}"/>
              </a:ext>
            </a:extLst>
          </p:cNvPr>
          <p:cNvSpPr>
            <a:spLocks noGrp="1"/>
          </p:cNvSpPr>
          <p:nvPr>
            <p:ph type="title"/>
          </p:nvPr>
        </p:nvSpPr>
        <p:spPr>
          <a:xfrm>
            <a:off x="285750" y="139700"/>
            <a:ext cx="4851400" cy="495300"/>
          </a:xfrm>
          <a:ln cap="flat" algn="ctr">
            <a:miter lim="800000"/>
            <a:headEnd type="none" w="med" len="med"/>
            <a:tailEnd type="none" w="med" len="med"/>
          </a:ln>
        </p:spPr>
        <p:txBody>
          <a:bodyPr>
            <a:noAutofit/>
          </a:bodyPr>
          <a:lstStyle>
            <a:lvl1pPr marL="0" indent="0" algn="l" defTabSz="914400" rtl="0" eaLnBrk="0" fontAlgn="base" hangingPunct="0">
              <a:lnSpc>
                <a:spcPct val="100000"/>
              </a:lnSpc>
              <a:spcBef>
                <a:spcPct val="0"/>
              </a:spcBef>
              <a:spcAft>
                <a:spcPct val="0"/>
              </a:spcAft>
              <a:buClrTx/>
              <a:buSzTx/>
              <a:buFontTx/>
              <a:buNone/>
              <a:defRPr kumimoji="0" lang="en-GB" altLang="en-US" sz="2800" b="0" i="0" u="none" baseline="0">
                <a:solidFill>
                  <a:schemeClr val="tx2"/>
                </a:solidFill>
                <a:latin typeface="Arial"/>
                <a:ea typeface="ＭＳ Ｐゴシック" pitchFamily="34" charset="-128"/>
                <a:cs typeface="+mj-cs"/>
              </a:defRPr>
            </a:lvl1pPr>
          </a:lstStyle>
          <a:p>
            <a:pPr eaLnBrk="1" hangingPunct="1">
              <a:defRPr/>
            </a:pPr>
            <a:r>
              <a:rPr lang="cy-gb" kern="1200">
                <a:ln w="9525" cap="flat" cmpd="sng" algn="ctr">
                  <a:noFill/>
                  <a:prstDash val="solid"/>
                  <a:round/>
                  <a:headEnd type="none" w="med" len="med"/>
                  <a:tailEnd type="none" w="med" len="med"/>
                </a:ln>
                <a:solidFill>
                  <a:srgbClr val="0099CC"/>
                </a:solidFill>
                <a:sym typeface="Wingdings"/>
              </a:rPr>
              <a:t>Enghraifft o Gyfathrebiad Canfasio B - rhagargraffedig</a:t>
            </a:r>
            <a:endParaRPr/>
          </a:p>
        </p:txBody>
      </p:sp>
      <p:sp>
        <p:nvSpPr>
          <p:cNvPr id="60420" name="Slide Number Placeholder 3">
            <a:extLst>
              <a:ext uri="{FF2B5EF4-FFF2-40B4-BE49-F238E27FC236}">
                <a16:creationId xmlns:a16="http://schemas.microsoft.com/office/drawing/2014/main" id="{53F71C50-8FF0-CFAF-645C-CD411DDFFB0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048C0E3-90FE-47B4-AC10-3184723C47BB}" type="slidenum">
              <a:rPr lang="en-GB" altLang="en-US" sz="1400" smtClean="0"/>
              <a:pPr>
                <a:spcBef>
                  <a:spcPct val="0"/>
                </a:spcBef>
                <a:buFontTx/>
                <a:buNone/>
              </a:pPr>
              <a:t>16</a:t>
            </a:fld>
            <a:endParaRPr lang="en-GB" altLang="en-US" sz="1400"/>
          </a:p>
        </p:txBody>
      </p:sp>
      <p:pic>
        <p:nvPicPr>
          <p:cNvPr id="60421" name="Picture 2">
            <a:extLst>
              <a:ext uri="{FF2B5EF4-FFF2-40B4-BE49-F238E27FC236}">
                <a16:creationId xmlns:a16="http://schemas.microsoft.com/office/drawing/2014/main" id="{A1812C73-1805-B8D1-6EB4-CC84DDD95F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989222"/>
            <a:ext cx="7820099" cy="5503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7EF17F58-0A85-DD01-8AB6-58FF57B176E6}"/>
              </a:ext>
            </a:extLst>
          </p:cNvPr>
          <p:cNvSpPr>
            <a:spLocks noChangeArrowheads="1"/>
          </p:cNvSpPr>
          <p:nvPr/>
        </p:nvSpPr>
        <p:spPr bwMode="auto">
          <a:xfrm>
            <a:off x="6662738" y="250825"/>
            <a:ext cx="2481262" cy="1327150"/>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62467" name="Title 1">
            <a:extLst>
              <a:ext uri="{FF2B5EF4-FFF2-40B4-BE49-F238E27FC236}">
                <a16:creationId xmlns:a16="http://schemas.microsoft.com/office/drawing/2014/main" id="{5273F46E-78EF-B1DB-5D78-985DBD2BA36B}"/>
              </a:ext>
            </a:extLst>
          </p:cNvPr>
          <p:cNvSpPr>
            <a:spLocks noGrp="1" noChangeArrowheads="1"/>
          </p:cNvSpPr>
          <p:nvPr>
            <p:ph type="title"/>
          </p:nvPr>
        </p:nvSpPr>
        <p:spPr>
          <a:xfrm>
            <a:off x="285750" y="139700"/>
            <a:ext cx="4851400" cy="4953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Enghraifft o Gyfathrebiad Canfasio B - gwag</a:t>
            </a:r>
          </a:p>
        </p:txBody>
      </p:sp>
      <p:sp>
        <p:nvSpPr>
          <p:cNvPr id="62468" name="Slide Number Placeholder 3">
            <a:extLst>
              <a:ext uri="{FF2B5EF4-FFF2-40B4-BE49-F238E27FC236}">
                <a16:creationId xmlns:a16="http://schemas.microsoft.com/office/drawing/2014/main" id="{D8CBF99A-8974-8E89-790E-32AB527300B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2EFB408-6D5D-4CF4-B829-CE5086C49315}" type="slidenum">
              <a:rPr lang="en-GB" altLang="en-US" sz="1400" smtClean="0"/>
              <a:pPr>
                <a:spcBef>
                  <a:spcPct val="0"/>
                </a:spcBef>
                <a:buFontTx/>
                <a:buNone/>
              </a:pPr>
              <a:t>17</a:t>
            </a:fld>
            <a:endParaRPr lang="en-GB" altLang="en-US" sz="1400"/>
          </a:p>
        </p:txBody>
      </p:sp>
      <p:pic>
        <p:nvPicPr>
          <p:cNvPr id="62469" name="Picture 2">
            <a:extLst>
              <a:ext uri="{FF2B5EF4-FFF2-40B4-BE49-F238E27FC236}">
                <a16:creationId xmlns:a16="http://schemas.microsoft.com/office/drawing/2014/main" id="{F6CFF4A3-40AA-73ED-8ACE-DE6F85539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00211"/>
            <a:ext cx="8098358" cy="570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58C28FFB-5962-6EF9-3509-F78FDA2E5E61}"/>
              </a:ext>
            </a:extLst>
          </p:cNvPr>
          <p:cNvSpPr>
            <a:spLocks noGrp="1" noChangeArrowheads="1"/>
          </p:cNvSpPr>
          <p:nvPr>
            <p:ph type="title"/>
          </p:nvPr>
        </p:nvSpPr>
        <p:spPr>
          <a:xfrm>
            <a:off x="381000" y="1828800"/>
            <a:ext cx="22860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Dychwelyd y Ffurflen Ganfasio ar-lein</a:t>
            </a:r>
          </a:p>
        </p:txBody>
      </p:sp>
      <p:sp>
        <p:nvSpPr>
          <p:cNvPr id="64515" name="Content Placeholder 2">
            <a:extLst>
              <a:ext uri="{FF2B5EF4-FFF2-40B4-BE49-F238E27FC236}">
                <a16:creationId xmlns:a16="http://schemas.microsoft.com/office/drawing/2014/main" id="{73CF02BE-60BF-4303-5562-81410E94297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solidFill>
                  <a:srgbClr val="CC0066"/>
                </a:solidFill>
                <a:ea typeface="ＭＳ Ｐゴシック" panose="020B0600070205080204" pitchFamily="34" charset="-128"/>
              </a:rPr>
              <a:t>[Ychwanegwch sgrin-lun os cynigir hyn]</a:t>
            </a:r>
          </a:p>
          <a:p>
            <a:pPr eaLnBrk="1" hangingPunct="1"/>
            <a:endParaRPr lang="en-GB" altLang="en-US">
              <a:solidFill>
                <a:srgbClr val="000000"/>
              </a:solidFill>
              <a:ea typeface="ＭＳ Ｐゴシック" panose="020B0600070205080204" pitchFamily="34" charset="-128"/>
            </a:endParaRPr>
          </a:p>
        </p:txBody>
      </p:sp>
      <p:sp>
        <p:nvSpPr>
          <p:cNvPr id="64516" name="Slide Number Placeholder 3">
            <a:extLst>
              <a:ext uri="{FF2B5EF4-FFF2-40B4-BE49-F238E27FC236}">
                <a16:creationId xmlns:a16="http://schemas.microsoft.com/office/drawing/2014/main" id="{C2CFAC94-1B10-C34B-0CC2-1B3EF0DE9B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C9E2FC4-3A1B-4EE0-B361-310529D7E8B0}" type="slidenum">
              <a:rPr lang="en-GB" altLang="en-US" sz="1400" smtClean="0"/>
              <a:pPr>
                <a:spcBef>
                  <a:spcPct val="0"/>
                </a:spcBef>
                <a:buFontTx/>
                <a:buNone/>
              </a:pPr>
              <a:t>18</a:t>
            </a:fld>
            <a:endParaRPr lang="en-GB" altLang="en-US" sz="1400"/>
          </a:p>
        </p:txBody>
      </p:sp>
      <p:pic>
        <p:nvPicPr>
          <p:cNvPr id="64517" name="Picture 6">
            <a:extLst>
              <a:ext uri="{FF2B5EF4-FFF2-40B4-BE49-F238E27FC236}">
                <a16:creationId xmlns:a16="http://schemas.microsoft.com/office/drawing/2014/main" id="{63571AF9-EFD6-A2B4-C07E-0EA638FDC6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741A1131-EB51-08A0-0D7E-F7F260D6A9E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Defnyddio llechi / ffonau clyfar i gasglu gwybodaeth a chyflwyno’r ffurflen ganfasio</a:t>
            </a:r>
          </a:p>
        </p:txBody>
      </p:sp>
      <p:sp>
        <p:nvSpPr>
          <p:cNvPr id="44035" name="Content Placeholder 2">
            <a:extLst>
              <a:ext uri="{FF2B5EF4-FFF2-40B4-BE49-F238E27FC236}">
                <a16:creationId xmlns:a16="http://schemas.microsoft.com/office/drawing/2014/main" id="{508CAB92-C764-A379-5269-6D1D250C0356}"/>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r>
              <a:rPr lang="cy-gb" kern="1200">
                <a:ln w="9525" cap="flat" cmpd="sng" algn="ctr">
                  <a:noFill/>
                  <a:prstDash val="solid"/>
                  <a:round/>
                  <a:headEnd type="none" w="med" len="med"/>
                  <a:tailEnd type="none" w="med" len="med"/>
                </a:ln>
                <a:solidFill>
                  <a:schemeClr val="accent2"/>
                </a:solidFill>
                <a:sym typeface="Wingdings"/>
              </a:rPr>
              <a:t>[I'w gynnwys os ydych yn rhoi cyfarpar electronig i ganfaswyr i gwblhau a chyflwyno ffurflenni canfasio yn uniongyrchol - i gynnwys, er enghraifft: Sut dylid defnyddio'r offer? Sut i fewngofnodi a chadw cyfrineiriau yn ddiogel? Beth yw eich polisïau o ran canfaswyr yn defnyddio'r offer at ddibenion eraill?]</a:t>
            </a:r>
            <a:endParaRPr>
              <a:solidFill>
                <a:schemeClr val="accent2"/>
              </a:solidFill>
            </a:endParaRPr>
          </a:p>
        </p:txBody>
      </p:sp>
      <p:sp>
        <p:nvSpPr>
          <p:cNvPr id="66564" name="Slide Number Placeholder 3">
            <a:extLst>
              <a:ext uri="{FF2B5EF4-FFF2-40B4-BE49-F238E27FC236}">
                <a16:creationId xmlns:a16="http://schemas.microsoft.com/office/drawing/2014/main" id="{03DEB4F8-B33C-98B5-1BCF-71437AA627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8B5D84C-DF95-4759-9BAD-9B36BC0CFB59}" type="slidenum">
              <a:rPr lang="en-GB" altLang="en-US" sz="1400" smtClean="0"/>
              <a:pPr>
                <a:spcBef>
                  <a:spcPct val="0"/>
                </a:spcBef>
                <a:buFontTx/>
                <a:buNone/>
              </a:pPr>
              <a:t>19</a:t>
            </a:fld>
            <a:endParaRPr lang="en-GB" altLang="en-US" sz="1400"/>
          </a:p>
        </p:txBody>
      </p:sp>
      <p:pic>
        <p:nvPicPr>
          <p:cNvPr id="66565" name="Picture 6">
            <a:extLst>
              <a:ext uri="{FF2B5EF4-FFF2-40B4-BE49-F238E27FC236}">
                <a16:creationId xmlns:a16="http://schemas.microsoft.com/office/drawing/2014/main" id="{70734F45-323E-67FB-2CE6-4EE7665A3C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E84FAFCB-17A8-30C0-A1F5-D570ECC8B4F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Rhagarweiniad</a:t>
            </a:r>
            <a:r>
              <a:rPr lang="cy-GB" altLang="en-US">
                <a:latin typeface="Arial" panose="020B0604020202020204" pitchFamily="34" charset="0"/>
              </a:rPr>
              <a:t>	</a:t>
            </a:r>
          </a:p>
        </p:txBody>
      </p:sp>
      <p:sp>
        <p:nvSpPr>
          <p:cNvPr id="31747" name="Rectangle 3">
            <a:extLst>
              <a:ext uri="{FF2B5EF4-FFF2-40B4-BE49-F238E27FC236}">
                <a16:creationId xmlns:a16="http://schemas.microsoft.com/office/drawing/2014/main" id="{1D5FC278-1F8E-4C5A-05EC-6A8853F5656F}"/>
              </a:ext>
            </a:extLst>
          </p:cNvPr>
          <p:cNvSpPr>
            <a:spLocks noGrp="1" noChangeArrowheads="1"/>
          </p:cNvSpPr>
          <p:nvPr>
            <p:ph type="subTitle"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solidFill>
                  <a:srgbClr val="FFFFFF"/>
                </a:solidFill>
                <a:ea typeface="ＭＳ Ｐゴシック" panose="020B0600070205080204" pitchFamily="34" charset="-128"/>
              </a:rPr>
              <a:t>Ychwanegwch enwau'r hyfforddwyr</a:t>
            </a:r>
            <a:endParaRPr lang="en-US" altLang="en-US">
              <a:solidFill>
                <a:srgbClr val="FFFFFF"/>
              </a:solidFill>
              <a:ea typeface="ＭＳ Ｐゴシック" panose="020B0600070205080204" pitchFamily="34" charset="-128"/>
            </a:endParaRPr>
          </a:p>
        </p:txBody>
      </p:sp>
      <p:sp>
        <p:nvSpPr>
          <p:cNvPr id="31748" name="Slide Number Placeholder 1">
            <a:extLst>
              <a:ext uri="{FF2B5EF4-FFF2-40B4-BE49-F238E27FC236}">
                <a16:creationId xmlns:a16="http://schemas.microsoft.com/office/drawing/2014/main" id="{97F34AE3-79F6-AE22-D301-8070EE0CEC3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A91A821-B076-4A71-9A57-BBDE1D8C8CB0}" type="slidenum">
              <a:rPr lang="en-GB" altLang="en-US" sz="1400" smtClean="0">
                <a:solidFill>
                  <a:srgbClr val="FFFFFF"/>
                </a:solidFill>
              </a:rPr>
              <a:pPr>
                <a:spcBef>
                  <a:spcPct val="0"/>
                </a:spcBef>
                <a:buFontTx/>
                <a:buNone/>
              </a:pPr>
              <a:t>2</a:t>
            </a:fld>
            <a:endParaRPr lang="en-GB" altLang="en-US" sz="1400">
              <a:solidFill>
                <a:srgbClr val="FFFFFF"/>
              </a:solidFill>
            </a:endParaRPr>
          </a:p>
        </p:txBody>
      </p:sp>
      <p:pic>
        <p:nvPicPr>
          <p:cNvPr id="31749" name="Picture 6">
            <a:extLst>
              <a:ext uri="{FF2B5EF4-FFF2-40B4-BE49-F238E27FC236}">
                <a16:creationId xmlns:a16="http://schemas.microsoft.com/office/drawing/2014/main" id="{23C38668-2444-A6D9-0231-2BFF1CD72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53B07D70-D1CB-1921-0936-C76E86A531C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Negeseuon allweddol wrth ddilyn i fyny gyda’r rhai nad ydynt yn ymateb i’r canfas</a:t>
            </a:r>
          </a:p>
        </p:txBody>
      </p:sp>
      <p:sp>
        <p:nvSpPr>
          <p:cNvPr id="68611" name="Slide Number Placeholder 3">
            <a:extLst>
              <a:ext uri="{FF2B5EF4-FFF2-40B4-BE49-F238E27FC236}">
                <a16:creationId xmlns:a16="http://schemas.microsoft.com/office/drawing/2014/main" id="{0060914F-2751-A1D4-A301-B62CB31130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C794348-CCF0-47E1-9760-01DA9355B446}" type="slidenum">
              <a:rPr lang="en-GB" altLang="en-US" sz="1400" smtClean="0"/>
              <a:pPr>
                <a:spcBef>
                  <a:spcPct val="0"/>
                </a:spcBef>
                <a:buFontTx/>
                <a:buNone/>
              </a:pPr>
              <a:t>20</a:t>
            </a:fld>
            <a:endParaRPr lang="en-GB" altLang="en-US" sz="1400"/>
          </a:p>
        </p:txBody>
      </p:sp>
      <p:sp>
        <p:nvSpPr>
          <p:cNvPr id="68612" name="Content Placeholder 2">
            <a:extLst>
              <a:ext uri="{FF2B5EF4-FFF2-40B4-BE49-F238E27FC236}">
                <a16:creationId xmlns:a16="http://schemas.microsoft.com/office/drawing/2014/main" id="{316EF67A-7F5E-BCD2-CA91-F53D9BF80CD6}"/>
              </a:ext>
            </a:extLst>
          </p:cNvPr>
          <p:cNvSpPr>
            <a:spLocks noChangeArrowheads="1"/>
          </p:cNvSpPr>
          <p:nvPr/>
        </p:nvSpPr>
        <p:spPr bwMode="auto">
          <a:xfrm>
            <a:off x="3308350" y="4356100"/>
            <a:ext cx="5384800" cy="2297113"/>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cy-GB" altLang="en-US" dirty="0"/>
              <a:t>Mae dychwelyd yr wybodaeth y gofynnir amdani yn syml. </a:t>
            </a:r>
            <a:r>
              <a:rPr lang="cy-GB" altLang="en-US" b="0" dirty="0"/>
              <a:t>Mae gen i ffurflen, a galla i'ch helpu i'w llenwi nawr, neu galla i ddod yn ôl yn hwyrach i'w chasglu. </a:t>
            </a:r>
            <a:r>
              <a:rPr lang="cy-GB" altLang="en-US" b="0" dirty="0">
                <a:solidFill>
                  <a:srgbClr val="CC0066"/>
                </a:solidFill>
              </a:rPr>
              <a:t>[ychwanegwch unrhyw opsiynau ymateb ar-lein]</a:t>
            </a:r>
            <a:endParaRPr lang="en-GB" altLang="en-US" dirty="0">
              <a:solidFill>
                <a:srgbClr val="000000"/>
              </a:solidFill>
            </a:endParaRPr>
          </a:p>
        </p:txBody>
      </p:sp>
      <p:sp>
        <p:nvSpPr>
          <p:cNvPr id="68613" name="Content Placeholder 2">
            <a:extLst>
              <a:ext uri="{FF2B5EF4-FFF2-40B4-BE49-F238E27FC236}">
                <a16:creationId xmlns:a16="http://schemas.microsoft.com/office/drawing/2014/main" id="{0364A8ED-865D-45ED-9BC4-6E4904153CE8}"/>
              </a:ext>
            </a:extLst>
          </p:cNvPr>
          <p:cNvSpPr>
            <a:spLocks noChangeArrowheads="1"/>
          </p:cNvSpPr>
          <p:nvPr/>
        </p:nvSpPr>
        <p:spPr bwMode="auto">
          <a:xfrm>
            <a:off x="3308350" y="1866900"/>
            <a:ext cx="5384800" cy="2297113"/>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cy-GB" altLang="en-US"/>
              <a:t>Mae'n bwysig bod y ffurflen hon yn cael ei chwblhau a'i dychwelyd </a:t>
            </a:r>
            <a:r>
              <a:rPr lang="cy-GB" altLang="en-US" b="0"/>
              <a:t>Er mwyn gwybod pwy sy'n gymwys i bleidleisio, mae angen i ni wybod pwy sy'n byw yn y cyfeiriad. Mae'r ffurflen hon i gasglu'r wybodaeth hon.</a:t>
            </a:r>
          </a:p>
          <a:p>
            <a:pPr>
              <a:buFontTx/>
              <a:buNone/>
            </a:pPr>
            <a:endParaRPr lang="en-GB" altLang="en-US" b="0"/>
          </a:p>
        </p:txBody>
      </p:sp>
      <p:pic>
        <p:nvPicPr>
          <p:cNvPr id="68614" name="Picture 6">
            <a:extLst>
              <a:ext uri="{FF2B5EF4-FFF2-40B4-BE49-F238E27FC236}">
                <a16:creationId xmlns:a16="http://schemas.microsoft.com/office/drawing/2014/main" id="{2D52DBE1-2B16-4CC2-D7B4-C6D15FDB1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7C25877-F168-D607-224F-8C5CAE0CA89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br>
              <a:rPr lang="en-GB" altLang="en-US">
                <a:latin typeface="Arial" panose="020B0604020202020204" pitchFamily="34" charset="0"/>
              </a:rPr>
            </a:br>
            <a:endParaRPr lang="en-GB" altLang="en-US">
              <a:solidFill>
                <a:srgbClr val="FF0000"/>
              </a:solidFill>
              <a:latin typeface="Arial" panose="020B0604020202020204" pitchFamily="34" charset="0"/>
            </a:endParaRPr>
          </a:p>
        </p:txBody>
      </p:sp>
      <p:sp>
        <p:nvSpPr>
          <p:cNvPr id="70659" name="Rectangle 3">
            <a:extLst>
              <a:ext uri="{FF2B5EF4-FFF2-40B4-BE49-F238E27FC236}">
                <a16:creationId xmlns:a16="http://schemas.microsoft.com/office/drawing/2014/main" id="{204B5EB0-42AC-886A-0ECC-DF802B0A90E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lnSpc>
                <a:spcPct val="90000"/>
              </a:lnSpc>
              <a:buClr>
                <a:srgbClr val="CC6600"/>
              </a:buClr>
              <a:buSzPct val="50000"/>
              <a:buFont typeface="Wingdings" panose="05000000000000000000" pitchFamily="2" charset="2"/>
              <a:buNone/>
            </a:pPr>
            <a:r>
              <a:rPr lang="cy-GB" altLang="en-US" b="1">
                <a:ea typeface="ＭＳ Ｐゴシック" panose="020B0600070205080204" pitchFamily="34" charset="-128"/>
              </a:rPr>
              <a:t>Cyfeiriad</a:t>
            </a:r>
            <a:endParaRPr lang="en-GB" altLang="en-US" u="sng">
              <a:ea typeface="ＭＳ Ｐゴシック" panose="020B0600070205080204" pitchFamily="34" charset="-128"/>
            </a:endParaRPr>
          </a:p>
          <a:p>
            <a:pPr marL="0" indent="0" eaLnBrk="1" hangingPunct="1">
              <a:lnSpc>
                <a:spcPct val="90000"/>
              </a:lnSpc>
              <a:buClr>
                <a:srgbClr val="003366"/>
              </a:buClr>
            </a:pPr>
            <a:r>
              <a:rPr lang="cy-GB" altLang="en-US">
                <a:ea typeface="ＭＳ Ｐゴシック" panose="020B0600070205080204" pitchFamily="34" charset="-128"/>
              </a:rPr>
              <a:t> Wedi rhagargraffu gyda manylion cyfeiriad yn y rhan fwyaf o achosion</a:t>
            </a:r>
          </a:p>
          <a:p>
            <a:pPr marL="0" indent="0" eaLnBrk="1" hangingPunct="1">
              <a:lnSpc>
                <a:spcPct val="90000"/>
              </a:lnSpc>
              <a:buClr>
                <a:srgbClr val="003366"/>
              </a:buClr>
            </a:pPr>
            <a:r>
              <a:rPr lang="cy-GB" altLang="en-US">
                <a:ea typeface="ＭＳ Ｐゴシック" panose="020B0600070205080204" pitchFamily="34" charset="-128"/>
              </a:rPr>
              <a:t> Gwnewch gywiriadau i'r cyfeiriad os cynghorir chi i wneud hynny gan aelod o'r cartref</a:t>
            </a:r>
          </a:p>
          <a:p>
            <a:pPr marL="0" indent="0" eaLnBrk="1" hangingPunct="1">
              <a:lnSpc>
                <a:spcPct val="90000"/>
              </a:lnSpc>
              <a:buClr>
                <a:srgbClr val="003366"/>
              </a:buClr>
            </a:pPr>
            <a:r>
              <a:rPr lang="cy-GB" altLang="en-US">
                <a:ea typeface="ＭＳ Ｐゴシック" panose="020B0600070205080204" pitchFamily="34" charset="-128"/>
              </a:rPr>
              <a:t> Os oes gennych ffurflen hollol wag (e.e. os ydych wedi nodi eiddo newydd) llenwch y cyfeiriad, gan gynnwys y cod ar gyfer y dosbarth pleidleisio hwnnw.</a:t>
            </a:r>
          </a:p>
          <a:p>
            <a:pPr marL="0" indent="0" eaLnBrk="1" hangingPunct="1">
              <a:lnSpc>
                <a:spcPct val="90000"/>
              </a:lnSpc>
              <a:buClr>
                <a:srgbClr val="003366"/>
              </a:buClr>
              <a:buFontTx/>
              <a:buNone/>
            </a:pPr>
            <a:endParaRPr lang="en-GB" altLang="en-US">
              <a:ea typeface="ＭＳ Ｐゴシック" panose="020B0600070205080204" pitchFamily="34" charset="-128"/>
            </a:endParaRPr>
          </a:p>
          <a:p>
            <a:pPr marL="0" indent="0" eaLnBrk="1" hangingPunct="1">
              <a:lnSpc>
                <a:spcPct val="90000"/>
              </a:lnSpc>
              <a:buClr>
                <a:srgbClr val="003366"/>
              </a:buClr>
            </a:pPr>
            <a:endParaRPr lang="en-GB" altLang="en-US">
              <a:ea typeface="ＭＳ Ｐゴシック" panose="020B0600070205080204" pitchFamily="34" charset="-128"/>
            </a:endParaRPr>
          </a:p>
          <a:p>
            <a:pPr marL="0" indent="0" eaLnBrk="1" hangingPunct="1">
              <a:lnSpc>
                <a:spcPct val="90000"/>
              </a:lnSpc>
              <a:buClr>
                <a:srgbClr val="CC6600"/>
              </a:buClr>
              <a:buSzPct val="50000"/>
              <a:buFont typeface="Wingdings" panose="05000000000000000000" pitchFamily="2" charset="2"/>
              <a:buNone/>
            </a:pPr>
            <a:endParaRPr lang="en-GB" altLang="en-US">
              <a:ea typeface="ＭＳ Ｐゴシック" panose="020B0600070205080204" pitchFamily="34" charset="-128"/>
            </a:endParaRPr>
          </a:p>
          <a:p>
            <a:pPr marL="0" indent="0" eaLnBrk="1" hangingPunct="1">
              <a:lnSpc>
                <a:spcPct val="90000"/>
              </a:lnSpc>
            </a:pPr>
            <a:endParaRPr lang="en-GB" altLang="en-US">
              <a:ea typeface="ＭＳ Ｐゴシック" panose="020B0600070205080204" pitchFamily="34" charset="-128"/>
            </a:endParaRPr>
          </a:p>
        </p:txBody>
      </p:sp>
      <p:sp>
        <p:nvSpPr>
          <p:cNvPr id="70660" name="Slide Number Placeholder 1">
            <a:extLst>
              <a:ext uri="{FF2B5EF4-FFF2-40B4-BE49-F238E27FC236}">
                <a16:creationId xmlns:a16="http://schemas.microsoft.com/office/drawing/2014/main" id="{37BC588A-858B-8528-A49E-06F84EA0E4F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6F01AD3-F6BC-4622-B3B4-E52236280971}" type="slidenum">
              <a:rPr lang="en-GB" altLang="en-US" sz="1400" smtClean="0"/>
              <a:pPr>
                <a:spcBef>
                  <a:spcPct val="0"/>
                </a:spcBef>
                <a:buFontTx/>
                <a:buNone/>
              </a:pPr>
              <a:t>21</a:t>
            </a:fld>
            <a:endParaRPr lang="en-GB" altLang="en-US" sz="1400"/>
          </a:p>
        </p:txBody>
      </p:sp>
      <p:pic>
        <p:nvPicPr>
          <p:cNvPr id="70661" name="Picture 6">
            <a:extLst>
              <a:ext uri="{FF2B5EF4-FFF2-40B4-BE49-F238E27FC236}">
                <a16:creationId xmlns:a16="http://schemas.microsoft.com/office/drawing/2014/main" id="{8AE227ED-82A6-6704-937E-A31A249BC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839AB3A0-8836-93FA-28B6-82E41632D43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br>
              <a:rPr lang="en-GB" altLang="en-US">
                <a:latin typeface="Arial" panose="020B0604020202020204" pitchFamily="34" charset="0"/>
              </a:rPr>
            </a:br>
            <a:endParaRPr lang="en-GB" altLang="en-US" b="1">
              <a:solidFill>
                <a:srgbClr val="FF0000"/>
              </a:solidFill>
              <a:latin typeface="Arial" panose="020B0604020202020204" pitchFamily="34" charset="0"/>
            </a:endParaRPr>
          </a:p>
        </p:txBody>
      </p:sp>
      <p:sp>
        <p:nvSpPr>
          <p:cNvPr id="50179" name="Rectangle 3">
            <a:extLst>
              <a:ext uri="{FF2B5EF4-FFF2-40B4-BE49-F238E27FC236}">
                <a16:creationId xmlns:a16="http://schemas.microsoft.com/office/drawing/2014/main" id="{D6BA0B28-B035-93CE-E5C0-77294DA2E8B2}"/>
              </a:ext>
            </a:extLst>
          </p:cNvPr>
          <p:cNvSpPr>
            <a:spLocks noGrp="1" noChangeArrowheads="1"/>
          </p:cNvSpPr>
          <p:nvPr>
            <p:ph idx="1"/>
          </p:nvPr>
        </p:nvSpPr>
        <p:spPr>
          <a:xfrm>
            <a:off x="2908300" y="1676400"/>
            <a:ext cx="5943600" cy="4711700"/>
          </a:xfrm>
          <a:ln cap="flat" algn="ctr">
            <a:miter lim="800000"/>
            <a:headEnd type="none" w="med" len="med"/>
            <a:tailEnd type="none" w="med" len="med"/>
          </a:ln>
        </p:spPr>
        <p:txBody>
          <a:bodyPr/>
          <a:lstStyle/>
          <a:p>
            <a:pPr marL="0" indent="0" eaLnBrk="1" hangingPunct="1">
              <a:lnSpc>
                <a:spcPct val="90000"/>
              </a:lnSpc>
              <a:buSzTx/>
              <a:buFontTx/>
              <a:buNone/>
              <a:defRPr/>
            </a:pPr>
            <a:r>
              <a:rPr lang="cy-gb" b="1">
                <a:solidFill>
                  <a:schemeClr val="tx1"/>
                </a:solidFill>
              </a:rPr>
              <a:t>Enwau </a:t>
            </a:r>
          </a:p>
          <a:p>
            <a:pPr eaLnBrk="1" hangingPunct="1">
              <a:lnSpc>
                <a:spcPct val="90000"/>
              </a:lnSpc>
              <a:buClr>
                <a:srgbClr val="003366"/>
              </a:buClr>
              <a:buSzTx/>
              <a:defRPr/>
            </a:pPr>
            <a:r>
              <a:rPr lang="cy-gb">
                <a:solidFill>
                  <a:schemeClr val="tx1"/>
                </a:solidFill>
              </a:rPr>
              <a:t>Gwnewch yn siŵr bod unrhyw enwau wedi'u rhagargraffu'n gywir, a chroeswch rai allan nad ydynt yn gywir, neu newidiwch nhw</a:t>
            </a:r>
          </a:p>
          <a:p>
            <a:pPr eaLnBrk="1" hangingPunct="1">
              <a:lnSpc>
                <a:spcPct val="90000"/>
              </a:lnSpc>
              <a:buClr>
                <a:srgbClr val="003366"/>
              </a:buClr>
              <a:buSzTx/>
              <a:defRPr/>
            </a:pPr>
            <a:r>
              <a:rPr lang="cy-gb">
                <a:solidFill>
                  <a:schemeClr val="tx1"/>
                </a:solidFill>
              </a:rPr>
              <a:t>Ychwanegwch unrhyw enwau fel y bo'n briodol</a:t>
            </a: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003366"/>
              </a:buClr>
              <a:buSzTx/>
              <a:buFontTx/>
              <a:buNone/>
              <a:defRPr/>
            </a:pPr>
            <a:r>
              <a:rPr lang="cy-gb" b="1">
                <a:solidFill>
                  <a:schemeClr val="tx1"/>
                </a:solidFill>
              </a:rPr>
              <a:t>Cenedligrwydd</a:t>
            </a:r>
          </a:p>
          <a:p>
            <a:pPr eaLnBrk="1" hangingPunct="1">
              <a:lnSpc>
                <a:spcPct val="90000"/>
              </a:lnSpc>
              <a:buClr>
                <a:srgbClr val="003366"/>
              </a:buClr>
              <a:buSzTx/>
              <a:defRPr/>
            </a:pPr>
            <a:r>
              <a:rPr lang="cy-gb">
                <a:solidFill>
                  <a:schemeClr val="tx1"/>
                </a:solidFill>
              </a:rPr>
              <a:t>Os yw wedi'i ragargraffu, gwnewch yn siŵr bod y cenedligrwydd yn gywir.</a:t>
            </a:r>
          </a:p>
          <a:p>
            <a:pPr eaLnBrk="1" hangingPunct="1">
              <a:lnSpc>
                <a:spcPct val="90000"/>
              </a:lnSpc>
              <a:buClr>
                <a:srgbClr val="003366"/>
              </a:buClr>
              <a:buSzTx/>
              <a:defRPr/>
            </a:pPr>
            <a:r>
              <a:rPr lang="cy-gb">
                <a:solidFill>
                  <a:schemeClr val="tx1"/>
                </a:solidFill>
              </a:rPr>
              <a:t>Os yw'r maes cenedligrwydd yn wag, gofynnwch 'beth yw eich cenedligrwydd?’</a:t>
            </a:r>
          </a:p>
          <a:p>
            <a:pPr marL="0" indent="0" eaLnBrk="1" hangingPunct="1">
              <a:lnSpc>
                <a:spcPct val="90000"/>
              </a:lnSpc>
              <a:buClr>
                <a:srgbClr val="003366"/>
              </a:buClr>
              <a:buSzTx/>
              <a:buFontTx/>
              <a:buNone/>
              <a:defRPr/>
            </a:pPr>
            <a:endParaRPr lang="en-GB" altLang="en-US" dirty="0">
              <a:solidFill>
                <a:schemeClr val="tx1"/>
              </a:solidFill>
            </a:endParaRPr>
          </a:p>
          <a:p>
            <a:pPr marL="857250" lvl="2" indent="0" eaLnBrk="1" hangingPunct="1">
              <a:lnSpc>
                <a:spcPct val="90000"/>
              </a:lnSpc>
              <a:buClr>
                <a:srgbClr val="003300"/>
              </a:buClr>
              <a:buSzTx/>
              <a:buFontTx/>
              <a:buNone/>
              <a:defRPr/>
            </a:pPr>
            <a:endParaRPr lang="en-GB" altLang="en-US" sz="2400"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72708" name="Slide Number Placeholder 1">
            <a:extLst>
              <a:ext uri="{FF2B5EF4-FFF2-40B4-BE49-F238E27FC236}">
                <a16:creationId xmlns:a16="http://schemas.microsoft.com/office/drawing/2014/main" id="{27695E49-8ABC-5E97-634B-A4EF8AC1513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AC9AF07-B37A-4B71-855E-C891967A6924}" type="slidenum">
              <a:rPr lang="en-GB" altLang="en-US" sz="1400" smtClean="0"/>
              <a:pPr>
                <a:spcBef>
                  <a:spcPct val="0"/>
                </a:spcBef>
                <a:buFontTx/>
                <a:buNone/>
              </a:pPr>
              <a:t>22</a:t>
            </a:fld>
            <a:endParaRPr lang="en-GB" altLang="en-US" sz="1400"/>
          </a:p>
        </p:txBody>
      </p:sp>
      <p:pic>
        <p:nvPicPr>
          <p:cNvPr id="72709" name="Picture 6">
            <a:extLst>
              <a:ext uri="{FF2B5EF4-FFF2-40B4-BE49-F238E27FC236}">
                <a16:creationId xmlns:a16="http://schemas.microsoft.com/office/drawing/2014/main" id="{239A0131-984B-AE38-DF1A-F8164B4469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11C5BE53-1692-5725-193E-02E6965CE90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p>
        </p:txBody>
      </p:sp>
      <p:sp>
        <p:nvSpPr>
          <p:cNvPr id="52227" name="Content Placeholder 2">
            <a:extLst>
              <a:ext uri="{FF2B5EF4-FFF2-40B4-BE49-F238E27FC236}">
                <a16:creationId xmlns:a16="http://schemas.microsoft.com/office/drawing/2014/main" id="{8E2CDFE2-9809-731E-83BA-9D175F93897A}"/>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lnSpc>
                <a:spcPct val="90000"/>
              </a:lnSpc>
              <a:buClr>
                <a:srgbClr val="003366"/>
              </a:buClr>
              <a:buFontTx/>
              <a:buNone/>
              <a:defRPr/>
            </a:pPr>
            <a:r>
              <a:rPr lang="cy-gb" b="1" kern="1200">
                <a:ln w="9525" cap="flat" cmpd="sng" algn="ctr">
                  <a:noFill/>
                  <a:prstDash val="solid"/>
                  <a:round/>
                  <a:headEnd type="none" w="med" len="med"/>
                  <a:tailEnd type="none" w="med" len="med"/>
                </a:ln>
                <a:solidFill>
                  <a:srgbClr val="003366"/>
                </a:solidFill>
                <a:sym typeface="Wingdings"/>
              </a:rPr>
              <a:t>Gwybodaeth arall</a:t>
            </a:r>
          </a:p>
          <a:p>
            <a:pPr marL="1085850" lvl="2" eaLnBrk="1" hangingPunct="1">
              <a:lnSpc>
                <a:spcPct val="90000"/>
              </a:lnSpc>
              <a:buClr>
                <a:srgbClr val="003300"/>
              </a:buClr>
              <a:defRPr/>
            </a:pPr>
            <a:r>
              <a:rPr lang="cy-gb" sz="2400" kern="1200">
                <a:ln w="9525" cap="flat" cmpd="sng" algn="ctr">
                  <a:noFill/>
                  <a:prstDash val="solid"/>
                  <a:round/>
                  <a:headEnd type="none" w="med" len="med"/>
                  <a:tailEnd type="none" w="med" len="med"/>
                </a:ln>
                <a:solidFill>
                  <a:srgbClr val="003366"/>
                </a:solidFill>
                <a:cs typeface="Arial"/>
                <a:sym typeface="Wingdings"/>
              </a:rPr>
              <a:t>pleidlais post / drwy ddirprwy</a:t>
            </a:r>
          </a:p>
          <a:p>
            <a:pPr marL="1085850" lvl="2" eaLnBrk="1" hangingPunct="1">
              <a:lnSpc>
                <a:spcPct val="90000"/>
              </a:lnSpc>
              <a:buClr>
                <a:srgbClr val="003300"/>
              </a:buClr>
              <a:defRPr/>
            </a:pPr>
            <a:r>
              <a:rPr lang="cy-gb" sz="2400" kern="1200">
                <a:ln w="9525" cap="flat" cmpd="sng" algn="ctr">
                  <a:noFill/>
                  <a:prstDash val="solid"/>
                  <a:round/>
                  <a:headEnd type="none" w="med" len="med"/>
                  <a:tailEnd type="none" w="med" len="med"/>
                </a:ln>
                <a:solidFill>
                  <a:srgbClr val="003366"/>
                </a:solidFill>
                <a:cs typeface="Arial"/>
                <a:sym typeface="Wingdings"/>
              </a:rPr>
              <a:t>y gofrestr agored - gweler cyfarwyddiadau ar newid y dewis optio allan</a:t>
            </a:r>
          </a:p>
          <a:p>
            <a:pPr marL="0" indent="0" eaLnBrk="1" hangingPunct="1">
              <a:lnSpc>
                <a:spcPct val="90000"/>
              </a:lnSpc>
              <a:buClr>
                <a:srgbClr val="003366"/>
              </a:buClr>
              <a:buFontTx/>
              <a:buNone/>
              <a:defRPr/>
            </a:pPr>
            <a:endParaRPr kern="1200" dirty="0">
              <a:ln w="9525" cap="flat" cmpd="sng" algn="ctr">
                <a:noFill/>
                <a:prstDash val="solid"/>
                <a:round/>
                <a:headEnd type="none" w="med" len="med"/>
                <a:tailEnd type="none" w="med" len="med"/>
              </a:ln>
              <a:solidFill>
                <a:srgbClr val="003366"/>
              </a:solidFill>
              <a:sym typeface="Wingdings"/>
            </a:endParaRPr>
          </a:p>
          <a:p>
            <a:pPr marL="0" indent="0" eaLnBrk="1" hangingPunct="1">
              <a:lnSpc>
                <a:spcPct val="90000"/>
              </a:lnSpc>
              <a:buClr>
                <a:srgbClr val="003366"/>
              </a:buClr>
              <a:buFontTx/>
              <a:buNone/>
              <a:defRPr/>
            </a:pPr>
            <a:r>
              <a:rPr lang="cy-gb" b="1" kern="1200">
                <a:ln w="9525" cap="flat" cmpd="sng" algn="ctr">
                  <a:noFill/>
                  <a:prstDash val="solid"/>
                  <a:round/>
                  <a:headEnd type="none" w="med" len="med"/>
                  <a:tailEnd type="none" w="med" len="med"/>
                </a:ln>
                <a:solidFill>
                  <a:srgbClr val="003366"/>
                </a:solidFill>
                <a:sym typeface="Wingdings"/>
              </a:rPr>
              <a:t>Manylion cyswllt (e-bost/ffôn) </a:t>
            </a:r>
          </a:p>
          <a:p>
            <a:pPr marL="0" indent="0" eaLnBrk="1" hangingPunct="1">
              <a:lnSpc>
                <a:spcPct val="90000"/>
              </a:lnSpc>
              <a:buClr>
                <a:srgbClr val="003366"/>
              </a:buClr>
              <a:buFontTx/>
              <a:buNone/>
              <a:defRPr/>
            </a:pPr>
            <a:r>
              <a:rPr lang="cy-gb" kern="1200">
                <a:ln w="9525" cap="flat" cmpd="sng" algn="ctr">
                  <a:noFill/>
                  <a:prstDash val="solid"/>
                  <a:round/>
                  <a:headEnd type="none" w="med" len="med"/>
                  <a:tailEnd type="none" w="med" len="med"/>
                </a:ln>
                <a:solidFill>
                  <a:srgbClr val="003366"/>
                </a:solidFill>
                <a:sym typeface="Wingdings"/>
              </a:rPr>
              <a:t>Casglwch y rhain os oes modd – byddant yn ein helpu i gysylltu ag etholwyr yn gyflym os bydd rhagor o gwestiynau.</a:t>
            </a:r>
          </a:p>
          <a:p>
            <a:pPr marL="0" indent="0" eaLnBrk="1" hangingPunct="1">
              <a:buFontTx/>
              <a:buNone/>
              <a:defRPr/>
            </a:pPr>
            <a:endParaRPr dirty="0"/>
          </a:p>
        </p:txBody>
      </p:sp>
      <p:sp>
        <p:nvSpPr>
          <p:cNvPr id="74756" name="Slide Number Placeholder 3">
            <a:extLst>
              <a:ext uri="{FF2B5EF4-FFF2-40B4-BE49-F238E27FC236}">
                <a16:creationId xmlns:a16="http://schemas.microsoft.com/office/drawing/2014/main" id="{E9A185A9-FC94-7246-D654-78D5B5EC44A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054561DE-5A0F-4AB2-A76F-95E7B910CC59}" type="slidenum">
              <a:rPr lang="en-GB" altLang="en-US" sz="1400" b="0" smtClean="0"/>
              <a:pPr>
                <a:spcBef>
                  <a:spcPct val="0"/>
                </a:spcBef>
                <a:buFontTx/>
                <a:buNone/>
              </a:pPr>
              <a:t>23</a:t>
            </a:fld>
            <a:endParaRPr lang="en-GB" altLang="en-US" sz="1400" b="0"/>
          </a:p>
        </p:txBody>
      </p:sp>
      <p:pic>
        <p:nvPicPr>
          <p:cNvPr id="74757" name="Picture 6">
            <a:extLst>
              <a:ext uri="{FF2B5EF4-FFF2-40B4-BE49-F238E27FC236}">
                <a16:creationId xmlns:a16="http://schemas.microsoft.com/office/drawing/2014/main" id="{66CF018A-FE96-85EA-6A8B-3570DD0E7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08D0B6A-ADFF-0E33-27FB-9D0BC1A7DDF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endParaRPr lang="en-GB" altLang="en-US" b="1">
              <a:solidFill>
                <a:srgbClr val="FF0000"/>
              </a:solidFill>
              <a:latin typeface="Arial" panose="020B0604020202020204" pitchFamily="34" charset="0"/>
            </a:endParaRPr>
          </a:p>
        </p:txBody>
      </p:sp>
      <p:sp>
        <p:nvSpPr>
          <p:cNvPr id="76803" name="Rectangle 3">
            <a:extLst>
              <a:ext uri="{FF2B5EF4-FFF2-40B4-BE49-F238E27FC236}">
                <a16:creationId xmlns:a16="http://schemas.microsoft.com/office/drawing/2014/main" id="{1DEBDEE8-BB46-C6D7-D92A-86D2745CD270}"/>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marL="0" indent="0" eaLnBrk="1" hangingPunct="1">
              <a:buSzTx/>
              <a:buFontTx/>
              <a:buNone/>
            </a:pPr>
            <a:r>
              <a:rPr lang="cy-GB" altLang="en-US" b="1">
                <a:solidFill>
                  <a:srgbClr val="002060"/>
                </a:solidFill>
                <a:ea typeface="ＭＳ Ｐゴシック" panose="020B0600070205080204" pitchFamily="34" charset="-128"/>
              </a:rPr>
              <a:t>Pobl ifanc 14 - 17 oed</a:t>
            </a:r>
          </a:p>
          <a:p>
            <a:pPr marL="0" indent="0" eaLnBrk="1" hangingPunct="1">
              <a:buSzTx/>
              <a:buFontTx/>
              <a:buNone/>
            </a:pPr>
            <a:endParaRPr lang="en-GB" altLang="en-US" b="1">
              <a:solidFill>
                <a:schemeClr val="tx1"/>
              </a:solidFill>
              <a:ea typeface="ＭＳ Ｐゴシック" panose="020B0600070205080204" pitchFamily="34" charset="-128"/>
            </a:endParaRPr>
          </a:p>
          <a:p>
            <a:pPr marL="0" indent="0" eaLnBrk="1" hangingPunct="1">
              <a:buClr>
                <a:srgbClr val="003366"/>
              </a:buClr>
              <a:buSzTx/>
            </a:pPr>
            <a:r>
              <a:rPr lang="cy-GB" altLang="en-US">
                <a:solidFill>
                  <a:schemeClr val="tx1"/>
                </a:solidFill>
                <a:ea typeface="ＭＳ Ｐゴシック" panose="020B0600070205080204" pitchFamily="34" charset="-128"/>
              </a:rPr>
              <a:t> </a:t>
            </a:r>
            <a:r>
              <a:rPr lang="cy-GB" altLang="en-US">
                <a:solidFill>
                  <a:srgbClr val="002060"/>
                </a:solidFill>
                <a:ea typeface="ＭＳ Ｐゴシック" panose="020B0600070205080204" pitchFamily="34" charset="-128"/>
              </a:rPr>
              <a:t>Gofynnwch bob tro os oes unrhyw bobl ifanc 14 i 17 mlwydd oed,</a:t>
            </a:r>
            <a:r>
              <a:rPr lang="cy-GB" altLang="en-US">
                <a:solidFill>
                  <a:schemeClr val="tx1"/>
                </a:solidFill>
                <a:ea typeface="ＭＳ Ｐゴシック" panose="020B0600070205080204" pitchFamily="34" charset="-128"/>
              </a:rPr>
              <a:t> a sicrhewch eu bod yn cael eu cynnwys ar y ffurflen</a:t>
            </a:r>
          </a:p>
          <a:p>
            <a:pPr marL="0" indent="0" eaLnBrk="1" hangingPunct="1">
              <a:buClr>
                <a:srgbClr val="003366"/>
              </a:buClr>
              <a:buSzTx/>
            </a:pPr>
            <a:endParaRPr lang="en-GB" altLang="en-US">
              <a:solidFill>
                <a:schemeClr val="tx1"/>
              </a:solidFill>
              <a:ea typeface="ＭＳ Ｐゴシック" panose="020B0600070205080204" pitchFamily="34" charset="-128"/>
            </a:endParaRPr>
          </a:p>
          <a:p>
            <a:pPr marL="0" indent="0" eaLnBrk="1" hangingPunct="1">
              <a:buClr>
                <a:srgbClr val="003366"/>
              </a:buClr>
              <a:buSzTx/>
              <a:buFontTx/>
              <a:buNone/>
            </a:pPr>
            <a:endParaRPr lang="en-GB" altLang="en-US">
              <a:solidFill>
                <a:schemeClr val="tx1"/>
              </a:solidFill>
              <a:ea typeface="ＭＳ Ｐゴシック" panose="020B0600070205080204" pitchFamily="34" charset="-128"/>
            </a:endParaRPr>
          </a:p>
          <a:p>
            <a:pPr marL="0" indent="0" eaLnBrk="1" hangingPunct="1">
              <a:buSzTx/>
            </a:pPr>
            <a:endParaRPr lang="en-GB" altLang="en-US">
              <a:solidFill>
                <a:schemeClr val="tx1"/>
              </a:solidFill>
              <a:ea typeface="ＭＳ Ｐゴシック" panose="020B0600070205080204" pitchFamily="34" charset="-128"/>
            </a:endParaRPr>
          </a:p>
        </p:txBody>
      </p:sp>
      <p:sp>
        <p:nvSpPr>
          <p:cNvPr id="76804" name="Slide Number Placeholder 1">
            <a:extLst>
              <a:ext uri="{FF2B5EF4-FFF2-40B4-BE49-F238E27FC236}">
                <a16:creationId xmlns:a16="http://schemas.microsoft.com/office/drawing/2014/main" id="{C50C1A8F-8F3C-53A2-016B-0F52F77E134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2730C01-78B6-4852-AC79-010719113C22}" type="slidenum">
              <a:rPr lang="en-GB" altLang="en-US" sz="1400" smtClean="0"/>
              <a:pPr>
                <a:spcBef>
                  <a:spcPct val="0"/>
                </a:spcBef>
                <a:buFontTx/>
                <a:buNone/>
              </a:pPr>
              <a:t>24</a:t>
            </a:fld>
            <a:endParaRPr lang="en-GB" altLang="en-US" sz="1400"/>
          </a:p>
        </p:txBody>
      </p:sp>
      <p:pic>
        <p:nvPicPr>
          <p:cNvPr id="76805" name="Picture 6">
            <a:extLst>
              <a:ext uri="{FF2B5EF4-FFF2-40B4-BE49-F238E27FC236}">
                <a16:creationId xmlns:a16="http://schemas.microsoft.com/office/drawing/2014/main" id="{D615702A-47BB-E6A8-797E-3E0215208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EDB85777-772A-B51A-F536-D853F08F464D}"/>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br>
              <a:rPr lang="en-GB" altLang="en-US">
                <a:latin typeface="Arial" panose="020B0604020202020204" pitchFamily="34" charset="0"/>
              </a:rPr>
            </a:br>
            <a:endParaRPr lang="en-GB" altLang="en-US" b="1">
              <a:solidFill>
                <a:srgbClr val="FF0000"/>
              </a:solidFill>
              <a:latin typeface="Arial" panose="020B0604020202020204" pitchFamily="34" charset="0"/>
            </a:endParaRPr>
          </a:p>
        </p:txBody>
      </p:sp>
      <p:sp>
        <p:nvSpPr>
          <p:cNvPr id="56323" name="Rectangle 3">
            <a:extLst>
              <a:ext uri="{FF2B5EF4-FFF2-40B4-BE49-F238E27FC236}">
                <a16:creationId xmlns:a16="http://schemas.microsoft.com/office/drawing/2014/main" id="{392A052F-AB36-4E95-63D0-9DC289166091}"/>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buFontTx/>
              <a:buNone/>
              <a:defRPr/>
            </a:pPr>
            <a:r>
              <a:rPr lang="cy-gb" b="1" kern="1200">
                <a:ln w="9525" cap="flat" cmpd="sng" algn="ctr">
                  <a:noFill/>
                  <a:prstDash val="solid"/>
                  <a:round/>
                  <a:headEnd type="none" w="med" len="med"/>
                  <a:tailEnd type="none" w="med" len="med"/>
                </a:ln>
                <a:solidFill>
                  <a:srgbClr val="003366"/>
                </a:solidFill>
                <a:sym typeface="Wingdings"/>
              </a:rPr>
              <a:t>Neb yn gymwys i bleidleisio?</a:t>
            </a:r>
          </a:p>
          <a:p>
            <a:pPr marL="0" indent="0" eaLnBrk="1" hangingPunct="1">
              <a:buFontTx/>
              <a:buNone/>
              <a:defRPr/>
            </a:pPr>
            <a:r>
              <a:rPr lang="cy-gb" kern="1200">
                <a:ln w="9525" cap="flat" cmpd="sng" algn="ctr">
                  <a:noFill/>
                  <a:prstDash val="solid"/>
                  <a:round/>
                  <a:headEnd type="none" w="med" len="med"/>
                  <a:tailEnd type="none" w="med" len="med"/>
                </a:ln>
                <a:solidFill>
                  <a:srgbClr val="003366"/>
                </a:solidFill>
                <a:sym typeface="Wingdings"/>
              </a:rPr>
              <a:t>Adran ar gyfer cofnodi'r rheswm</a:t>
            </a:r>
          </a:p>
          <a:p>
            <a:pPr marL="0" indent="0" eaLnBrk="1" hangingPunct="1">
              <a:buClr>
                <a:srgbClr val="003366"/>
              </a:buClr>
              <a:defRPr/>
            </a:pPr>
            <a:r>
              <a:rPr lang="cy-gb" kern="1200">
                <a:ln w="9525" cap="flat" cmpd="sng" algn="ctr">
                  <a:noFill/>
                  <a:prstDash val="solid"/>
                  <a:round/>
                  <a:headEnd type="none" w="med" len="med"/>
                  <a:tailEnd type="none" w="med" len="med"/>
                </a:ln>
                <a:solidFill>
                  <a:srgbClr val="003366"/>
                </a:solidFill>
                <a:sym typeface="Wingdings"/>
              </a:rPr>
              <a:t> Enghreifftiau:</a:t>
            </a:r>
          </a:p>
          <a:p>
            <a:pPr lvl="1" eaLnBrk="1" hangingPunct="1">
              <a:defRPr/>
            </a:pPr>
            <a:r>
              <a:rPr lang="cy-gb" kern="1200">
                <a:ln w="9525" cap="flat" cmpd="sng" algn="ctr">
                  <a:noFill/>
                  <a:prstDash val="solid"/>
                  <a:round/>
                  <a:headEnd type="none" w="med" len="med"/>
                  <a:tailEnd type="none" w="med" len="med"/>
                </a:ln>
                <a:solidFill>
                  <a:srgbClr val="003366"/>
                </a:solidFill>
                <a:cs typeface="Arial"/>
                <a:sym typeface="Wingdings"/>
              </a:rPr>
              <a:t>eiddo yn amlwg yn wag </a:t>
            </a:r>
          </a:p>
          <a:p>
            <a:pPr lvl="1" eaLnBrk="1" hangingPunct="1">
              <a:defRPr/>
            </a:pPr>
            <a:r>
              <a:rPr lang="cy-gb" kern="1200">
                <a:ln w="9525" cap="flat" cmpd="sng" algn="ctr">
                  <a:noFill/>
                  <a:prstDash val="solid"/>
                  <a:round/>
                  <a:headEnd type="none" w="med" len="med"/>
                  <a:tailEnd type="none" w="med" len="med"/>
                </a:ln>
                <a:solidFill>
                  <a:srgbClr val="003366"/>
                </a:solidFill>
                <a:cs typeface="Arial"/>
                <a:sym typeface="Wingdings"/>
              </a:rPr>
              <a:t>eiddo busnes</a:t>
            </a:r>
          </a:p>
          <a:p>
            <a:pPr lvl="1" eaLnBrk="1" hangingPunct="1">
              <a:defRPr/>
            </a:pPr>
            <a:r>
              <a:rPr lang="cy-gb" kern="1200">
                <a:ln w="9525" cap="flat" cmpd="sng" algn="ctr">
                  <a:noFill/>
                  <a:prstDash val="solid"/>
                  <a:round/>
                  <a:headEnd type="none" w="med" len="med"/>
                  <a:tailEnd type="none" w="med" len="med"/>
                </a:ln>
                <a:solidFill>
                  <a:srgbClr val="003366"/>
                </a:solidFill>
                <a:cs typeface="Arial"/>
                <a:sym typeface="Wingdings"/>
              </a:rPr>
              <a:t>ail gartref</a:t>
            </a:r>
          </a:p>
          <a:p>
            <a:pPr marL="0" indent="0" eaLnBrk="1" hangingPunct="1">
              <a:buFontTx/>
              <a:buNone/>
              <a:defRPr/>
            </a:pPr>
            <a:r>
              <a:rPr lang="cy-gb" b="1" kern="1200">
                <a:ln w="9525" cap="flat" cmpd="sng" algn="ctr">
                  <a:noFill/>
                  <a:prstDash val="solid"/>
                  <a:round/>
                  <a:headEnd type="none" w="med" len="med"/>
                  <a:tailEnd type="none" w="med" len="med"/>
                </a:ln>
                <a:solidFill>
                  <a:srgbClr val="003366"/>
                </a:solidFill>
                <a:sym typeface="Wingdings"/>
              </a:rPr>
              <a:t>		</a:t>
            </a:r>
            <a:endParaRPr sz="3200" kern="1200" dirty="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dirty="0"/>
          </a:p>
        </p:txBody>
      </p:sp>
      <p:sp>
        <p:nvSpPr>
          <p:cNvPr id="78852" name="Slide Number Placeholder 1">
            <a:extLst>
              <a:ext uri="{FF2B5EF4-FFF2-40B4-BE49-F238E27FC236}">
                <a16:creationId xmlns:a16="http://schemas.microsoft.com/office/drawing/2014/main" id="{2549E8E1-208F-8B1A-7D77-900A7C7D0FD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2A6DEB3-9575-4E18-BF53-46456F89AF68}" type="slidenum">
              <a:rPr lang="en-GB" altLang="en-US" sz="1400" smtClean="0"/>
              <a:pPr>
                <a:spcBef>
                  <a:spcPct val="0"/>
                </a:spcBef>
                <a:buFontTx/>
                <a:buNone/>
              </a:pPr>
              <a:t>25</a:t>
            </a:fld>
            <a:endParaRPr lang="en-GB" altLang="en-US" sz="1400"/>
          </a:p>
        </p:txBody>
      </p:sp>
      <p:pic>
        <p:nvPicPr>
          <p:cNvPr id="78853" name="Picture 6">
            <a:extLst>
              <a:ext uri="{FF2B5EF4-FFF2-40B4-BE49-F238E27FC236}">
                <a16:creationId xmlns:a16="http://schemas.microsoft.com/office/drawing/2014/main" id="{91C73B7D-4AFD-F496-A423-0F0D895840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7438AE85-1323-A371-35BE-2B9578770A02}"/>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endParaRPr lang="en-GB" altLang="en-US" b="1">
              <a:solidFill>
                <a:srgbClr val="FF0000"/>
              </a:solidFill>
              <a:latin typeface="Arial" panose="020B0604020202020204" pitchFamily="34" charset="0"/>
            </a:endParaRPr>
          </a:p>
        </p:txBody>
      </p:sp>
      <p:sp>
        <p:nvSpPr>
          <p:cNvPr id="80899" name="Rectangle 3">
            <a:extLst>
              <a:ext uri="{FF2B5EF4-FFF2-40B4-BE49-F238E27FC236}">
                <a16:creationId xmlns:a16="http://schemas.microsoft.com/office/drawing/2014/main" id="{96C86E36-8CF1-3753-7239-EF0927098C2D}"/>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marL="0" indent="0" eaLnBrk="1" hangingPunct="1">
              <a:buFontTx/>
              <a:buNone/>
            </a:pPr>
            <a:r>
              <a:rPr lang="cy-GB" altLang="en-US" b="1">
                <a:ea typeface="ＭＳ Ｐゴシック" panose="020B0600070205080204" pitchFamily="34" charset="-128"/>
              </a:rPr>
              <a:t>Datganiad a llofnod</a:t>
            </a:r>
          </a:p>
          <a:p>
            <a:pPr marL="0" indent="0" eaLnBrk="1" hangingPunct="1">
              <a:buFontTx/>
              <a:buNone/>
            </a:pPr>
            <a:endParaRPr lang="en-GB" altLang="en-US" b="1">
              <a:ea typeface="ＭＳ Ｐゴシック" panose="020B0600070205080204" pitchFamily="34" charset="-128"/>
            </a:endParaRPr>
          </a:p>
          <a:p>
            <a:pPr marL="0" indent="0" eaLnBrk="1" hangingPunct="1">
              <a:buClr>
                <a:srgbClr val="003366"/>
              </a:buClr>
            </a:pPr>
            <a:r>
              <a:rPr lang="cy-GB" altLang="en-US">
                <a:ea typeface="ＭＳ Ｐゴシック" panose="020B0600070205080204" pitchFamily="34" charset="-128"/>
              </a:rPr>
              <a:t>Mae'n </a:t>
            </a:r>
            <a:r>
              <a:rPr lang="cy-GB" altLang="en-US" b="1" u="sng">
                <a:ea typeface="ＭＳ Ｐゴシック" panose="020B0600070205080204" pitchFamily="34" charset="-128"/>
              </a:rPr>
              <a:t>rhaid</a:t>
            </a:r>
            <a:r>
              <a:rPr lang="cy-GB" altLang="en-US">
                <a:ea typeface="ＭＳ Ｐゴシック" panose="020B0600070205080204" pitchFamily="34" charset="-128"/>
              </a:rPr>
              <a:t> i'r ffurflen gael ei llofnodi gan y person sy'n rhoi'r wybodaeth</a:t>
            </a:r>
          </a:p>
          <a:p>
            <a:pPr marL="0" indent="0" eaLnBrk="1" hangingPunct="1">
              <a:buClr>
                <a:srgbClr val="003366"/>
              </a:buClr>
              <a:buFontTx/>
              <a:buNone/>
            </a:pPr>
            <a:endParaRPr lang="en-GB" altLang="en-US">
              <a:ea typeface="ＭＳ Ｐゴシック" panose="020B0600070205080204" pitchFamily="34" charset="-128"/>
            </a:endParaRPr>
          </a:p>
          <a:p>
            <a:pPr marL="0" indent="0" eaLnBrk="1" hangingPunct="1">
              <a:buClr>
                <a:srgbClr val="003366"/>
              </a:buClr>
            </a:pPr>
            <a:r>
              <a:rPr lang="cy-GB" altLang="en-US">
                <a:ea typeface="ＭＳ Ｐゴシック" panose="020B0600070205080204" pitchFamily="34" charset="-128"/>
              </a:rPr>
              <a:t> PEIDIWCH â llofnodi ar ran y deiliad;</a:t>
            </a:r>
          </a:p>
          <a:p>
            <a:pPr marL="0" indent="0" eaLnBrk="1" hangingPunct="1">
              <a:buClr>
                <a:srgbClr val="003366"/>
              </a:buClr>
              <a:buFontTx/>
              <a:buNone/>
            </a:pPr>
            <a:r>
              <a:rPr lang="cy-GB" altLang="en-US">
                <a:ea typeface="ＭＳ Ｐゴシック" panose="020B0600070205080204" pitchFamily="34" charset="-128"/>
              </a:rPr>
              <a:t>dim ond os yw eiddo yn amlwg yn wag neu ddim yn bodoli y gallwch lofnodi ffurflen</a:t>
            </a:r>
          </a:p>
          <a:p>
            <a:pPr marL="0" indent="0" eaLnBrk="1" hangingPunct="1">
              <a:buClr>
                <a:srgbClr val="CC6600"/>
              </a:buClr>
              <a:buSzPct val="50000"/>
              <a:buFontTx/>
              <a:buNone/>
            </a:pPr>
            <a:endParaRPr lang="en-GB" altLang="en-US">
              <a:ea typeface="ＭＳ Ｐゴシック" panose="020B0600070205080204" pitchFamily="34" charset="-128"/>
            </a:endParaRPr>
          </a:p>
          <a:p>
            <a:pPr marL="0" indent="0" eaLnBrk="1" hangingPunct="1"/>
            <a:endParaRPr lang="en-GB" altLang="en-US">
              <a:ea typeface="ＭＳ Ｐゴシック" panose="020B0600070205080204" pitchFamily="34" charset="-128"/>
            </a:endParaRPr>
          </a:p>
        </p:txBody>
      </p:sp>
      <p:sp>
        <p:nvSpPr>
          <p:cNvPr id="80900" name="Slide Number Placeholder 1">
            <a:extLst>
              <a:ext uri="{FF2B5EF4-FFF2-40B4-BE49-F238E27FC236}">
                <a16:creationId xmlns:a16="http://schemas.microsoft.com/office/drawing/2014/main" id="{2A26C1B9-E91C-0237-9364-D6C91566624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A3D0CF6-E0D9-4194-967D-F816391056F1}" type="slidenum">
              <a:rPr lang="en-GB" altLang="en-US" sz="1400" smtClean="0"/>
              <a:pPr>
                <a:spcBef>
                  <a:spcPct val="0"/>
                </a:spcBef>
                <a:buFontTx/>
                <a:buNone/>
              </a:pPr>
              <a:t>26</a:t>
            </a:fld>
            <a:endParaRPr lang="en-GB" altLang="en-US" sz="1400"/>
          </a:p>
        </p:txBody>
      </p:sp>
      <p:pic>
        <p:nvPicPr>
          <p:cNvPr id="80901" name="Picture 6">
            <a:extLst>
              <a:ext uri="{FF2B5EF4-FFF2-40B4-BE49-F238E27FC236}">
                <a16:creationId xmlns:a16="http://schemas.microsoft.com/office/drawing/2014/main" id="{6AD06122-6A22-1F53-2A0A-D9A7A86EF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3B4EBAE-A763-D03A-2E8B-4A10E0BC795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Eiddo newydd</a:t>
            </a:r>
          </a:p>
        </p:txBody>
      </p:sp>
      <p:sp>
        <p:nvSpPr>
          <p:cNvPr id="60419" name="Rectangle 3">
            <a:extLst>
              <a:ext uri="{FF2B5EF4-FFF2-40B4-BE49-F238E27FC236}">
                <a16:creationId xmlns:a16="http://schemas.microsoft.com/office/drawing/2014/main" id="{21390DD6-9260-AE7C-D25D-F59E8C501493}"/>
              </a:ext>
            </a:extLst>
          </p:cNvPr>
          <p:cNvSpPr>
            <a:spLocks noGrp="1"/>
          </p:cNvSpPr>
          <p:nvPr>
            <p:ph idx="1"/>
          </p:nvPr>
        </p:nvSpPr>
        <p:spPr>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marL="0" indent="0" eaLnBrk="1" hangingPunct="1">
              <a:defRPr/>
            </a:pPr>
            <a:r>
              <a:rPr lang="cy-gb" kern="1200">
                <a:ln w="9525" cap="flat" cmpd="sng" algn="ctr">
                  <a:noFill/>
                  <a:prstDash val="solid"/>
                  <a:round/>
                  <a:headEnd type="none" w="med" len="med"/>
                  <a:tailEnd type="none" w="med" len="med"/>
                </a:ln>
                <a:solidFill>
                  <a:srgbClr val="003366"/>
                </a:solidFill>
                <a:sym typeface="Wingdings"/>
              </a:rPr>
              <a:t> Gallwch chwarae rôl bwysig wrth nodi eiddo 'newydd' </a:t>
            </a:r>
          </a:p>
          <a:p>
            <a:pPr marL="0" indent="0" eaLnBrk="1" hangingPunct="1">
              <a:buFontTx/>
              <a:buNone/>
              <a:defRPr/>
            </a:pPr>
            <a:endParaRPr kern="1200">
              <a:ln w="9525" cap="flat" cmpd="sng" algn="ctr">
                <a:noFill/>
                <a:prstDash val="solid"/>
                <a:round/>
                <a:headEnd type="none" w="med" len="med"/>
                <a:tailEnd type="none" w="med" len="med"/>
              </a:ln>
              <a:solidFill>
                <a:srgbClr val="003366"/>
              </a:solidFill>
              <a:sym typeface="Wingdings"/>
            </a:endParaRPr>
          </a:p>
          <a:p>
            <a:pPr marL="0" indent="0" eaLnBrk="1" hangingPunct="1">
              <a:defRPr/>
            </a:pPr>
            <a:r>
              <a:rPr lang="cy-gb" kern="1200">
                <a:ln w="9525" cap="flat" cmpd="sng" algn="ctr">
                  <a:noFill/>
                  <a:prstDash val="solid"/>
                  <a:round/>
                  <a:headEnd type="none" w="med" len="med"/>
                  <a:tailEnd type="none" w="med" len="med"/>
                </a:ln>
                <a:solidFill>
                  <a:srgbClr val="003366"/>
                </a:solidFill>
                <a:sym typeface="Wingdings"/>
              </a:rPr>
              <a:t> Os nodir eiddo (neu addasiad) newydd ac nad yw ar eich rhestr, bydd angen i chi gael Ffurflen Ganfasio wedi'i chwblhau gan yr eiddo yna a diweddaru eich rhestr gyda gwybodaeth yr eiddo 'newydd'</a:t>
            </a:r>
          </a:p>
          <a:p>
            <a:pPr marL="0" indent="0" eaLnBrk="1" hangingPunct="1">
              <a:defRPr/>
            </a:pPr>
            <a:endParaRPr kern="1200">
              <a:ln w="9525" cap="flat" cmpd="sng" algn="ctr">
                <a:noFill/>
                <a:prstDash val="solid"/>
                <a:round/>
                <a:headEnd type="none" w="med" len="med"/>
                <a:tailEnd type="none" w="med" len="med"/>
              </a:ln>
              <a:solidFill>
                <a:srgbClr val="003366"/>
              </a:solidFill>
              <a:sym typeface="Wingdings"/>
            </a:endParaRPr>
          </a:p>
          <a:p>
            <a:pPr marL="0" indent="0" eaLnBrk="1" hangingPunct="1">
              <a:spcBef>
                <a:spcPct val="0"/>
              </a:spcBef>
              <a:buClr>
                <a:srgbClr val="B7FFD7"/>
              </a:buClr>
              <a:buFont typeface="Wingdings" pitchFamily="2" charset="2"/>
              <a:buChar char="§"/>
              <a:defRPr/>
            </a:pPr>
            <a:endParaRPr kern="1200">
              <a:ln w="9525" cap="flat" cmpd="sng" algn="ctr">
                <a:noFill/>
                <a:prstDash val="solid"/>
                <a:round/>
                <a:headEnd type="none" w="med" len="med"/>
                <a:tailEnd type="none" w="med" len="med"/>
              </a:ln>
              <a:solidFill>
                <a:srgbClr val="003366"/>
              </a:solidFill>
              <a:sym typeface="Wingdings"/>
            </a:endParaRPr>
          </a:p>
          <a:p>
            <a:pPr marL="0" indent="0" eaLnBrk="1" hangingPunct="1">
              <a:buClr>
                <a:srgbClr val="CC6600"/>
              </a:buClr>
              <a:buSzPct val="50000"/>
              <a:buFont typeface="Wingdings" pitchFamily="2" charset="2"/>
              <a:buChar char="Ø"/>
              <a:defRPr/>
            </a:pPr>
            <a:endParaRPr kern="1200">
              <a:ln w="9525" cap="flat" cmpd="sng" algn="ctr">
                <a:noFill/>
                <a:prstDash val="solid"/>
                <a:round/>
                <a:headEnd type="none" w="med" len="med"/>
                <a:tailEnd type="none" w="med" len="med"/>
              </a:ln>
              <a:solidFill>
                <a:srgbClr val="003366"/>
              </a:solidFill>
              <a:sym typeface="Wingdings"/>
            </a:endParaRPr>
          </a:p>
          <a:p>
            <a:pPr marL="0" indent="0" eaLnBrk="1" hangingPunct="1">
              <a:defRPr/>
            </a:pPr>
            <a:endParaRPr/>
          </a:p>
        </p:txBody>
      </p:sp>
      <p:sp>
        <p:nvSpPr>
          <p:cNvPr id="82948" name="Slide Number Placeholder 1">
            <a:extLst>
              <a:ext uri="{FF2B5EF4-FFF2-40B4-BE49-F238E27FC236}">
                <a16:creationId xmlns:a16="http://schemas.microsoft.com/office/drawing/2014/main" id="{E2A95DC8-8A00-7C85-34DF-38A41AEDA9B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21DAE07-A47D-48A1-8C04-08D080A6344A}" type="slidenum">
              <a:rPr lang="en-GB" altLang="en-US" sz="1400" smtClean="0"/>
              <a:pPr>
                <a:spcBef>
                  <a:spcPct val="0"/>
                </a:spcBef>
                <a:buFontTx/>
                <a:buNone/>
              </a:pPr>
              <a:t>27</a:t>
            </a:fld>
            <a:endParaRPr lang="en-GB" altLang="en-US" sz="1400"/>
          </a:p>
        </p:txBody>
      </p:sp>
      <p:pic>
        <p:nvPicPr>
          <p:cNvPr id="82949" name="Picture 6">
            <a:extLst>
              <a:ext uri="{FF2B5EF4-FFF2-40B4-BE49-F238E27FC236}">
                <a16:creationId xmlns:a16="http://schemas.microsoft.com/office/drawing/2014/main" id="{F7EEEA32-292C-8C43-F4D8-6EB89F48D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A29CF5B-DB8A-A8A3-6C29-620263E5BA6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Gwahoddiadau i gofrestru a'r ffurflen gofrestru</a:t>
            </a:r>
            <a:endParaRPr lang="en-GB" altLang="en-US" sz="5200">
              <a:latin typeface="Arial" panose="020B0604020202020204" pitchFamily="34" charset="0"/>
            </a:endParaRPr>
          </a:p>
        </p:txBody>
      </p:sp>
      <p:sp>
        <p:nvSpPr>
          <p:cNvPr id="84995" name="Slide Number Placeholder 1">
            <a:extLst>
              <a:ext uri="{FF2B5EF4-FFF2-40B4-BE49-F238E27FC236}">
                <a16:creationId xmlns:a16="http://schemas.microsoft.com/office/drawing/2014/main" id="{C111000C-2C8C-B6F0-7714-2A72E6483E0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7F8B03F-8A0D-4F2A-936A-B48E26A41D40}" type="slidenum">
              <a:rPr lang="en-GB" altLang="en-US" sz="1400" smtClean="0">
                <a:solidFill>
                  <a:srgbClr val="FFFFFF"/>
                </a:solidFill>
              </a:rPr>
              <a:pPr>
                <a:spcBef>
                  <a:spcPct val="0"/>
                </a:spcBef>
                <a:buFontTx/>
                <a:buNone/>
              </a:pPr>
              <a:t>28</a:t>
            </a:fld>
            <a:endParaRPr lang="en-GB" altLang="en-US" sz="1400">
              <a:solidFill>
                <a:srgbClr val="FFFFFF"/>
              </a:solidFill>
            </a:endParaRPr>
          </a:p>
        </p:txBody>
      </p:sp>
      <p:pic>
        <p:nvPicPr>
          <p:cNvPr id="84996" name="Picture 6">
            <a:extLst>
              <a:ext uri="{FF2B5EF4-FFF2-40B4-BE49-F238E27FC236}">
                <a16:creationId xmlns:a16="http://schemas.microsoft.com/office/drawing/2014/main" id="{0E73D691-CF68-A718-813A-5DA41C550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5024F4C4-7779-B33B-4BF3-8570B1BF3B7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Pwy fydd yn derbyn gwahoddiad i gofrestru?</a:t>
            </a:r>
          </a:p>
        </p:txBody>
      </p:sp>
      <p:sp>
        <p:nvSpPr>
          <p:cNvPr id="64515" name="Content Placeholder 2">
            <a:extLst>
              <a:ext uri="{FF2B5EF4-FFF2-40B4-BE49-F238E27FC236}">
                <a16:creationId xmlns:a16="http://schemas.microsoft.com/office/drawing/2014/main" id="{A1CCCF0A-C0FC-8D85-1CAF-419818EBDD69}"/>
              </a:ext>
            </a:extLst>
          </p:cNvPr>
          <p:cNvSpPr>
            <a:spLocks noGrp="1"/>
          </p:cNvSpPr>
          <p:nvPr>
            <p:ph idx="1"/>
          </p:nvPr>
        </p:nvSpPr>
        <p:spPr>
          <a:xfrm>
            <a:off x="2933700" y="1600200"/>
            <a:ext cx="5943600" cy="4343400"/>
          </a:xfrm>
          <a:ln cap="flat" algn="ctr">
            <a:miter lim="800000"/>
            <a:headEnd type="none" w="med" len="med"/>
            <a:tailEnd type="none" w="med" len="med"/>
          </a:ln>
        </p:spPr>
        <p:txBody>
          <a:bodyPr>
            <a:noAutofit/>
          </a:bodyPr>
          <a:lstStyle>
            <a:lvl1pPr marL="228600" indent="-228600" algn="l" defTabSz="914400" rtl="0" eaLnBrk="0" fontAlgn="base" hangingPunct="0">
              <a:lnSpc>
                <a:spcPct val="100000"/>
              </a:lnSpc>
              <a:spcBef>
                <a:spcPct val="20000"/>
              </a:spcBef>
              <a:spcAft>
                <a:spcPct val="0"/>
              </a:spcAft>
              <a:buClrTx/>
              <a:buSzTx/>
              <a:buFontTx/>
              <a:buChar char="•"/>
              <a:defRPr kumimoji="0" lang="en-GB" altLang="en-US" sz="2400" b="0" i="0" u="none" baseline="0">
                <a:solidFill>
                  <a:schemeClr val="tx1"/>
                </a:solidFill>
                <a:effectLst/>
                <a:latin typeface="+mn-lt"/>
                <a:ea typeface="ＭＳ Ｐゴシック" charset="-128"/>
                <a:cs typeface="+mn-cs"/>
              </a:defRPr>
            </a:lvl1pPr>
            <a:lvl2pPr marL="628650" indent="-285750" algn="l" defTabSz="914400" rtl="0" eaLnBrk="0" fontAlgn="base" hangingPunct="0">
              <a:lnSpc>
                <a:spcPct val="100000"/>
              </a:lnSpc>
              <a:spcBef>
                <a:spcPct val="20000"/>
              </a:spcBef>
              <a:spcAft>
                <a:spcPct val="0"/>
              </a:spcAft>
              <a:buClrTx/>
              <a:buSzTx/>
              <a:buFontTx/>
              <a:buChar char="–"/>
              <a:defRPr kumimoji="0" lang="en-GB" altLang="en-US" sz="2200" b="0" i="0" u="none" baseline="0">
                <a:solidFill>
                  <a:schemeClr val="tx1"/>
                </a:solidFill>
                <a:effectLst/>
                <a:latin typeface="+mn-lt"/>
                <a:ea typeface="ＭＳ Ｐゴシック" charset="-128"/>
              </a:defRPr>
            </a:lvl2pPr>
            <a:lvl3pPr marL="1028700" indent="-228600" algn="l" defTabSz="914400" rtl="0" eaLnBrk="0" fontAlgn="base" hangingPunct="0">
              <a:lnSpc>
                <a:spcPct val="100000"/>
              </a:lnSpc>
              <a:spcBef>
                <a:spcPct val="20000"/>
              </a:spcBef>
              <a:spcAft>
                <a:spcPct val="0"/>
              </a:spcAft>
              <a:buClrTx/>
              <a:buSzTx/>
              <a:buFontTx/>
              <a:buChar char="•"/>
              <a:defRPr kumimoji="0" lang="en-GB" altLang="en-US" sz="2000" b="0" i="0" u="none" baseline="0">
                <a:solidFill>
                  <a:schemeClr val="tx1"/>
                </a:solidFill>
                <a:effectLst/>
                <a:latin typeface="+mn-lt"/>
                <a:ea typeface="ＭＳ Ｐゴシック" charset="-128"/>
              </a:defRPr>
            </a:lvl3pPr>
            <a:lvl4pPr marL="1435100" indent="-228600" algn="l" defTabSz="914400" rtl="0" eaLnBrk="0" fontAlgn="base" hangingPunct="0">
              <a:lnSpc>
                <a:spcPct val="100000"/>
              </a:lnSpc>
              <a:spcBef>
                <a:spcPct val="20000"/>
              </a:spcBef>
              <a:spcAft>
                <a:spcPct val="0"/>
              </a:spcAft>
              <a:buClrTx/>
              <a:buSzTx/>
              <a:buFontTx/>
              <a:buChar char="–"/>
              <a:defRPr kumimoji="0" lang="en-GB" altLang="en-US" sz="1800" b="0" i="0" u="none" baseline="0">
                <a:solidFill>
                  <a:schemeClr val="tx1"/>
                </a:solidFill>
                <a:effectLst/>
                <a:latin typeface="+mn-lt"/>
                <a:ea typeface="ＭＳ Ｐゴシック" charset="-128"/>
              </a:defRPr>
            </a:lvl4pPr>
            <a:lvl5pPr marL="1778000" indent="-228600" algn="l" defTabSz="914400" rtl="0" eaLnBrk="0" fontAlgn="base" hangingPunct="0">
              <a:lnSpc>
                <a:spcPct val="100000"/>
              </a:lnSpc>
              <a:spcBef>
                <a:spcPct val="20000"/>
              </a:spcBef>
              <a:spcAft>
                <a:spcPct val="0"/>
              </a:spcAft>
              <a:buClrTx/>
              <a:buSzTx/>
              <a:buFontTx/>
              <a:buChar char="»"/>
              <a:defRPr kumimoji="0" lang="en-GB" altLang="en-US" sz="1600" b="0" i="0" u="none" baseline="0">
                <a:solidFill>
                  <a:schemeClr val="tx1"/>
                </a:solidFill>
                <a:effectLst/>
                <a:latin typeface="+mn-lt"/>
                <a:ea typeface="ＭＳ Ｐゴシック" charset="-128"/>
              </a:defRPr>
            </a:lvl5pPr>
            <a:lvl6pPr marL="22352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6pPr>
            <a:lvl7pPr marL="26924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7pPr>
            <a:lvl8pPr marL="31496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8pPr>
            <a:lvl9pPr marL="3606800" indent="-228600" algn="l" rtl="0" eaLnBrk="1" fontAlgn="base" hangingPunct="1">
              <a:spcBef>
                <a:spcPct val="20000"/>
              </a:spcBef>
              <a:spcAft>
                <a:spcPct val="0"/>
              </a:spcAft>
              <a:buChar char="»"/>
              <a:defRPr lang="en-GB" altLang="en-US" sz="1600">
                <a:solidFill>
                  <a:schemeClr val="tx1"/>
                </a:solidFill>
                <a:latin typeface="+mn-lt"/>
                <a:ea typeface="ＭＳ Ｐゴシック" charset="-128"/>
              </a:defRPr>
            </a:lvl9pPr>
          </a:lstStyle>
          <a:p>
            <a:pPr eaLnBrk="1" hangingPunct="1">
              <a:defRPr/>
            </a:pPr>
            <a:endParaRPr b="1" kern="1200">
              <a:ln w="9525" cap="flat" cmpd="sng" algn="ctr">
                <a:noFill/>
                <a:prstDash val="solid"/>
                <a:round/>
                <a:headEnd type="none" w="med" len="med"/>
                <a:tailEnd type="none" w="med" len="med"/>
              </a:ln>
              <a:solidFill>
                <a:srgbClr val="003366"/>
              </a:solidFill>
              <a:sym typeface="Wingdings"/>
            </a:endParaRPr>
          </a:p>
          <a:p>
            <a:pPr eaLnBrk="1" hangingPunct="1">
              <a:defRPr/>
            </a:pPr>
            <a:r>
              <a:rPr lang="cy-gb" kern="1200">
                <a:ln w="9525" cap="flat" cmpd="sng" algn="ctr">
                  <a:noFill/>
                  <a:prstDash val="solid"/>
                  <a:round/>
                  <a:headEnd type="none" w="med" len="med"/>
                  <a:tailEnd type="none" w="med" len="med"/>
                </a:ln>
                <a:solidFill>
                  <a:srgbClr val="003366"/>
                </a:solidFill>
                <a:sym typeface="Wingdings"/>
              </a:rPr>
              <a:t>Etholwyr newydd posib  - fe’u nodir drwy, er enghraifft, y Ffurflen Ganfasio, eich ymweliad personol neu ddata lleol.</a:t>
            </a:r>
            <a:endParaRPr/>
          </a:p>
        </p:txBody>
      </p:sp>
      <p:sp>
        <p:nvSpPr>
          <p:cNvPr id="87044" name="Slide Number Placeholder 1">
            <a:extLst>
              <a:ext uri="{FF2B5EF4-FFF2-40B4-BE49-F238E27FC236}">
                <a16:creationId xmlns:a16="http://schemas.microsoft.com/office/drawing/2014/main" id="{5DC3C390-655A-CCC1-D7FC-B9957F6BF56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1E8D449-7719-4D57-8C94-AE5909D0017B}" type="slidenum">
              <a:rPr lang="en-GB" altLang="en-US" sz="1400" smtClean="0"/>
              <a:pPr>
                <a:spcBef>
                  <a:spcPct val="0"/>
                </a:spcBef>
                <a:buFontTx/>
                <a:buNone/>
              </a:pPr>
              <a:t>29</a:t>
            </a:fld>
            <a:endParaRPr lang="en-GB" altLang="en-US" sz="1400"/>
          </a:p>
        </p:txBody>
      </p:sp>
      <p:pic>
        <p:nvPicPr>
          <p:cNvPr id="87045" name="Picture 6">
            <a:extLst>
              <a:ext uri="{FF2B5EF4-FFF2-40B4-BE49-F238E27FC236}">
                <a16:creationId xmlns:a16="http://schemas.microsoft.com/office/drawing/2014/main" id="{82EB1847-EC29-9417-5DD6-CB7B8DE70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a:extLst>
              <a:ext uri="{FF2B5EF4-FFF2-40B4-BE49-F238E27FC236}">
                <a16:creationId xmlns:a16="http://schemas.microsoft.com/office/drawing/2014/main" id="{23A6746E-13F3-529C-1887-0B07530CC2E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Amcanion y sesiwn hyfforddi</a:t>
            </a:r>
            <a:br>
              <a:rPr lang="en-GB" altLang="en-US">
                <a:latin typeface="Arial" panose="020B0604020202020204" pitchFamily="34" charset="0"/>
              </a:rPr>
            </a:br>
            <a:r>
              <a:rPr lang="cy-GB" altLang="en-US">
                <a:latin typeface="Arial" panose="020B0604020202020204" pitchFamily="34" charset="0"/>
              </a:rPr>
              <a:t>hyfforddi</a:t>
            </a:r>
            <a:endParaRPr lang="en-US" altLang="en-US">
              <a:latin typeface="Arial" panose="020B0604020202020204" pitchFamily="34" charset="0"/>
            </a:endParaRPr>
          </a:p>
        </p:txBody>
      </p:sp>
      <p:sp>
        <p:nvSpPr>
          <p:cNvPr id="33795" name="Rectangle 1027">
            <a:extLst>
              <a:ext uri="{FF2B5EF4-FFF2-40B4-BE49-F238E27FC236}">
                <a16:creationId xmlns:a16="http://schemas.microsoft.com/office/drawing/2014/main" id="{86A081C2-E519-4B34-C909-2E113ED980A7}"/>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ea typeface="ＭＳ Ｐゴシック" panose="020B0600070205080204" pitchFamily="34" charset="-128"/>
              </a:rPr>
              <a:t>Amlinellu eich dyletswyddau fel canfasiwr</a:t>
            </a:r>
            <a:br>
              <a:rPr lang="en-GB" altLang="en-US">
                <a:ea typeface="ＭＳ Ｐゴシック" panose="020B0600070205080204" pitchFamily="34" charset="-128"/>
              </a:rPr>
            </a:br>
            <a:br>
              <a:rPr lang="en-GB" altLang="en-US">
                <a:ea typeface="ＭＳ Ｐゴシック" panose="020B0600070205080204" pitchFamily="34" charset="-128"/>
              </a:rPr>
            </a:br>
            <a:endParaRPr lang="en-GB" altLang="en-US">
              <a:ea typeface="ＭＳ Ｐゴシック" panose="020B0600070205080204" pitchFamily="34" charset="-128"/>
            </a:endParaRPr>
          </a:p>
          <a:p>
            <a:pPr eaLnBrk="1" hangingPunct="1"/>
            <a:r>
              <a:rPr lang="cy-GB" altLang="en-US">
                <a:ea typeface="ＭＳ Ｐゴシック" panose="020B0600070205080204" pitchFamily="34" charset="-128"/>
              </a:rPr>
              <a:t>Sicrhau eich bod chi'n hyderus o ran pob agwedd o'ch rôl</a:t>
            </a:r>
          </a:p>
          <a:p>
            <a:pPr eaLnBrk="1" hangingPunct="1"/>
            <a:endParaRPr lang="en-GB" altLang="en-US">
              <a:ea typeface="ＭＳ Ｐゴシック" panose="020B0600070205080204" pitchFamily="34" charset="-128"/>
            </a:endParaRPr>
          </a:p>
          <a:p>
            <a:pPr eaLnBrk="1" hangingPunct="1"/>
            <a:endParaRPr lang="en-GB"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33796" name="Slide Number Placeholder 1">
            <a:extLst>
              <a:ext uri="{FF2B5EF4-FFF2-40B4-BE49-F238E27FC236}">
                <a16:creationId xmlns:a16="http://schemas.microsoft.com/office/drawing/2014/main" id="{DEA03A36-BF60-0A85-A13B-C1861339BC4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01EE251-66F3-4E62-A8C2-115D50E493E6}" type="slidenum">
              <a:rPr lang="en-GB" altLang="en-US" sz="1400" smtClean="0"/>
              <a:pPr>
                <a:spcBef>
                  <a:spcPct val="0"/>
                </a:spcBef>
                <a:buFontTx/>
                <a:buNone/>
              </a:pPr>
              <a:t>3</a:t>
            </a:fld>
            <a:endParaRPr lang="en-GB" altLang="en-US" sz="1400"/>
          </a:p>
        </p:txBody>
      </p:sp>
      <p:pic>
        <p:nvPicPr>
          <p:cNvPr id="33797" name="Picture 6">
            <a:extLst>
              <a:ext uri="{FF2B5EF4-FFF2-40B4-BE49-F238E27FC236}">
                <a16:creationId xmlns:a16="http://schemas.microsoft.com/office/drawing/2014/main" id="{56860EB5-DA7F-D06E-6A4A-0BBA0E78BD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1858A77B-2DDC-210A-E7B8-43F405FB094D}"/>
              </a:ext>
            </a:extLst>
          </p:cNvPr>
          <p:cNvSpPr>
            <a:spLocks noChangeArrowheads="1"/>
          </p:cNvSpPr>
          <p:nvPr/>
        </p:nvSpPr>
        <p:spPr bwMode="auto">
          <a:xfrm>
            <a:off x="6662738" y="304800"/>
            <a:ext cx="2317750" cy="1546225"/>
          </a:xfrm>
          <a:prstGeom prst="rect">
            <a:avLst/>
          </a:prstGeom>
          <a:solidFill>
            <a:schemeClr val="bg1"/>
          </a:solidFill>
          <a:ln>
            <a:noFill/>
          </a:ln>
          <a:extLst>
            <a:ext uri="{91240B29-F687-4F45-9708-019B960494DF}">
              <a14:hiddenLine xmlns:a14="http://schemas.microsoft.com/office/drawing/2010/main" w="12700" algn="ctr">
                <a:solidFill>
                  <a:srgbClr val="000000"/>
                </a:solidFill>
                <a:round/>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b="0">
              <a:latin typeface="Times" panose="02020603050405020304" pitchFamily="18" charset="0"/>
              <a:sym typeface="Times" panose="02020603050405020304" pitchFamily="18" charset="0"/>
            </a:endParaRPr>
          </a:p>
        </p:txBody>
      </p:sp>
      <p:sp>
        <p:nvSpPr>
          <p:cNvPr id="89091" name="Title 1">
            <a:extLst>
              <a:ext uri="{FF2B5EF4-FFF2-40B4-BE49-F238E27FC236}">
                <a16:creationId xmlns:a16="http://schemas.microsoft.com/office/drawing/2014/main" id="{EB114176-5B0D-810B-6CA1-4360E374F849}"/>
              </a:ext>
            </a:extLst>
          </p:cNvPr>
          <p:cNvSpPr>
            <a:spLocks noGrp="1" noChangeArrowheads="1"/>
          </p:cNvSpPr>
          <p:nvPr>
            <p:ph type="title"/>
          </p:nvPr>
        </p:nvSpPr>
        <p:spPr>
          <a:xfrm>
            <a:off x="584200" y="228600"/>
            <a:ext cx="8331200" cy="5969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Esiampl o ffurflen gais</a:t>
            </a:r>
          </a:p>
        </p:txBody>
      </p:sp>
      <p:sp>
        <p:nvSpPr>
          <p:cNvPr id="89092" name="Slide Number Placeholder 3">
            <a:extLst>
              <a:ext uri="{FF2B5EF4-FFF2-40B4-BE49-F238E27FC236}">
                <a16:creationId xmlns:a16="http://schemas.microsoft.com/office/drawing/2014/main" id="{6947237F-EFDA-6671-38A2-120E0BDDD25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223989E-8E74-4C25-A984-7E7A0BAD5A87}" type="slidenum">
              <a:rPr lang="en-GB" altLang="en-US" sz="1400" smtClean="0"/>
              <a:pPr>
                <a:spcBef>
                  <a:spcPct val="0"/>
                </a:spcBef>
                <a:buFontTx/>
                <a:buNone/>
              </a:pPr>
              <a:t>30</a:t>
            </a:fld>
            <a:endParaRPr lang="en-GB" altLang="en-US" sz="1400"/>
          </a:p>
        </p:txBody>
      </p:sp>
      <p:sp>
        <p:nvSpPr>
          <p:cNvPr id="89093" name="Rectangle 9">
            <a:extLst>
              <a:ext uri="{FF2B5EF4-FFF2-40B4-BE49-F238E27FC236}">
                <a16:creationId xmlns:a16="http://schemas.microsoft.com/office/drawing/2014/main" id="{AE3A9239-00F0-2551-E7CA-882174D7B829}"/>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3200"/>
          </a:p>
        </p:txBody>
      </p:sp>
      <p:pic>
        <p:nvPicPr>
          <p:cNvPr id="89094" name="Picture 1">
            <a:extLst>
              <a:ext uri="{FF2B5EF4-FFF2-40B4-BE49-F238E27FC236}">
                <a16:creationId xmlns:a16="http://schemas.microsoft.com/office/drawing/2014/main" id="{788FCEF4-69F7-721D-BCBC-39F6DA4C3B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825500"/>
            <a:ext cx="3894138" cy="552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89095" name="Picture 2">
            <a:extLst>
              <a:ext uri="{FF2B5EF4-FFF2-40B4-BE49-F238E27FC236}">
                <a16:creationId xmlns:a16="http://schemas.microsoft.com/office/drawing/2014/main" id="{3A4E1E0D-BA90-A353-FD41-AD4820B29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8050" y="820738"/>
            <a:ext cx="388937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C7FB6C0E-1974-F8B2-26EA-3FF27E2901F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Negeseuon allweddol wrth ddarparu'r Gwahoddiad i Gofrestru cyntaf</a:t>
            </a:r>
          </a:p>
        </p:txBody>
      </p:sp>
      <p:sp>
        <p:nvSpPr>
          <p:cNvPr id="91139" name="Slide Number Placeholder 3">
            <a:extLst>
              <a:ext uri="{FF2B5EF4-FFF2-40B4-BE49-F238E27FC236}">
                <a16:creationId xmlns:a16="http://schemas.microsoft.com/office/drawing/2014/main" id="{FDD85907-0599-7406-59D6-3295A011A57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504292B-EB0F-414F-955A-2FDAC24D5233}" type="slidenum">
              <a:rPr lang="en-GB" altLang="en-US" sz="1400" smtClean="0"/>
              <a:pPr>
                <a:spcBef>
                  <a:spcPct val="0"/>
                </a:spcBef>
                <a:buFontTx/>
                <a:buNone/>
              </a:pPr>
              <a:t>31</a:t>
            </a:fld>
            <a:endParaRPr lang="en-GB" altLang="en-US" sz="1400"/>
          </a:p>
        </p:txBody>
      </p:sp>
      <p:sp>
        <p:nvSpPr>
          <p:cNvPr id="91140" name="Content Placeholder 2">
            <a:extLst>
              <a:ext uri="{FF2B5EF4-FFF2-40B4-BE49-F238E27FC236}">
                <a16:creationId xmlns:a16="http://schemas.microsoft.com/office/drawing/2014/main" id="{FD69036A-28BB-A2AA-318E-D9C861934027}"/>
              </a:ext>
            </a:extLst>
          </p:cNvPr>
          <p:cNvSpPr>
            <a:spLocks noChangeArrowheads="1"/>
          </p:cNvSpPr>
          <p:nvPr/>
        </p:nvSpPr>
        <p:spPr bwMode="auto">
          <a:xfrm rot="180000">
            <a:off x="3703638" y="3773488"/>
            <a:ext cx="4767262" cy="2649537"/>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cy-GB" altLang="en-US"/>
              <a:t>Mae cofrestru i bleidleisio yn syml - </a:t>
            </a:r>
            <a:r>
              <a:rPr lang="cy-GB" altLang="en-US" b="0"/>
              <a:t>mae modd i chi nawr gofrestru ar-lein, ond os oes well gennych, gallwch gwblhau a phostio'r cais yn ôl </a:t>
            </a:r>
            <a:r>
              <a:rPr lang="cy-GB" altLang="en-US" b="0">
                <a:solidFill>
                  <a:srgbClr val="CC0066"/>
                </a:solidFill>
              </a:rPr>
              <a:t>[ychwanegwch gofrestru dros y ffôn/yn bersonol os yw ar gael].</a:t>
            </a:r>
            <a:r>
              <a:rPr lang="cy-GB" altLang="en-US" b="0"/>
              <a:t>.</a:t>
            </a:r>
          </a:p>
        </p:txBody>
      </p:sp>
      <p:sp>
        <p:nvSpPr>
          <p:cNvPr id="91141" name="Content Placeholder 2">
            <a:extLst>
              <a:ext uri="{FF2B5EF4-FFF2-40B4-BE49-F238E27FC236}">
                <a16:creationId xmlns:a16="http://schemas.microsoft.com/office/drawing/2014/main" id="{482FCDB7-7ED4-B395-8D21-351E91C990E8}"/>
              </a:ext>
            </a:extLst>
          </p:cNvPr>
          <p:cNvSpPr>
            <a:spLocks noChangeArrowheads="1"/>
          </p:cNvSpPr>
          <p:nvPr/>
        </p:nvSpPr>
        <p:spPr bwMode="auto">
          <a:xfrm rot="-300000">
            <a:off x="3683725" y="1982341"/>
            <a:ext cx="4902200" cy="144490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cy-GB" altLang="en-US" dirty="0"/>
              <a:t>Mae dy bleidlais </a:t>
            </a:r>
            <a:r>
              <a:rPr lang="cy-GB" altLang="en-US" dirty="0" err="1"/>
              <a:t>di'n</a:t>
            </a:r>
            <a:r>
              <a:rPr lang="cy-GB" altLang="en-US" dirty="0"/>
              <a:t> cyfri.  Mae'n bwysig eich bod yn cwblhau'r cais i gofrestru fel nad ydych yn colli allan.</a:t>
            </a:r>
            <a:endParaRPr lang="en-GB" altLang="en-US" dirty="0">
              <a:solidFill>
                <a:schemeClr val="tx1"/>
              </a:solidFill>
            </a:endParaRPr>
          </a:p>
        </p:txBody>
      </p:sp>
      <p:pic>
        <p:nvPicPr>
          <p:cNvPr id="91142" name="Picture 6">
            <a:extLst>
              <a:ext uri="{FF2B5EF4-FFF2-40B4-BE49-F238E27FC236}">
                <a16:creationId xmlns:a16="http://schemas.microsoft.com/office/drawing/2014/main" id="{18B124DC-1D25-4E2B-6CD4-CE34586D9C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B3CAA81F-A327-8ECA-34BD-A35D10197D9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Prifnegeseuon wrth ddanfon Gwahoddiadau i Gofrestru yn ystod y cam atgoffa, siarad gyda rhai nad ydynt yn ymateb</a:t>
            </a:r>
          </a:p>
        </p:txBody>
      </p:sp>
      <p:sp>
        <p:nvSpPr>
          <p:cNvPr id="93187" name="Slide Number Placeholder 3">
            <a:extLst>
              <a:ext uri="{FF2B5EF4-FFF2-40B4-BE49-F238E27FC236}">
                <a16:creationId xmlns:a16="http://schemas.microsoft.com/office/drawing/2014/main" id="{329245E7-079A-3D91-41FF-2F38F09C234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81505483-682A-4EB6-AEA4-479DDC8C2515}" type="slidenum">
              <a:rPr lang="en-GB" altLang="en-US" sz="1400" smtClean="0"/>
              <a:pPr>
                <a:spcBef>
                  <a:spcPct val="0"/>
                </a:spcBef>
                <a:buFontTx/>
                <a:buNone/>
              </a:pPr>
              <a:t>32</a:t>
            </a:fld>
            <a:endParaRPr lang="en-GB" altLang="en-US" sz="1400"/>
          </a:p>
        </p:txBody>
      </p:sp>
      <p:sp>
        <p:nvSpPr>
          <p:cNvPr id="93188" name="Content Placeholder 2">
            <a:extLst>
              <a:ext uri="{FF2B5EF4-FFF2-40B4-BE49-F238E27FC236}">
                <a16:creationId xmlns:a16="http://schemas.microsoft.com/office/drawing/2014/main" id="{2432042D-C46E-09DE-1952-4D5C98951D19}"/>
              </a:ext>
            </a:extLst>
          </p:cNvPr>
          <p:cNvSpPr>
            <a:spLocks noChangeArrowheads="1"/>
          </p:cNvSpPr>
          <p:nvPr/>
        </p:nvSpPr>
        <p:spPr bwMode="auto">
          <a:xfrm>
            <a:off x="3482975" y="4665663"/>
            <a:ext cx="4541838" cy="1585912"/>
          </a:xfrm>
          <a:prstGeom prst="rect">
            <a:avLst/>
          </a:prstGeom>
          <a:noFill/>
          <a:ln w="9525" algn="ctr">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FontTx/>
              <a:buNone/>
            </a:pPr>
            <a:r>
              <a:rPr lang="cy-GB" altLang="en-US"/>
              <a:t>Mae gen i ffurflen, a galla i'ch helpu i'w llenwi nawr, neu galla i ddod yn ôl yn hwyrach i'w chasglu.</a:t>
            </a:r>
          </a:p>
        </p:txBody>
      </p:sp>
      <p:sp>
        <p:nvSpPr>
          <p:cNvPr id="93189" name="Content Placeholder 2">
            <a:extLst>
              <a:ext uri="{FF2B5EF4-FFF2-40B4-BE49-F238E27FC236}">
                <a16:creationId xmlns:a16="http://schemas.microsoft.com/office/drawing/2014/main" id="{0C906348-CD51-61F8-D0D3-FB1D1A761EF5}"/>
              </a:ext>
            </a:extLst>
          </p:cNvPr>
          <p:cNvSpPr txBox="1">
            <a:spLocks noChangeArrowheads="1"/>
          </p:cNvSpPr>
          <p:nvPr/>
        </p:nvSpPr>
        <p:spPr bwMode="auto">
          <a:xfrm>
            <a:off x="3481388" y="1843088"/>
            <a:ext cx="4543425" cy="2667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1430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6002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20574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buSzTx/>
              <a:buFontTx/>
              <a:buNone/>
            </a:pPr>
            <a:r>
              <a:rPr lang="cy-GB" altLang="en-US">
                <a:solidFill>
                  <a:schemeClr val="tx1"/>
                </a:solidFill>
              </a:rPr>
              <a:t>Mae cofrestru i bleidleisio yn syml - </a:t>
            </a:r>
            <a:r>
              <a:rPr lang="cy-GB" altLang="en-US" b="0">
                <a:solidFill>
                  <a:schemeClr val="tx1"/>
                </a:solidFill>
              </a:rPr>
              <a:t>mae’n cymryd ychydig funudau yn unig, ond bydd angen eich Rhif Yswiriant Gwladol arnoch. </a:t>
            </a:r>
          </a:p>
          <a:p>
            <a:pPr>
              <a:buSzTx/>
              <a:buFontTx/>
              <a:buNone/>
            </a:pPr>
            <a:r>
              <a:rPr lang="cy-GB" altLang="en-US" b="0">
                <a:solidFill>
                  <a:srgbClr val="002060"/>
                </a:solidFill>
              </a:rPr>
              <a:t>(nid yw'r gofyniad yn berthnasol i bobl ifanc 14/15 oed.)</a:t>
            </a:r>
          </a:p>
        </p:txBody>
      </p:sp>
      <p:pic>
        <p:nvPicPr>
          <p:cNvPr id="93190" name="Picture 6">
            <a:extLst>
              <a:ext uri="{FF2B5EF4-FFF2-40B4-BE49-F238E27FC236}">
                <a16:creationId xmlns:a16="http://schemas.microsoft.com/office/drawing/2014/main" id="{F4C5F49B-00DB-2F9D-89AC-317F7930A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5B0987DA-31B3-BE2C-80FB-7FCE9C3A271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br>
              <a:rPr lang="en-GB" altLang="en-US">
                <a:latin typeface="Arial" panose="020B0604020202020204" pitchFamily="34" charset="0"/>
              </a:rPr>
            </a:br>
            <a:br>
              <a:rPr lang="en-GB" altLang="en-US">
                <a:latin typeface="Arial" panose="020B0604020202020204" pitchFamily="34" charset="0"/>
              </a:rPr>
            </a:br>
            <a:br>
              <a:rPr lang="en-GB" altLang="en-US">
                <a:latin typeface="Arial" panose="020B0604020202020204" pitchFamily="34" charset="0"/>
              </a:rPr>
            </a:br>
            <a:endParaRPr lang="en-GB" altLang="en-US">
              <a:solidFill>
                <a:srgbClr val="FF0000"/>
              </a:solidFill>
              <a:latin typeface="Arial" panose="020B0604020202020204" pitchFamily="34" charset="0"/>
            </a:endParaRPr>
          </a:p>
        </p:txBody>
      </p:sp>
      <p:sp>
        <p:nvSpPr>
          <p:cNvPr id="72707" name="Rectangle 3">
            <a:extLst>
              <a:ext uri="{FF2B5EF4-FFF2-40B4-BE49-F238E27FC236}">
                <a16:creationId xmlns:a16="http://schemas.microsoft.com/office/drawing/2014/main" id="{16ACEDF1-AF0C-E8E5-8069-A7C079EF9135}"/>
              </a:ext>
            </a:extLst>
          </p:cNvPr>
          <p:cNvSpPr>
            <a:spLocks noGrp="1" noChangeArrowheads="1"/>
          </p:cNvSpPr>
          <p:nvPr>
            <p:ph idx="1"/>
          </p:nvPr>
        </p:nvSpPr>
        <p:spPr>
          <a:xfrm>
            <a:off x="2913063" y="1712913"/>
            <a:ext cx="5943600" cy="4686300"/>
          </a:xfrm>
          <a:ln cap="flat" algn="ctr">
            <a:miter lim="800000"/>
            <a:headEnd type="none" w="med" len="med"/>
            <a:tailEnd type="none" w="med" len="med"/>
          </a:ln>
        </p:spPr>
        <p:txBody>
          <a:bodyPr/>
          <a:lstStyle/>
          <a:p>
            <a:pPr marL="0" indent="0" eaLnBrk="1" hangingPunct="1">
              <a:lnSpc>
                <a:spcPct val="90000"/>
              </a:lnSpc>
              <a:buSzTx/>
              <a:buFontTx/>
              <a:buNone/>
              <a:defRPr/>
            </a:pPr>
            <a:r>
              <a:rPr lang="cy-gb" b="1">
                <a:solidFill>
                  <a:schemeClr val="tx1"/>
                </a:solidFill>
                <a:ea typeface="ＭＳ Ｐゴシック" pitchFamily="34" charset="-128"/>
              </a:rPr>
              <a:t>Enw</a:t>
            </a:r>
          </a:p>
          <a:p>
            <a:pPr marL="0" indent="0" eaLnBrk="1" hangingPunct="1">
              <a:lnSpc>
                <a:spcPct val="90000"/>
              </a:lnSpc>
              <a:buClr>
                <a:srgbClr val="003366"/>
              </a:buClr>
              <a:buSzTx/>
              <a:defRPr/>
            </a:pPr>
            <a:r>
              <a:rPr lang="cy-gb">
                <a:solidFill>
                  <a:schemeClr val="tx1"/>
                </a:solidFill>
                <a:ea typeface="ＭＳ Ｐゴシック" pitchFamily="34" charset="-128"/>
              </a:rPr>
              <a:t> Gwnewch yn siŵr eich bod yn siarad gyda'r unigolyn a enwir ar y ffurflen a bod unrhyw enw sydd wedi'i ragargraffu'n gywir; yr ymgeisydd i wneud newidiadau lle bo angen</a:t>
            </a:r>
          </a:p>
          <a:p>
            <a:pPr marL="0" indent="0" eaLnBrk="1" hangingPunct="1">
              <a:lnSpc>
                <a:spcPct val="90000"/>
              </a:lnSpc>
              <a:buClr>
                <a:srgbClr val="003366"/>
              </a:buClr>
              <a:buSzTx/>
              <a:buFontTx/>
              <a:buNone/>
              <a:defRPr/>
            </a:pPr>
            <a:endParaRPr lang="en-GB" altLang="en-US" sz="1050">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r>
              <a:rPr lang="cy-gb" b="1">
                <a:solidFill>
                  <a:schemeClr val="tx1"/>
                </a:solidFill>
                <a:ea typeface="ＭＳ Ｐゴシック" pitchFamily="34" charset="-128"/>
              </a:rPr>
              <a:t>Cyfeiriad</a:t>
            </a:r>
            <a:endParaRPr lang="en-GB" altLang="en-US" u="sng">
              <a:solidFill>
                <a:schemeClr val="tx1"/>
              </a:solidFill>
              <a:ea typeface="ＭＳ Ｐゴシック" pitchFamily="34" charset="-128"/>
            </a:endParaRPr>
          </a:p>
          <a:p>
            <a:pPr marL="0" indent="0" eaLnBrk="1" hangingPunct="1">
              <a:lnSpc>
                <a:spcPct val="90000"/>
              </a:lnSpc>
              <a:buClr>
                <a:srgbClr val="003366"/>
              </a:buClr>
              <a:buSzTx/>
              <a:defRPr/>
            </a:pPr>
            <a:r>
              <a:rPr lang="cy-gb">
                <a:solidFill>
                  <a:schemeClr val="tx1"/>
                </a:solidFill>
                <a:ea typeface="ＭＳ Ｐゴシック" pitchFamily="34" charset="-128"/>
              </a:rPr>
              <a:t> Yr ymgeisydd i wirio bod y cyfeiriad sydd wedi'i ragargraffu'n gywir a gwneud cywiriadau lle bo gofyn</a:t>
            </a:r>
          </a:p>
          <a:p>
            <a:pPr marL="0" indent="0" eaLnBrk="1" hangingPunct="1">
              <a:lnSpc>
                <a:spcPct val="90000"/>
              </a:lnSpc>
              <a:buClr>
                <a:srgbClr val="003366"/>
              </a:buClr>
              <a:buSzTx/>
              <a:defRPr/>
            </a:pPr>
            <a:r>
              <a:rPr lang="cy-gb">
                <a:solidFill>
                  <a:schemeClr val="tx1"/>
                </a:solidFill>
                <a:ea typeface="ＭＳ Ｐゴシック" pitchFamily="34" charset="-128"/>
              </a:rPr>
              <a:t> Dylai'r ymgeisydd hefyd nodi p'un a yw’n byw mewn cyfeiriad arall</a:t>
            </a:r>
          </a:p>
          <a:p>
            <a:pPr marL="0" indent="0" eaLnBrk="1" hangingPunct="1">
              <a:lnSpc>
                <a:spcPct val="90000"/>
              </a:lnSpc>
              <a:buClr>
                <a:srgbClr val="003366"/>
              </a:buClr>
              <a:buSzTx/>
              <a:defRPr/>
            </a:pPr>
            <a:endParaRPr lang="en-GB" altLang="en-US">
              <a:solidFill>
                <a:schemeClr val="tx1"/>
              </a:solidFill>
              <a:ea typeface="ＭＳ Ｐゴシック" pitchFamily="34" charset="-128"/>
            </a:endParaRPr>
          </a:p>
          <a:p>
            <a:pPr marL="0" indent="0" eaLnBrk="1" hangingPunct="1">
              <a:lnSpc>
                <a:spcPct val="90000"/>
              </a:lnSpc>
              <a:buClr>
                <a:srgbClr val="CC6600"/>
              </a:buClr>
              <a:buSzPct val="50000"/>
              <a:buFont typeface="Wingdings" pitchFamily="2" charset="2"/>
              <a:buNone/>
              <a:defRPr/>
            </a:pPr>
            <a:endParaRPr lang="en-GB" altLang="en-US">
              <a:solidFill>
                <a:schemeClr val="tx1"/>
              </a:solidFill>
              <a:ea typeface="ＭＳ Ｐゴシック" pitchFamily="34" charset="-128"/>
            </a:endParaRPr>
          </a:p>
          <a:p>
            <a:pPr marL="0" indent="0" eaLnBrk="1" hangingPunct="1">
              <a:lnSpc>
                <a:spcPct val="90000"/>
              </a:lnSpc>
              <a:buSzTx/>
              <a:defRPr/>
            </a:pPr>
            <a:endParaRPr lang="en-GB" altLang="en-US">
              <a:solidFill>
                <a:schemeClr val="tx1"/>
              </a:solidFill>
              <a:ea typeface="ＭＳ Ｐゴシック" pitchFamily="34" charset="-128"/>
            </a:endParaRPr>
          </a:p>
        </p:txBody>
      </p:sp>
      <p:sp>
        <p:nvSpPr>
          <p:cNvPr id="95236" name="Slide Number Placeholder 1">
            <a:extLst>
              <a:ext uri="{FF2B5EF4-FFF2-40B4-BE49-F238E27FC236}">
                <a16:creationId xmlns:a16="http://schemas.microsoft.com/office/drawing/2014/main" id="{9347F224-FEBA-8566-B87B-9C0EF434E20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19C1199-294A-4CFC-98EE-CC2316A5D318}" type="slidenum">
              <a:rPr lang="en-GB" altLang="en-US" sz="1400" smtClean="0"/>
              <a:pPr>
                <a:spcBef>
                  <a:spcPct val="0"/>
                </a:spcBef>
                <a:buFontTx/>
                <a:buNone/>
              </a:pPr>
              <a:t>33</a:t>
            </a:fld>
            <a:endParaRPr lang="en-GB" altLang="en-US" sz="1400"/>
          </a:p>
        </p:txBody>
      </p:sp>
      <p:pic>
        <p:nvPicPr>
          <p:cNvPr id="95237" name="Picture 6">
            <a:extLst>
              <a:ext uri="{FF2B5EF4-FFF2-40B4-BE49-F238E27FC236}">
                <a16:creationId xmlns:a16="http://schemas.microsoft.com/office/drawing/2014/main" id="{8AE64897-4584-7F94-3C6B-43FE1FD98A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7A1AABA7-9D0B-D956-6EF4-3430075CACB9}"/>
              </a:ext>
            </a:extLst>
          </p:cNvPr>
          <p:cNvSpPr>
            <a:spLocks noGrp="1" noChangeArrowheads="1"/>
          </p:cNvSpPr>
          <p:nvPr>
            <p:ph type="title"/>
          </p:nvPr>
        </p:nvSpPr>
        <p:spPr>
          <a:xfrm>
            <a:off x="334963" y="1874838"/>
            <a:ext cx="2516187"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a:t>
            </a:r>
            <a:br>
              <a:rPr lang="en-GB" altLang="en-US">
                <a:latin typeface="Arial" panose="020B0604020202020204" pitchFamily="34" charset="0"/>
              </a:rPr>
            </a:br>
            <a:br>
              <a:rPr lang="en-GB" altLang="en-US">
                <a:latin typeface="Arial" panose="020B0604020202020204" pitchFamily="34" charset="0"/>
              </a:rPr>
            </a:br>
            <a:endParaRPr lang="en-GB" altLang="en-US" b="1">
              <a:solidFill>
                <a:srgbClr val="FF0000"/>
              </a:solidFill>
              <a:latin typeface="Arial" panose="020B0604020202020204" pitchFamily="34" charset="0"/>
            </a:endParaRPr>
          </a:p>
        </p:txBody>
      </p:sp>
      <p:sp>
        <p:nvSpPr>
          <p:cNvPr id="74755" name="Rectangle 3">
            <a:extLst>
              <a:ext uri="{FF2B5EF4-FFF2-40B4-BE49-F238E27FC236}">
                <a16:creationId xmlns:a16="http://schemas.microsoft.com/office/drawing/2014/main" id="{977AAD25-1334-6D9D-D198-62D607E89E37}"/>
              </a:ext>
            </a:extLst>
          </p:cNvPr>
          <p:cNvSpPr>
            <a:spLocks noGrp="1" noChangeArrowheads="1"/>
          </p:cNvSpPr>
          <p:nvPr>
            <p:ph idx="1"/>
          </p:nvPr>
        </p:nvSpPr>
        <p:spPr>
          <a:xfrm>
            <a:off x="2924175" y="1784350"/>
            <a:ext cx="5943600" cy="42291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cy-gb" b="1">
                <a:solidFill>
                  <a:schemeClr val="tx1"/>
                </a:solidFill>
              </a:rPr>
              <a:t>Newid enw / symud yn ddiweddar</a:t>
            </a:r>
          </a:p>
          <a:p>
            <a:pPr marL="0" indent="0" eaLnBrk="1" hangingPunct="1">
              <a:lnSpc>
                <a:spcPct val="90000"/>
              </a:lnSpc>
              <a:buClr>
                <a:srgbClr val="003366"/>
              </a:buClr>
              <a:buSzTx/>
              <a:defRPr/>
            </a:pPr>
            <a:r>
              <a:rPr lang="cy-gb">
                <a:solidFill>
                  <a:schemeClr val="tx1">
                    <a:lumMod val="75000"/>
                  </a:schemeClr>
                </a:solidFill>
              </a:rPr>
              <a:t> Ei enw blaenorol os yw wedi newid</a:t>
            </a:r>
          </a:p>
          <a:p>
            <a:pPr marL="0" indent="0" eaLnBrk="1" hangingPunct="1">
              <a:lnSpc>
                <a:spcPct val="90000"/>
              </a:lnSpc>
              <a:buClr>
                <a:srgbClr val="003366"/>
              </a:buClr>
              <a:buSzTx/>
              <a:defRPr/>
            </a:pPr>
            <a:r>
              <a:rPr lang="cy-gb">
                <a:solidFill>
                  <a:schemeClr val="tx1">
                    <a:lumMod val="75000"/>
                  </a:schemeClr>
                </a:solidFill>
              </a:rPr>
              <a:t> Ei gyfeiriad blaenorol os ydyw wedi symud yn ystod y 12 mis diwethaf</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r>
              <a:rPr lang="cy-gb" b="1">
                <a:solidFill>
                  <a:schemeClr val="tx1"/>
                </a:solidFill>
              </a:rPr>
              <a:t>Gwybodaeth bersonol arall</a:t>
            </a:r>
          </a:p>
          <a:p>
            <a:pPr eaLnBrk="1" hangingPunct="1">
              <a:lnSpc>
                <a:spcPct val="90000"/>
              </a:lnSpc>
              <a:buClr>
                <a:srgbClr val="003366"/>
              </a:buClr>
              <a:buSzTx/>
              <a:defRPr/>
            </a:pPr>
            <a:r>
              <a:rPr lang="cy-gb">
                <a:solidFill>
                  <a:schemeClr val="tx1"/>
                </a:solidFill>
              </a:rPr>
              <a:t>Dyddiad geni</a:t>
            </a:r>
          </a:p>
          <a:p>
            <a:pPr eaLnBrk="1" hangingPunct="1">
              <a:lnSpc>
                <a:spcPct val="90000"/>
              </a:lnSpc>
              <a:buClr>
                <a:srgbClr val="003366"/>
              </a:buClr>
              <a:buSzTx/>
              <a:defRPr/>
            </a:pPr>
            <a:r>
              <a:rPr lang="cy-gb">
                <a:solidFill>
                  <a:schemeClr val="tx1"/>
                </a:solidFill>
              </a:rPr>
              <a:t>Cenedligrwydd</a:t>
            </a:r>
          </a:p>
          <a:p>
            <a:pPr eaLnBrk="1" hangingPunct="1">
              <a:lnSpc>
                <a:spcPct val="90000"/>
              </a:lnSpc>
              <a:buClr>
                <a:srgbClr val="003366"/>
              </a:buClr>
              <a:buSzTx/>
              <a:defRPr/>
            </a:pPr>
            <a:r>
              <a:rPr lang="cy-gb">
                <a:solidFill>
                  <a:schemeClr val="tx1"/>
                </a:solidFill>
              </a:rPr>
              <a:t>Rhif Yswiriant Gwladol</a:t>
            </a:r>
          </a:p>
          <a:p>
            <a:pPr lvl="1" eaLnBrk="1" hangingPunct="1">
              <a:lnSpc>
                <a:spcPct val="90000"/>
              </a:lnSpc>
              <a:buClr>
                <a:srgbClr val="003366"/>
              </a:buClr>
              <a:buSzTx/>
              <a:defRPr/>
            </a:pPr>
            <a:r>
              <a:rPr lang="cy-gb">
                <a:solidFill>
                  <a:schemeClr val="tx1"/>
                </a:solidFill>
              </a:rPr>
              <a:t>Neu resymau pam na ellir darparu’r rhain</a:t>
            </a:r>
          </a:p>
          <a:p>
            <a:pPr marL="0" indent="0" eaLnBrk="1" hangingPunct="1">
              <a:lnSpc>
                <a:spcPct val="90000"/>
              </a:lnSpc>
              <a:buClr>
                <a:srgbClr val="003366"/>
              </a:buClr>
              <a:buSzTx/>
              <a:buFontTx/>
              <a:buNone/>
              <a:defRPr/>
            </a:pPr>
            <a:endParaRPr lang="en-GB" altLang="en-US" sz="1200" dirty="0">
              <a:solidFill>
                <a:schemeClr val="tx1"/>
              </a:solidFill>
            </a:endParaRPr>
          </a:p>
          <a:p>
            <a:pPr marL="0" indent="0" eaLnBrk="1" hangingPunct="1">
              <a:lnSpc>
                <a:spcPct val="90000"/>
              </a:lnSpc>
              <a:buClr>
                <a:srgbClr val="003366"/>
              </a:buClr>
              <a:buSzTx/>
              <a:buFontTx/>
              <a:buNone/>
              <a:defRPr/>
            </a:pPr>
            <a:endParaRPr lang="en-GB" altLang="en-US"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dirty="0">
              <a:solidFill>
                <a:schemeClr val="tx1"/>
              </a:solidFill>
            </a:endParaRPr>
          </a:p>
          <a:p>
            <a:pPr marL="0" indent="0" eaLnBrk="1" hangingPunct="1">
              <a:lnSpc>
                <a:spcPct val="90000"/>
              </a:lnSpc>
              <a:buSzTx/>
              <a:defRPr/>
            </a:pPr>
            <a:endParaRPr lang="en-GB" altLang="en-US" dirty="0">
              <a:solidFill>
                <a:schemeClr val="tx1"/>
              </a:solidFill>
            </a:endParaRPr>
          </a:p>
        </p:txBody>
      </p:sp>
      <p:sp>
        <p:nvSpPr>
          <p:cNvPr id="97284" name="Slide Number Placeholder 1">
            <a:extLst>
              <a:ext uri="{FF2B5EF4-FFF2-40B4-BE49-F238E27FC236}">
                <a16:creationId xmlns:a16="http://schemas.microsoft.com/office/drawing/2014/main" id="{13BAFE23-E9E5-E7BA-D2FF-79E7FCFD789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4E47B54-88C0-42CD-8AB7-0217677B80CB}" type="slidenum">
              <a:rPr lang="en-GB" altLang="en-US" sz="1400" smtClean="0"/>
              <a:pPr>
                <a:spcBef>
                  <a:spcPct val="0"/>
                </a:spcBef>
                <a:buFontTx/>
                <a:buNone/>
              </a:pPr>
              <a:t>34</a:t>
            </a:fld>
            <a:endParaRPr lang="en-GB" altLang="en-US" sz="1400"/>
          </a:p>
        </p:txBody>
      </p:sp>
      <p:pic>
        <p:nvPicPr>
          <p:cNvPr id="97285" name="Picture 6">
            <a:extLst>
              <a:ext uri="{FF2B5EF4-FFF2-40B4-BE49-F238E27FC236}">
                <a16:creationId xmlns:a16="http://schemas.microsoft.com/office/drawing/2014/main" id="{7FA46E18-09BF-D744-EF98-AD493DD41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512F8A5D-0EB6-6FE8-8847-CAA546A1099C}"/>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Gwybodaeth ofynnol </a:t>
            </a:r>
            <a:br>
              <a:rPr lang="en-GB" altLang="en-US">
                <a:latin typeface="Arial" panose="020B0604020202020204" pitchFamily="34" charset="0"/>
              </a:rPr>
            </a:br>
            <a:br>
              <a:rPr lang="en-GB" altLang="en-US">
                <a:latin typeface="Arial" panose="020B0604020202020204" pitchFamily="34" charset="0"/>
              </a:rPr>
            </a:br>
            <a:br>
              <a:rPr lang="en-GB" altLang="en-US">
                <a:latin typeface="Arial" panose="020B0604020202020204" pitchFamily="34" charset="0"/>
              </a:rPr>
            </a:br>
            <a:br>
              <a:rPr lang="en-GB" altLang="en-US">
                <a:latin typeface="Arial" panose="020B0604020202020204" pitchFamily="34" charset="0"/>
              </a:rPr>
            </a:br>
            <a:endParaRPr lang="en-GB" altLang="en-US">
              <a:latin typeface="Arial" panose="020B0604020202020204" pitchFamily="34" charset="0"/>
            </a:endParaRPr>
          </a:p>
        </p:txBody>
      </p:sp>
      <p:sp>
        <p:nvSpPr>
          <p:cNvPr id="76803" name="Content Placeholder 2">
            <a:extLst>
              <a:ext uri="{FF2B5EF4-FFF2-40B4-BE49-F238E27FC236}">
                <a16:creationId xmlns:a16="http://schemas.microsoft.com/office/drawing/2014/main" id="{81D8D08E-1E52-8DED-BB74-838F63DA5EB9}"/>
              </a:ext>
            </a:extLst>
          </p:cNvPr>
          <p:cNvSpPr>
            <a:spLocks noGrp="1"/>
          </p:cNvSpPr>
          <p:nvPr>
            <p:ph idx="1"/>
          </p:nvPr>
        </p:nvSpPr>
        <p:spPr>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cy-gb" b="1">
                <a:solidFill>
                  <a:schemeClr val="tx1">
                    <a:lumMod val="75000"/>
                  </a:schemeClr>
                </a:solidFill>
              </a:rPr>
              <a:t>Manylion cyswllt</a:t>
            </a:r>
          </a:p>
          <a:p>
            <a:pPr eaLnBrk="1" hangingPunct="1">
              <a:lnSpc>
                <a:spcPct val="90000"/>
              </a:lnSpc>
              <a:buClr>
                <a:srgbClr val="003366"/>
              </a:buClr>
              <a:buSzTx/>
              <a:defRPr/>
            </a:pPr>
            <a:r>
              <a:rPr lang="cy-gb">
                <a:solidFill>
                  <a:schemeClr val="tx1">
                    <a:lumMod val="75000"/>
                  </a:schemeClr>
                </a:solidFill>
              </a:rPr>
              <a:t>Nid ydynt yn ofynnol, ond byddant yn ddefnyddiol iawn os bydd angen i ni gysylltu â’r ymgeisydd am ei gofrestriad</a:t>
            </a:r>
          </a:p>
          <a:p>
            <a:pPr marL="0" indent="0" eaLnBrk="1" hangingPunct="1">
              <a:lnSpc>
                <a:spcPct val="90000"/>
              </a:lnSpc>
              <a:buClr>
                <a:srgbClr val="003366"/>
              </a:buClr>
              <a:buSzTx/>
              <a:buFontTx/>
              <a:buNone/>
              <a:defRPr/>
            </a:pPr>
            <a:r>
              <a:rPr lang="cy-gb" b="1">
                <a:solidFill>
                  <a:schemeClr val="tx1"/>
                </a:solidFill>
              </a:rPr>
              <a:t>Gwybodaeth arall</a:t>
            </a:r>
          </a:p>
          <a:p>
            <a:pPr eaLnBrk="1" hangingPunct="1">
              <a:lnSpc>
                <a:spcPct val="90000"/>
              </a:lnSpc>
              <a:buClr>
                <a:srgbClr val="003366"/>
              </a:buClr>
              <a:buSzTx/>
              <a:defRPr/>
            </a:pPr>
            <a:r>
              <a:rPr lang="cy-gb">
                <a:solidFill>
                  <a:schemeClr val="tx1"/>
                </a:solidFill>
              </a:rPr>
              <a:t>P'un a yw am ei gynnwys ar y gofrestr agored</a:t>
            </a:r>
          </a:p>
          <a:p>
            <a:pPr eaLnBrk="1" hangingPunct="1">
              <a:lnSpc>
                <a:spcPct val="90000"/>
              </a:lnSpc>
              <a:buClr>
                <a:srgbClr val="003366"/>
              </a:buClr>
              <a:buSzTx/>
              <a:defRPr/>
            </a:pPr>
            <a:r>
              <a:rPr lang="cy-gb">
                <a:solidFill>
                  <a:schemeClr val="tx1"/>
                </a:solidFill>
              </a:rPr>
              <a:t>P'un a yw am wneud cais am bleidlais bost neu bleidlais drwy ddirprwy</a:t>
            </a:r>
          </a:p>
          <a:p>
            <a:pPr marL="0" indent="0" eaLnBrk="1" hangingPunct="1">
              <a:buSzTx/>
              <a:buFontTx/>
              <a:buNone/>
              <a:defRPr/>
            </a:pPr>
            <a:r>
              <a:rPr lang="cy-gb" b="1">
                <a:solidFill>
                  <a:schemeClr val="tx1"/>
                </a:solidFill>
              </a:rPr>
              <a:t>Datganiad </a:t>
            </a:r>
          </a:p>
          <a:p>
            <a:pPr eaLnBrk="1" hangingPunct="1">
              <a:buSzTx/>
              <a:defRPr/>
            </a:pPr>
            <a:r>
              <a:rPr lang="cy-gb">
                <a:solidFill>
                  <a:schemeClr val="tx1"/>
                </a:solidFill>
              </a:rPr>
              <a:t>Mae'n </a:t>
            </a:r>
            <a:r>
              <a:rPr lang="cy-gb" b="1" u="sng">
                <a:solidFill>
                  <a:schemeClr val="tx1"/>
                </a:solidFill>
              </a:rPr>
              <a:t>rhaid</a:t>
            </a:r>
            <a:r>
              <a:rPr lang="cy-gb">
                <a:solidFill>
                  <a:schemeClr val="tx1"/>
                </a:solidFill>
              </a:rPr>
              <a:t> i'r ffurflen gynnwys datganiad o wirionedd a wneir gan yr ymgeisydd. </a:t>
            </a:r>
          </a:p>
          <a:p>
            <a:pPr eaLnBrk="1" hangingPunct="1">
              <a:buSzTx/>
              <a:defRPr/>
            </a:pPr>
            <a:endParaRPr lang="en-GB" altLang="en-US">
              <a:solidFill>
                <a:schemeClr val="tx1"/>
              </a:solidFill>
            </a:endParaRPr>
          </a:p>
        </p:txBody>
      </p:sp>
      <p:sp>
        <p:nvSpPr>
          <p:cNvPr id="99332" name="Slide Number Placeholder 1">
            <a:extLst>
              <a:ext uri="{FF2B5EF4-FFF2-40B4-BE49-F238E27FC236}">
                <a16:creationId xmlns:a16="http://schemas.microsoft.com/office/drawing/2014/main" id="{F88E6894-A3B8-6DEF-CF2D-22BCD30269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F5712DA2-0642-4B58-B849-F1F00C6C7348}" type="slidenum">
              <a:rPr lang="en-GB" altLang="en-US" sz="1400" smtClean="0"/>
              <a:pPr>
                <a:spcBef>
                  <a:spcPct val="0"/>
                </a:spcBef>
                <a:buFontTx/>
                <a:buNone/>
              </a:pPr>
              <a:t>35</a:t>
            </a:fld>
            <a:endParaRPr lang="en-GB" altLang="en-US" sz="1400"/>
          </a:p>
        </p:txBody>
      </p:sp>
      <p:pic>
        <p:nvPicPr>
          <p:cNvPr id="99333" name="Picture 6">
            <a:extLst>
              <a:ext uri="{FF2B5EF4-FFF2-40B4-BE49-F238E27FC236}">
                <a16:creationId xmlns:a16="http://schemas.microsoft.com/office/drawing/2014/main" id="{44958C7C-99CB-1A9A-E385-ED1B30BE3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02DFCD12-2F0F-CBD8-D178-A9357723859F}"/>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Defnyddio llechi / ffonau clyfar i gasglu dynodyddion a chyflwyno cais</a:t>
            </a:r>
          </a:p>
        </p:txBody>
      </p:sp>
      <p:sp>
        <p:nvSpPr>
          <p:cNvPr id="101379" name="Content Placeholder 2">
            <a:extLst>
              <a:ext uri="{FF2B5EF4-FFF2-40B4-BE49-F238E27FC236}">
                <a16:creationId xmlns:a16="http://schemas.microsoft.com/office/drawing/2014/main" id="{332919CC-20F7-489B-426B-67C37C626D2B}"/>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solidFill>
                  <a:srgbClr val="CC0066"/>
                </a:solidFill>
                <a:ea typeface="ＭＳ Ｐゴシック" panose="020B0600070205080204" pitchFamily="34" charset="-128"/>
              </a:rPr>
              <a:t>[I'w gynnwys os ydych yn darparu offer electronig i ganfaswyr i gwblhau a chyflwyno ceisiadau yn uniongyrchol drwy’r wefan </a:t>
            </a:r>
            <a:r>
              <a:rPr lang="cy-GB" altLang="en-US" u="sng">
                <a:solidFill>
                  <a:srgbClr val="CC0066"/>
                </a:solidFill>
                <a:ea typeface="ＭＳ Ｐゴシック" panose="020B0600070205080204" pitchFamily="34" charset="-128"/>
                <a:hlinkClick r:id="rId3"/>
              </a:rPr>
              <a:t>https://www.gov.uk/cofrestru-i-bleidleisio - i gynnwys</a:t>
            </a:r>
            <a:r>
              <a:rPr lang="cy-GB" altLang="en-US">
                <a:solidFill>
                  <a:srgbClr val="CC0066"/>
                </a:solidFill>
                <a:ea typeface="ＭＳ Ｐゴシック" panose="020B0600070205080204" pitchFamily="34" charset="-128"/>
              </a:rPr>
              <a:t>, er enghraifft: Sut dylid defnyddio'r offer? Sut i fewngofnodi a chadw cyfrineiriau yn ddiogel? Beth yw eich polisïau o ran canfaswyr yn defnyddio'r offer at ddibenion eraill?]</a:t>
            </a:r>
            <a:endParaRPr lang="en-GB" altLang="en-US">
              <a:solidFill>
                <a:srgbClr val="000000"/>
              </a:solidFill>
              <a:ea typeface="ＭＳ Ｐゴシック" panose="020B0600070205080204" pitchFamily="34" charset="-128"/>
            </a:endParaRPr>
          </a:p>
        </p:txBody>
      </p:sp>
      <p:sp>
        <p:nvSpPr>
          <p:cNvPr id="101380" name="Slide Number Placeholder 3">
            <a:extLst>
              <a:ext uri="{FF2B5EF4-FFF2-40B4-BE49-F238E27FC236}">
                <a16:creationId xmlns:a16="http://schemas.microsoft.com/office/drawing/2014/main" id="{FEB1B911-7AB5-E85A-8E08-D325770A51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B4F0D10-69BB-4908-859D-BACD72D7AB68}" type="slidenum">
              <a:rPr lang="en-GB" altLang="en-US" sz="1400" smtClean="0"/>
              <a:pPr>
                <a:spcBef>
                  <a:spcPct val="0"/>
                </a:spcBef>
                <a:buFontTx/>
                <a:buNone/>
              </a:pPr>
              <a:t>36</a:t>
            </a:fld>
            <a:endParaRPr lang="en-GB" altLang="en-US" sz="1400"/>
          </a:p>
        </p:txBody>
      </p:sp>
      <p:pic>
        <p:nvPicPr>
          <p:cNvPr id="101381" name="Picture 6">
            <a:extLst>
              <a:ext uri="{FF2B5EF4-FFF2-40B4-BE49-F238E27FC236}">
                <a16:creationId xmlns:a16="http://schemas.microsoft.com/office/drawing/2014/main" id="{468F0C25-CEC6-C820-1CD5-CD55FBC443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4BAB8975-7585-9928-A2E2-4B61D0FF5F0B}"/>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Os ydych yn nodi etholwr posibl newydd sydd ddim ar eich rhestr</a:t>
            </a:r>
            <a:br>
              <a:rPr lang="en-GB" altLang="en-US">
                <a:latin typeface="Arial" panose="020B0604020202020204" pitchFamily="34" charset="0"/>
              </a:rPr>
            </a:br>
            <a:endParaRPr lang="en-GB" altLang="en-US">
              <a:latin typeface="Arial" panose="020B0604020202020204" pitchFamily="34" charset="0"/>
            </a:endParaRPr>
          </a:p>
        </p:txBody>
      </p:sp>
      <p:sp>
        <p:nvSpPr>
          <p:cNvPr id="80899" name="Content Placeholder 2">
            <a:extLst>
              <a:ext uri="{FF2B5EF4-FFF2-40B4-BE49-F238E27FC236}">
                <a16:creationId xmlns:a16="http://schemas.microsoft.com/office/drawing/2014/main" id="{E4517B4D-5B10-514B-9696-989558A876DA}"/>
              </a:ext>
            </a:extLst>
          </p:cNvPr>
          <p:cNvSpPr>
            <a:spLocks noGrp="1"/>
          </p:cNvSpPr>
          <p:nvPr>
            <p:ph idx="1"/>
          </p:nvPr>
        </p:nvSpPr>
        <p:spPr>
          <a:xfrm>
            <a:off x="2971800" y="1709738"/>
            <a:ext cx="5943600" cy="4643437"/>
          </a:xfrm>
          <a:ln cap="flat" algn="ctr">
            <a:miter lim="800000"/>
            <a:headEnd type="none" w="med" len="med"/>
            <a:tailEnd type="none" w="med" len="med"/>
          </a:ln>
        </p:spPr>
        <p:txBody>
          <a:bodyPr>
            <a:normAutofit fontScale="92500"/>
          </a:bodyPr>
          <a:lstStyle/>
          <a:p>
            <a:pPr eaLnBrk="1" hangingPunct="1">
              <a:buSzTx/>
              <a:defRPr/>
            </a:pPr>
            <a:r>
              <a:rPr lang="cy-gb" sz="2800">
                <a:solidFill>
                  <a:schemeClr val="tx1"/>
                </a:solidFill>
                <a:ea typeface="ＭＳ Ｐゴシック" pitchFamily="34" charset="-128"/>
              </a:rPr>
              <a:t>Rhowch ffurflen wag ac anogwch y person i wneud cais, gan esbonio'r gwahanol ffyrdd o gofrestru sydd ar gael.</a:t>
            </a:r>
          </a:p>
          <a:p>
            <a:pPr eaLnBrk="1" hangingPunct="1">
              <a:buSzTx/>
              <a:defRPr/>
            </a:pPr>
            <a:r>
              <a:rPr lang="cy-gb" sz="2800">
                <a:solidFill>
                  <a:schemeClr val="tx1"/>
                </a:solidFill>
                <a:ea typeface="ＭＳ Ｐゴシック" pitchFamily="34" charset="-128"/>
              </a:rPr>
              <a:t>Os nad ydych yn casglu'r cais wedi'i gwblhau ar garreg y drws, nodwch y canlynol: </a:t>
            </a:r>
          </a:p>
          <a:p>
            <a:pPr lvl="1" eaLnBrk="1" hangingPunct="1">
              <a:buSzTx/>
              <a:defRPr/>
            </a:pPr>
            <a:r>
              <a:rPr lang="cy-gb" sz="2600">
                <a:solidFill>
                  <a:schemeClr val="tx1"/>
                </a:solidFill>
                <a:ea typeface="ＭＳ Ｐゴシック" pitchFamily="34" charset="-128"/>
              </a:rPr>
              <a:t>eu henw </a:t>
            </a:r>
          </a:p>
          <a:p>
            <a:pPr lvl="1" eaLnBrk="1" hangingPunct="1">
              <a:buSzTx/>
              <a:defRPr/>
            </a:pPr>
            <a:r>
              <a:rPr lang="cy-gb" sz="2600">
                <a:solidFill>
                  <a:schemeClr val="tx1">
                    <a:lumMod val="75000"/>
                  </a:schemeClr>
                </a:solidFill>
                <a:ea typeface="ＭＳ Ｐゴシック" pitchFamily="34" charset="-128"/>
              </a:rPr>
              <a:t>cyfeiriad e-bost (os oes ganddynt un)  </a:t>
            </a:r>
          </a:p>
          <a:p>
            <a:pPr lvl="1" eaLnBrk="1" hangingPunct="1">
              <a:buSzTx/>
              <a:defRPr/>
            </a:pPr>
            <a:r>
              <a:rPr lang="cy-gb" sz="2600">
                <a:solidFill>
                  <a:schemeClr val="tx1"/>
                </a:solidFill>
                <a:ea typeface="ＭＳ Ｐゴシック" pitchFamily="34" charset="-128"/>
              </a:rPr>
              <a:t>y dyddiad y nodwyd yr etholwr newydd posibl</a:t>
            </a:r>
          </a:p>
        </p:txBody>
      </p:sp>
      <p:sp>
        <p:nvSpPr>
          <p:cNvPr id="103428" name="Slide Number Placeholder 1">
            <a:extLst>
              <a:ext uri="{FF2B5EF4-FFF2-40B4-BE49-F238E27FC236}">
                <a16:creationId xmlns:a16="http://schemas.microsoft.com/office/drawing/2014/main" id="{8721F4F4-40DA-CD2F-B068-583D241C51B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B7D2BB2-254E-4E2E-A827-A5A3679DAD73}" type="slidenum">
              <a:rPr lang="en-GB" altLang="en-US" sz="1400" smtClean="0"/>
              <a:pPr>
                <a:spcBef>
                  <a:spcPct val="0"/>
                </a:spcBef>
                <a:buFontTx/>
                <a:buNone/>
              </a:pPr>
              <a:t>37</a:t>
            </a:fld>
            <a:endParaRPr lang="en-GB" altLang="en-US" sz="1400"/>
          </a:p>
        </p:txBody>
      </p:sp>
      <p:pic>
        <p:nvPicPr>
          <p:cNvPr id="103429" name="Picture 6">
            <a:extLst>
              <a:ext uri="{FF2B5EF4-FFF2-40B4-BE49-F238E27FC236}">
                <a16:creationId xmlns:a16="http://schemas.microsoft.com/office/drawing/2014/main" id="{0E7F9631-D093-EFFF-F389-E0DAAAA82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B2D0D01-B71F-FF85-734B-4F575EF33E0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Iechyd a diogelwch</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05475" name="Slide Number Placeholder 1">
            <a:extLst>
              <a:ext uri="{FF2B5EF4-FFF2-40B4-BE49-F238E27FC236}">
                <a16:creationId xmlns:a16="http://schemas.microsoft.com/office/drawing/2014/main" id="{D04958AF-3820-8CFF-1082-8882F524613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D8207A8-19FF-4DA8-A185-865A7850242F}" type="slidenum">
              <a:rPr lang="en-GB" altLang="en-US" sz="1400" smtClean="0">
                <a:solidFill>
                  <a:srgbClr val="FFFFFF"/>
                </a:solidFill>
              </a:rPr>
              <a:pPr>
                <a:spcBef>
                  <a:spcPct val="0"/>
                </a:spcBef>
                <a:buFontTx/>
                <a:buNone/>
              </a:pPr>
              <a:t>38</a:t>
            </a:fld>
            <a:endParaRPr lang="en-GB" altLang="en-US" sz="1400">
              <a:solidFill>
                <a:srgbClr val="FFFFFF"/>
              </a:solidFill>
            </a:endParaRPr>
          </a:p>
        </p:txBody>
      </p:sp>
      <p:pic>
        <p:nvPicPr>
          <p:cNvPr id="105476" name="Picture 6">
            <a:extLst>
              <a:ext uri="{FF2B5EF4-FFF2-40B4-BE49-F238E27FC236}">
                <a16:creationId xmlns:a16="http://schemas.microsoft.com/office/drawing/2014/main" id="{CD419E4A-8A60-DEED-0D07-F68173FC6F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F0C4B12-81A3-8018-4D61-28361479ADB6}"/>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Gweithio ar ben eich hun </a:t>
            </a:r>
            <a:endParaRPr lang="en-US" altLang="en-US">
              <a:latin typeface="Arial" panose="020B0604020202020204" pitchFamily="34" charset="0"/>
            </a:endParaRPr>
          </a:p>
        </p:txBody>
      </p:sp>
      <p:sp>
        <p:nvSpPr>
          <p:cNvPr id="107523" name="Rectangle 3">
            <a:extLst>
              <a:ext uri="{FF2B5EF4-FFF2-40B4-BE49-F238E27FC236}">
                <a16:creationId xmlns:a16="http://schemas.microsoft.com/office/drawing/2014/main" id="{93CB5DEA-26D8-AE6B-2D94-36E774C381F1}"/>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2800">
                <a:ea typeface="ＭＳ Ｐゴシック" panose="020B0600070205080204" pitchFamily="34" charset="-128"/>
              </a:rPr>
              <a:t>Mae gennym gyfrifoldeb dros eich diogelwch</a:t>
            </a:r>
          </a:p>
          <a:p>
            <a:pPr eaLnBrk="1" hangingPunct="1"/>
            <a:r>
              <a:rPr lang="cy-GB" altLang="en-US" sz="2800">
                <a:ea typeface="ＭＳ Ｐゴシック" panose="020B0600070205080204" pitchFamily="34" charset="-128"/>
              </a:rPr>
              <a:t>Asesu risgiau wrth ymweld â lleoliadau</a:t>
            </a:r>
          </a:p>
          <a:p>
            <a:pPr eaLnBrk="1" hangingPunct="1"/>
            <a:r>
              <a:rPr lang="cy-GB" altLang="en-US" sz="2800">
                <a:ea typeface="ＭＳ Ｐゴシック" panose="020B0600070205080204" pitchFamily="34" charset="-128"/>
                <a:cs typeface="Times New Roman" panose="02020603050405020304" pitchFamily="18" charset="0"/>
              </a:rPr>
              <a:t> Rhowch wybod i rywun lle'r ydych yn mynd a pha amser i'ch disgwyl adref</a:t>
            </a:r>
            <a:endParaRPr lang="en-GB" altLang="en-US" sz="2800">
              <a:ea typeface="ＭＳ Ｐゴシック" panose="020B0600070205080204" pitchFamily="34" charset="-128"/>
            </a:endParaRPr>
          </a:p>
          <a:p>
            <a:pPr eaLnBrk="1" hangingPunct="1"/>
            <a:r>
              <a:rPr lang="cy-GB" altLang="en-US" sz="2800">
                <a:ea typeface="ＭＳ Ｐゴシック" panose="020B0600070205080204" pitchFamily="34" charset="-128"/>
              </a:rPr>
              <a:t>Ewch â ffôn symudol</a:t>
            </a:r>
          </a:p>
          <a:p>
            <a:pPr eaLnBrk="1" hangingPunct="1">
              <a:spcBef>
                <a:spcPct val="0"/>
              </a:spcBef>
              <a:buClr>
                <a:srgbClr val="B7FFD7"/>
              </a:buClr>
              <a:buFont typeface="Wingdings" panose="05000000000000000000" pitchFamily="2" charset="2"/>
              <a:buNone/>
            </a:pPr>
            <a:endParaRPr lang="en-GB"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
        <p:nvSpPr>
          <p:cNvPr id="107524" name="Slide Number Placeholder 1">
            <a:extLst>
              <a:ext uri="{FF2B5EF4-FFF2-40B4-BE49-F238E27FC236}">
                <a16:creationId xmlns:a16="http://schemas.microsoft.com/office/drawing/2014/main" id="{8EE0C9B1-B170-D5C2-CABB-70B946A450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B7213C8-FC41-41AA-8E1A-D0AED33EC956}" type="slidenum">
              <a:rPr lang="en-GB" altLang="en-US" sz="1400" smtClean="0"/>
              <a:pPr>
                <a:spcBef>
                  <a:spcPct val="0"/>
                </a:spcBef>
                <a:buFontTx/>
                <a:buNone/>
              </a:pPr>
              <a:t>39</a:t>
            </a:fld>
            <a:endParaRPr lang="en-GB" altLang="en-US" sz="1400"/>
          </a:p>
        </p:txBody>
      </p:sp>
      <p:pic>
        <p:nvPicPr>
          <p:cNvPr id="107525" name="Picture 6">
            <a:extLst>
              <a:ext uri="{FF2B5EF4-FFF2-40B4-BE49-F238E27FC236}">
                <a16:creationId xmlns:a16="http://schemas.microsoft.com/office/drawing/2014/main" id="{DEA3066D-2047-89EE-352A-E671B52AC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5B78D2C2-1AAD-8437-7AC6-F3A1FCC40763}"/>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cy-GB" altLang="en-US" sz="6000">
                <a:latin typeface="Arial" panose="020B0604020202020204" pitchFamily="34" charset="0"/>
              </a:rPr>
              <a:t>Trosolwg o’r canfas​</a:t>
            </a:r>
            <a:endParaRPr lang="en-GB" altLang="en-US">
              <a:latin typeface="Arial" panose="020B0604020202020204" pitchFamily="34" charset="0"/>
            </a:endParaRPr>
          </a:p>
        </p:txBody>
      </p:sp>
      <p:sp>
        <p:nvSpPr>
          <p:cNvPr id="35843" name="Slide Number Placeholder 1">
            <a:extLst>
              <a:ext uri="{FF2B5EF4-FFF2-40B4-BE49-F238E27FC236}">
                <a16:creationId xmlns:a16="http://schemas.microsoft.com/office/drawing/2014/main" id="{97818061-F7C4-36EA-5DFE-2ECCC8BE361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5E2AB3F6-29E3-4D47-B601-526C08EF626F}" type="slidenum">
              <a:rPr lang="en-GB" altLang="en-US" sz="1400" smtClean="0">
                <a:solidFill>
                  <a:srgbClr val="FFFFFF"/>
                </a:solidFill>
              </a:rPr>
              <a:pPr>
                <a:spcBef>
                  <a:spcPct val="0"/>
                </a:spcBef>
                <a:buFontTx/>
                <a:buNone/>
              </a:pPr>
              <a:t>4</a:t>
            </a:fld>
            <a:endParaRPr lang="en-GB" altLang="en-US" sz="1400">
              <a:solidFill>
                <a:srgbClr val="FFFFFF"/>
              </a:solidFill>
            </a:endParaRPr>
          </a:p>
        </p:txBody>
      </p:sp>
      <p:pic>
        <p:nvPicPr>
          <p:cNvPr id="35844" name="Picture 6">
            <a:extLst>
              <a:ext uri="{FF2B5EF4-FFF2-40B4-BE49-F238E27FC236}">
                <a16:creationId xmlns:a16="http://schemas.microsoft.com/office/drawing/2014/main" id="{655D998B-04B0-EAAD-64F6-E7D909A4A6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255CD06F-7EB7-4486-6B97-E83B93926CC2}"/>
              </a:ext>
            </a:extLst>
          </p:cNvPr>
          <p:cNvSpPr>
            <a:spLocks noGrp="1" noChangeArrowheads="1"/>
          </p:cNvSpPr>
          <p:nvPr>
            <p:ph type="title"/>
          </p:nvPr>
        </p:nvSpPr>
        <p:spPr>
          <a:xfrm>
            <a:off x="381000" y="1819275"/>
            <a:ext cx="217170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3200">
                <a:latin typeface="Arial" panose="020B0604020202020204" pitchFamily="34" charset="0"/>
              </a:rPr>
              <a:t>Lleihau risg</a:t>
            </a:r>
          </a:p>
        </p:txBody>
      </p:sp>
      <p:sp>
        <p:nvSpPr>
          <p:cNvPr id="87043" name="Rectangle 3">
            <a:extLst>
              <a:ext uri="{FF2B5EF4-FFF2-40B4-BE49-F238E27FC236}">
                <a16:creationId xmlns:a16="http://schemas.microsoft.com/office/drawing/2014/main" id="{9F4F0468-B4F7-18E0-1754-184BC3D2F79D}"/>
              </a:ext>
            </a:extLst>
          </p:cNvPr>
          <p:cNvSpPr>
            <a:spLocks noGrp="1" noChangeArrowheads="1"/>
          </p:cNvSpPr>
          <p:nvPr>
            <p:ph idx="1"/>
          </p:nvPr>
        </p:nvSpPr>
        <p:spPr>
          <a:xfrm>
            <a:off x="2933700" y="1962150"/>
            <a:ext cx="5943600" cy="4533900"/>
          </a:xfrm>
          <a:ln cap="flat" algn="ctr">
            <a:miter lim="800000"/>
            <a:headEnd type="none" w="med" len="med"/>
            <a:tailEnd type="none" w="med" len="med"/>
          </a:ln>
        </p:spPr>
        <p:txBody>
          <a:bodyPr/>
          <a:lstStyle/>
          <a:p>
            <a:pPr marL="0" indent="0" eaLnBrk="1" hangingPunct="1">
              <a:lnSpc>
                <a:spcPct val="90000"/>
              </a:lnSpc>
              <a:buClr>
                <a:srgbClr val="003366"/>
              </a:buClr>
              <a:buSzTx/>
              <a:buFontTx/>
              <a:buNone/>
              <a:defRPr/>
            </a:pPr>
            <a:r>
              <a:rPr lang="cy-gb" dirty="0">
                <a:solidFill>
                  <a:schemeClr val="tx1"/>
                </a:solidFill>
                <a:cs typeface="Times New Roman" pitchFamily="18" charset="0"/>
              </a:rPr>
              <a:t> </a:t>
            </a:r>
            <a:r>
              <a:rPr lang="cy-gb" b="1" dirty="0">
                <a:solidFill>
                  <a:schemeClr val="tx1"/>
                </a:solidFill>
              </a:rPr>
              <a:t>PEIDIWCH BYTH</a:t>
            </a:r>
            <a:r>
              <a:rPr lang="cy-gb" dirty="0">
                <a:solidFill>
                  <a:schemeClr val="tx1"/>
                </a:solidFill>
              </a:rPr>
              <a:t> â mynd i mewn i gartref unrhyw un </a:t>
            </a:r>
          </a:p>
          <a:p>
            <a:pPr eaLnBrk="1" hangingPunct="1">
              <a:lnSpc>
                <a:spcPct val="90000"/>
              </a:lnSpc>
              <a:buClr>
                <a:srgbClr val="003366"/>
              </a:buClr>
              <a:buSzTx/>
              <a:defRPr/>
            </a:pPr>
            <a:r>
              <a:rPr lang="cy-gb" dirty="0">
                <a:solidFill>
                  <a:schemeClr val="tx1"/>
                </a:solidFill>
              </a:rPr>
              <a:t>Cymerwch ofal wrth gario a chodi nifer fawr o ffurflenni</a:t>
            </a:r>
          </a:p>
          <a:p>
            <a:pPr eaLnBrk="1" hangingPunct="1">
              <a:lnSpc>
                <a:spcPct val="90000"/>
              </a:lnSpc>
              <a:buClr>
                <a:srgbClr val="003366"/>
              </a:buClr>
              <a:buSzTx/>
              <a:defRPr/>
            </a:pPr>
            <a:r>
              <a:rPr lang="cy-gb" dirty="0">
                <a:solidFill>
                  <a:schemeClr val="tx1"/>
                </a:solidFill>
                <a:cs typeface="Times New Roman" pitchFamily="18" charset="0"/>
              </a:rPr>
              <a:t>Cerddwch i ffwrdd oddi wrth gamdriniaeth eiriol neu ymddygiad ymosodol</a:t>
            </a:r>
          </a:p>
          <a:p>
            <a:pPr eaLnBrk="1" hangingPunct="1">
              <a:lnSpc>
                <a:spcPct val="90000"/>
              </a:lnSpc>
              <a:buClr>
                <a:srgbClr val="003366"/>
              </a:buClr>
              <a:buSzTx/>
              <a:defRPr/>
            </a:pPr>
            <a:r>
              <a:rPr lang="cy-gb" dirty="0">
                <a:solidFill>
                  <a:schemeClr val="tx1"/>
                </a:solidFill>
                <a:cs typeface="Times New Roman" pitchFamily="18" charset="0"/>
              </a:rPr>
              <a:t>Byddwch yn ymwybodol o gŵn ac anifeiliaid eraill</a:t>
            </a:r>
          </a:p>
          <a:p>
            <a:pPr eaLnBrk="1" hangingPunct="1">
              <a:lnSpc>
                <a:spcPct val="90000"/>
              </a:lnSpc>
              <a:buClr>
                <a:srgbClr val="003366"/>
              </a:buClr>
              <a:buSzTx/>
              <a:defRPr/>
            </a:pPr>
            <a:r>
              <a:rPr lang="cy-gb" dirty="0">
                <a:solidFill>
                  <a:schemeClr val="accent2"/>
                </a:solidFill>
                <a:cs typeface="Times New Roman" pitchFamily="18" charset="0"/>
              </a:rPr>
              <a:t>Cadw unrhyw offer electronig a phethau gwerthfawr eraill yn ddiogel</a:t>
            </a:r>
          </a:p>
          <a:p>
            <a:pPr eaLnBrk="1" hangingPunct="1">
              <a:lnSpc>
                <a:spcPct val="90000"/>
              </a:lnSpc>
              <a:buClr>
                <a:srgbClr val="003366"/>
              </a:buClr>
              <a:buSzTx/>
              <a:defRPr/>
            </a:pPr>
            <a:r>
              <a:rPr lang="cy-gb" dirty="0">
                <a:solidFill>
                  <a:schemeClr val="tx1"/>
                </a:solidFill>
                <a:cs typeface="Times New Roman" pitchFamily="18" charset="0"/>
              </a:rPr>
              <a:t>Rhowch wybod am unrhyw ddigwyddiadau i'ch goruchwyliwr Ward</a:t>
            </a:r>
            <a:r>
              <a:rPr lang="cy-gb" dirty="0">
                <a:solidFill>
                  <a:schemeClr val="tx1"/>
                </a:solidFill>
              </a:rPr>
              <a:t> / y swyddfa</a:t>
            </a:r>
          </a:p>
          <a:p>
            <a:pPr marL="0" indent="0" eaLnBrk="1" hangingPunct="1">
              <a:lnSpc>
                <a:spcPct val="90000"/>
              </a:lnSpc>
              <a:buSzTx/>
              <a:buFontTx/>
              <a:buNone/>
              <a:defRPr/>
            </a:pPr>
            <a:endParaRPr lang="en-GB" altLang="en-US" sz="2600" dirty="0">
              <a:solidFill>
                <a:schemeClr val="tx1"/>
              </a:solidFill>
            </a:endParaRPr>
          </a:p>
          <a:p>
            <a:pPr marL="0" indent="0" eaLnBrk="1" hangingPunct="1">
              <a:lnSpc>
                <a:spcPct val="90000"/>
              </a:lnSpc>
              <a:spcBef>
                <a:spcPct val="0"/>
              </a:spcBef>
              <a:buClr>
                <a:srgbClr val="B7FFD7"/>
              </a:buClr>
              <a:buSzTx/>
              <a:buFont typeface="Wingdings" pitchFamily="2" charset="2"/>
              <a:buChar char="§"/>
              <a:defRPr/>
            </a:pPr>
            <a:endParaRPr lang="en-GB" altLang="en-US" sz="2600" dirty="0">
              <a:solidFill>
                <a:schemeClr val="tx1"/>
              </a:solidFill>
            </a:endParaRPr>
          </a:p>
          <a:p>
            <a:pPr marL="0" indent="0" eaLnBrk="1" hangingPunct="1">
              <a:lnSpc>
                <a:spcPct val="90000"/>
              </a:lnSpc>
              <a:buClr>
                <a:srgbClr val="CC6600"/>
              </a:buClr>
              <a:buSzPct val="50000"/>
              <a:buFont typeface="Wingdings" pitchFamily="2" charset="2"/>
              <a:buChar char="Ø"/>
              <a:defRPr/>
            </a:pPr>
            <a:endParaRPr lang="en-GB" altLang="en-US" sz="2000" dirty="0">
              <a:solidFill>
                <a:schemeClr val="tx1"/>
              </a:solidFill>
            </a:endParaRPr>
          </a:p>
          <a:p>
            <a:pPr marL="0" indent="0" eaLnBrk="1" hangingPunct="1">
              <a:lnSpc>
                <a:spcPct val="90000"/>
              </a:lnSpc>
              <a:buSzTx/>
              <a:defRPr/>
            </a:pPr>
            <a:endParaRPr lang="en-GB" altLang="en-US" sz="2000" dirty="0">
              <a:solidFill>
                <a:schemeClr val="tx1"/>
              </a:solidFill>
            </a:endParaRPr>
          </a:p>
        </p:txBody>
      </p:sp>
      <p:sp>
        <p:nvSpPr>
          <p:cNvPr id="109572" name="Slide Number Placeholder 1">
            <a:extLst>
              <a:ext uri="{FF2B5EF4-FFF2-40B4-BE49-F238E27FC236}">
                <a16:creationId xmlns:a16="http://schemas.microsoft.com/office/drawing/2014/main" id="{C66EA737-755D-0542-8FC6-6C50E640997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7A64B95-45D7-4A97-A55B-26E749FB0066}" type="slidenum">
              <a:rPr lang="en-GB" altLang="en-US" sz="1400" smtClean="0"/>
              <a:pPr>
                <a:spcBef>
                  <a:spcPct val="0"/>
                </a:spcBef>
                <a:buFontTx/>
                <a:buNone/>
              </a:pPr>
              <a:t>40</a:t>
            </a:fld>
            <a:endParaRPr lang="en-GB" altLang="en-US" sz="1400"/>
          </a:p>
        </p:txBody>
      </p:sp>
      <p:pic>
        <p:nvPicPr>
          <p:cNvPr id="109573" name="Picture 6">
            <a:extLst>
              <a:ext uri="{FF2B5EF4-FFF2-40B4-BE49-F238E27FC236}">
                <a16:creationId xmlns:a16="http://schemas.microsoft.com/office/drawing/2014/main" id="{0AE49F76-2247-3EBC-7B91-9A6907F0A3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A160F19E-3699-DD4C-DC1E-FCA2F9A21F0C}"/>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Diogelu data</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11619" name="Slide Number Placeholder 1">
            <a:extLst>
              <a:ext uri="{FF2B5EF4-FFF2-40B4-BE49-F238E27FC236}">
                <a16:creationId xmlns:a16="http://schemas.microsoft.com/office/drawing/2014/main" id="{955A8BB4-0243-FE69-FE83-65F1C4BA02E1}"/>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51F5479-D32F-4861-8E3D-78108D86F186}" type="slidenum">
              <a:rPr lang="en-GB" altLang="en-US" sz="1400" smtClean="0">
                <a:solidFill>
                  <a:srgbClr val="FFFFFF"/>
                </a:solidFill>
              </a:rPr>
              <a:pPr>
                <a:spcBef>
                  <a:spcPct val="0"/>
                </a:spcBef>
                <a:buFontTx/>
                <a:buNone/>
              </a:pPr>
              <a:t>41</a:t>
            </a:fld>
            <a:endParaRPr lang="en-GB" altLang="en-US" sz="1400">
              <a:solidFill>
                <a:srgbClr val="FFFFFF"/>
              </a:solidFill>
            </a:endParaRPr>
          </a:p>
        </p:txBody>
      </p:sp>
      <p:pic>
        <p:nvPicPr>
          <p:cNvPr id="111620" name="Picture 6">
            <a:extLst>
              <a:ext uri="{FF2B5EF4-FFF2-40B4-BE49-F238E27FC236}">
                <a16:creationId xmlns:a16="http://schemas.microsoft.com/office/drawing/2014/main" id="{F1BB789E-45D7-7472-777B-6DF0646C9F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877FE365-307A-E8F9-5DBD-5C27CA244A0E}"/>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Diogelwch gwybodaeth bersonol</a:t>
            </a:r>
          </a:p>
        </p:txBody>
      </p:sp>
      <p:sp>
        <p:nvSpPr>
          <p:cNvPr id="91139" name="Content Placeholder 2">
            <a:extLst>
              <a:ext uri="{FF2B5EF4-FFF2-40B4-BE49-F238E27FC236}">
                <a16:creationId xmlns:a16="http://schemas.microsoft.com/office/drawing/2014/main" id="{C4C1BDCF-BFAB-8D88-A333-5D1B6C676D39}"/>
              </a:ext>
            </a:extLst>
          </p:cNvPr>
          <p:cNvSpPr>
            <a:spLocks noGrp="1"/>
          </p:cNvSpPr>
          <p:nvPr>
            <p:ph idx="1"/>
          </p:nvPr>
        </p:nvSpPr>
        <p:spPr>
          <a:ln cap="flat" algn="ctr">
            <a:miter lim="800000"/>
            <a:headEnd type="none" w="med" len="med"/>
            <a:tailEnd type="none" w="med" len="med"/>
          </a:ln>
        </p:spPr>
        <p:txBody>
          <a:bodyPr/>
          <a:lstStyle/>
          <a:p>
            <a:pPr lvl="1" eaLnBrk="1" hangingPunct="1">
              <a:buSzTx/>
              <a:buFont typeface="Arial"/>
              <a:buChar char="•"/>
              <a:defRPr/>
            </a:pPr>
            <a:r>
              <a:rPr lang="cy-gb" sz="2400">
                <a:solidFill>
                  <a:schemeClr val="tx1"/>
                </a:solidFill>
              </a:rPr>
              <a:t>Cyfrifoldeb dros ffurflenni a gwybodaeth bersonol yn eich gofal</a:t>
            </a:r>
          </a:p>
          <a:p>
            <a:pPr lvl="1" eaLnBrk="1" hangingPunct="1">
              <a:buSzTx/>
              <a:buFont typeface="Arial"/>
              <a:buChar char="•"/>
              <a:defRPr/>
            </a:pPr>
            <a:r>
              <a:rPr lang="cy-gb" sz="2400">
                <a:solidFill>
                  <a:schemeClr val="tx1"/>
                </a:solidFill>
              </a:rPr>
              <a:t>Mae'n rhaid cadw data personol yn ddiogel rhag mynediad heb ei awdurdodi, colled neu ddinistrio damweiniol</a:t>
            </a:r>
          </a:p>
          <a:p>
            <a:pPr lvl="1" eaLnBrk="1" hangingPunct="1">
              <a:buSzTx/>
              <a:buFont typeface="Arial"/>
              <a:buChar char="•"/>
              <a:defRPr/>
            </a:pPr>
            <a:r>
              <a:rPr lang="cy-gb" sz="2400">
                <a:solidFill>
                  <a:schemeClr val="tx1"/>
                </a:solidFill>
              </a:rPr>
              <a:t>Mae'n rhaid adrodd am achosion o fynediad heb ei awdurdodi, colled neu ddinistrio </a:t>
            </a:r>
            <a:r>
              <a:rPr lang="cy-gb" sz="2400" b="1">
                <a:solidFill>
                  <a:schemeClr val="tx1"/>
                </a:solidFill>
              </a:rPr>
              <a:t>yn syth</a:t>
            </a:r>
            <a:r>
              <a:rPr lang="cy-gb" sz="2400">
                <a:solidFill>
                  <a:schemeClr val="tx1"/>
                </a:solidFill>
              </a:rPr>
              <a:t> i'ch goruchwyliwr.</a:t>
            </a:r>
          </a:p>
          <a:p>
            <a:pPr marL="342900" lvl="1" indent="0" eaLnBrk="1" hangingPunct="1">
              <a:buSzTx/>
              <a:buFontTx/>
              <a:buNone/>
              <a:defRPr/>
            </a:pPr>
            <a:endParaRPr lang="en-GB" altLang="en-US" sz="2400">
              <a:solidFill>
                <a:schemeClr val="tx1"/>
              </a:solidFill>
            </a:endParaRPr>
          </a:p>
          <a:p>
            <a:pPr marL="342900" lvl="1" indent="0" eaLnBrk="1" hangingPunct="1">
              <a:buSzTx/>
              <a:buFontTx/>
              <a:buNone/>
              <a:defRPr/>
            </a:pPr>
            <a:endParaRPr lang="en-GB" altLang="en-US" sz="2400">
              <a:solidFill>
                <a:schemeClr val="tx1"/>
              </a:solidFill>
            </a:endParaRPr>
          </a:p>
          <a:p>
            <a:pPr marL="0" indent="0" eaLnBrk="1" hangingPunct="1">
              <a:buSzTx/>
              <a:buFontTx/>
              <a:buNone/>
              <a:defRPr/>
            </a:pPr>
            <a:endParaRPr lang="en-GB" altLang="en-US">
              <a:solidFill>
                <a:schemeClr val="tx1"/>
              </a:solidFill>
            </a:endParaRPr>
          </a:p>
        </p:txBody>
      </p:sp>
      <p:sp>
        <p:nvSpPr>
          <p:cNvPr id="113668" name="Slide Number Placeholder 1">
            <a:extLst>
              <a:ext uri="{FF2B5EF4-FFF2-40B4-BE49-F238E27FC236}">
                <a16:creationId xmlns:a16="http://schemas.microsoft.com/office/drawing/2014/main" id="{46E92E71-A137-CCBE-5C95-631B285BDC5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BEF6925-9B7B-44E9-852A-8B0A8B82F009}" type="slidenum">
              <a:rPr lang="en-GB" altLang="en-US" sz="1400" smtClean="0"/>
              <a:pPr>
                <a:spcBef>
                  <a:spcPct val="0"/>
                </a:spcBef>
                <a:buFontTx/>
                <a:buNone/>
              </a:pPr>
              <a:t>42</a:t>
            </a:fld>
            <a:endParaRPr lang="en-GB" altLang="en-US" sz="1400"/>
          </a:p>
        </p:txBody>
      </p:sp>
      <p:pic>
        <p:nvPicPr>
          <p:cNvPr id="113669" name="Picture 6">
            <a:extLst>
              <a:ext uri="{FF2B5EF4-FFF2-40B4-BE49-F238E27FC236}">
                <a16:creationId xmlns:a16="http://schemas.microsoft.com/office/drawing/2014/main" id="{7EC42DBD-29C8-E552-6013-28A5AC927C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1624F0E6-17F8-6084-AB27-4C069B4BE659}"/>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Diogelwch gwybodaeth bersonol</a:t>
            </a:r>
          </a:p>
        </p:txBody>
      </p:sp>
      <p:sp>
        <p:nvSpPr>
          <p:cNvPr id="93187" name="Content Placeholder 2">
            <a:extLst>
              <a:ext uri="{FF2B5EF4-FFF2-40B4-BE49-F238E27FC236}">
                <a16:creationId xmlns:a16="http://schemas.microsoft.com/office/drawing/2014/main" id="{2DAF870B-800C-7796-A8CC-62784E3E23E8}"/>
              </a:ext>
            </a:extLst>
          </p:cNvPr>
          <p:cNvSpPr>
            <a:spLocks noGrp="1"/>
          </p:cNvSpPr>
          <p:nvPr>
            <p:ph idx="1"/>
          </p:nvPr>
        </p:nvSpPr>
        <p:spPr>
          <a:xfrm>
            <a:off x="2857500" y="1828800"/>
            <a:ext cx="5943600" cy="4381500"/>
          </a:xfrm>
          <a:ln cap="flat" algn="ctr">
            <a:miter lim="800000"/>
            <a:headEnd type="none" w="med" len="med"/>
            <a:tailEnd type="none" w="med" len="med"/>
          </a:ln>
        </p:spPr>
        <p:txBody>
          <a:bodyPr/>
          <a:lstStyle/>
          <a:p>
            <a:pPr eaLnBrk="1" hangingPunct="1">
              <a:buSzTx/>
              <a:defRPr/>
            </a:pPr>
            <a:r>
              <a:rPr lang="cy-gb">
                <a:solidFill>
                  <a:schemeClr val="accent6"/>
                </a:solidFill>
              </a:rPr>
              <a:t>[Cynhwyswch fesurau diogelwch lleol e.e. defnyddio cesys/bagiau llyfrau (</a:t>
            </a:r>
            <a:r>
              <a:rPr lang="en-gb" i="1">
                <a:solidFill>
                  <a:schemeClr val="accent6"/>
                </a:solidFill>
              </a:rPr>
              <a:t>satchels</a:t>
            </a:r>
            <a:r>
              <a:rPr lang="en-gb">
                <a:solidFill>
                  <a:schemeClr val="accent6"/>
                </a:solidFill>
              </a:rPr>
              <a:t>) sy'n cael eu cloi i gario ffurflenni - peidiwch â chario mwy o ffurflenni nag y gallwch ffitio i'r cês/bag llyfrau diogel].</a:t>
            </a:r>
          </a:p>
          <a:p>
            <a:pPr eaLnBrk="1" hangingPunct="1">
              <a:buSzTx/>
              <a:defRPr/>
            </a:pPr>
            <a:r>
              <a:rPr lang="cy-gb">
                <a:solidFill>
                  <a:schemeClr val="accent6"/>
                </a:solidFill>
              </a:rPr>
              <a:t>[Mae'n rhaid danfon y ffurflenni wedi'u cwblhau i'r swyddfa erbyn X, o fewn X awr/diwrnod].</a:t>
            </a:r>
          </a:p>
          <a:p>
            <a:pPr eaLnBrk="1" hangingPunct="1">
              <a:buSzTx/>
              <a:defRPr/>
            </a:pPr>
            <a:r>
              <a:rPr lang="cy-gb">
                <a:solidFill>
                  <a:schemeClr val="accent6"/>
                </a:solidFill>
              </a:rPr>
              <a:t>[os yn rhoi ffôn clyfar neu lechen i ganfaswyr i fynd i</a:t>
            </a:r>
            <a:r>
              <a:rPr lang="cy-gb">
                <a:solidFill>
                  <a:schemeClr val="accent6"/>
                </a:solidFill>
                <a:hlinkClick r:id="rId3"/>
              </a:rPr>
              <a:t>https://www.gov.uk/cofrestru-i-bleidleisio</a:t>
            </a:r>
            <a:r>
              <a:rPr lang="cy-gb">
                <a:solidFill>
                  <a:schemeClr val="accent6"/>
                </a:solidFill>
              </a:rPr>
              <a:t>: mae'n rhaid i'r cais gael ei gyflwyno'n syth a ddim ei storio ar y ddyfais]</a:t>
            </a:r>
          </a:p>
          <a:p>
            <a:pPr marL="0" indent="0" eaLnBrk="1" hangingPunct="1">
              <a:buSzTx/>
              <a:buFontTx/>
              <a:buNone/>
              <a:defRPr/>
            </a:pPr>
            <a:endParaRPr lang="en-GB" altLang="en-US">
              <a:solidFill>
                <a:schemeClr val="tx1"/>
              </a:solidFill>
            </a:endParaRPr>
          </a:p>
        </p:txBody>
      </p:sp>
      <p:sp>
        <p:nvSpPr>
          <p:cNvPr id="115716" name="Slide Number Placeholder 3">
            <a:extLst>
              <a:ext uri="{FF2B5EF4-FFF2-40B4-BE49-F238E27FC236}">
                <a16:creationId xmlns:a16="http://schemas.microsoft.com/office/drawing/2014/main" id="{53D399F5-61C1-BDEC-D7D0-91D51C3262C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A6D8DB21-40A0-4E30-B319-ABDC690AAB78}" type="slidenum">
              <a:rPr lang="en-GB" altLang="en-US" sz="1400" smtClean="0"/>
              <a:pPr>
                <a:spcBef>
                  <a:spcPct val="0"/>
                </a:spcBef>
                <a:buFontTx/>
                <a:buNone/>
              </a:pPr>
              <a:t>43</a:t>
            </a:fld>
            <a:endParaRPr lang="en-GB" altLang="en-US" sz="1400"/>
          </a:p>
        </p:txBody>
      </p:sp>
      <p:pic>
        <p:nvPicPr>
          <p:cNvPr id="115717" name="Picture 6">
            <a:extLst>
              <a:ext uri="{FF2B5EF4-FFF2-40B4-BE49-F238E27FC236}">
                <a16:creationId xmlns:a16="http://schemas.microsoft.com/office/drawing/2014/main" id="{1D4B3629-EAC4-8580-FCDB-D761455D7E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02B839DD-4F4A-2855-FC4B-9AD48700AA0E}"/>
              </a:ext>
            </a:extLst>
          </p:cNvPr>
          <p:cNvSpPr>
            <a:spLocks noGrp="1" noChangeArrowheads="1"/>
          </p:cNvSpPr>
          <p:nvPr>
            <p:ph type="title"/>
          </p:nvPr>
        </p:nvSpPr>
        <p:spPr>
          <a:xfrm>
            <a:off x="381000" y="1828800"/>
            <a:ext cx="23050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Casglu data personol ar stepen y drws</a:t>
            </a:r>
          </a:p>
        </p:txBody>
      </p:sp>
      <p:sp>
        <p:nvSpPr>
          <p:cNvPr id="95235" name="Content Placeholder 2">
            <a:extLst>
              <a:ext uri="{FF2B5EF4-FFF2-40B4-BE49-F238E27FC236}">
                <a16:creationId xmlns:a16="http://schemas.microsoft.com/office/drawing/2014/main" id="{82E7391B-91A4-7DA3-5052-48AA8378498B}"/>
              </a:ext>
            </a:extLst>
          </p:cNvPr>
          <p:cNvSpPr>
            <a:spLocks noGrp="1"/>
          </p:cNvSpPr>
          <p:nvPr>
            <p:ph idx="1"/>
          </p:nvPr>
        </p:nvSpPr>
        <p:spPr>
          <a:ln cap="flat" algn="ctr">
            <a:miter lim="800000"/>
            <a:headEnd type="none" w="med" len="med"/>
            <a:tailEnd type="none" w="med" len="med"/>
          </a:ln>
        </p:spPr>
        <p:txBody>
          <a:bodyPr/>
          <a:lstStyle/>
          <a:p>
            <a:pPr eaLnBrk="1" hangingPunct="1">
              <a:buSzTx/>
              <a:defRPr/>
            </a:pPr>
            <a:r>
              <a:rPr lang="cy-gb">
                <a:solidFill>
                  <a:schemeClr val="tx1"/>
                </a:solidFill>
              </a:rPr>
              <a:t>Dylech bob amser wisgo a dangos eich bathodyn adnabod swyddogol i'r etholwr</a:t>
            </a:r>
          </a:p>
          <a:p>
            <a:pPr marL="0" indent="0" eaLnBrk="1" hangingPunct="1">
              <a:buSzTx/>
              <a:buFontTx/>
              <a:buNone/>
              <a:defRPr/>
            </a:pPr>
            <a:endParaRPr lang="en-GB" altLang="en-US">
              <a:solidFill>
                <a:schemeClr val="tx1"/>
              </a:solidFill>
            </a:endParaRPr>
          </a:p>
          <a:p>
            <a:pPr eaLnBrk="1" hangingPunct="1">
              <a:buSzTx/>
              <a:defRPr/>
            </a:pPr>
            <a:r>
              <a:rPr lang="cy-gb">
                <a:solidFill>
                  <a:schemeClr val="tx1"/>
                </a:solidFill>
              </a:rPr>
              <a:t>Byddwch yn ymwybodol o bobl eraill o'ch cwmpas a byddwch yn ofalus nad oes neb arall yn gallu clywed unrhyw wybodaeth bersonol yr ydych yn ei chasglu</a:t>
            </a:r>
          </a:p>
        </p:txBody>
      </p:sp>
      <p:sp>
        <p:nvSpPr>
          <p:cNvPr id="117764" name="Slide Number Placeholder 3">
            <a:extLst>
              <a:ext uri="{FF2B5EF4-FFF2-40B4-BE49-F238E27FC236}">
                <a16:creationId xmlns:a16="http://schemas.microsoft.com/office/drawing/2014/main" id="{385EA2F5-8FAF-4C59-A995-F2F189D811D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BFB82B1-BE0C-4C72-9165-CB3231F2CDBD}" type="slidenum">
              <a:rPr lang="en-GB" altLang="en-US" sz="1400" smtClean="0"/>
              <a:pPr>
                <a:spcBef>
                  <a:spcPct val="0"/>
                </a:spcBef>
                <a:buFontTx/>
                <a:buNone/>
              </a:pPr>
              <a:t>44</a:t>
            </a:fld>
            <a:endParaRPr lang="en-GB" altLang="en-US" sz="1400"/>
          </a:p>
        </p:txBody>
      </p:sp>
      <p:pic>
        <p:nvPicPr>
          <p:cNvPr id="117765" name="Picture 6">
            <a:extLst>
              <a:ext uri="{FF2B5EF4-FFF2-40B4-BE49-F238E27FC236}">
                <a16:creationId xmlns:a16="http://schemas.microsoft.com/office/drawing/2014/main" id="{A3F7BB27-7368-C5BB-16B3-91CE4949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DB1C2FB9-2C96-B287-00E5-BF30B14AB001}"/>
              </a:ext>
            </a:extLst>
          </p:cNvPr>
          <p:cNvSpPr>
            <a:spLocks noGrp="1" noChangeArrowheads="1"/>
          </p:cNvSpPr>
          <p:nvPr>
            <p:ph type="title"/>
          </p:nvPr>
        </p:nvSpPr>
        <p:spPr>
          <a:xfrm>
            <a:off x="381000" y="1828800"/>
            <a:ext cx="2000250" cy="4267200"/>
          </a:xfrm>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Casglu data personol ar stepen y drws</a:t>
            </a:r>
          </a:p>
        </p:txBody>
      </p:sp>
      <p:sp>
        <p:nvSpPr>
          <p:cNvPr id="97283" name="Content Placeholder 2">
            <a:extLst>
              <a:ext uri="{FF2B5EF4-FFF2-40B4-BE49-F238E27FC236}">
                <a16:creationId xmlns:a16="http://schemas.microsoft.com/office/drawing/2014/main" id="{63F9525E-7EB1-D82B-DD36-65FDFA79781E}"/>
              </a:ext>
            </a:extLst>
          </p:cNvPr>
          <p:cNvSpPr>
            <a:spLocks noGrp="1"/>
          </p:cNvSpPr>
          <p:nvPr>
            <p:ph idx="1"/>
          </p:nvPr>
        </p:nvSpPr>
        <p:spPr>
          <a:xfrm>
            <a:off x="2914650" y="1790700"/>
            <a:ext cx="5943600" cy="4610100"/>
          </a:xfrm>
          <a:ln cap="flat" algn="ctr">
            <a:miter lim="800000"/>
            <a:headEnd type="none" w="med" len="med"/>
            <a:tailEnd type="none" w="med" len="med"/>
          </a:ln>
        </p:spPr>
        <p:txBody>
          <a:bodyPr/>
          <a:lstStyle/>
          <a:p>
            <a:pPr eaLnBrk="1" hangingPunct="1">
              <a:buSzTx/>
              <a:defRPr/>
            </a:pPr>
            <a:r>
              <a:rPr lang="cy-gb" sz="2600">
                <a:solidFill>
                  <a:schemeClr val="tx1"/>
                </a:solidFill>
              </a:rPr>
              <a:t>Wrth gasglu gwybodaeth ar y</a:t>
            </a:r>
            <a:r>
              <a:rPr lang="cy-gb" sz="2600" b="1">
                <a:solidFill>
                  <a:schemeClr val="tx1"/>
                </a:solidFill>
              </a:rPr>
              <a:t> Ffurflen Ganfasio</a:t>
            </a:r>
            <a:r>
              <a:rPr lang="cy-gb" sz="2600">
                <a:solidFill>
                  <a:schemeClr val="tx1"/>
                </a:solidFill>
              </a:rPr>
              <a:t>, gwnewch yn siŵr eich bod yn siarad gydag aelod o'r cartref (neu'r landlord)</a:t>
            </a:r>
          </a:p>
          <a:p>
            <a:pPr eaLnBrk="1" hangingPunct="1">
              <a:buSzTx/>
              <a:defRPr/>
            </a:pPr>
            <a:r>
              <a:rPr lang="cy-gb" sz="2600">
                <a:solidFill>
                  <a:schemeClr val="tx1"/>
                </a:solidFill>
              </a:rPr>
              <a:t>Wrth gasglu gwybodaeth ar </a:t>
            </a:r>
            <a:r>
              <a:rPr lang="cy-gb" sz="2600" b="1">
                <a:solidFill>
                  <a:schemeClr val="tx1"/>
                </a:solidFill>
              </a:rPr>
              <a:t>Wahoddiad i Gofrestru</a:t>
            </a:r>
            <a:r>
              <a:rPr lang="cy-gb" sz="2600">
                <a:solidFill>
                  <a:schemeClr val="tx1"/>
                </a:solidFill>
              </a:rPr>
              <a:t>, gwnewch yn siŵr eich bod yn siarad gyda'r unigolyn perthnasol</a:t>
            </a: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marL="0" indent="0" eaLnBrk="1" hangingPunct="1">
              <a:buSzTx/>
              <a:buFontTx/>
              <a:buNone/>
              <a:defRPr/>
            </a:pPr>
            <a:endParaRPr lang="en-GB" altLang="en-US" sz="100">
              <a:solidFill>
                <a:schemeClr val="tx1"/>
              </a:solidFill>
            </a:endParaRPr>
          </a:p>
          <a:p>
            <a:pPr lvl="1" eaLnBrk="1" hangingPunct="1">
              <a:buSzTx/>
              <a:defRPr/>
            </a:pPr>
            <a:r>
              <a:rPr lang="cy-gb" sz="2400">
                <a:solidFill>
                  <a:schemeClr val="tx1"/>
                </a:solidFill>
              </a:rPr>
              <a:t>Ddim yna? Peidiwch â rhannu gwybodaeth bersonol, hyd yn oed gyda phriod neu aelod o'r teulu</a:t>
            </a:r>
            <a:endParaRPr lang="en-GB" altLang="en-US">
              <a:solidFill>
                <a:schemeClr val="tx1"/>
              </a:solidFill>
            </a:endParaRPr>
          </a:p>
        </p:txBody>
      </p:sp>
      <p:sp>
        <p:nvSpPr>
          <p:cNvPr id="119812" name="Slide Number Placeholder 3">
            <a:extLst>
              <a:ext uri="{FF2B5EF4-FFF2-40B4-BE49-F238E27FC236}">
                <a16:creationId xmlns:a16="http://schemas.microsoft.com/office/drawing/2014/main" id="{1076FBF1-14DF-9157-ED15-24268B13D66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1DFEBA85-9A64-4BD8-ADAA-5D1B49EFCA35}" type="slidenum">
              <a:rPr lang="en-GB" altLang="en-US" sz="1400" smtClean="0"/>
              <a:pPr>
                <a:spcBef>
                  <a:spcPct val="0"/>
                </a:spcBef>
                <a:buFontTx/>
                <a:buNone/>
              </a:pPr>
              <a:t>45</a:t>
            </a:fld>
            <a:endParaRPr lang="en-GB" altLang="en-US" sz="1400"/>
          </a:p>
        </p:txBody>
      </p:sp>
      <p:pic>
        <p:nvPicPr>
          <p:cNvPr id="119813" name="Picture 6">
            <a:extLst>
              <a:ext uri="{FF2B5EF4-FFF2-40B4-BE49-F238E27FC236}">
                <a16:creationId xmlns:a16="http://schemas.microsoft.com/office/drawing/2014/main" id="{4A248726-9D93-5E2B-1F3E-2D7B7DD19A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9AADDB28-3560-40C2-7052-764EC4108146}"/>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Rhoi'r cyfan ar waith</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1859" name="Slide Number Placeholder 1">
            <a:extLst>
              <a:ext uri="{FF2B5EF4-FFF2-40B4-BE49-F238E27FC236}">
                <a16:creationId xmlns:a16="http://schemas.microsoft.com/office/drawing/2014/main" id="{3572C157-AFE1-D0FF-ADAA-F3884ECAA83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6016BD2B-2ED7-42E1-93E9-A78587FB3C6F}" type="slidenum">
              <a:rPr lang="en-GB" altLang="en-US" sz="1400" smtClean="0">
                <a:solidFill>
                  <a:srgbClr val="FFFFFF"/>
                </a:solidFill>
              </a:rPr>
              <a:pPr>
                <a:spcBef>
                  <a:spcPct val="0"/>
                </a:spcBef>
                <a:buFontTx/>
                <a:buNone/>
              </a:pPr>
              <a:t>46</a:t>
            </a:fld>
            <a:endParaRPr lang="en-GB" altLang="en-US" sz="1400">
              <a:solidFill>
                <a:srgbClr val="FFFFFF"/>
              </a:solidFill>
            </a:endParaRPr>
          </a:p>
        </p:txBody>
      </p:sp>
      <p:pic>
        <p:nvPicPr>
          <p:cNvPr id="121860" name="Picture 6">
            <a:extLst>
              <a:ext uri="{FF2B5EF4-FFF2-40B4-BE49-F238E27FC236}">
                <a16:creationId xmlns:a16="http://schemas.microsoft.com/office/drawing/2014/main" id="{A6FA60BD-E2F2-47CD-0BAB-B65467604E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21190702-FFC5-3F31-B0BB-B69E0308F4C6}"/>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sz="6000">
                <a:latin typeface="Arial" panose="020B0604020202020204" pitchFamily="34" charset="0"/>
              </a:rPr>
              <a:t>Cyswllt</a:t>
            </a:r>
            <a:br>
              <a:rPr lang="en-GB" altLang="en-US" sz="6000">
                <a:latin typeface="Arial" panose="020B0604020202020204" pitchFamily="34" charset="0"/>
              </a:rPr>
            </a:br>
            <a:endParaRPr lang="en-GB" altLang="en-US" sz="6000">
              <a:latin typeface="Arial" panose="020B0604020202020204" pitchFamily="34" charset="0"/>
            </a:endParaRPr>
          </a:p>
        </p:txBody>
      </p:sp>
      <p:sp>
        <p:nvSpPr>
          <p:cNvPr id="123907" name="Slide Number Placeholder 1">
            <a:extLst>
              <a:ext uri="{FF2B5EF4-FFF2-40B4-BE49-F238E27FC236}">
                <a16:creationId xmlns:a16="http://schemas.microsoft.com/office/drawing/2014/main" id="{66EB59FF-085A-C835-E5D3-44E6CF90454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3F145B10-65BB-496D-86D1-9146F2F59806}" type="slidenum">
              <a:rPr lang="en-GB" altLang="en-US" sz="1400" smtClean="0">
                <a:solidFill>
                  <a:srgbClr val="FFFFFF"/>
                </a:solidFill>
              </a:rPr>
              <a:pPr>
                <a:spcBef>
                  <a:spcPct val="0"/>
                </a:spcBef>
                <a:buFontTx/>
                <a:buNone/>
              </a:pPr>
              <a:t>47</a:t>
            </a:fld>
            <a:endParaRPr lang="en-GB" altLang="en-US" sz="1400">
              <a:solidFill>
                <a:srgbClr val="FFFFFF"/>
              </a:solidFill>
            </a:endParaRPr>
          </a:p>
        </p:txBody>
      </p:sp>
      <p:pic>
        <p:nvPicPr>
          <p:cNvPr id="123908" name="Picture 6">
            <a:extLst>
              <a:ext uri="{FF2B5EF4-FFF2-40B4-BE49-F238E27FC236}">
                <a16:creationId xmlns:a16="http://schemas.microsoft.com/office/drawing/2014/main" id="{4ED2B8FF-B775-5CA3-A783-ECD3601ED6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0785F6F-B657-87A6-EBAE-B298A3A250A8}"/>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Cyswllt tu allan i oriau</a:t>
            </a:r>
          </a:p>
        </p:txBody>
      </p:sp>
      <p:sp>
        <p:nvSpPr>
          <p:cNvPr id="125955" name="Rectangle 3">
            <a:extLst>
              <a:ext uri="{FF2B5EF4-FFF2-40B4-BE49-F238E27FC236}">
                <a16:creationId xmlns:a16="http://schemas.microsoft.com/office/drawing/2014/main" id="{9A769809-55B0-AD6E-98FE-E6D06E55FC6D}"/>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ea typeface="ＭＳ Ｐゴシック" panose="020B0600070205080204" pitchFamily="34" charset="-128"/>
              </a:rPr>
              <a:t>Rhwng </a:t>
            </a:r>
            <a:r>
              <a:rPr lang="cy-GB" altLang="en-US">
                <a:solidFill>
                  <a:srgbClr val="CC0066"/>
                </a:solidFill>
                <a:ea typeface="ＭＳ Ｐゴシック" panose="020B0600070205080204" pitchFamily="34" charset="-128"/>
              </a:rPr>
              <a:t>x</a:t>
            </a:r>
            <a:r>
              <a:rPr lang="cy-GB" altLang="en-US">
                <a:ea typeface="ＭＳ Ｐゴシック" panose="020B0600070205080204" pitchFamily="34" charset="-128"/>
              </a:rPr>
              <a:t>pm a </a:t>
            </a:r>
            <a:r>
              <a:rPr lang="cy-GB" altLang="en-US">
                <a:solidFill>
                  <a:srgbClr val="CC0066"/>
                </a:solidFill>
                <a:ea typeface="ＭＳ Ｐゴシック" panose="020B0600070205080204" pitchFamily="34" charset="-128"/>
              </a:rPr>
              <a:t>x</a:t>
            </a:r>
            <a:r>
              <a:rPr lang="cy-GB" altLang="en-US">
                <a:ea typeface="ＭＳ Ｐゴシック" panose="020B0600070205080204" pitchFamily="34" charset="-128"/>
              </a:rPr>
              <a:t>pm yn ystod yr wythnos a </a:t>
            </a:r>
            <a:r>
              <a:rPr lang="cy-GB" altLang="en-US">
                <a:solidFill>
                  <a:srgbClr val="CC0066"/>
                </a:solidFill>
                <a:ea typeface="ＭＳ Ｐゴシック" panose="020B0600070205080204" pitchFamily="34" charset="-128"/>
              </a:rPr>
              <a:t>x</a:t>
            </a:r>
            <a:r>
              <a:rPr lang="cy-GB" altLang="en-US">
                <a:ea typeface="ＭＳ Ｐゴシック" panose="020B0600070205080204" pitchFamily="34" charset="-128"/>
              </a:rPr>
              <a:t>am a </a:t>
            </a:r>
            <a:r>
              <a:rPr lang="cy-GB" altLang="en-US">
                <a:solidFill>
                  <a:srgbClr val="CC0066"/>
                </a:solidFill>
                <a:ea typeface="ＭＳ Ｐゴシック" panose="020B0600070205080204" pitchFamily="34" charset="-128"/>
              </a:rPr>
              <a:t>x</a:t>
            </a:r>
            <a:r>
              <a:rPr lang="cy-GB" altLang="en-US">
                <a:ea typeface="ＭＳ Ｐゴシック" panose="020B0600070205080204" pitchFamily="34" charset="-128"/>
              </a:rPr>
              <a:t>pm ddydd Sadwrn/Sul bydd rhif cyswllt ar gyfer ymholiadau.  </a:t>
            </a:r>
            <a:r>
              <a:rPr lang="cy-GB" altLang="en-US">
                <a:solidFill>
                  <a:srgbClr val="CC0066"/>
                </a:solidFill>
                <a:ea typeface="ＭＳ Ｐゴシック" panose="020B0600070205080204" pitchFamily="34" charset="-128"/>
              </a:rPr>
              <a:t>[01234 567890]</a:t>
            </a:r>
          </a:p>
          <a:p>
            <a:pPr eaLnBrk="1" hangingPunct="1"/>
            <a:r>
              <a:rPr lang="cy-GB" altLang="en-US">
                <a:ea typeface="ＭＳ Ｐゴシック" panose="020B0600070205080204" pitchFamily="34" charset="-128"/>
              </a:rPr>
              <a:t>Mae'r rhif yn cael ei staffio gan staff y swyddfa; rydym yn cynghori eich bod yn cyfyngu eich oriau gweithio i gyd-fynd â'r rhain</a:t>
            </a:r>
          </a:p>
          <a:p>
            <a:pPr eaLnBrk="1" hangingPunct="1"/>
            <a:r>
              <a:rPr lang="cy-GB" altLang="en-US">
                <a:ea typeface="ＭＳ Ｐゴシック" panose="020B0600070205080204" pitchFamily="34" charset="-128"/>
              </a:rPr>
              <a:t>Gall aelodau o'r cyhoedd hefyd ffonio'r rhif hyn i wirio eich bod yn gweithio ar ran y Swyddog Cofrestru Etholiadol</a:t>
            </a:r>
          </a:p>
        </p:txBody>
      </p:sp>
      <p:sp>
        <p:nvSpPr>
          <p:cNvPr id="125956" name="Slide Number Placeholder 1">
            <a:extLst>
              <a:ext uri="{FF2B5EF4-FFF2-40B4-BE49-F238E27FC236}">
                <a16:creationId xmlns:a16="http://schemas.microsoft.com/office/drawing/2014/main" id="{11258653-410C-53D8-06F8-00B4C0A24010}"/>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E47E7EE1-3E7D-456C-A268-F050DA941AB1}" type="slidenum">
              <a:rPr lang="en-GB" altLang="en-US" sz="1400" smtClean="0"/>
              <a:pPr>
                <a:spcBef>
                  <a:spcPct val="0"/>
                </a:spcBef>
                <a:buFontTx/>
                <a:buNone/>
              </a:pPr>
              <a:t>48</a:t>
            </a:fld>
            <a:endParaRPr lang="en-GB" altLang="en-US" sz="1400"/>
          </a:p>
        </p:txBody>
      </p:sp>
      <p:pic>
        <p:nvPicPr>
          <p:cNvPr id="125957" name="Picture 6">
            <a:extLst>
              <a:ext uri="{FF2B5EF4-FFF2-40B4-BE49-F238E27FC236}">
                <a16:creationId xmlns:a16="http://schemas.microsoft.com/office/drawing/2014/main" id="{69908DD2-2CBA-A82B-B543-543E5D000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1DC6CA5-0AA4-378A-53D0-7F05BD9625D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Goruchwylwyr ardal</a:t>
            </a:r>
          </a:p>
        </p:txBody>
      </p:sp>
      <p:sp>
        <p:nvSpPr>
          <p:cNvPr id="128003" name="Rectangle 3">
            <a:extLst>
              <a:ext uri="{FF2B5EF4-FFF2-40B4-BE49-F238E27FC236}">
                <a16:creationId xmlns:a16="http://schemas.microsoft.com/office/drawing/2014/main" id="{2BCA9DA2-F42B-87D3-F18E-B7E6793CBD59}"/>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ea typeface="ＭＳ Ｐゴシック" panose="020B0600070205080204" pitchFamily="34" charset="-128"/>
              </a:rPr>
              <a:t>Nodwch eich goruchwyliwr ardal</a:t>
            </a:r>
          </a:p>
          <a:p>
            <a:pPr lvl="1" eaLnBrk="1" hangingPunct="1"/>
            <a:r>
              <a:rPr lang="cy-GB" altLang="en-US">
                <a:solidFill>
                  <a:srgbClr val="CC0066"/>
                </a:solidFill>
                <a:ea typeface="ＭＳ Ｐゴシック" panose="020B0600070205080204" pitchFamily="34" charset="-128"/>
              </a:rPr>
              <a:t>Ardal canfas 1-4 </a:t>
            </a:r>
          </a:p>
          <a:p>
            <a:pPr lvl="2" eaLnBrk="1" hangingPunct="1"/>
            <a:r>
              <a:rPr lang="cy-GB" altLang="en-US">
                <a:solidFill>
                  <a:srgbClr val="CC0066"/>
                </a:solidFill>
                <a:ea typeface="ＭＳ Ｐゴシック" panose="020B0600070205080204" pitchFamily="34" charset="-128"/>
              </a:rPr>
              <a:t>Cyswllt John Smith 01234 567891</a:t>
            </a:r>
          </a:p>
          <a:p>
            <a:pPr lvl="1" eaLnBrk="1" hangingPunct="1"/>
            <a:r>
              <a:rPr lang="cy-GB" altLang="en-US">
                <a:solidFill>
                  <a:srgbClr val="CC0066"/>
                </a:solidFill>
                <a:ea typeface="ＭＳ Ｐゴシック" panose="020B0600070205080204" pitchFamily="34" charset="-128"/>
              </a:rPr>
              <a:t>Ardal canfas 5-8</a:t>
            </a:r>
          </a:p>
          <a:p>
            <a:pPr lvl="2" eaLnBrk="1" hangingPunct="1"/>
            <a:r>
              <a:rPr lang="cy-GB" altLang="en-US">
                <a:solidFill>
                  <a:srgbClr val="CC0066"/>
                </a:solidFill>
                <a:ea typeface="ＭＳ Ｐゴシック" panose="020B0600070205080204" pitchFamily="34" charset="-128"/>
              </a:rPr>
              <a:t>Cyswllt Jack Brown 01234 567892</a:t>
            </a:r>
          </a:p>
          <a:p>
            <a:pPr lvl="1" eaLnBrk="1" hangingPunct="1"/>
            <a:r>
              <a:rPr lang="cy-GB" altLang="en-US">
                <a:solidFill>
                  <a:srgbClr val="CC0066"/>
                </a:solidFill>
                <a:ea typeface="ＭＳ Ｐゴシック" panose="020B0600070205080204" pitchFamily="34" charset="-128"/>
              </a:rPr>
              <a:t>Ardal canfas 9-13</a:t>
            </a:r>
          </a:p>
          <a:p>
            <a:pPr lvl="2" eaLnBrk="1" hangingPunct="1"/>
            <a:r>
              <a:rPr lang="cy-GB" altLang="en-US">
                <a:solidFill>
                  <a:srgbClr val="CC0066"/>
                </a:solidFill>
                <a:ea typeface="ＭＳ Ｐゴシック" panose="020B0600070205080204" pitchFamily="34" charset="-128"/>
              </a:rPr>
              <a:t>Cyswllt Jane Black 01234 567893</a:t>
            </a:r>
          </a:p>
          <a:p>
            <a:pPr eaLnBrk="1" hangingPunct="1"/>
            <a:r>
              <a:rPr lang="cy-GB" altLang="en-US">
                <a:ea typeface="ＭＳ Ｐゴシック" panose="020B0600070205080204" pitchFamily="34" charset="-128"/>
              </a:rPr>
              <a:t>Y bobl hyn yw eich cyswllt cyntaf yn achos ymholiad a byddant yn cysylltu â chi yn ystod y cyfnod canfasio i wirio eich cynnydd</a:t>
            </a:r>
          </a:p>
        </p:txBody>
      </p:sp>
      <p:sp>
        <p:nvSpPr>
          <p:cNvPr id="128004" name="Slide Number Placeholder 1">
            <a:extLst>
              <a:ext uri="{FF2B5EF4-FFF2-40B4-BE49-F238E27FC236}">
                <a16:creationId xmlns:a16="http://schemas.microsoft.com/office/drawing/2014/main" id="{9D3BF262-1168-4005-23A2-0F8170E5BBF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6404646-1CED-47B1-9468-32E83FFF8614}" type="slidenum">
              <a:rPr lang="en-GB" altLang="en-US" sz="1400" smtClean="0"/>
              <a:pPr>
                <a:spcBef>
                  <a:spcPct val="0"/>
                </a:spcBef>
                <a:buFontTx/>
                <a:buNone/>
              </a:pPr>
              <a:t>49</a:t>
            </a:fld>
            <a:endParaRPr lang="en-GB" altLang="en-US" sz="1400"/>
          </a:p>
        </p:txBody>
      </p:sp>
      <p:pic>
        <p:nvPicPr>
          <p:cNvPr id="128005" name="Picture 6">
            <a:extLst>
              <a:ext uri="{FF2B5EF4-FFF2-40B4-BE49-F238E27FC236}">
                <a16:creationId xmlns:a16="http://schemas.microsoft.com/office/drawing/2014/main" id="{EA195E51-C14F-9DD8-4895-B27614810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C78A83F4-BA40-6C26-B9B8-9E62AC90DA91}"/>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Cymhwysedd i gofrestru</a:t>
            </a:r>
          </a:p>
        </p:txBody>
      </p:sp>
      <p:sp>
        <p:nvSpPr>
          <p:cNvPr id="15363" name="Content Placeholder 2">
            <a:extLst>
              <a:ext uri="{FF2B5EF4-FFF2-40B4-BE49-F238E27FC236}">
                <a16:creationId xmlns:a16="http://schemas.microsoft.com/office/drawing/2014/main" id="{CB740ACE-2C21-280E-04DD-5174BF13F8EF}"/>
              </a:ext>
            </a:extLst>
          </p:cNvPr>
          <p:cNvSpPr>
            <a:spLocks noGrp="1"/>
          </p:cNvSpPr>
          <p:nvPr>
            <p:ph idx="1"/>
          </p:nvPr>
        </p:nvSpPr>
        <p:spPr>
          <a:xfrm>
            <a:off x="2971800" y="1828800"/>
            <a:ext cx="5943600" cy="4648200"/>
          </a:xfrm>
          <a:ln cap="flat" algn="ctr">
            <a:miter lim="800000"/>
            <a:headEnd type="none" w="med" len="med"/>
            <a:tailEnd type="none" w="med" len="med"/>
          </a:ln>
        </p:spPr>
        <p:txBody>
          <a:bodyPr/>
          <a:lstStyle/>
          <a:p>
            <a:pPr eaLnBrk="1" hangingPunct="1">
              <a:buSzTx/>
              <a:defRPr/>
            </a:pPr>
            <a:r>
              <a:rPr lang="cy-gb">
                <a:solidFill>
                  <a:schemeClr val="tx1"/>
                </a:solidFill>
              </a:rPr>
              <a:t>Yn byw yn </a:t>
            </a:r>
            <a:r>
              <a:rPr lang="cy-gb">
                <a:solidFill>
                  <a:schemeClr val="accent2">
                    <a:lumMod val="75000"/>
                  </a:schemeClr>
                </a:solidFill>
              </a:rPr>
              <a:t>[ychwanegwch ardal gofrestru]​</a:t>
            </a:r>
          </a:p>
          <a:p>
            <a:pPr eaLnBrk="1" hangingPunct="1">
              <a:buSzTx/>
              <a:defRPr/>
            </a:pPr>
            <a:r>
              <a:rPr lang="cy-gb">
                <a:solidFill>
                  <a:srgbClr val="002060"/>
                </a:solidFill>
              </a:rPr>
              <a:t>Yn 14 oed neu’n hŷn</a:t>
            </a:r>
          </a:p>
          <a:p>
            <a:pPr eaLnBrk="1" hangingPunct="1">
              <a:buSzTx/>
              <a:defRPr/>
            </a:pPr>
            <a:r>
              <a:rPr lang="cy-gb">
                <a:solidFill>
                  <a:srgbClr val="002C57"/>
                </a:solidFill>
                <a:highlight>
                  <a:srgbClr val="FFFFFF"/>
                </a:highlight>
                <a:latin typeface="+mj-lt"/>
              </a:rPr>
              <a:t>Mae etholwyr o unrhyw </a:t>
            </a:r>
            <a:r>
              <a:rPr lang="cy-gb" u="sng">
                <a:solidFill>
                  <a:srgbClr val="19809E"/>
                </a:solidFill>
                <a:highlight>
                  <a:srgbClr val="FFFFFF"/>
                </a:highlight>
                <a:latin typeface="+mj-lt"/>
                <a:hlinkClick r:id="rId3" tooltip="What are the nationality requirements to register to vote?"/>
              </a:rPr>
              <a:t>genedligrwydd</a:t>
            </a:r>
            <a:r>
              <a:rPr lang="cy-gb">
                <a:solidFill>
                  <a:srgbClr val="002C57"/>
                </a:solidFill>
                <a:highlight>
                  <a:srgbClr val="FFFFFF"/>
                </a:highlight>
                <a:latin typeface="+mj-lt"/>
              </a:rPr>
              <a:t> yn gymwys i gofrestru i bleidleisio </a:t>
            </a:r>
          </a:p>
          <a:p>
            <a:pPr eaLnBrk="1" hangingPunct="1">
              <a:buSzTx/>
              <a:defRPr/>
            </a:pPr>
            <a:r>
              <a:rPr lang="cy-gb">
                <a:solidFill>
                  <a:schemeClr val="tx1"/>
                </a:solidFill>
              </a:rPr>
              <a:t>yn ddinesydd Prydeinig, dinesydd Gwyddelig, </a:t>
            </a:r>
            <a:r>
              <a:rPr lang="cy-gb">
                <a:ea typeface="Arial" panose="020B0604020202020204" pitchFamily="34" charset="0"/>
                <a:cs typeface="Times New Roman" panose="02020603050405020304" pitchFamily="18" charset="0"/>
              </a:rPr>
              <a:t>dinesydd yr UE</a:t>
            </a:r>
            <a:r>
              <a:rPr lang="cy-gb">
                <a:solidFill>
                  <a:schemeClr val="tx1"/>
                </a:solidFill>
              </a:rPr>
              <a:t>, dinesydd y Gymanwlad neu wladolyn tramor cymwys sydd â chaniatâd i aros yn y DU neu nad oes angen caniatâd i aros arno ​</a:t>
            </a:r>
          </a:p>
          <a:p>
            <a:pPr eaLnBrk="1" hangingPunct="1">
              <a:buSzTx/>
              <a:defRPr/>
            </a:pPr>
            <a:endParaRPr lang="en-GB" altLang="en-US" dirty="0">
              <a:solidFill>
                <a:srgbClr val="002060"/>
              </a:solidFill>
            </a:endParaRPr>
          </a:p>
          <a:p>
            <a:pPr marL="0" indent="0" eaLnBrk="1" hangingPunct="1">
              <a:buSzTx/>
              <a:buFontTx/>
              <a:buNone/>
              <a:defRPr/>
            </a:pPr>
            <a:endParaRPr lang="en-GB" altLang="en-US" dirty="0">
              <a:solidFill>
                <a:schemeClr val="tx1"/>
              </a:solidFill>
            </a:endParaRPr>
          </a:p>
        </p:txBody>
      </p:sp>
      <p:sp>
        <p:nvSpPr>
          <p:cNvPr id="37892" name="Slide Number Placeholder 1">
            <a:extLst>
              <a:ext uri="{FF2B5EF4-FFF2-40B4-BE49-F238E27FC236}">
                <a16:creationId xmlns:a16="http://schemas.microsoft.com/office/drawing/2014/main" id="{0223CBE6-CD0D-FF29-9507-FBC8BD6AFBB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91BC0688-541F-4F0C-88D9-2EA0464773F0}" type="slidenum">
              <a:rPr lang="en-GB" altLang="en-US" sz="1400" smtClean="0"/>
              <a:pPr>
                <a:spcBef>
                  <a:spcPct val="0"/>
                </a:spcBef>
                <a:buFontTx/>
                <a:buNone/>
              </a:pPr>
              <a:t>5</a:t>
            </a:fld>
            <a:endParaRPr lang="en-GB" altLang="en-US" sz="1400"/>
          </a:p>
        </p:txBody>
      </p:sp>
      <p:pic>
        <p:nvPicPr>
          <p:cNvPr id="37893" name="Picture 6">
            <a:extLst>
              <a:ext uri="{FF2B5EF4-FFF2-40B4-BE49-F238E27FC236}">
                <a16:creationId xmlns:a16="http://schemas.microsoft.com/office/drawing/2014/main" id="{A8C86715-ED09-7A59-3993-67F0D90E5D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0D30F614-0B12-5F5B-8CF6-3B16B2B4ED4E}"/>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Cwestiynau?	</a:t>
            </a:r>
          </a:p>
        </p:txBody>
      </p:sp>
      <p:sp>
        <p:nvSpPr>
          <p:cNvPr id="130051" name="Slide Number Placeholder 1">
            <a:extLst>
              <a:ext uri="{FF2B5EF4-FFF2-40B4-BE49-F238E27FC236}">
                <a16:creationId xmlns:a16="http://schemas.microsoft.com/office/drawing/2014/main" id="{1C43F14B-2516-C96F-C2F1-3EFA8E8014DF}"/>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B86B8440-3832-43F8-A5CF-88B5405F6471}" type="slidenum">
              <a:rPr lang="en-GB" altLang="en-US" sz="1400" smtClean="0">
                <a:solidFill>
                  <a:srgbClr val="FFFFFF"/>
                </a:solidFill>
              </a:rPr>
              <a:pPr>
                <a:spcBef>
                  <a:spcPct val="0"/>
                </a:spcBef>
                <a:buFontTx/>
                <a:buNone/>
              </a:pPr>
              <a:t>50</a:t>
            </a:fld>
            <a:endParaRPr lang="en-GB" altLang="en-US" sz="1400">
              <a:solidFill>
                <a:srgbClr val="FFFFFF"/>
              </a:solidFill>
            </a:endParaRPr>
          </a:p>
        </p:txBody>
      </p:sp>
      <p:pic>
        <p:nvPicPr>
          <p:cNvPr id="130052" name="Picture 6">
            <a:extLst>
              <a:ext uri="{FF2B5EF4-FFF2-40B4-BE49-F238E27FC236}">
                <a16:creationId xmlns:a16="http://schemas.microsoft.com/office/drawing/2014/main" id="{711E23C8-B44D-F02C-A356-97B8BD1A83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E5482575-06DE-43AB-FF1F-00B606AF8680}"/>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Cofrestru etholiadol		</a:t>
            </a:r>
          </a:p>
        </p:txBody>
      </p:sp>
      <p:sp>
        <p:nvSpPr>
          <p:cNvPr id="17411" name="Content Placeholder 2">
            <a:extLst>
              <a:ext uri="{FF2B5EF4-FFF2-40B4-BE49-F238E27FC236}">
                <a16:creationId xmlns:a16="http://schemas.microsoft.com/office/drawing/2014/main" id="{3512E4BF-38B1-A5B6-B096-CFBB4FAD8218}"/>
              </a:ext>
            </a:extLst>
          </p:cNvPr>
          <p:cNvSpPr>
            <a:spLocks noGrp="1"/>
          </p:cNvSpPr>
          <p:nvPr>
            <p:ph idx="1"/>
          </p:nvPr>
        </p:nvSpPr>
        <p:spPr>
          <a:xfrm>
            <a:off x="2971800" y="1690688"/>
            <a:ext cx="5943600" cy="4405312"/>
          </a:xfrm>
          <a:ln cap="flat" algn="ctr">
            <a:miter lim="800000"/>
            <a:headEnd type="none" w="med" len="med"/>
            <a:tailEnd type="none" w="med" len="med"/>
          </a:ln>
        </p:spPr>
        <p:txBody>
          <a:bodyPr/>
          <a:lstStyle/>
          <a:p>
            <a:pPr eaLnBrk="1" hangingPunct="1">
              <a:buSzTx/>
              <a:defRPr/>
            </a:pPr>
            <a:r>
              <a:rPr lang="cy-gb">
                <a:solidFill>
                  <a:schemeClr val="tx1"/>
                </a:solidFill>
              </a:rPr>
              <a:t>Gall ymgeiswyr wneud cais i gofrestru ar-lein</a:t>
            </a:r>
          </a:p>
          <a:p>
            <a:pPr marL="228600" lvl="1" indent="-228600" eaLnBrk="1" hangingPunct="1">
              <a:buSzTx/>
              <a:buFontTx/>
              <a:buChar char="•"/>
              <a:defRPr/>
            </a:pPr>
            <a:r>
              <a:rPr lang="cy-gb" sz="2400">
                <a:solidFill>
                  <a:schemeClr val="accent2"/>
                </a:solidFill>
              </a:rPr>
              <a:t>dros y ffôn [os yw'n cael ei gynnig] / yn bersonol [os yw'n cael ei gynnig]</a:t>
            </a:r>
            <a:endParaRPr lang="en-GB" altLang="en-US" sz="2400" dirty="0">
              <a:solidFill>
                <a:schemeClr val="tx1"/>
              </a:solidFill>
            </a:endParaRPr>
          </a:p>
          <a:p>
            <a:pPr eaLnBrk="1" hangingPunct="1">
              <a:buSzTx/>
              <a:defRPr/>
            </a:pPr>
            <a:r>
              <a:rPr lang="cy-gb">
                <a:solidFill>
                  <a:schemeClr val="tx1"/>
                </a:solidFill>
              </a:rPr>
              <a:t>Rhaid i bob ymgeisydd gael eu ‘gwirio’ – mae eu </a:t>
            </a:r>
            <a:r>
              <a:rPr lang="cy-gb" b="1">
                <a:solidFill>
                  <a:schemeClr val="tx1"/>
                </a:solidFill>
              </a:rPr>
              <a:t>rhif Yswiriant Gwladol </a:t>
            </a:r>
            <a:r>
              <a:rPr lang="cy-gb">
                <a:solidFill>
                  <a:schemeClr val="tx1"/>
                </a:solidFill>
              </a:rPr>
              <a:t>a’u</a:t>
            </a:r>
            <a:r>
              <a:rPr lang="cy-gb" b="1">
                <a:solidFill>
                  <a:schemeClr val="tx1"/>
                </a:solidFill>
              </a:rPr>
              <a:t> dyddiad geni </a:t>
            </a:r>
            <a:r>
              <a:rPr lang="cy-gb">
                <a:solidFill>
                  <a:schemeClr val="tx1"/>
                </a:solidFill>
              </a:rPr>
              <a:t>yn cael eu gwirio yn erbyn cofnodion swyddogol​</a:t>
            </a:r>
          </a:p>
          <a:p>
            <a:pPr marL="228600" lvl="1" indent="-228600" eaLnBrk="1" hangingPunct="1">
              <a:buSzTx/>
              <a:buFontTx/>
              <a:buChar char="•"/>
              <a:defRPr/>
            </a:pPr>
            <a:r>
              <a:rPr lang="cy-gb" sz="2400">
                <a:solidFill>
                  <a:srgbClr val="002060"/>
                </a:solidFill>
              </a:rPr>
              <a:t>ni ofynnir i bobl 14 ac 15 oed ddarparu rhif Yswiriant Gwladol. Cânt eu gwirio yn ôl cofnodion addysg neu ddata lleol arall</a:t>
            </a:r>
          </a:p>
          <a:p>
            <a:pPr eaLnBrk="1" hangingPunct="1">
              <a:buSzTx/>
              <a:defRPr/>
            </a:pPr>
            <a:endParaRPr lang="en-GB" altLang="en-US" dirty="0">
              <a:solidFill>
                <a:schemeClr val="tx1"/>
              </a:solidFill>
            </a:endParaRPr>
          </a:p>
          <a:p>
            <a:pPr marL="0" indent="0" eaLnBrk="1" hangingPunct="1">
              <a:buSzTx/>
              <a:buFontTx/>
              <a:buNone/>
              <a:defRPr/>
            </a:pPr>
            <a:endParaRPr lang="en-GB" altLang="en-US" dirty="0">
              <a:solidFill>
                <a:schemeClr val="tx1"/>
              </a:solidFill>
            </a:endParaRPr>
          </a:p>
        </p:txBody>
      </p:sp>
      <p:sp>
        <p:nvSpPr>
          <p:cNvPr id="39940" name="Slide Number Placeholder 1">
            <a:extLst>
              <a:ext uri="{FF2B5EF4-FFF2-40B4-BE49-F238E27FC236}">
                <a16:creationId xmlns:a16="http://schemas.microsoft.com/office/drawing/2014/main" id="{0BEDB230-3777-B604-E9AE-DE5F94EC7355}"/>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503E849-10AB-4CBD-A053-DBB129FE1EDC}" type="slidenum">
              <a:rPr lang="en-GB" altLang="en-US" sz="1400" smtClean="0"/>
              <a:pPr>
                <a:spcBef>
                  <a:spcPct val="0"/>
                </a:spcBef>
                <a:buFontTx/>
                <a:buNone/>
              </a:pPr>
              <a:t>6</a:t>
            </a:fld>
            <a:endParaRPr lang="en-GB" altLang="en-US" sz="1400"/>
          </a:p>
        </p:txBody>
      </p:sp>
      <p:pic>
        <p:nvPicPr>
          <p:cNvPr id="39941" name="Picture 6">
            <a:extLst>
              <a:ext uri="{FF2B5EF4-FFF2-40B4-BE49-F238E27FC236}">
                <a16:creationId xmlns:a16="http://schemas.microsoft.com/office/drawing/2014/main" id="{144BFFB3-240F-F518-3E22-16FC210491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13E5AD63-8032-8454-8DF3-747D9D05CAF4}"/>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r>
              <a:rPr lang="cy-GB" altLang="en-US">
                <a:latin typeface="Arial" panose="020B0604020202020204" pitchFamily="34" charset="0"/>
              </a:rPr>
              <a:t>Y canfas blynyddol</a:t>
            </a:r>
          </a:p>
        </p:txBody>
      </p:sp>
      <p:sp>
        <p:nvSpPr>
          <p:cNvPr id="19459" name="Content Placeholder 2">
            <a:extLst>
              <a:ext uri="{FF2B5EF4-FFF2-40B4-BE49-F238E27FC236}">
                <a16:creationId xmlns:a16="http://schemas.microsoft.com/office/drawing/2014/main" id="{271256F1-9218-129E-3977-505658A2C035}"/>
              </a:ext>
            </a:extLst>
          </p:cNvPr>
          <p:cNvSpPr>
            <a:spLocks noGrp="1"/>
          </p:cNvSpPr>
          <p:nvPr>
            <p:ph idx="1"/>
          </p:nvPr>
        </p:nvSpPr>
        <p:spPr>
          <a:xfrm>
            <a:off x="2411413" y="1828800"/>
            <a:ext cx="6503987" cy="4267200"/>
          </a:xfrm>
          <a:ln cap="flat" algn="ctr">
            <a:miter lim="800000"/>
            <a:headEnd type="none" w="med" len="med"/>
            <a:tailEnd type="none" w="med" len="med"/>
          </a:ln>
        </p:spPr>
        <p:txBody>
          <a:bodyPr/>
          <a:lstStyle/>
          <a:p>
            <a:pPr eaLnBrk="1" hangingPunct="1">
              <a:buSzTx/>
              <a:defRPr/>
            </a:pPr>
            <a:r>
              <a:rPr lang="cy-gb">
                <a:solidFill>
                  <a:schemeClr val="tx1"/>
                </a:solidFill>
                <a:ea typeface="ＭＳ Ｐゴシック" pitchFamily="34" charset="-128"/>
              </a:rPr>
              <a:t>Mae gofyniad cyfreithiol i gynnal y canfas ac i aelwydydd penodol ymateb</a:t>
            </a:r>
          </a:p>
          <a:p>
            <a:pPr eaLnBrk="1" hangingPunct="1">
              <a:buSzTx/>
              <a:defRPr/>
            </a:pPr>
            <a:r>
              <a:rPr lang="cy-gb">
                <a:solidFill>
                  <a:schemeClr val="tx1"/>
                </a:solidFill>
                <a:ea typeface="ＭＳ Ｐゴシック" pitchFamily="34" charset="-128"/>
              </a:rPr>
              <a:t>Rhaid anfon </a:t>
            </a:r>
            <a:r>
              <a:rPr lang="cy-gb" b="1">
                <a:solidFill>
                  <a:schemeClr val="tx1"/>
                </a:solidFill>
                <a:ea typeface="ＭＳ Ｐゴシック" pitchFamily="34" charset="-128"/>
              </a:rPr>
              <a:t>cyfathrebiad canfasio</a:t>
            </a:r>
            <a:r>
              <a:rPr lang="cy-gb">
                <a:solidFill>
                  <a:schemeClr val="tx1"/>
                </a:solidFill>
                <a:ea typeface="ＭＳ Ｐゴシック" pitchFamily="34" charset="-128"/>
              </a:rPr>
              <a:t> i bob cyfeiriad ​lle mae’r Swyddog Cofrestru Etholiadol o’r farn bod yna newid(iadau)</a:t>
            </a:r>
          </a:p>
          <a:p>
            <a:pPr lvl="1" eaLnBrk="1" hangingPunct="1">
              <a:buSzTx/>
              <a:defRPr/>
            </a:pPr>
            <a:r>
              <a:rPr lang="cy-gb">
                <a:solidFill>
                  <a:schemeClr val="tx1"/>
                </a:solidFill>
                <a:ea typeface="ＭＳ Ｐゴシック" pitchFamily="34" charset="-128"/>
              </a:rPr>
              <a:t>Dim ymateb = dilyn i fyny, dull dewisol</a:t>
            </a:r>
          </a:p>
          <a:p>
            <a:pPr lvl="1" eaLnBrk="1" hangingPunct="1">
              <a:buSzTx/>
              <a:defRPr/>
            </a:pPr>
            <a:r>
              <a:rPr lang="cy-gb">
                <a:solidFill>
                  <a:schemeClr val="tx1"/>
                </a:solidFill>
                <a:ea typeface="ＭＳ Ｐゴシック" pitchFamily="34" charset="-128"/>
              </a:rPr>
              <a:t>Dal ddim ymateb = ymweliad gan ganfasiwr ​</a:t>
            </a:r>
          </a:p>
          <a:p>
            <a:pPr lvl="1" eaLnBrk="1" hangingPunct="1">
              <a:buSzTx/>
              <a:defRPr/>
            </a:pPr>
            <a:r>
              <a:rPr lang="cy-gb" b="1">
                <a:solidFill>
                  <a:schemeClr val="tx1"/>
                </a:solidFill>
                <a:ea typeface="ＭＳ Ｐゴシック" pitchFamily="34" charset="-128"/>
              </a:rPr>
              <a:t>Ni all</a:t>
            </a:r>
            <a:r>
              <a:rPr lang="cy-gb">
                <a:solidFill>
                  <a:schemeClr val="tx1"/>
                </a:solidFill>
                <a:ea typeface="ＭＳ Ｐゴシック" pitchFamily="34" charset="-128"/>
              </a:rPr>
              <a:t> etholwyr posibl newydd gofrestru drwy gyfathrebiad canfasio</a:t>
            </a:r>
          </a:p>
          <a:p>
            <a:pPr marL="228600" lvl="1" indent="-228600" eaLnBrk="1" hangingPunct="1">
              <a:buSzTx/>
              <a:buFont typeface="Arial" panose="020B0604020202020204" pitchFamily="34" charset="0"/>
              <a:buChar char="•"/>
              <a:defRPr/>
            </a:pPr>
            <a:r>
              <a:rPr lang="cy-gb" sz="2400">
                <a:solidFill>
                  <a:schemeClr val="tx1"/>
                </a:solidFill>
                <a:ea typeface="ＭＳ Ｐゴシック" pitchFamily="34" charset="-128"/>
                <a:cs typeface="+mn-cs"/>
              </a:rPr>
              <a:t>Rhaid i aelwydydd ymateb i'r canfas, hyd yn oed os yw preswylwyr wedi gwneud cais llwyddiannus i gofrestru ar-lein.</a:t>
            </a:r>
          </a:p>
        </p:txBody>
      </p:sp>
      <p:sp>
        <p:nvSpPr>
          <p:cNvPr id="41988" name="Slide Number Placeholder 1">
            <a:extLst>
              <a:ext uri="{FF2B5EF4-FFF2-40B4-BE49-F238E27FC236}">
                <a16:creationId xmlns:a16="http://schemas.microsoft.com/office/drawing/2014/main" id="{90EB289E-BB41-523E-BD17-D77CF93DA61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CDC15625-B622-437B-ACA0-A645FC60F5AF}" type="slidenum">
              <a:rPr lang="en-GB" altLang="en-US" sz="1400" smtClean="0"/>
              <a:pPr>
                <a:spcBef>
                  <a:spcPct val="0"/>
                </a:spcBef>
                <a:buFontTx/>
                <a:buNone/>
              </a:pPr>
              <a:t>7</a:t>
            </a:fld>
            <a:endParaRPr lang="en-GB" altLang="en-US" sz="1400"/>
          </a:p>
        </p:txBody>
      </p:sp>
      <p:pic>
        <p:nvPicPr>
          <p:cNvPr id="41989" name="Picture 6">
            <a:extLst>
              <a:ext uri="{FF2B5EF4-FFF2-40B4-BE49-F238E27FC236}">
                <a16:creationId xmlns:a16="http://schemas.microsoft.com/office/drawing/2014/main" id="{5E093B1F-0116-628D-3701-401B07D22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54094AED-BA33-E183-9872-AF9FBA31827A}"/>
              </a:ext>
            </a:extLst>
          </p:cNvPr>
          <p:cNvSpPr>
            <a:spLocks noGrp="1" noChangeArrowheads="1"/>
          </p:cNvSpPr>
          <p:nvPr>
            <p:ph type="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r>
              <a:rPr lang="cy-GB" altLang="en-US">
                <a:latin typeface="Arial" panose="020B0604020202020204" pitchFamily="34" charset="0"/>
              </a:rPr>
              <a:t>Y canfas blynyddol</a:t>
            </a:r>
          </a:p>
        </p:txBody>
      </p:sp>
      <p:sp>
        <p:nvSpPr>
          <p:cNvPr id="44035" name="Content Placeholder 2">
            <a:extLst>
              <a:ext uri="{FF2B5EF4-FFF2-40B4-BE49-F238E27FC236}">
                <a16:creationId xmlns:a16="http://schemas.microsoft.com/office/drawing/2014/main" id="{62D28F79-2FC3-ED34-1F2A-6953F6DD5602}"/>
              </a:ext>
            </a:extLst>
          </p:cNvPr>
          <p:cNvSpPr>
            <a:spLocks noGrp="1" noChangeArrowheads="1"/>
          </p:cNvSpPr>
          <p:nvPr>
            <p:ph idx="1"/>
          </p:nvPr>
        </p:nvSpPr>
        <p:spPr>
          <a:extLst>
            <a:ext uri="{91240B29-F687-4F45-9708-019B960494DF}">
              <a14:hiddenLine xmlns:a14="http://schemas.microsoft.com/office/drawing/2010/main" w="9525" cap="flat" algn="ctr">
                <a:solidFill>
                  <a:srgbClr val="000000"/>
                </a:solidFill>
                <a:miter lim="800000"/>
                <a:headEnd type="none" w="med" len="med"/>
                <a:tailEnd type="none" w="med" len="med"/>
              </a14:hiddenLine>
            </a:ext>
          </a:extLst>
        </p:spPr>
        <p:txBody>
          <a:bodyPr/>
          <a:lstStyle/>
          <a:p>
            <a:pPr>
              <a:buSzTx/>
            </a:pPr>
            <a:r>
              <a:rPr lang="cy-GB" altLang="en-US">
                <a:solidFill>
                  <a:schemeClr val="tx1"/>
                </a:solidFill>
                <a:ea typeface="ＭＳ Ｐゴシック" panose="020B0600070205080204" pitchFamily="34" charset="-128"/>
              </a:rPr>
              <a:t>Rhaid anfon </a:t>
            </a:r>
            <a:r>
              <a:rPr lang="cy-GB" altLang="en-US" b="1">
                <a:solidFill>
                  <a:schemeClr val="tx1"/>
                </a:solidFill>
                <a:ea typeface="ＭＳ Ｐゴシック" panose="020B0600070205080204" pitchFamily="34" charset="-128"/>
              </a:rPr>
              <a:t>Gwahoddiad i Gofrestru</a:t>
            </a:r>
            <a:r>
              <a:rPr lang="cy-GB" altLang="en-US">
                <a:solidFill>
                  <a:schemeClr val="tx1"/>
                </a:solidFill>
                <a:ea typeface="ＭＳ Ｐゴシック" panose="020B0600070205080204" pitchFamily="34" charset="-128"/>
              </a:rPr>
              <a:t> at unrhyw etholwyr posibl (gan gynnwys y rhai y mae eu henwau yn cael eu hychwanegu at gyfathrebiad canfasio) gyda ffurflen gofrestru.​</a:t>
            </a:r>
          </a:p>
          <a:p>
            <a:pPr>
              <a:buSzTx/>
            </a:pPr>
            <a:r>
              <a:rPr lang="cy-GB" altLang="en-US">
                <a:solidFill>
                  <a:schemeClr val="tx1"/>
                </a:solidFill>
                <a:ea typeface="ＭＳ Ｐゴシック" panose="020B0600070205080204" pitchFamily="34" charset="-128"/>
              </a:rPr>
              <a:t>Proses atgoffa ragnodedig - </a:t>
            </a:r>
            <a:r>
              <a:rPr lang="cy-GB" altLang="en-US">
                <a:solidFill>
                  <a:srgbClr val="002060"/>
                </a:solidFill>
                <a:ea typeface="ＭＳ Ｐゴシック" panose="020B0600070205080204" pitchFamily="34" charset="-128"/>
              </a:rPr>
              <a:t>ond nid oes angen ymweliadau personol os yw'r person yn 14 neu’n 15 oed.</a:t>
            </a:r>
          </a:p>
          <a:p>
            <a:pPr>
              <a:buSzTx/>
            </a:pPr>
            <a:endParaRPr lang="en-GB" altLang="en-US">
              <a:solidFill>
                <a:schemeClr val="tx1"/>
              </a:solidFill>
              <a:ea typeface="ＭＳ Ｐゴシック" panose="020B0600070205080204" pitchFamily="34" charset="-128"/>
            </a:endParaRPr>
          </a:p>
        </p:txBody>
      </p:sp>
      <p:sp>
        <p:nvSpPr>
          <p:cNvPr id="44036" name="Slide Number Placeholder 3">
            <a:extLst>
              <a:ext uri="{FF2B5EF4-FFF2-40B4-BE49-F238E27FC236}">
                <a16:creationId xmlns:a16="http://schemas.microsoft.com/office/drawing/2014/main" id="{44717171-9A20-9A2A-C472-D7609158899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DD198A7C-972B-401E-88F0-8778E0528E6A}" type="slidenum">
              <a:rPr lang="en-GB" altLang="en-US" sz="1400" smtClean="0"/>
              <a:pPr>
                <a:spcBef>
                  <a:spcPct val="0"/>
                </a:spcBef>
                <a:buFontTx/>
                <a:buNone/>
              </a:pPr>
              <a:t>8</a:t>
            </a:fld>
            <a:endParaRPr lang="en-GB" altLang="en-US" sz="1400"/>
          </a:p>
        </p:txBody>
      </p:sp>
      <p:pic>
        <p:nvPicPr>
          <p:cNvPr id="44037" name="Picture 6">
            <a:extLst>
              <a:ext uri="{FF2B5EF4-FFF2-40B4-BE49-F238E27FC236}">
                <a16:creationId xmlns:a16="http://schemas.microsoft.com/office/drawing/2014/main" id="{F7473447-9357-83DA-5260-77F6BD5307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660CD4B-D5B3-8B35-C4CF-7C129CFCA514}"/>
              </a:ext>
            </a:extLst>
          </p:cNvPr>
          <p:cNvSpPr>
            <a:spLocks noGrp="1" noChangeArrowheads="1"/>
          </p:cNvSpPr>
          <p:nvPr>
            <p:ph type="ctrTitle"/>
          </p:nvPr>
        </p:nvSpPr>
        <p:spPr>
          <a:extLst>
            <a:ext uri="{91240B29-F687-4F45-9708-019B960494DF}">
              <a14:hiddenLine xmlns:a14="http://schemas.microsoft.com/office/drawing/2010/main" w="9525" cap="flat" algn="ctr">
                <a:solidFill>
                  <a:srgbClr val="000000"/>
                </a:solidFill>
                <a:prstDash val="solid"/>
                <a:miter lim="800000"/>
                <a:headEnd type="none" w="med" len="med"/>
                <a:tailEnd type="none" w="med" len="med"/>
              </a14:hiddenLine>
            </a:ext>
          </a:extLst>
        </p:spPr>
        <p:txBody>
          <a:bodyPr/>
          <a:lstStyle/>
          <a:p>
            <a:pPr eaLnBrk="1" hangingPunct="1"/>
            <a:br>
              <a:rPr lang="en-GB" altLang="en-US" sz="6000">
                <a:latin typeface="Arial" panose="020B0604020202020204" pitchFamily="34" charset="0"/>
              </a:rPr>
            </a:br>
            <a:r>
              <a:rPr lang="cy-GB" altLang="en-US" sz="6000">
                <a:latin typeface="Arial" panose="020B0604020202020204" pitchFamily="34" charset="0"/>
              </a:rPr>
              <a:t>Eich rôl fel canfasiwr</a:t>
            </a:r>
            <a:r>
              <a:rPr lang="cy-GB" altLang="en-US" sz="5200">
                <a:latin typeface="Arial" panose="020B0604020202020204" pitchFamily="34" charset="0"/>
              </a:rPr>
              <a:t>	</a:t>
            </a:r>
          </a:p>
        </p:txBody>
      </p:sp>
      <p:sp>
        <p:nvSpPr>
          <p:cNvPr id="46083" name="Slide Number Placeholder 1">
            <a:extLst>
              <a:ext uri="{FF2B5EF4-FFF2-40B4-BE49-F238E27FC236}">
                <a16:creationId xmlns:a16="http://schemas.microsoft.com/office/drawing/2014/main" id="{6C317D09-3C8E-11D8-4D8F-822A6182FD64}"/>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spcBef>
                <a:spcPct val="20000"/>
              </a:spcBef>
              <a:buSzPct val="100000"/>
              <a:buChar char="•"/>
              <a:defRPr sz="2400">
                <a:solidFill>
                  <a:srgbClr val="003366"/>
                </a:solidFill>
                <a:latin typeface="Arial" panose="020B0604020202020204" pitchFamily="34" charset="0"/>
                <a:ea typeface="ＭＳ Ｐゴシック" panose="020B0600070205080204" pitchFamily="34" charset="-128"/>
                <a:cs typeface="Arial" panose="020B0604020202020204" pitchFamily="34" charset="0"/>
              </a:defRPr>
            </a:lvl1pPr>
            <a:lvl2pPr marL="628650" indent="-285750">
              <a:spcBef>
                <a:spcPct val="20000"/>
              </a:spcBef>
              <a:buSzPct val="100000"/>
              <a:buChar char="–"/>
              <a:defRPr sz="2200">
                <a:solidFill>
                  <a:srgbClr val="003366"/>
                </a:solidFill>
                <a:latin typeface="Arial" panose="020B0604020202020204" pitchFamily="34" charset="0"/>
                <a:ea typeface="ＭＳ Ｐゴシック" panose="020B0600070205080204" pitchFamily="34" charset="-128"/>
              </a:defRPr>
            </a:lvl2pPr>
            <a:lvl3pPr marL="1028700" indent="-228600">
              <a:spcBef>
                <a:spcPct val="20000"/>
              </a:spcBef>
              <a:buSzPct val="100000"/>
              <a:buChar char="•"/>
              <a:defRPr sz="2000">
                <a:solidFill>
                  <a:srgbClr val="003366"/>
                </a:solidFill>
                <a:latin typeface="Arial" panose="020B0604020202020204" pitchFamily="34" charset="0"/>
                <a:ea typeface="ＭＳ Ｐゴシック" panose="020B0600070205080204" pitchFamily="34" charset="-128"/>
              </a:defRPr>
            </a:lvl3pPr>
            <a:lvl4pPr marL="1435100" indent="-228600">
              <a:spcBef>
                <a:spcPct val="20000"/>
              </a:spcBef>
              <a:buSzPct val="100000"/>
              <a:buChar char="–"/>
              <a:defRPr>
                <a:solidFill>
                  <a:srgbClr val="003366"/>
                </a:solidFill>
                <a:latin typeface="Arial" panose="020B0604020202020204" pitchFamily="34" charset="0"/>
                <a:ea typeface="ＭＳ Ｐゴシック" panose="020B0600070205080204" pitchFamily="34" charset="-128"/>
              </a:defRPr>
            </a:lvl4pPr>
            <a:lvl5pPr marL="1778000" indent="-228600">
              <a:spcBef>
                <a:spcPct val="20000"/>
              </a:spcBef>
              <a:buSzPct val="100000"/>
              <a:buChar char="»"/>
              <a:defRPr sz="1600">
                <a:solidFill>
                  <a:srgbClr val="003366"/>
                </a:solidFill>
                <a:latin typeface="Arial" panose="020B0604020202020204" pitchFamily="34" charset="0"/>
                <a:ea typeface="ＭＳ Ｐゴシック" panose="020B0600070205080204" pitchFamily="34" charset="-128"/>
              </a:defRPr>
            </a:lvl5pPr>
            <a:lvl6pPr marL="22352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6pPr>
            <a:lvl7pPr marL="26924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7pPr>
            <a:lvl8pPr marL="31496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8pPr>
            <a:lvl9pPr marL="3606800" indent="-228600" eaLnBrk="0" fontAlgn="base" hangingPunct="0">
              <a:spcBef>
                <a:spcPct val="20000"/>
              </a:spcBef>
              <a:spcAft>
                <a:spcPct val="0"/>
              </a:spcAft>
              <a:buSzPct val="100000"/>
              <a:buChar char="»"/>
              <a:defRPr sz="1600">
                <a:solidFill>
                  <a:srgbClr val="003366"/>
                </a:solidFill>
                <a:latin typeface="Arial" panose="020B0604020202020204" pitchFamily="34" charset="0"/>
                <a:ea typeface="ＭＳ Ｐゴシック" panose="020B0600070205080204" pitchFamily="34" charset="-128"/>
              </a:defRPr>
            </a:lvl9pPr>
          </a:lstStyle>
          <a:p>
            <a:pPr>
              <a:spcBef>
                <a:spcPct val="0"/>
              </a:spcBef>
              <a:buFontTx/>
              <a:buNone/>
            </a:pPr>
            <a:fld id="{21D8BBFF-579A-4ED9-87B1-76565A914418}" type="slidenum">
              <a:rPr lang="en-GB" altLang="en-US" sz="1400" smtClean="0">
                <a:solidFill>
                  <a:srgbClr val="FFFFFF"/>
                </a:solidFill>
              </a:rPr>
              <a:pPr>
                <a:spcBef>
                  <a:spcPct val="0"/>
                </a:spcBef>
                <a:buFontTx/>
                <a:buNone/>
              </a:pPr>
              <a:t>9</a:t>
            </a:fld>
            <a:endParaRPr lang="en-GB" altLang="en-US" sz="1400">
              <a:solidFill>
                <a:srgbClr val="FFFFFF"/>
              </a:solidFill>
            </a:endParaRPr>
          </a:p>
        </p:txBody>
      </p:sp>
      <p:pic>
        <p:nvPicPr>
          <p:cNvPr id="46084" name="Picture 6">
            <a:extLst>
              <a:ext uri="{FF2B5EF4-FFF2-40B4-BE49-F238E27FC236}">
                <a16:creationId xmlns:a16="http://schemas.microsoft.com/office/drawing/2014/main" id="{8DDE1072-0492-E7D3-59DC-A79A953374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0"/>
            <a:ext cx="277177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ransition spd="slow">
    <p:dissolve/>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22.02.14"/>
  <p:tag name="AS_TITLE" val="Aspose.Slides for .NET 4.0"/>
  <p:tag name="AS_VERSION" val="22.2"/>
</p:tagLst>
</file>

<file path=ppt/theme/theme1.xml><?xml version="1.0" encoding="utf-8"?>
<a:theme xmlns:a="http://schemas.openxmlformats.org/drawingml/2006/main" name="1_EC_Powerpoint">
  <a:themeElements>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fontScheme name="1_EC_Powerpoint">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clrMap bg1="dk2" tx1="lt1" bg2="dk1" tx2="lt2" accent1="accent1" accent2="accent2" accent3="accent3" accent4="accent4" accent5="accent5" accent6="accent6" hlink="hlink" folHlink="folHlink"/>
    </a:extraClrScheme>
    <a:extraClrScheme>
      <a:clrScheme name="1_EC_Powerpoint 2">
        <a:dk1>
          <a:srgbClr val="003366"/>
        </a:dk1>
        <a:lt1>
          <a:srgbClr val="FFFFFF"/>
        </a:lt1>
        <a:dk2>
          <a:srgbClr val="0099CC"/>
        </a:dk2>
        <a:lt2>
          <a:srgbClr val="CCCCCC"/>
        </a:lt2>
        <a:accent1>
          <a:srgbClr val="0099CC"/>
        </a:accent1>
        <a:accent2>
          <a:srgbClr val="CC0066"/>
        </a:accent2>
        <a:accent3>
          <a:srgbClr val="FFFFFF"/>
        </a:accent3>
        <a:accent4>
          <a:srgbClr val="002A56"/>
        </a:accent4>
        <a:accent5>
          <a:srgbClr val="AACAE2"/>
        </a:accent5>
        <a:accent6>
          <a:srgbClr val="B9005C"/>
        </a:accent6>
        <a:hlink>
          <a:srgbClr val="333333"/>
        </a:hlink>
        <a:folHlink>
          <a:srgbClr val="0099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Subtitle">
  <a:themeElements>
    <a:clrScheme name="">
      <a:dk1>
        <a:srgbClr val="808080"/>
      </a:dk1>
      <a:lt1>
        <a:srgbClr val="FFFFFF"/>
      </a:lt1>
      <a:dk2>
        <a:srgbClr val="003366"/>
      </a:dk2>
      <a:lt2>
        <a:srgbClr val="000000"/>
      </a:lt2>
      <a:accent1>
        <a:srgbClr val="0099CC"/>
      </a:accent1>
      <a:accent2>
        <a:srgbClr val="333399"/>
      </a:accent2>
      <a:accent3>
        <a:srgbClr val="AAADB8"/>
      </a:accent3>
      <a:accent4>
        <a:srgbClr val="DADADA"/>
      </a:accent4>
      <a:accent5>
        <a:srgbClr val="AACAE2"/>
      </a:accent5>
      <a:accent6>
        <a:srgbClr val="2D2D8A"/>
      </a:accent6>
      <a:hlink>
        <a:srgbClr val="009999"/>
      </a:hlink>
      <a:folHlink>
        <a:srgbClr val="99CC00"/>
      </a:folHlink>
    </a:clrScheme>
    <a:fontScheme name="Title &amp; Subtitl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elsh">
  <a:themeElements>
    <a:clrScheme name="">
      <a:dk1>
        <a:srgbClr val="003366"/>
      </a:dk1>
      <a:lt1>
        <a:srgbClr val="FFFFFF"/>
      </a:lt1>
      <a:dk2>
        <a:srgbClr val="000000"/>
      </a:dk2>
      <a:lt2>
        <a:srgbClr val="808080"/>
      </a:lt2>
      <a:accent1>
        <a:srgbClr val="0099CC"/>
      </a:accent1>
      <a:accent2>
        <a:srgbClr val="333399"/>
      </a:accent2>
      <a:accent3>
        <a:srgbClr val="FFFFFF"/>
      </a:accent3>
      <a:accent4>
        <a:srgbClr val="002A56"/>
      </a:accent4>
      <a:accent5>
        <a:srgbClr val="AACAE2"/>
      </a:accent5>
      <a:accent6>
        <a:srgbClr val="2D2D8A"/>
      </a:accent6>
      <a:hlink>
        <a:srgbClr val="009999"/>
      </a:hlink>
      <a:folHlink>
        <a:srgbClr val="99CC00"/>
      </a:folHlink>
    </a:clrScheme>
    <a:fontScheme name="Welsh">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spDef>
    <a:lnDef>
      <a:spPr bwMode="auto">
        <a:xfrm>
          <a:off x="0" y="0"/>
          <a:ext cx="1" cy="1"/>
        </a:xfrm>
        <a:custGeom>
          <a:avLst/>
          <a:gdLst/>
          <a:ahLst/>
          <a:cxnLst/>
          <a:rect l="0" t="0" r="0" b="0"/>
          <a:pathLst/>
        </a:custGeom>
        <a:solidFill>
          <a:srgbClr val="0099CC"/>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3366"/>
            </a:solidFill>
            <a:effectLst/>
            <a:latin typeface="Times" charset="0"/>
            <a:sym typeface="Times" charset="0"/>
          </a:defRPr>
        </a:defPPr>
      </a:lstStyle>
    </a:lnDef>
  </a:objectDefaults>
  <a:extraClrSchemeLst>
    <a:extraClrScheme>
      <a:clrScheme name="Wels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EC_Powerpoint 1">
    <a:dk1>
      <a:srgbClr val="CCCCCC"/>
    </a:dk1>
    <a:lt1>
      <a:srgbClr val="FFFFFF"/>
    </a:lt1>
    <a:dk2>
      <a:srgbClr val="003366"/>
    </a:dk2>
    <a:lt2>
      <a:srgbClr val="0099CC"/>
    </a:lt2>
    <a:accent1>
      <a:srgbClr val="0099CC"/>
    </a:accent1>
    <a:accent2>
      <a:srgbClr val="CC0066"/>
    </a:accent2>
    <a:accent3>
      <a:srgbClr val="AAADB8"/>
    </a:accent3>
    <a:accent4>
      <a:srgbClr val="DADADA"/>
    </a:accent4>
    <a:accent5>
      <a:srgbClr val="AACAE2"/>
    </a:accent5>
    <a:accent6>
      <a:srgbClr val="B9005C"/>
    </a:accent6>
    <a:hlink>
      <a:srgbClr val="333333"/>
    </a:hlink>
    <a:folHlink>
      <a:srgbClr val="0099C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c64ee59-32a2-4235-8283-50fc3575af5d">
      <Terms xmlns="http://schemas.microsoft.com/office/infopath/2007/PartnerControls"/>
    </lcf76f155ced4ddcb4097134ff3c332f>
    <TaxCatchAll xmlns="efa7f51b-544c-4586-96be-7df2298ed161">
      <Value>151</Value>
      <Value>133</Value>
      <Value>159</Value>
      <Value>60</Value>
      <Value>125</Value>
      <Value>138</Value>
      <Value>55</Value>
      <Value>139</Value>
      <Value>53</Value>
      <Value>52</Value>
      <Value>140</Value>
    </TaxCatchAll>
  </documentManagement>
</p:properties>
</file>

<file path=customXml/item2.xml><?xml version="1.0" encoding="utf-8"?>
<?mso-contentType ?>
<FormTemplates xmlns="http://schemas.microsoft.com/sharepoint/v3/contenttype/forms"/>
</file>

<file path=customXml/item3.xml><?xml version="1.0" encoding="utf-8"?>
<ct:contentTypeSchema xmlns:ct="http://schemas.microsoft.com/office/2006/metadata/contentType" xmlns:ma="http://schemas.microsoft.com/office/2006/metadata/properties/metaAttributes" ct:_="" ma:_="" ma:contentTypeName="Document" ma:contentTypeID="0x010100E1DF491024932B4387A1407D979730A9" ma:contentTypeVersion="18" ma:contentTypeDescription="Create a new document." ma:contentTypeScope="" ma:versionID="0d30bc450cb79b2313ee5a6a2b8e0562">
  <xsd:schema xmlns:xsd="http://www.w3.org/2001/XMLSchema" xmlns:xs="http://www.w3.org/2001/XMLSchema" xmlns:p="http://schemas.microsoft.com/office/2006/metadata/properties" xmlns:ns2="6c64ee59-32a2-4235-8283-50fc3575af5d" xmlns:ns3="efa7f51b-544c-4586-96be-7df2298ed161" targetNamespace="http://schemas.microsoft.com/office/2006/metadata/properties" ma:root="true" ma:fieldsID="7978b4f0e0757f1b73ad1b1ce41b2507" ns2:_="" ns3:_="">
    <xsd:import namespace="6c64ee59-32a2-4235-8283-50fc3575af5d"/>
    <xsd:import namespace="efa7f51b-544c-4586-96be-7df2298ed16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4ee59-32a2-4235-8283-50fc3575af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c0fde62-7cba-4014-acb1-76457a673074"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a7f51b-544c-4586-96be-7df2298ed16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cd8271a-32e2-433d-ba02-3d0de60d960d}" ma:internalName="TaxCatchAll" ma:showField="CatchAllData" ma:web="efa7f51b-544c-4586-96be-7df2298ed1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LongProp xmlns="" name="TaxCatchAll"><![CDATA[151;#Electoral Registration - Canvass|e9589698-7791-44ae-909a-8e39e837a8de;#133;#Supporting Resource|046fdab6-b44b-4f3d-aa13-e1a7611ba2d0;#159;#Implementation|283c3435-3e21-4a4d-b8e5-98a50c6e4323;#60;#Electoral registration|a132e8c0-17a9-47ae-8278-73ed169518fe;#125;#England|87ad9b81-6a35-45df-98f3-d7a55b4a168a;#138;#Scotland|e1acdee1-285d-467a-8060-3af5beda6efa;#55;#Official|77462fb2-11a1-4cd5-8628-4e6081b9477e;#139;#Wales|067e2ff8-581f-4d30-81c0-e3b3fe8fc8a2;#53;#UK wide|6834a7d2-fb91-47b3-99a3-3181df52306f;#52;#All staff|1a1e0e6e-8d96-4235-ac5f-9f1dcc3600b0;#140;#ERO|a6ba3a8a-4279-45f6-9c44-720447ffc9ad]]></LongProp>
  <LongProp xmlns="" name="SharedWithUsers"><![CDATA[477;#SharingLinks.8c584324-8128-4d54-955b-d69af379981a.OrganizationEdit.71e1c059-9255-4eab-998e-1475b65dd47d;#29;#Joanne Anderson;#28;#Mark Pascoe;#32;#Joanne Nelson;#318;#Translation;#214;#Saran Hawkins;#209;#Eurgain Gwilym;#113;#Erin Maelor Williams;#58;#Gareth Jones]]></LongProp>
</LongProperties>
</file>

<file path=customXml/itemProps1.xml><?xml version="1.0" encoding="utf-8"?>
<ds:datastoreItem xmlns:ds="http://schemas.openxmlformats.org/officeDocument/2006/customXml" ds:itemID="{03A92AA5-025C-4A67-9B06-9B615802862F}">
  <ds:schemaRefs>
    <ds:schemaRef ds:uri="efa7f51b-544c-4586-96be-7df2298ed161"/>
    <ds:schemaRef ds:uri="http://schemas.microsoft.com/office/2006/documentManagement/types"/>
    <ds:schemaRef ds:uri="http://www.w3.org/XML/1998/namespace"/>
    <ds:schemaRef ds:uri="http://schemas.microsoft.com/office/infopath/2007/PartnerControls"/>
    <ds:schemaRef ds:uri="http://schemas.microsoft.com/office/2006/metadata/properties"/>
    <ds:schemaRef ds:uri="http://purl.org/dc/terms/"/>
    <ds:schemaRef ds:uri="http://schemas.openxmlformats.org/package/2006/metadata/core-properties"/>
    <ds:schemaRef ds:uri="6c64ee59-32a2-4235-8283-50fc3575af5d"/>
    <ds:schemaRef ds:uri="http://purl.org/dc/dcmitype/"/>
    <ds:schemaRef ds:uri="http://purl.org/dc/elements/1.1/"/>
  </ds:schemaRefs>
</ds:datastoreItem>
</file>

<file path=customXml/itemProps2.xml><?xml version="1.0" encoding="utf-8"?>
<ds:datastoreItem xmlns:ds="http://schemas.openxmlformats.org/officeDocument/2006/customXml" ds:itemID="{08E5754D-A6E4-4DAA-B275-728FD2E78187}">
  <ds:schemaRefs>
    <ds:schemaRef ds:uri="http://schemas.microsoft.com/sharepoint/v3/contenttype/forms"/>
  </ds:schemaRefs>
</ds:datastoreItem>
</file>

<file path=customXml/itemProps3.xml><?xml version="1.0" encoding="utf-8"?>
<ds:datastoreItem xmlns:ds="http://schemas.openxmlformats.org/officeDocument/2006/customXml" ds:itemID="{6C599ABF-541E-458A-99D2-505FDD6A4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4ee59-32a2-4235-8283-50fc3575af5d"/>
    <ds:schemaRef ds:uri="efa7f51b-544c-4586-96be-7df2298ed16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AF92556-2081-4B16-8D80-79EE5A4D9FB1}">
  <ds:schemaRefs>
    <ds:schemaRef ds:uri="http://schemas.microsoft.com/office/2006/metadata/longProperties"/>
    <ds:schemaRef ds:uri=""/>
  </ds:schemaRefs>
</ds:datastoreItem>
</file>

<file path=docMetadata/LabelInfo.xml><?xml version="1.0" encoding="utf-8"?>
<clbl:labelList xmlns:clbl="http://schemas.microsoft.com/office/2020/mipLabelMetadata">
  <clbl:label id="{23ffaa85-ba95-4afe-83f8-bec1204ec961}" enabled="0" method="" siteId="{23ffaa85-ba95-4afe-83f8-bec1204ec961}" removed="1"/>
</clbl:labelList>
</file>

<file path=docProps/app.xml><?xml version="1.0" encoding="utf-8"?>
<Properties xmlns="http://schemas.openxmlformats.org/officeDocument/2006/extended-properties" xmlns:vt="http://schemas.openxmlformats.org/officeDocument/2006/docPropsVTypes">
  <Template>template</Template>
  <TotalTime>20035</TotalTime>
  <Words>6888</Words>
  <Application>Microsoft Office PowerPoint</Application>
  <PresentationFormat>On-screen Show (4:3)</PresentationFormat>
  <Paragraphs>549</Paragraphs>
  <Slides>50</Slides>
  <Notes>50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50</vt:i4>
      </vt:variant>
    </vt:vector>
  </HeadingPairs>
  <TitlesOfParts>
    <vt:vector size="60" baseType="lpstr">
      <vt:lpstr>ＭＳ Ｐゴシック</vt:lpstr>
      <vt:lpstr>Aptos</vt:lpstr>
      <vt:lpstr>Arial</vt:lpstr>
      <vt:lpstr>Calibri</vt:lpstr>
      <vt:lpstr>Times</vt:lpstr>
      <vt:lpstr>Times New Roman</vt:lpstr>
      <vt:lpstr>Wingdings</vt:lpstr>
      <vt:lpstr>1_EC_Powerpoint</vt:lpstr>
      <vt:lpstr>1_Title &amp; Subtitle</vt:lpstr>
      <vt:lpstr>Welsh</vt:lpstr>
      <vt:lpstr>Cofrestr o etholwyr - sesiwn briffio canfaswyr</vt:lpstr>
      <vt:lpstr>Rhagarweiniad </vt:lpstr>
      <vt:lpstr>Amcanion y sesiwn hyfforddi hyfforddi</vt:lpstr>
      <vt:lpstr> Trosolwg o’r canfas​</vt:lpstr>
      <vt:lpstr>Cymhwysedd i gofrestru</vt:lpstr>
      <vt:lpstr>Cofrestru etholiadol  </vt:lpstr>
      <vt:lpstr>Y canfas blynyddol</vt:lpstr>
      <vt:lpstr>Y canfas blynyddol</vt:lpstr>
      <vt:lpstr> Eich rôl fel canfasiwr </vt:lpstr>
      <vt:lpstr>Prif weithgareddau canfasiwr</vt:lpstr>
      <vt:lpstr>Y Ffurflen Ganfasio  </vt:lpstr>
      <vt:lpstr>Y ffurflen ganfasio</vt:lpstr>
      <vt:lpstr>Enghraifft o’r Ffurflen Ganfasio - rhagargraffedig</vt:lpstr>
      <vt:lpstr>Enghraifft o’r Ffurflen Ganfasio - gwag</vt:lpstr>
      <vt:lpstr>Enghraifft o Gyfathrebiad Canfasio A</vt:lpstr>
      <vt:lpstr>Enghraifft o Gyfathrebiad Canfasio B - rhagargraffedig</vt:lpstr>
      <vt:lpstr>Enghraifft o Gyfathrebiad Canfasio B - gwag</vt:lpstr>
      <vt:lpstr>Dychwelyd y Ffurflen Ganfasio ar-lein</vt:lpstr>
      <vt:lpstr>Defnyddio llechi / ffonau clyfar i gasglu gwybodaeth a chyflwyno’r ffurflen ganfasio</vt:lpstr>
      <vt:lpstr>Negeseuon allweddol wrth ddilyn i fyny gyda’r rhai nad ydynt yn ymateb i’r canfas</vt:lpstr>
      <vt:lpstr>Gwybodaeth ofynnol </vt:lpstr>
      <vt:lpstr>Gwybodaeth ofynnol </vt:lpstr>
      <vt:lpstr>Gwybodaeth ofynnol</vt:lpstr>
      <vt:lpstr>Gwybodaeth ofynnol</vt:lpstr>
      <vt:lpstr>Gwybodaeth ofynnol </vt:lpstr>
      <vt:lpstr>Gwybodaeth ofynnol</vt:lpstr>
      <vt:lpstr>Eiddo newydd</vt:lpstr>
      <vt:lpstr>Gwahoddiadau i gofrestru a'r ffurflen gofrestru</vt:lpstr>
      <vt:lpstr>Pwy fydd yn derbyn gwahoddiad i gofrestru?</vt:lpstr>
      <vt:lpstr>Esiampl o ffurflen gais</vt:lpstr>
      <vt:lpstr>Negeseuon allweddol wrth ddarparu'r Gwahoddiad i Gofrestru cyntaf</vt:lpstr>
      <vt:lpstr>Prifnegeseuon wrth ddanfon Gwahoddiadau i Gofrestru yn ystod y cam atgoffa, siarad gyda rhai nad ydynt yn ymateb</vt:lpstr>
      <vt:lpstr>Gwybodaeth ofynnol   </vt:lpstr>
      <vt:lpstr>Gwybodaeth ofynnol  </vt:lpstr>
      <vt:lpstr>Gwybodaeth ofynnol     </vt:lpstr>
      <vt:lpstr>Defnyddio llechi / ffonau clyfar i gasglu dynodyddion a chyflwyno cais</vt:lpstr>
      <vt:lpstr>Os ydych yn nodi etholwr posibl newydd sydd ddim ar eich rhestr </vt:lpstr>
      <vt:lpstr>Iechyd a diogelwch </vt:lpstr>
      <vt:lpstr>Gweithio ar ben eich hun </vt:lpstr>
      <vt:lpstr>Lleihau risg</vt:lpstr>
      <vt:lpstr>Diogelu data </vt:lpstr>
      <vt:lpstr>Diogelwch gwybodaeth bersonol</vt:lpstr>
      <vt:lpstr>Diogelwch gwybodaeth bersonol</vt:lpstr>
      <vt:lpstr>Casglu data personol ar stepen y drws</vt:lpstr>
      <vt:lpstr>Casglu data personol ar stepen y drws</vt:lpstr>
      <vt:lpstr>Rhoi'r cyfan ar waith </vt:lpstr>
      <vt:lpstr>Cyswllt </vt:lpstr>
      <vt:lpstr>Cyswllt tu allan i oriau</vt:lpstr>
      <vt:lpstr>Goruchwylwyr ardal</vt:lpstr>
      <vt:lpstr>Cwestiynau?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Canvasser training template Wales W</dc:title>
  <dc:subject/>
  <dc:creator>TADS Ltd</dc:creator>
  <cp:keywords/>
  <dc:description/>
  <cp:lastModifiedBy>Helen Clark</cp:lastModifiedBy>
  <cp:revision>604</cp:revision>
  <cp:lastPrinted>2014-06-18T09:59:06Z</cp:lastPrinted>
  <dcterms:created xsi:type="dcterms:W3CDTF">2004-03-04T11:15:53Z</dcterms:created>
  <dcterms:modified xsi:type="dcterms:W3CDTF">2026-07-02T09:53:37Z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ECHGU-1236231365-5724</vt:lpwstr>
  </property>
  <property fmtid="{D5CDD505-2E9C-101B-9397-08002B2CF9AE}" pid="3" name="_dlc_DocIdItemGuid">
    <vt:lpwstr>546a362e-f4e8-41b3-b9f5-b396367b34f8</vt:lpwstr>
  </property>
  <property fmtid="{D5CDD505-2E9C-101B-9397-08002B2CF9AE}" pid="4" name="_dlc_DocIdUrl">
    <vt:lpwstr>https://electoralcommissionorguk.sharepoint.com/teams/CT_EAG/_layouts/15/DocIdRedir.aspx?ID=ECHGU-1236231365-5724, ECHGU-1236231365-5724</vt:lpwstr>
  </property>
  <property fmtid="{D5CDD505-2E9C-101B-9397-08002B2CF9AE}" pid="5" name="ApprovingBody">
    <vt:lpwstr/>
  </property>
  <property fmtid="{D5CDD505-2E9C-101B-9397-08002B2CF9AE}" pid="6" name="Area (EA)">
    <vt:lpwstr>125;#England|87ad9b81-6a35-45df-98f3-d7a55b4a168a;#138;#Scotland|e1acdee1-285d-467a-8060-3af5beda6efa;#139;#Wales|067e2ff8-581f-4d30-81c0-e3b3fe8fc8a2</vt:lpwstr>
  </property>
  <property fmtid="{D5CDD505-2E9C-101B-9397-08002B2CF9AE}" pid="7" name="Audience (EA)">
    <vt:lpwstr>140;#ERO|a6ba3a8a-4279-45f6-9c44-720447ffc9ad</vt:lpwstr>
  </property>
  <property fmtid="{D5CDD505-2E9C-101B-9397-08002B2CF9AE}" pid="8" name="Audience1">
    <vt:lpwstr>52;#All staff|1a1e0e6e-8d96-4235-ac5f-9f1dcc3600b0</vt:lpwstr>
  </property>
  <property fmtid="{D5CDD505-2E9C-101B-9397-08002B2CF9AE}" pid="9" name="Calendar_x0020_Year">
    <vt:lpwstr/>
  </property>
  <property fmtid="{D5CDD505-2E9C-101B-9397-08002B2CF9AE}" pid="10" name="Category">
    <vt:lpwstr/>
  </property>
  <property fmtid="{D5CDD505-2E9C-101B-9397-08002B2CF9AE}" pid="11" name="ContentTypeId">
    <vt:lpwstr>0x010100E1DF491024932B4387A1407D979730A9</vt:lpwstr>
  </property>
  <property fmtid="{D5CDD505-2E9C-101B-9397-08002B2CF9AE}" pid="12" name="ContractRef">
    <vt:lpwstr/>
  </property>
  <property fmtid="{D5CDD505-2E9C-101B-9397-08002B2CF9AE}" pid="13" name="Countries">
    <vt:lpwstr>53;#UK wide|6834a7d2-fb91-47b3-99a3-3181df52306f</vt:lpwstr>
  </property>
  <property fmtid="{D5CDD505-2E9C-101B-9397-08002B2CF9AE}" pid="14" name="d7e05c9ad6914a3c91fc7c6d52d321c1">
    <vt:lpwstr/>
  </property>
  <property fmtid="{D5CDD505-2E9C-101B-9397-08002B2CF9AE}" pid="15" name="display_urn:schemas-microsoft-com:office:office#Author">
    <vt:lpwstr>Lizzie Tovey</vt:lpwstr>
  </property>
  <property fmtid="{D5CDD505-2E9C-101B-9397-08002B2CF9AE}" pid="16" name="display_urn:schemas-microsoft-com:office:office#Editor">
    <vt:lpwstr>Mark Pascoe</vt:lpwstr>
  </property>
  <property fmtid="{D5CDD505-2E9C-101B-9397-08002B2CF9AE}" pid="17" name="display_urn:schemas-microsoft-com:office:office#SharedWithUsers">
    <vt:lpwstr>SharingLinks.8c584324-8128-4d54-955b-d69af379981a.OrganizationEdit.71e1c059-9255-4eab-998e-1475b65dd47d;Joanne Anderson;Mark Pascoe;Joanne Nelson;Translation;Saran Hawkins;Eurgain Gwilym;Erin Maelor Williams;Gareth Jones</vt:lpwstr>
  </property>
  <property fmtid="{D5CDD505-2E9C-101B-9397-08002B2CF9AE}" pid="18" name="DocumentOwner">
    <vt:lpwstr/>
  </property>
  <property fmtid="{D5CDD505-2E9C-101B-9397-08002B2CF9AE}" pid="19" name="ECSubject">
    <vt:lpwstr>60;#Electoral registration|a132e8c0-17a9-47ae-8278-73ed169518fe</vt:lpwstr>
  </property>
  <property fmtid="{D5CDD505-2E9C-101B-9397-08002B2CF9AE}" pid="20" name="Event (EA)">
    <vt:lpwstr>151;#Electoral Registration - Canvass|e9589698-7791-44ae-909a-8e39e837a8de</vt:lpwstr>
  </property>
  <property fmtid="{D5CDD505-2E9C-101B-9397-08002B2CF9AE}" pid="21" name="Financial_x0020_year">
    <vt:lpwstr/>
  </property>
  <property fmtid="{D5CDD505-2E9C-101B-9397-08002B2CF9AE}" pid="22" name="GPMS marking">
    <vt:lpwstr>517;#Official|77462fb2-11a1-4cd5-8628-4e6081b9477e</vt:lpwstr>
  </property>
  <property fmtid="{D5CDD505-2E9C-101B-9397-08002B2CF9AE}" pid="23" name="GPMS_x0020_marking">
    <vt:lpwstr>517;#Official|77462fb2-11a1-4cd5-8628-4e6081b9477e</vt:lpwstr>
  </property>
  <property fmtid="{D5CDD505-2E9C-101B-9397-08002B2CF9AE}" pid="24" name="Guidance type (EA)">
    <vt:lpwstr>133;#Supporting Resource|046fdab6-b44b-4f3d-aa13-e1a7611ba2d0</vt:lpwstr>
  </property>
  <property fmtid="{D5CDD505-2E9C-101B-9397-08002B2CF9AE}" pid="25" name="h6fb27d4aac1450da7417332cd6c7000">
    <vt:lpwstr/>
  </property>
  <property fmtid="{D5CDD505-2E9C-101B-9397-08002B2CF9AE}" pid="26" name="i1810b1101b44b14bbc21f09779139fa">
    <vt:lpwstr/>
  </property>
  <property fmtid="{D5CDD505-2E9C-101B-9397-08002B2CF9AE}" pid="27" name="InvoiceNo">
    <vt:lpwstr/>
  </property>
  <property fmtid="{D5CDD505-2E9C-101B-9397-08002B2CF9AE}" pid="28" name="je831b0ab68147b593f643c3e92cd3da">
    <vt:lpwstr>England|87ad9b81-6a35-45df-98f3-d7a55b4a168a;Scotland|e1acdee1-285d-467a-8060-3af5beda6efa;Wales|067e2ff8-581f-4d30-81c0-e3b3fe8fc8a2</vt:lpwstr>
  </property>
  <property fmtid="{D5CDD505-2E9C-101B-9397-08002B2CF9AE}" pid="29" name="l31485a79714489ba1e137a3446044a9">
    <vt:lpwstr>Supporting Resource|046fdab6-b44b-4f3d-aa13-e1a7611ba2d0</vt:lpwstr>
  </property>
  <property fmtid="{D5CDD505-2E9C-101B-9397-08002B2CF9AE}" pid="30" name="Language (EA)">
    <vt:lpwstr>English</vt:lpwstr>
  </property>
  <property fmtid="{D5CDD505-2E9C-101B-9397-08002B2CF9AE}" pid="31" name="LINKTEK-CHUNK-1">
    <vt:lpwstr>010021{"F":2,"I":"E7E3-C1C5-E6A5-C807"}</vt:lpwstr>
  </property>
  <property fmtid="{D5CDD505-2E9C-101B-9397-08002B2CF9AE}" pid="32" name="Month">
    <vt:lpwstr/>
  </property>
  <property fmtid="{D5CDD505-2E9C-101B-9397-08002B2CF9AE}" pid="33" name="n1c1b04c02ef414ba7cc6e68c55f9e2a">
    <vt:lpwstr>WS2 - Guidance, Standards and Training|78baff7b-12cb-432f-8178-36b1de0c0556</vt:lpwstr>
  </property>
  <property fmtid="{D5CDD505-2E9C-101B-9397-08002B2CF9AE}" pid="34" name="nc1286104a3a4088847700fe2f03ac10">
    <vt:lpwstr>ERO|a6ba3a8a-4279-45f6-9c44-720447ffc9ad</vt:lpwstr>
  </property>
  <property fmtid="{D5CDD505-2E9C-101B-9397-08002B2CF9AE}" pid="35" name="p66823bc255a48c5b1111b08c7c3cd3f">
    <vt:lpwstr>Electoral Registration - Canvass|e9589698-7791-44ae-909a-8e39e837a8de</vt:lpwstr>
  </property>
  <property fmtid="{D5CDD505-2E9C-101B-9397-08002B2CF9AE}" pid="36" name="PeriodOfReview">
    <vt:lpwstr/>
  </property>
  <property fmtid="{D5CDD505-2E9C-101B-9397-08002B2CF9AE}" pid="37" name="pf1c3e1bd69e4157938b459bbd5820b8">
    <vt:lpwstr>Implementation|283c3435-3e21-4a4d-b8e5-98a50c6e4323</vt:lpwstr>
  </property>
  <property fmtid="{D5CDD505-2E9C-101B-9397-08002B2CF9AE}" pid="38" name="PONo">
    <vt:lpwstr/>
  </property>
  <property fmtid="{D5CDD505-2E9C-101B-9397-08002B2CF9AE}" pid="39" name="PPM Name">
    <vt:lpwstr>261;#Implementation|283c3435-3e21-4a4d-b8e5-98a50c6e4323</vt:lpwstr>
  </property>
  <property fmtid="{D5CDD505-2E9C-101B-9397-08002B2CF9AE}" pid="40" name="PPM_x0020_Name">
    <vt:lpwstr>261;#Implementation|283c3435-3e21-4a4d-b8e5-98a50c6e4323</vt:lpwstr>
  </property>
  <property fmtid="{D5CDD505-2E9C-101B-9397-08002B2CF9AE}" pid="41" name="PPM_x0020_Stage">
    <vt:lpwstr/>
  </property>
  <property fmtid="{D5CDD505-2E9C-101B-9397-08002B2CF9AE}" pid="42" name="ProtectiveMarking">
    <vt:lpwstr>Not protectively marked</vt:lpwstr>
  </property>
  <property fmtid="{D5CDD505-2E9C-101B-9397-08002B2CF9AE}" pid="43" name="SharedWithUsers">
    <vt:lpwstr>477;#SharingLinks.8c584324-8128-4d54-955b-d69af379981a.OrganizationEdit.71e1c059-9255-4eab-998e-1475b65dd47d;#29;#Joanne Anderson;#28;#Mark Pascoe;#32;#Joanne Nelson;#318;#Translation;#214;#Saran Hawkins;#209;#Eurgain Gwilym;#113;#Erin Maelor Williams;#58</vt:lpwstr>
  </property>
  <property fmtid="{D5CDD505-2E9C-101B-9397-08002B2CF9AE}" pid="44" name="Supplier">
    <vt:lpwstr/>
  </property>
  <property fmtid="{D5CDD505-2E9C-101B-9397-08002B2CF9AE}" pid="45" name="TaxKeyword">
    <vt:lpwstr/>
  </property>
  <property fmtid="{D5CDD505-2E9C-101B-9397-08002B2CF9AE}" pid="46" name="Work stream">
    <vt:lpwstr>372;#WS2 - Guidance, Standards and Training|78baff7b-12cb-432f-8178-36b1de0c0556</vt:lpwstr>
  </property>
  <property fmtid="{D5CDD505-2E9C-101B-9397-08002B2CF9AE}" pid="47" name="Work_x0020_stream">
    <vt:lpwstr>372;#WS2 - Guidance, Standards and Training|78baff7b-12cb-432f-8178-36b1de0c0556</vt:lpwstr>
  </property>
  <property fmtid="{D5CDD505-2E9C-101B-9397-08002B2CF9AE}" pid="48" name="NextReviewDate ">
    <vt:lpwstr/>
  </property>
  <property fmtid="{D5CDD505-2E9C-101B-9397-08002B2CF9AE}" pid="49" name="DateOfIssue">
    <vt:lpwstr/>
  </property>
  <property fmtid="{D5CDD505-2E9C-101B-9397-08002B2CF9AE}" pid="50" name="Financial year">
    <vt:lpwstr/>
  </property>
  <property fmtid="{D5CDD505-2E9C-101B-9397-08002B2CF9AE}" pid="51" name="LastReviewDate">
    <vt:lpwstr/>
  </property>
  <property fmtid="{D5CDD505-2E9C-101B-9397-08002B2CF9AE}" pid="52" name="Calendar Year">
    <vt:lpwstr/>
  </property>
  <property fmtid="{D5CDD505-2E9C-101B-9397-08002B2CF9AE}" pid="53" name="MediaServiceImageTags">
    <vt:lpwstr/>
  </property>
  <property fmtid="{D5CDD505-2E9C-101B-9397-08002B2CF9AE}" pid="54" name="NextReviewDate">
    <vt:lpwstr/>
  </property>
  <property fmtid="{D5CDD505-2E9C-101B-9397-08002B2CF9AE}" pid="55" name="PPM Stage">
    <vt:lpwstr/>
  </property>
</Properties>
</file>